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9"/>
  </p:notesMasterIdLst>
  <p:sldIdLst>
    <p:sldId id="256" r:id="rId2"/>
    <p:sldId id="312" r:id="rId3"/>
    <p:sldId id="313" r:id="rId4"/>
    <p:sldId id="314" r:id="rId5"/>
    <p:sldId id="315" r:id="rId6"/>
    <p:sldId id="316" r:id="rId7"/>
    <p:sldId id="318" r:id="rId8"/>
  </p:sldIdLst>
  <p:sldSz cx="9144000" cy="5143500" type="screen16x9"/>
  <p:notesSz cx="6858000" cy="9144000"/>
  <p:embeddedFontLst>
    <p:embeddedFont>
      <p:font typeface="Bebas Neue" panose="020B0604020202020204" charset="0"/>
      <p:regular r:id="rId10"/>
    </p:embeddedFont>
    <p:embeddedFont>
      <p:font typeface="Bahnschrift SemiBold" panose="020B0502040204020203" pitchFamily="34" charset="0"/>
      <p:bold r:id="rId11"/>
    </p:embeddedFont>
    <p:embeddedFont>
      <p:font typeface="Roboto Condensed" panose="020B0604020202020204" charset="0"/>
      <p:regular r:id="rId12"/>
      <p:bold r:id="rId13"/>
      <p:italic r:id="rId14"/>
      <p:boldItalic r:id="rId15"/>
    </p:embeddedFont>
    <p:embeddedFont>
      <p:font typeface="Audiowid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1F95F1-7A76-4C9E-9D45-41EE825D5E78}">
  <a:tblStyle styleId="{841F95F1-7A76-4C9E-9D45-41EE825D5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b6556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b6556a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b6556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b6556a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38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b6556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b6556a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85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b6556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b6556a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269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b6556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b6556a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47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b6556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b6556a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50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11d54693bc5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11d54693bc5_1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492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3517">
            <a:off x="715024" y="3630356"/>
            <a:ext cx="3518702" cy="45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 name="Google Shape;10;p2"/>
          <p:cNvSpPr txBox="1">
            <a:spLocks noGrp="1"/>
          </p:cNvSpPr>
          <p:nvPr>
            <p:ph type="title"/>
          </p:nvPr>
        </p:nvSpPr>
        <p:spPr>
          <a:xfrm>
            <a:off x="720000" y="1811049"/>
            <a:ext cx="3518700" cy="1776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9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 name="Google Shape;11;p2"/>
          <p:cNvSpPr txBox="1">
            <a:spLocks noGrp="1"/>
          </p:cNvSpPr>
          <p:nvPr>
            <p:ph type="title" idx="2" hasCustomPrompt="1"/>
          </p:nvPr>
        </p:nvSpPr>
        <p:spPr>
          <a:xfrm>
            <a:off x="720000" y="869100"/>
            <a:ext cx="3518700" cy="913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2000">
                <a:solidFill>
                  <a:schemeClr val="accent3"/>
                </a:solidFill>
                <a:highlight>
                  <a:schemeClr val="lt1"/>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2"/>
          <p:cNvSpPr/>
          <p:nvPr/>
        </p:nvSpPr>
        <p:spPr>
          <a:xfrm rot="10800000" flipH="1">
            <a:off x="6153591" y="2617033"/>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rot="10800000" flipH="1">
            <a:off x="-2221634" y="2617033"/>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txBox="1">
            <a:spLocks noGrp="1"/>
          </p:cNvSpPr>
          <p:nvPr>
            <p:ph type="ctrTitle"/>
          </p:nvPr>
        </p:nvSpPr>
        <p:spPr>
          <a:xfrm>
            <a:off x="2922025" y="669825"/>
            <a:ext cx="32997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accent5"/>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22"/>
          <p:cNvSpPr txBox="1">
            <a:spLocks noGrp="1"/>
          </p:cNvSpPr>
          <p:nvPr>
            <p:ph type="subTitle" idx="1"/>
          </p:nvPr>
        </p:nvSpPr>
        <p:spPr>
          <a:xfrm>
            <a:off x="3467550" y="1704550"/>
            <a:ext cx="2208900" cy="87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5" name="Google Shape;135;p22"/>
          <p:cNvSpPr txBox="1"/>
          <p:nvPr/>
        </p:nvSpPr>
        <p:spPr>
          <a:xfrm>
            <a:off x="2689075" y="3201225"/>
            <a:ext cx="37728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lt1"/>
                </a:solidFill>
                <a:latin typeface="Roboto Condensed"/>
                <a:ea typeface="Roboto Condensed"/>
                <a:cs typeface="Roboto Condensed"/>
                <a:sym typeface="Roboto Condensed"/>
              </a:rPr>
              <a:t>CREDITS: This presentation template was created by </a:t>
            </a:r>
            <a:r>
              <a:rPr lang="en" sz="1000" b="1">
                <a:solidFill>
                  <a:schemeClr val="lt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lt1"/>
                </a:solidFill>
                <a:latin typeface="Roboto Condensed"/>
                <a:ea typeface="Roboto Condensed"/>
                <a:cs typeface="Roboto Condensed"/>
                <a:sym typeface="Roboto Condensed"/>
              </a:rPr>
              <a:t>, including icons by </a:t>
            </a:r>
            <a:r>
              <a:rPr lang="en" sz="1000" b="1">
                <a:solidFill>
                  <a:schemeClr val="lt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b="1">
                <a:solidFill>
                  <a:schemeClr val="lt1"/>
                </a:solidFill>
                <a:latin typeface="Roboto Condensed"/>
                <a:ea typeface="Roboto Condensed"/>
                <a:cs typeface="Roboto Condensed"/>
                <a:sym typeface="Roboto Condensed"/>
              </a:rPr>
              <a:t> </a:t>
            </a:r>
            <a:r>
              <a:rPr lang="en" sz="1000">
                <a:solidFill>
                  <a:schemeClr val="lt1"/>
                </a:solidFill>
                <a:latin typeface="Roboto Condensed"/>
                <a:ea typeface="Roboto Condensed"/>
                <a:cs typeface="Roboto Condensed"/>
                <a:sym typeface="Roboto Condensed"/>
              </a:rPr>
              <a:t>and infographics &amp; images by </a:t>
            </a:r>
            <a:r>
              <a:rPr lang="en" sz="1000" b="1">
                <a:solidFill>
                  <a:schemeClr val="lt1"/>
                </a:solidFill>
                <a:uFill>
                  <a:noFill/>
                </a:uFill>
                <a:latin typeface="Roboto Condensed"/>
                <a:ea typeface="Roboto Condensed"/>
                <a:cs typeface="Roboto Condensed"/>
                <a:sym typeface="Roboto Condensed"/>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2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2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udiowide"/>
              <a:buNone/>
              <a:defRPr sz="3500">
                <a:solidFill>
                  <a:schemeClr val="dk1"/>
                </a:solidFill>
                <a:latin typeface="Audiowide"/>
                <a:ea typeface="Audiowide"/>
                <a:cs typeface="Audiowide"/>
                <a:sym typeface="Audiowid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1pPr>
            <a:lvl2pPr marL="914400" lvl="1"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00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81" r:id="rId4"/>
    <p:sldLayoutId id="214748368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37">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pp.dbdesigner.net/designer/schema/0-hw-44f1110f-2922-4c7c-893b-9bb30918d2d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p:nvPr/>
        </p:nvSpPr>
        <p:spPr>
          <a:xfrm>
            <a:off x="4503228" y="1811058"/>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0"/>
          <p:cNvSpPr txBox="1"/>
          <p:nvPr/>
        </p:nvSpPr>
        <p:spPr>
          <a:xfrm rot="-2390">
            <a:off x="6638795" y="596422"/>
            <a:ext cx="1790061" cy="58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600" b="1" dirty="0" smtClean="0">
                <a:solidFill>
                  <a:schemeClr val="lt1"/>
                </a:solidFill>
                <a:highlight>
                  <a:schemeClr val="accent3"/>
                </a:highlight>
                <a:latin typeface="Audiowide"/>
                <a:ea typeface="Audiowide"/>
                <a:cs typeface="Audiowide"/>
                <a:sym typeface="Audiowide"/>
              </a:rPr>
              <a:t>Hard Working</a:t>
            </a:r>
            <a:endParaRPr sz="1600" b="1" dirty="0">
              <a:solidFill>
                <a:schemeClr val="lt1"/>
              </a:solidFill>
              <a:highlight>
                <a:schemeClr val="accent3"/>
              </a:highlight>
              <a:latin typeface="Audiowide"/>
              <a:ea typeface="Audiowide"/>
              <a:cs typeface="Audiowide"/>
              <a:sym typeface="Audiowide"/>
            </a:endParaRPr>
          </a:p>
        </p:txBody>
      </p:sp>
      <p:sp>
        <p:nvSpPr>
          <p:cNvPr id="224" name="Google Shape;224;p40"/>
          <p:cNvSpPr txBox="1">
            <a:spLocks noGrp="1"/>
          </p:cNvSpPr>
          <p:nvPr>
            <p:ph type="subTitle" idx="1"/>
          </p:nvPr>
        </p:nvSpPr>
        <p:spPr>
          <a:xfrm rot="-3517">
            <a:off x="152280" y="2586130"/>
            <a:ext cx="3502442" cy="878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latin typeface="Bahnschrift SemiBold" panose="020B0502040204020203" pitchFamily="34" charset="0"/>
              </a:rPr>
              <a:t>Thành viên:  </a:t>
            </a:r>
          </a:p>
          <a:p>
            <a:pPr marL="0" lvl="0" indent="0" algn="l" rtl="0">
              <a:spcBef>
                <a:spcPts val="0"/>
              </a:spcBef>
              <a:spcAft>
                <a:spcPts val="0"/>
              </a:spcAft>
            </a:pPr>
            <a:r>
              <a:rPr lang="vi-VN" dirty="0" smtClean="0">
                <a:latin typeface="Bahnschrift SemiBold" panose="020B0502040204020203" pitchFamily="34" charset="0"/>
              </a:rPr>
              <a:t>-   Trần Chính Cường</a:t>
            </a:r>
          </a:p>
          <a:p>
            <a:pPr marL="0" lvl="0" indent="0" algn="l" rtl="0">
              <a:spcBef>
                <a:spcPts val="0"/>
              </a:spcBef>
              <a:spcAft>
                <a:spcPts val="0"/>
              </a:spcAft>
            </a:pPr>
            <a:r>
              <a:rPr lang="vi-VN" dirty="0" smtClean="0">
                <a:latin typeface="Bahnschrift SemiBold" panose="020B0502040204020203" pitchFamily="34" charset="0"/>
              </a:rPr>
              <a:t>-   Cầm Văn Thành</a:t>
            </a:r>
            <a:endParaRPr dirty="0">
              <a:latin typeface="Bahnschrift SemiBold" panose="020B0502040204020203" pitchFamily="34" charset="0"/>
            </a:endParaRPr>
          </a:p>
        </p:txBody>
      </p:sp>
      <p:sp>
        <p:nvSpPr>
          <p:cNvPr id="225" name="Google Shape;225;p40"/>
          <p:cNvSpPr txBox="1"/>
          <p:nvPr/>
        </p:nvSpPr>
        <p:spPr>
          <a:xfrm rot="-2322">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grpSp>
        <p:nvGrpSpPr>
          <p:cNvPr id="227" name="Google Shape;227;p40"/>
          <p:cNvGrpSpPr/>
          <p:nvPr/>
        </p:nvGrpSpPr>
        <p:grpSpPr>
          <a:xfrm>
            <a:off x="4607815" y="811838"/>
            <a:ext cx="4202895" cy="3755120"/>
            <a:chOff x="238125" y="280300"/>
            <a:chExt cx="6054300" cy="5211825"/>
          </a:xfrm>
        </p:grpSpPr>
        <p:sp>
          <p:nvSpPr>
            <p:cNvPr id="228" name="Google Shape;228;p40"/>
            <p:cNvSpPr/>
            <p:nvPr/>
          </p:nvSpPr>
          <p:spPr>
            <a:xfrm>
              <a:off x="1038450" y="4036925"/>
              <a:ext cx="432750" cy="633800"/>
            </a:xfrm>
            <a:custGeom>
              <a:avLst/>
              <a:gdLst/>
              <a:ahLst/>
              <a:cxnLst/>
              <a:rect l="l" t="t" r="r" b="b"/>
              <a:pathLst>
                <a:path w="17310" h="25352" extrusionOk="0">
                  <a:moveTo>
                    <a:pt x="16544" y="2605"/>
                  </a:moveTo>
                  <a:cubicBezTo>
                    <a:pt x="17310" y="5821"/>
                    <a:pt x="15012" y="8425"/>
                    <a:pt x="14629" y="10264"/>
                  </a:cubicBezTo>
                  <a:lnTo>
                    <a:pt x="13863" y="13327"/>
                  </a:lnTo>
                  <a:lnTo>
                    <a:pt x="6587" y="23820"/>
                  </a:lnTo>
                  <a:cubicBezTo>
                    <a:pt x="4443" y="25351"/>
                    <a:pt x="1" y="22135"/>
                    <a:pt x="920" y="20143"/>
                  </a:cubicBezTo>
                  <a:lnTo>
                    <a:pt x="9038" y="3754"/>
                  </a:lnTo>
                  <a:cubicBezTo>
                    <a:pt x="10647" y="1"/>
                    <a:pt x="15012" y="1992"/>
                    <a:pt x="16544" y="2605"/>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0"/>
            <p:cNvSpPr/>
            <p:nvPr/>
          </p:nvSpPr>
          <p:spPr>
            <a:xfrm>
              <a:off x="1046125" y="4040750"/>
              <a:ext cx="1464775" cy="972700"/>
            </a:xfrm>
            <a:custGeom>
              <a:avLst/>
              <a:gdLst/>
              <a:ahLst/>
              <a:cxnLst/>
              <a:rect l="l" t="t" r="r" b="b"/>
              <a:pathLst>
                <a:path w="58591" h="38908" extrusionOk="0">
                  <a:moveTo>
                    <a:pt x="3523" y="30636"/>
                  </a:moveTo>
                  <a:cubicBezTo>
                    <a:pt x="0" y="24279"/>
                    <a:pt x="2834" y="17386"/>
                    <a:pt x="7353" y="12868"/>
                  </a:cubicBezTo>
                  <a:cubicBezTo>
                    <a:pt x="15394" y="4749"/>
                    <a:pt x="32550" y="1"/>
                    <a:pt x="43426" y="5362"/>
                  </a:cubicBezTo>
                  <a:cubicBezTo>
                    <a:pt x="53382" y="10340"/>
                    <a:pt x="58590" y="23284"/>
                    <a:pt x="50012" y="30789"/>
                  </a:cubicBezTo>
                  <a:cubicBezTo>
                    <a:pt x="40745" y="38908"/>
                    <a:pt x="5591" y="34389"/>
                    <a:pt x="3523" y="30636"/>
                  </a:cubicBez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0"/>
            <p:cNvSpPr/>
            <p:nvPr/>
          </p:nvSpPr>
          <p:spPr>
            <a:xfrm>
              <a:off x="755075" y="4594100"/>
              <a:ext cx="323625" cy="229800"/>
            </a:xfrm>
            <a:custGeom>
              <a:avLst/>
              <a:gdLst/>
              <a:ahLst/>
              <a:cxnLst/>
              <a:rect l="l" t="t" r="r" b="b"/>
              <a:pathLst>
                <a:path w="12945" h="9192" extrusionOk="0">
                  <a:moveTo>
                    <a:pt x="10340" y="2069"/>
                  </a:moveTo>
                  <a:lnTo>
                    <a:pt x="12944" y="4213"/>
                  </a:lnTo>
                  <a:cubicBezTo>
                    <a:pt x="12868" y="6587"/>
                    <a:pt x="12868" y="7813"/>
                    <a:pt x="11872" y="8426"/>
                  </a:cubicBezTo>
                  <a:cubicBezTo>
                    <a:pt x="10723" y="9191"/>
                    <a:pt x="8808" y="8502"/>
                    <a:pt x="7660" y="7966"/>
                  </a:cubicBezTo>
                  <a:lnTo>
                    <a:pt x="7353" y="6970"/>
                  </a:lnTo>
                  <a:cubicBezTo>
                    <a:pt x="5745" y="6741"/>
                    <a:pt x="6128" y="6970"/>
                    <a:pt x="4596" y="6051"/>
                  </a:cubicBezTo>
                  <a:cubicBezTo>
                    <a:pt x="2681" y="4902"/>
                    <a:pt x="384" y="3294"/>
                    <a:pt x="77" y="1456"/>
                  </a:cubicBezTo>
                  <a:cubicBezTo>
                    <a:pt x="1" y="920"/>
                    <a:pt x="384" y="1"/>
                    <a:pt x="920" y="77"/>
                  </a:cubicBezTo>
                  <a:lnTo>
                    <a:pt x="6664" y="1226"/>
                  </a:lnTo>
                  <a:lnTo>
                    <a:pt x="10340" y="2069"/>
                  </a:lnTo>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0"/>
            <p:cNvSpPr/>
            <p:nvPr/>
          </p:nvSpPr>
          <p:spPr>
            <a:xfrm>
              <a:off x="755075" y="4599850"/>
              <a:ext cx="315950" cy="224050"/>
            </a:xfrm>
            <a:custGeom>
              <a:avLst/>
              <a:gdLst/>
              <a:ahLst/>
              <a:cxnLst/>
              <a:rect l="l" t="t" r="r" b="b"/>
              <a:pathLst>
                <a:path w="12638" h="8962" extrusionOk="0">
                  <a:moveTo>
                    <a:pt x="12638" y="7200"/>
                  </a:moveTo>
                  <a:cubicBezTo>
                    <a:pt x="12485" y="7659"/>
                    <a:pt x="12255" y="7966"/>
                    <a:pt x="11872" y="8196"/>
                  </a:cubicBezTo>
                  <a:cubicBezTo>
                    <a:pt x="10723" y="8961"/>
                    <a:pt x="8808" y="8272"/>
                    <a:pt x="7660" y="7736"/>
                  </a:cubicBezTo>
                  <a:lnTo>
                    <a:pt x="7353" y="6740"/>
                  </a:lnTo>
                  <a:cubicBezTo>
                    <a:pt x="5745" y="6511"/>
                    <a:pt x="6128" y="6740"/>
                    <a:pt x="4596" y="5821"/>
                  </a:cubicBezTo>
                  <a:cubicBezTo>
                    <a:pt x="2681" y="4672"/>
                    <a:pt x="384" y="3064"/>
                    <a:pt x="77" y="1226"/>
                  </a:cubicBezTo>
                  <a:cubicBezTo>
                    <a:pt x="1" y="843"/>
                    <a:pt x="231" y="230"/>
                    <a:pt x="537" y="1"/>
                  </a:cubicBezTo>
                  <a:cubicBezTo>
                    <a:pt x="460" y="154"/>
                    <a:pt x="460" y="384"/>
                    <a:pt x="460" y="537"/>
                  </a:cubicBezTo>
                  <a:cubicBezTo>
                    <a:pt x="767" y="2375"/>
                    <a:pt x="3064" y="3983"/>
                    <a:pt x="4979" y="5132"/>
                  </a:cubicBezTo>
                  <a:cubicBezTo>
                    <a:pt x="6587" y="6051"/>
                    <a:pt x="6128" y="5821"/>
                    <a:pt x="7736" y="6051"/>
                  </a:cubicBezTo>
                  <a:lnTo>
                    <a:pt x="8043" y="6970"/>
                  </a:lnTo>
                  <a:cubicBezTo>
                    <a:pt x="9191" y="7583"/>
                    <a:pt x="11106" y="8272"/>
                    <a:pt x="12255" y="7506"/>
                  </a:cubicBezTo>
                  <a:cubicBezTo>
                    <a:pt x="12408" y="7430"/>
                    <a:pt x="12485" y="7353"/>
                    <a:pt x="12638" y="7200"/>
                  </a:cubicBezTo>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0"/>
            <p:cNvSpPr/>
            <p:nvPr/>
          </p:nvSpPr>
          <p:spPr>
            <a:xfrm>
              <a:off x="914000" y="4113525"/>
              <a:ext cx="432750" cy="633775"/>
            </a:xfrm>
            <a:custGeom>
              <a:avLst/>
              <a:gdLst/>
              <a:ahLst/>
              <a:cxnLst/>
              <a:rect l="l" t="t" r="r" b="b"/>
              <a:pathLst>
                <a:path w="17310" h="25351" extrusionOk="0">
                  <a:moveTo>
                    <a:pt x="16620" y="2604"/>
                  </a:moveTo>
                  <a:cubicBezTo>
                    <a:pt x="17309" y="5821"/>
                    <a:pt x="15088" y="8425"/>
                    <a:pt x="14629" y="10263"/>
                  </a:cubicBezTo>
                  <a:lnTo>
                    <a:pt x="13863" y="13327"/>
                  </a:lnTo>
                  <a:lnTo>
                    <a:pt x="6587" y="23819"/>
                  </a:lnTo>
                  <a:cubicBezTo>
                    <a:pt x="4519" y="25351"/>
                    <a:pt x="1" y="22134"/>
                    <a:pt x="920" y="20066"/>
                  </a:cubicBezTo>
                  <a:lnTo>
                    <a:pt x="9038" y="3753"/>
                  </a:lnTo>
                  <a:cubicBezTo>
                    <a:pt x="10723" y="0"/>
                    <a:pt x="15012" y="1992"/>
                    <a:pt x="16620" y="2604"/>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0"/>
            <p:cNvSpPr/>
            <p:nvPr/>
          </p:nvSpPr>
          <p:spPr>
            <a:xfrm>
              <a:off x="1268225" y="4052250"/>
              <a:ext cx="484450" cy="446150"/>
            </a:xfrm>
            <a:custGeom>
              <a:avLst/>
              <a:gdLst/>
              <a:ahLst/>
              <a:cxnLst/>
              <a:rect l="l" t="t" r="r" b="b"/>
              <a:pathLst>
                <a:path w="19378" h="17846" extrusionOk="0">
                  <a:moveTo>
                    <a:pt x="17922" y="17845"/>
                  </a:moveTo>
                  <a:cubicBezTo>
                    <a:pt x="14399" y="17080"/>
                    <a:pt x="8042" y="11565"/>
                    <a:pt x="3906" y="8655"/>
                  </a:cubicBezTo>
                  <a:lnTo>
                    <a:pt x="230" y="6740"/>
                  </a:lnTo>
                  <a:cubicBezTo>
                    <a:pt x="0" y="2987"/>
                    <a:pt x="307" y="1762"/>
                    <a:pt x="1992" y="1149"/>
                  </a:cubicBezTo>
                  <a:cubicBezTo>
                    <a:pt x="5362" y="0"/>
                    <a:pt x="15088" y="4519"/>
                    <a:pt x="19377" y="6587"/>
                  </a:cubicBezTo>
                  <a:lnTo>
                    <a:pt x="17922" y="17845"/>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0"/>
            <p:cNvSpPr/>
            <p:nvPr/>
          </p:nvSpPr>
          <p:spPr>
            <a:xfrm>
              <a:off x="1145675" y="4123100"/>
              <a:ext cx="815700" cy="474875"/>
            </a:xfrm>
            <a:custGeom>
              <a:avLst/>
              <a:gdLst/>
              <a:ahLst/>
              <a:cxnLst/>
              <a:rect l="l" t="t" r="r" b="b"/>
              <a:pathLst>
                <a:path w="32628" h="18995" extrusionOk="0">
                  <a:moveTo>
                    <a:pt x="29487" y="4978"/>
                  </a:moveTo>
                  <a:lnTo>
                    <a:pt x="31785" y="6280"/>
                  </a:lnTo>
                  <a:cubicBezTo>
                    <a:pt x="32627" y="10033"/>
                    <a:pt x="32168" y="12637"/>
                    <a:pt x="30406" y="14475"/>
                  </a:cubicBezTo>
                  <a:cubicBezTo>
                    <a:pt x="27955" y="17079"/>
                    <a:pt x="22824" y="18994"/>
                    <a:pt x="17999" y="17922"/>
                  </a:cubicBezTo>
                  <a:cubicBezTo>
                    <a:pt x="14399" y="17079"/>
                    <a:pt x="8119" y="11565"/>
                    <a:pt x="3907" y="8655"/>
                  </a:cubicBezTo>
                  <a:lnTo>
                    <a:pt x="307" y="6740"/>
                  </a:lnTo>
                  <a:cubicBezTo>
                    <a:pt x="1" y="2987"/>
                    <a:pt x="307" y="1685"/>
                    <a:pt x="2069" y="1149"/>
                  </a:cubicBezTo>
                  <a:cubicBezTo>
                    <a:pt x="5668" y="0"/>
                    <a:pt x="14706" y="4672"/>
                    <a:pt x="18995" y="6817"/>
                  </a:cubicBezTo>
                  <a:lnTo>
                    <a:pt x="29487" y="4978"/>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0"/>
            <p:cNvSpPr/>
            <p:nvPr/>
          </p:nvSpPr>
          <p:spPr>
            <a:xfrm>
              <a:off x="1570750" y="3468275"/>
              <a:ext cx="762075" cy="1018625"/>
            </a:xfrm>
            <a:custGeom>
              <a:avLst/>
              <a:gdLst/>
              <a:ahLst/>
              <a:cxnLst/>
              <a:rect l="l" t="t" r="r" b="b"/>
              <a:pathLst>
                <a:path w="30483" h="40745" extrusionOk="0">
                  <a:moveTo>
                    <a:pt x="25428" y="3829"/>
                  </a:moveTo>
                  <a:cubicBezTo>
                    <a:pt x="30482" y="11029"/>
                    <a:pt x="22364" y="27648"/>
                    <a:pt x="19990" y="32473"/>
                  </a:cubicBezTo>
                  <a:cubicBezTo>
                    <a:pt x="17156" y="38447"/>
                    <a:pt x="0" y="40745"/>
                    <a:pt x="2068" y="32090"/>
                  </a:cubicBezTo>
                  <a:cubicBezTo>
                    <a:pt x="6434" y="21521"/>
                    <a:pt x="4672" y="19683"/>
                    <a:pt x="5438" y="12637"/>
                  </a:cubicBezTo>
                  <a:cubicBezTo>
                    <a:pt x="5668" y="10339"/>
                    <a:pt x="5821" y="9114"/>
                    <a:pt x="7123" y="7812"/>
                  </a:cubicBezTo>
                  <a:cubicBezTo>
                    <a:pt x="9574" y="5285"/>
                    <a:pt x="22824" y="0"/>
                    <a:pt x="25428" y="3829"/>
                  </a:cubicBezTo>
                  <a:close/>
                </a:path>
              </a:pathLst>
            </a:custGeom>
            <a:solidFill>
              <a:srgbClr val="B0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0"/>
            <p:cNvSpPr/>
            <p:nvPr/>
          </p:nvSpPr>
          <p:spPr>
            <a:xfrm>
              <a:off x="1187800" y="4092450"/>
              <a:ext cx="283400" cy="139800"/>
            </a:xfrm>
            <a:custGeom>
              <a:avLst/>
              <a:gdLst/>
              <a:ahLst/>
              <a:cxnLst/>
              <a:rect l="l" t="t" r="r" b="b"/>
              <a:pathLst>
                <a:path w="11336" h="5592" extrusionOk="0">
                  <a:moveTo>
                    <a:pt x="11336" y="2298"/>
                  </a:moveTo>
                  <a:cubicBezTo>
                    <a:pt x="9574" y="1915"/>
                    <a:pt x="9421" y="1762"/>
                    <a:pt x="7659" y="767"/>
                  </a:cubicBezTo>
                  <a:cubicBezTo>
                    <a:pt x="6970" y="384"/>
                    <a:pt x="6664" y="231"/>
                    <a:pt x="5592" y="77"/>
                  </a:cubicBezTo>
                  <a:cubicBezTo>
                    <a:pt x="4596" y="1"/>
                    <a:pt x="2834" y="1226"/>
                    <a:pt x="1149" y="1686"/>
                  </a:cubicBezTo>
                  <a:cubicBezTo>
                    <a:pt x="1" y="1992"/>
                    <a:pt x="77" y="2988"/>
                    <a:pt x="230" y="3524"/>
                  </a:cubicBezTo>
                  <a:cubicBezTo>
                    <a:pt x="613" y="4519"/>
                    <a:pt x="2069" y="4596"/>
                    <a:pt x="3294" y="4902"/>
                  </a:cubicBezTo>
                  <a:cubicBezTo>
                    <a:pt x="4290" y="5209"/>
                    <a:pt x="4826" y="5439"/>
                    <a:pt x="6128" y="5515"/>
                  </a:cubicBezTo>
                  <a:cubicBezTo>
                    <a:pt x="6970" y="5592"/>
                    <a:pt x="7966" y="5362"/>
                    <a:pt x="8808" y="5362"/>
                  </a:cubicBezTo>
                  <a:lnTo>
                    <a:pt x="11183" y="5285"/>
                  </a:lnTo>
                  <a:lnTo>
                    <a:pt x="11259" y="2452"/>
                  </a:lnTo>
                  <a:lnTo>
                    <a:pt x="11259" y="2452"/>
                  </a:lnTo>
                  <a:lnTo>
                    <a:pt x="11336" y="2298"/>
                  </a:lnTo>
                </a:path>
              </a:pathLst>
            </a:custGeom>
            <a:solidFill>
              <a:srgbClr val="8B5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0"/>
            <p:cNvSpPr/>
            <p:nvPr/>
          </p:nvSpPr>
          <p:spPr>
            <a:xfrm>
              <a:off x="1396500" y="4042675"/>
              <a:ext cx="474875" cy="191500"/>
            </a:xfrm>
            <a:custGeom>
              <a:avLst/>
              <a:gdLst/>
              <a:ahLst/>
              <a:cxnLst/>
              <a:rect l="l" t="t" r="r" b="b"/>
              <a:pathLst>
                <a:path w="18995" h="7660" extrusionOk="0">
                  <a:moveTo>
                    <a:pt x="11412" y="1226"/>
                  </a:moveTo>
                  <a:lnTo>
                    <a:pt x="690" y="3524"/>
                  </a:lnTo>
                  <a:cubicBezTo>
                    <a:pt x="231" y="4213"/>
                    <a:pt x="1" y="6357"/>
                    <a:pt x="920" y="7659"/>
                  </a:cubicBezTo>
                  <a:cubicBezTo>
                    <a:pt x="2222" y="7659"/>
                    <a:pt x="13327" y="6817"/>
                    <a:pt x="17080" y="5898"/>
                  </a:cubicBezTo>
                  <a:cubicBezTo>
                    <a:pt x="18765" y="5438"/>
                    <a:pt x="18995" y="4672"/>
                    <a:pt x="18612" y="2987"/>
                  </a:cubicBezTo>
                  <a:cubicBezTo>
                    <a:pt x="18076" y="1"/>
                    <a:pt x="14323" y="613"/>
                    <a:pt x="11412" y="1226"/>
                  </a:cubicBezTo>
                  <a:close/>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0"/>
            <p:cNvSpPr/>
            <p:nvPr/>
          </p:nvSpPr>
          <p:spPr>
            <a:xfrm>
              <a:off x="1706700" y="3627175"/>
              <a:ext cx="202975" cy="562950"/>
            </a:xfrm>
            <a:custGeom>
              <a:avLst/>
              <a:gdLst/>
              <a:ahLst/>
              <a:cxnLst/>
              <a:rect l="l" t="t" r="r" b="b"/>
              <a:pathLst>
                <a:path w="8119" h="22518" extrusionOk="0">
                  <a:moveTo>
                    <a:pt x="153" y="5439"/>
                  </a:moveTo>
                  <a:cubicBezTo>
                    <a:pt x="0" y="8426"/>
                    <a:pt x="460" y="12638"/>
                    <a:pt x="689" y="16314"/>
                  </a:cubicBezTo>
                  <a:cubicBezTo>
                    <a:pt x="1072" y="19990"/>
                    <a:pt x="383" y="22288"/>
                    <a:pt x="4059" y="22365"/>
                  </a:cubicBezTo>
                  <a:cubicBezTo>
                    <a:pt x="5821" y="22518"/>
                    <a:pt x="6280" y="21828"/>
                    <a:pt x="6510" y="20144"/>
                  </a:cubicBezTo>
                  <a:lnTo>
                    <a:pt x="8042" y="9038"/>
                  </a:lnTo>
                  <a:cubicBezTo>
                    <a:pt x="8118" y="4826"/>
                    <a:pt x="6280" y="1533"/>
                    <a:pt x="4289" y="767"/>
                  </a:cubicBezTo>
                  <a:cubicBezTo>
                    <a:pt x="2374" y="1"/>
                    <a:pt x="460" y="1456"/>
                    <a:pt x="153" y="5439"/>
                  </a:cubicBezTo>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0"/>
            <p:cNvSpPr/>
            <p:nvPr/>
          </p:nvSpPr>
          <p:spPr>
            <a:xfrm>
              <a:off x="1107375" y="3742075"/>
              <a:ext cx="1773050" cy="1556675"/>
            </a:xfrm>
            <a:custGeom>
              <a:avLst/>
              <a:gdLst/>
              <a:ahLst/>
              <a:cxnLst/>
              <a:rect l="l" t="t" r="r" b="b"/>
              <a:pathLst>
                <a:path w="70922" h="62267" extrusionOk="0">
                  <a:moveTo>
                    <a:pt x="78" y="39060"/>
                  </a:moveTo>
                  <a:cubicBezTo>
                    <a:pt x="1" y="42507"/>
                    <a:pt x="2145" y="45953"/>
                    <a:pt x="6205" y="49706"/>
                  </a:cubicBezTo>
                  <a:cubicBezTo>
                    <a:pt x="15548" y="58437"/>
                    <a:pt x="42737" y="62266"/>
                    <a:pt x="56906" y="48710"/>
                  </a:cubicBezTo>
                  <a:cubicBezTo>
                    <a:pt x="70922" y="35384"/>
                    <a:pt x="65484" y="6510"/>
                    <a:pt x="50013" y="843"/>
                  </a:cubicBezTo>
                  <a:cubicBezTo>
                    <a:pt x="47639" y="0"/>
                    <a:pt x="39214" y="5438"/>
                    <a:pt x="38678" y="7123"/>
                  </a:cubicBezTo>
                  <a:cubicBezTo>
                    <a:pt x="37376" y="10493"/>
                    <a:pt x="34925" y="15165"/>
                    <a:pt x="31632" y="18841"/>
                  </a:cubicBezTo>
                  <a:cubicBezTo>
                    <a:pt x="23667" y="27648"/>
                    <a:pt x="16774" y="28108"/>
                    <a:pt x="11719" y="28950"/>
                  </a:cubicBezTo>
                  <a:cubicBezTo>
                    <a:pt x="5898" y="29946"/>
                    <a:pt x="154" y="31937"/>
                    <a:pt x="78" y="39060"/>
                  </a:cubicBezTo>
                  <a:close/>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0"/>
            <p:cNvSpPr/>
            <p:nvPr/>
          </p:nvSpPr>
          <p:spPr>
            <a:xfrm>
              <a:off x="1917300" y="3326575"/>
              <a:ext cx="172350" cy="294900"/>
            </a:xfrm>
            <a:custGeom>
              <a:avLst/>
              <a:gdLst/>
              <a:ahLst/>
              <a:cxnLst/>
              <a:rect l="l" t="t" r="r" b="b"/>
              <a:pathLst>
                <a:path w="6894" h="11796" extrusionOk="0">
                  <a:moveTo>
                    <a:pt x="6894" y="3524"/>
                  </a:moveTo>
                  <a:cubicBezTo>
                    <a:pt x="5745" y="7276"/>
                    <a:pt x="5668" y="7123"/>
                    <a:pt x="5821" y="9880"/>
                  </a:cubicBezTo>
                  <a:cubicBezTo>
                    <a:pt x="5898" y="11795"/>
                    <a:pt x="384" y="11336"/>
                    <a:pt x="460" y="9727"/>
                  </a:cubicBezTo>
                  <a:cubicBezTo>
                    <a:pt x="996" y="6434"/>
                    <a:pt x="537" y="4826"/>
                    <a:pt x="1" y="1"/>
                  </a:cubicBezTo>
                  <a:lnTo>
                    <a:pt x="6894" y="3524"/>
                  </a:lnTo>
                </a:path>
              </a:pathLst>
            </a:custGeom>
            <a:solidFill>
              <a:srgbClr val="79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0"/>
            <p:cNvSpPr/>
            <p:nvPr/>
          </p:nvSpPr>
          <p:spPr>
            <a:xfrm>
              <a:off x="1850300" y="3244250"/>
              <a:ext cx="143625" cy="306375"/>
            </a:xfrm>
            <a:custGeom>
              <a:avLst/>
              <a:gdLst/>
              <a:ahLst/>
              <a:cxnLst/>
              <a:rect l="l" t="t" r="r" b="b"/>
              <a:pathLst>
                <a:path w="5745" h="12255" extrusionOk="0">
                  <a:moveTo>
                    <a:pt x="1455" y="0"/>
                  </a:moveTo>
                  <a:cubicBezTo>
                    <a:pt x="766" y="996"/>
                    <a:pt x="383" y="1838"/>
                    <a:pt x="230" y="3217"/>
                  </a:cubicBezTo>
                  <a:cubicBezTo>
                    <a:pt x="77" y="4289"/>
                    <a:pt x="77" y="5974"/>
                    <a:pt x="77" y="7123"/>
                  </a:cubicBezTo>
                  <a:cubicBezTo>
                    <a:pt x="77" y="8042"/>
                    <a:pt x="0" y="11412"/>
                    <a:pt x="613" y="11871"/>
                  </a:cubicBezTo>
                  <a:cubicBezTo>
                    <a:pt x="1149" y="12254"/>
                    <a:pt x="3906" y="11642"/>
                    <a:pt x="4978" y="10723"/>
                  </a:cubicBezTo>
                  <a:cubicBezTo>
                    <a:pt x="5744" y="10110"/>
                    <a:pt x="5361" y="8042"/>
                    <a:pt x="5744" y="7659"/>
                  </a:cubicBezTo>
                  <a:lnTo>
                    <a:pt x="4672" y="613"/>
                  </a:lnTo>
                  <a:lnTo>
                    <a:pt x="1455" y="0"/>
                  </a:lnTo>
                </a:path>
              </a:pathLst>
            </a:custGeom>
            <a:solidFill>
              <a:srgbClr val="8B5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0"/>
            <p:cNvSpPr/>
            <p:nvPr/>
          </p:nvSpPr>
          <p:spPr>
            <a:xfrm>
              <a:off x="1840725" y="3181050"/>
              <a:ext cx="312125" cy="363825"/>
            </a:xfrm>
            <a:custGeom>
              <a:avLst/>
              <a:gdLst/>
              <a:ahLst/>
              <a:cxnLst/>
              <a:rect l="l" t="t" r="r" b="b"/>
              <a:pathLst>
                <a:path w="12485" h="14553" extrusionOk="0">
                  <a:moveTo>
                    <a:pt x="10033" y="1916"/>
                  </a:moveTo>
                  <a:cubicBezTo>
                    <a:pt x="12484" y="4137"/>
                    <a:pt x="12254" y="7583"/>
                    <a:pt x="10493" y="10111"/>
                  </a:cubicBezTo>
                  <a:cubicBezTo>
                    <a:pt x="9727" y="11259"/>
                    <a:pt x="9267" y="12025"/>
                    <a:pt x="8808" y="14170"/>
                  </a:cubicBezTo>
                  <a:cubicBezTo>
                    <a:pt x="6817" y="14553"/>
                    <a:pt x="5821" y="14016"/>
                    <a:pt x="4749" y="12025"/>
                  </a:cubicBezTo>
                  <a:cubicBezTo>
                    <a:pt x="3676" y="10034"/>
                    <a:pt x="4136" y="8043"/>
                    <a:pt x="3064" y="7813"/>
                  </a:cubicBezTo>
                  <a:cubicBezTo>
                    <a:pt x="2604" y="7736"/>
                    <a:pt x="2145" y="8196"/>
                    <a:pt x="2145" y="9957"/>
                  </a:cubicBezTo>
                  <a:cubicBezTo>
                    <a:pt x="1532" y="8196"/>
                    <a:pt x="1609" y="5898"/>
                    <a:pt x="613" y="4443"/>
                  </a:cubicBezTo>
                  <a:cubicBezTo>
                    <a:pt x="153" y="3754"/>
                    <a:pt x="0" y="3064"/>
                    <a:pt x="77" y="2069"/>
                  </a:cubicBezTo>
                  <a:cubicBezTo>
                    <a:pt x="1149" y="2069"/>
                    <a:pt x="1991" y="1073"/>
                    <a:pt x="3293" y="690"/>
                  </a:cubicBezTo>
                  <a:cubicBezTo>
                    <a:pt x="5821" y="1"/>
                    <a:pt x="8884" y="77"/>
                    <a:pt x="10033" y="1916"/>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0"/>
            <p:cNvSpPr/>
            <p:nvPr/>
          </p:nvSpPr>
          <p:spPr>
            <a:xfrm>
              <a:off x="1913475" y="3546775"/>
              <a:ext cx="155125" cy="107250"/>
            </a:xfrm>
            <a:custGeom>
              <a:avLst/>
              <a:gdLst/>
              <a:ahLst/>
              <a:cxnLst/>
              <a:rect l="l" t="t" r="r" b="b"/>
              <a:pathLst>
                <a:path w="6205" h="4290" extrusionOk="0">
                  <a:moveTo>
                    <a:pt x="5974" y="0"/>
                  </a:moveTo>
                  <a:cubicBezTo>
                    <a:pt x="5745" y="1532"/>
                    <a:pt x="2068" y="1609"/>
                    <a:pt x="613" y="230"/>
                  </a:cubicBezTo>
                  <a:lnTo>
                    <a:pt x="1" y="1379"/>
                  </a:lnTo>
                  <a:cubicBezTo>
                    <a:pt x="996" y="3600"/>
                    <a:pt x="5898" y="4289"/>
                    <a:pt x="6204" y="1915"/>
                  </a:cubicBezTo>
                  <a:lnTo>
                    <a:pt x="5974" y="0"/>
                  </a:lnTo>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40"/>
            <p:cNvGrpSpPr/>
            <p:nvPr/>
          </p:nvGrpSpPr>
          <p:grpSpPr>
            <a:xfrm>
              <a:off x="238125" y="280300"/>
              <a:ext cx="1445600" cy="3191825"/>
              <a:chOff x="238125" y="280300"/>
              <a:chExt cx="1445600" cy="3191825"/>
            </a:xfrm>
          </p:grpSpPr>
          <p:sp>
            <p:nvSpPr>
              <p:cNvPr id="245" name="Google Shape;245;p40"/>
              <p:cNvSpPr/>
              <p:nvPr/>
            </p:nvSpPr>
            <p:spPr>
              <a:xfrm>
                <a:off x="1582225" y="2794300"/>
                <a:ext cx="101500" cy="162775"/>
              </a:xfrm>
              <a:custGeom>
                <a:avLst/>
                <a:gdLst/>
                <a:ahLst/>
                <a:cxnLst/>
                <a:rect l="l" t="t" r="r" b="b"/>
                <a:pathLst>
                  <a:path w="4060" h="6511" extrusionOk="0">
                    <a:moveTo>
                      <a:pt x="1" y="6510"/>
                    </a:moveTo>
                    <a:lnTo>
                      <a:pt x="4060" y="4136"/>
                    </a:lnTo>
                    <a:lnTo>
                      <a:pt x="4060" y="0"/>
                    </a:lnTo>
                    <a:lnTo>
                      <a:pt x="1" y="2374"/>
                    </a:lnTo>
                    <a:lnTo>
                      <a:pt x="1" y="6510"/>
                    </a:lnTo>
                    <a:close/>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0"/>
              <p:cNvSpPr/>
              <p:nvPr/>
            </p:nvSpPr>
            <p:spPr>
              <a:xfrm>
                <a:off x="1249075" y="2600900"/>
                <a:ext cx="434650" cy="252775"/>
              </a:xfrm>
              <a:custGeom>
                <a:avLst/>
                <a:gdLst/>
                <a:ahLst/>
                <a:cxnLst/>
                <a:rect l="l" t="t" r="r" b="b"/>
                <a:pathLst>
                  <a:path w="17386" h="10111" extrusionOk="0">
                    <a:moveTo>
                      <a:pt x="13327" y="10110"/>
                    </a:moveTo>
                    <a:lnTo>
                      <a:pt x="17386" y="7736"/>
                    </a:lnTo>
                    <a:lnTo>
                      <a:pt x="4060" y="1"/>
                    </a:lnTo>
                    <a:lnTo>
                      <a:pt x="0" y="2375"/>
                    </a:lnTo>
                    <a:lnTo>
                      <a:pt x="13327" y="10110"/>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0"/>
              <p:cNvSpPr/>
              <p:nvPr/>
            </p:nvSpPr>
            <p:spPr>
              <a:xfrm>
                <a:off x="1249075" y="2660250"/>
                <a:ext cx="333175" cy="296825"/>
              </a:xfrm>
              <a:custGeom>
                <a:avLst/>
                <a:gdLst/>
                <a:ahLst/>
                <a:cxnLst/>
                <a:rect l="l" t="t" r="r" b="b"/>
                <a:pathLst>
                  <a:path w="13327" h="11873" extrusionOk="0">
                    <a:moveTo>
                      <a:pt x="0" y="1"/>
                    </a:moveTo>
                    <a:lnTo>
                      <a:pt x="0" y="4213"/>
                    </a:lnTo>
                    <a:lnTo>
                      <a:pt x="13327" y="11872"/>
                    </a:lnTo>
                    <a:lnTo>
                      <a:pt x="13327" y="7736"/>
                    </a:lnTo>
                    <a:lnTo>
                      <a:pt x="0" y="1"/>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0"/>
              <p:cNvSpPr/>
              <p:nvPr/>
            </p:nvSpPr>
            <p:spPr>
              <a:xfrm>
                <a:off x="967625" y="3144675"/>
                <a:ext cx="103400" cy="164700"/>
              </a:xfrm>
              <a:custGeom>
                <a:avLst/>
                <a:gdLst/>
                <a:ahLst/>
                <a:cxnLst/>
                <a:rect l="l" t="t" r="r" b="b"/>
                <a:pathLst>
                  <a:path w="4136" h="6588" extrusionOk="0">
                    <a:moveTo>
                      <a:pt x="0" y="6587"/>
                    </a:moveTo>
                    <a:lnTo>
                      <a:pt x="4136" y="4213"/>
                    </a:lnTo>
                    <a:lnTo>
                      <a:pt x="4136" y="1"/>
                    </a:lnTo>
                    <a:lnTo>
                      <a:pt x="77" y="2375"/>
                    </a:lnTo>
                    <a:lnTo>
                      <a:pt x="0" y="6587"/>
                    </a:lnTo>
                    <a:close/>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0"/>
              <p:cNvSpPr/>
              <p:nvPr/>
            </p:nvSpPr>
            <p:spPr>
              <a:xfrm>
                <a:off x="634450" y="2951300"/>
                <a:ext cx="436575" cy="252750"/>
              </a:xfrm>
              <a:custGeom>
                <a:avLst/>
                <a:gdLst/>
                <a:ahLst/>
                <a:cxnLst/>
                <a:rect l="l" t="t" r="r" b="b"/>
                <a:pathLst>
                  <a:path w="17463" h="10110" extrusionOk="0">
                    <a:moveTo>
                      <a:pt x="13404" y="10110"/>
                    </a:moveTo>
                    <a:lnTo>
                      <a:pt x="17463" y="7736"/>
                    </a:lnTo>
                    <a:lnTo>
                      <a:pt x="4136" y="0"/>
                    </a:lnTo>
                    <a:lnTo>
                      <a:pt x="1" y="2375"/>
                    </a:lnTo>
                    <a:lnTo>
                      <a:pt x="13404" y="10110"/>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0"/>
              <p:cNvSpPr/>
              <p:nvPr/>
            </p:nvSpPr>
            <p:spPr>
              <a:xfrm>
                <a:off x="634450" y="3010650"/>
                <a:ext cx="335100" cy="298725"/>
              </a:xfrm>
              <a:custGeom>
                <a:avLst/>
                <a:gdLst/>
                <a:ahLst/>
                <a:cxnLst/>
                <a:rect l="l" t="t" r="r" b="b"/>
                <a:pathLst>
                  <a:path w="13404" h="11949" extrusionOk="0">
                    <a:moveTo>
                      <a:pt x="1" y="1"/>
                    </a:moveTo>
                    <a:lnTo>
                      <a:pt x="1" y="4213"/>
                    </a:lnTo>
                    <a:lnTo>
                      <a:pt x="13327" y="11948"/>
                    </a:lnTo>
                    <a:lnTo>
                      <a:pt x="13404" y="7736"/>
                    </a:lnTo>
                    <a:lnTo>
                      <a:pt x="1" y="1"/>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p:nvPr/>
            </p:nvSpPr>
            <p:spPr>
              <a:xfrm>
                <a:off x="1413750" y="1769925"/>
                <a:ext cx="120650" cy="70875"/>
              </a:xfrm>
              <a:custGeom>
                <a:avLst/>
                <a:gdLst/>
                <a:ahLst/>
                <a:cxnLst/>
                <a:rect l="l" t="t" r="r" b="b"/>
                <a:pathLst>
                  <a:path w="4826" h="2835" extrusionOk="0">
                    <a:moveTo>
                      <a:pt x="4825" y="1379"/>
                    </a:moveTo>
                    <a:lnTo>
                      <a:pt x="2374" y="0"/>
                    </a:lnTo>
                    <a:lnTo>
                      <a:pt x="0" y="1379"/>
                    </a:lnTo>
                    <a:lnTo>
                      <a:pt x="2374" y="2834"/>
                    </a:lnTo>
                    <a:lnTo>
                      <a:pt x="4825" y="1379"/>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1457775" y="1804400"/>
                <a:ext cx="78525" cy="963100"/>
              </a:xfrm>
              <a:custGeom>
                <a:avLst/>
                <a:gdLst/>
                <a:ahLst/>
                <a:cxnLst/>
                <a:rect l="l" t="t" r="r" b="b"/>
                <a:pathLst>
                  <a:path w="3141" h="38524" extrusionOk="0">
                    <a:moveTo>
                      <a:pt x="613" y="1455"/>
                    </a:moveTo>
                    <a:lnTo>
                      <a:pt x="1" y="17156"/>
                    </a:lnTo>
                    <a:lnTo>
                      <a:pt x="690" y="38524"/>
                    </a:lnTo>
                    <a:lnTo>
                      <a:pt x="3141" y="37145"/>
                    </a:lnTo>
                    <a:lnTo>
                      <a:pt x="3064" y="0"/>
                    </a:lnTo>
                    <a:lnTo>
                      <a:pt x="613" y="1455"/>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0"/>
              <p:cNvSpPr/>
              <p:nvPr/>
            </p:nvSpPr>
            <p:spPr>
              <a:xfrm>
                <a:off x="1413750" y="1804400"/>
                <a:ext cx="61275" cy="963100"/>
              </a:xfrm>
              <a:custGeom>
                <a:avLst/>
                <a:gdLst/>
                <a:ahLst/>
                <a:cxnLst/>
                <a:rect l="l" t="t" r="r" b="b"/>
                <a:pathLst>
                  <a:path w="2451" h="38524" extrusionOk="0">
                    <a:moveTo>
                      <a:pt x="2374" y="1455"/>
                    </a:moveTo>
                    <a:lnTo>
                      <a:pt x="0" y="0"/>
                    </a:lnTo>
                    <a:lnTo>
                      <a:pt x="77" y="37145"/>
                    </a:lnTo>
                    <a:lnTo>
                      <a:pt x="2451" y="38524"/>
                    </a:lnTo>
                    <a:lnTo>
                      <a:pt x="2374" y="1455"/>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0"/>
              <p:cNvSpPr/>
              <p:nvPr/>
            </p:nvSpPr>
            <p:spPr>
              <a:xfrm>
                <a:off x="831675" y="2156700"/>
                <a:ext cx="97675" cy="963125"/>
              </a:xfrm>
              <a:custGeom>
                <a:avLst/>
                <a:gdLst/>
                <a:ahLst/>
                <a:cxnLst/>
                <a:rect l="l" t="t" r="r" b="b"/>
                <a:pathLst>
                  <a:path w="3907" h="38525" extrusionOk="0">
                    <a:moveTo>
                      <a:pt x="1379" y="1379"/>
                    </a:moveTo>
                    <a:lnTo>
                      <a:pt x="0" y="19224"/>
                    </a:lnTo>
                    <a:lnTo>
                      <a:pt x="1455" y="38524"/>
                    </a:lnTo>
                    <a:lnTo>
                      <a:pt x="3906" y="37069"/>
                    </a:lnTo>
                    <a:lnTo>
                      <a:pt x="3830" y="0"/>
                    </a:lnTo>
                    <a:lnTo>
                      <a:pt x="1379" y="1379"/>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804875" y="2156700"/>
                <a:ext cx="63200" cy="963125"/>
              </a:xfrm>
              <a:custGeom>
                <a:avLst/>
                <a:gdLst/>
                <a:ahLst/>
                <a:cxnLst/>
                <a:rect l="l" t="t" r="r" b="b"/>
                <a:pathLst>
                  <a:path w="2528" h="38525" extrusionOk="0">
                    <a:moveTo>
                      <a:pt x="2451" y="1379"/>
                    </a:moveTo>
                    <a:lnTo>
                      <a:pt x="0" y="0"/>
                    </a:lnTo>
                    <a:lnTo>
                      <a:pt x="153" y="37069"/>
                    </a:lnTo>
                    <a:lnTo>
                      <a:pt x="2527" y="38524"/>
                    </a:lnTo>
                    <a:lnTo>
                      <a:pt x="2451" y="1379"/>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a:off x="804875" y="2120325"/>
                <a:ext cx="122550" cy="70850"/>
              </a:xfrm>
              <a:custGeom>
                <a:avLst/>
                <a:gdLst/>
                <a:ahLst/>
                <a:cxnLst/>
                <a:rect l="l" t="t" r="r" b="b"/>
                <a:pathLst>
                  <a:path w="4902" h="2834" extrusionOk="0">
                    <a:moveTo>
                      <a:pt x="4902" y="1455"/>
                    </a:moveTo>
                    <a:lnTo>
                      <a:pt x="2451" y="0"/>
                    </a:lnTo>
                    <a:lnTo>
                      <a:pt x="0" y="1455"/>
                    </a:lnTo>
                    <a:lnTo>
                      <a:pt x="2451" y="2834"/>
                    </a:lnTo>
                    <a:lnTo>
                      <a:pt x="4902" y="1455"/>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695725" y="2135625"/>
                <a:ext cx="82350" cy="134050"/>
              </a:xfrm>
              <a:custGeom>
                <a:avLst/>
                <a:gdLst/>
                <a:ahLst/>
                <a:cxnLst/>
                <a:rect l="l" t="t" r="r" b="b"/>
                <a:pathLst>
                  <a:path w="3294" h="5362" extrusionOk="0">
                    <a:moveTo>
                      <a:pt x="3294" y="1916"/>
                    </a:moveTo>
                    <a:lnTo>
                      <a:pt x="1" y="1"/>
                    </a:lnTo>
                    <a:lnTo>
                      <a:pt x="1" y="3447"/>
                    </a:lnTo>
                    <a:lnTo>
                      <a:pt x="3294" y="5362"/>
                    </a:lnTo>
                    <a:lnTo>
                      <a:pt x="3294" y="1916"/>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p:nvPr/>
            </p:nvSpPr>
            <p:spPr>
              <a:xfrm>
                <a:off x="695725" y="1651225"/>
                <a:ext cx="921000" cy="532300"/>
              </a:xfrm>
              <a:custGeom>
                <a:avLst/>
                <a:gdLst/>
                <a:ahLst/>
                <a:cxnLst/>
                <a:rect l="l" t="t" r="r" b="b"/>
                <a:pathLst>
                  <a:path w="36840" h="21292" extrusionOk="0">
                    <a:moveTo>
                      <a:pt x="36839" y="1915"/>
                    </a:moveTo>
                    <a:lnTo>
                      <a:pt x="33623" y="0"/>
                    </a:lnTo>
                    <a:lnTo>
                      <a:pt x="1" y="19377"/>
                    </a:lnTo>
                    <a:lnTo>
                      <a:pt x="3294" y="21292"/>
                    </a:lnTo>
                    <a:lnTo>
                      <a:pt x="36839" y="1915"/>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778050" y="1699075"/>
                <a:ext cx="840575" cy="570600"/>
              </a:xfrm>
              <a:custGeom>
                <a:avLst/>
                <a:gdLst/>
                <a:ahLst/>
                <a:cxnLst/>
                <a:rect l="l" t="t" r="r" b="b"/>
                <a:pathLst>
                  <a:path w="33623" h="22824" extrusionOk="0">
                    <a:moveTo>
                      <a:pt x="1" y="19378"/>
                    </a:moveTo>
                    <a:lnTo>
                      <a:pt x="1" y="22824"/>
                    </a:lnTo>
                    <a:lnTo>
                      <a:pt x="33623" y="3371"/>
                    </a:lnTo>
                    <a:lnTo>
                      <a:pt x="33546" y="1"/>
                    </a:lnTo>
                    <a:lnTo>
                      <a:pt x="1" y="19378"/>
                    </a:lnTo>
                    <a:close/>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0"/>
              <p:cNvSpPr/>
              <p:nvPr/>
            </p:nvSpPr>
            <p:spPr>
              <a:xfrm>
                <a:off x="735925" y="383675"/>
                <a:ext cx="836750" cy="482525"/>
              </a:xfrm>
              <a:custGeom>
                <a:avLst/>
                <a:gdLst/>
                <a:ahLst/>
                <a:cxnLst/>
                <a:rect l="l" t="t" r="r" b="b"/>
                <a:pathLst>
                  <a:path w="33470" h="19301" extrusionOk="0">
                    <a:moveTo>
                      <a:pt x="33470" y="767"/>
                    </a:moveTo>
                    <a:lnTo>
                      <a:pt x="32168" y="1"/>
                    </a:lnTo>
                    <a:lnTo>
                      <a:pt x="1" y="18535"/>
                    </a:lnTo>
                    <a:lnTo>
                      <a:pt x="1303" y="19301"/>
                    </a:lnTo>
                    <a:lnTo>
                      <a:pt x="33470" y="767"/>
                    </a:lnTo>
                    <a:close/>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735925" y="847050"/>
                <a:ext cx="36425" cy="1307750"/>
              </a:xfrm>
              <a:custGeom>
                <a:avLst/>
                <a:gdLst/>
                <a:ahLst/>
                <a:cxnLst/>
                <a:rect l="l" t="t" r="r" b="b"/>
                <a:pathLst>
                  <a:path w="1457" h="52310" extrusionOk="0">
                    <a:moveTo>
                      <a:pt x="1303" y="766"/>
                    </a:moveTo>
                    <a:lnTo>
                      <a:pt x="1" y="0"/>
                    </a:lnTo>
                    <a:lnTo>
                      <a:pt x="154" y="51544"/>
                    </a:lnTo>
                    <a:lnTo>
                      <a:pt x="1456" y="52310"/>
                    </a:lnTo>
                    <a:lnTo>
                      <a:pt x="1303" y="766"/>
                    </a:lnTo>
                    <a:close/>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768475" y="402825"/>
                <a:ext cx="808050" cy="1751975"/>
              </a:xfrm>
              <a:custGeom>
                <a:avLst/>
                <a:gdLst/>
                <a:ahLst/>
                <a:cxnLst/>
                <a:rect l="l" t="t" r="r" b="b"/>
                <a:pathLst>
                  <a:path w="32322" h="70079" extrusionOk="0">
                    <a:moveTo>
                      <a:pt x="1" y="18535"/>
                    </a:moveTo>
                    <a:lnTo>
                      <a:pt x="154" y="70079"/>
                    </a:lnTo>
                    <a:lnTo>
                      <a:pt x="32321" y="51544"/>
                    </a:lnTo>
                    <a:lnTo>
                      <a:pt x="32168" y="1"/>
                    </a:lnTo>
                    <a:lnTo>
                      <a:pt x="1" y="185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804875" y="674725"/>
                <a:ext cx="737175" cy="919075"/>
              </a:xfrm>
              <a:custGeom>
                <a:avLst/>
                <a:gdLst/>
                <a:ahLst/>
                <a:cxnLst/>
                <a:rect l="l" t="t" r="r" b="b"/>
                <a:pathLst>
                  <a:path w="29487" h="36763" extrusionOk="0">
                    <a:moveTo>
                      <a:pt x="1685" y="17156"/>
                    </a:moveTo>
                    <a:lnTo>
                      <a:pt x="1685" y="16773"/>
                    </a:lnTo>
                    <a:lnTo>
                      <a:pt x="1149" y="17156"/>
                    </a:lnTo>
                    <a:lnTo>
                      <a:pt x="1149" y="17462"/>
                    </a:lnTo>
                    <a:close/>
                    <a:moveTo>
                      <a:pt x="2834" y="16467"/>
                    </a:moveTo>
                    <a:lnTo>
                      <a:pt x="2834" y="16160"/>
                    </a:lnTo>
                    <a:lnTo>
                      <a:pt x="2298" y="16467"/>
                    </a:lnTo>
                    <a:lnTo>
                      <a:pt x="2298" y="16773"/>
                    </a:lnTo>
                    <a:close/>
                    <a:moveTo>
                      <a:pt x="4059" y="15777"/>
                    </a:moveTo>
                    <a:lnTo>
                      <a:pt x="4059" y="15471"/>
                    </a:lnTo>
                    <a:lnTo>
                      <a:pt x="3447" y="15777"/>
                    </a:lnTo>
                    <a:lnTo>
                      <a:pt x="3447" y="16160"/>
                    </a:lnTo>
                    <a:close/>
                    <a:moveTo>
                      <a:pt x="5208" y="15165"/>
                    </a:moveTo>
                    <a:lnTo>
                      <a:pt x="5208" y="14782"/>
                    </a:lnTo>
                    <a:lnTo>
                      <a:pt x="4595" y="15165"/>
                    </a:lnTo>
                    <a:lnTo>
                      <a:pt x="4595" y="15471"/>
                    </a:lnTo>
                    <a:close/>
                    <a:moveTo>
                      <a:pt x="6357" y="14475"/>
                    </a:moveTo>
                    <a:lnTo>
                      <a:pt x="6357" y="14169"/>
                    </a:lnTo>
                    <a:lnTo>
                      <a:pt x="5744" y="14475"/>
                    </a:lnTo>
                    <a:lnTo>
                      <a:pt x="5744" y="14782"/>
                    </a:lnTo>
                    <a:close/>
                    <a:moveTo>
                      <a:pt x="8655" y="13173"/>
                    </a:moveTo>
                    <a:lnTo>
                      <a:pt x="8655" y="12790"/>
                    </a:lnTo>
                    <a:lnTo>
                      <a:pt x="8042" y="13097"/>
                    </a:lnTo>
                    <a:lnTo>
                      <a:pt x="8042" y="13480"/>
                    </a:lnTo>
                    <a:close/>
                    <a:moveTo>
                      <a:pt x="9803" y="12484"/>
                    </a:moveTo>
                    <a:lnTo>
                      <a:pt x="9803" y="12101"/>
                    </a:lnTo>
                    <a:lnTo>
                      <a:pt x="9191" y="12484"/>
                    </a:lnTo>
                    <a:lnTo>
                      <a:pt x="9191" y="12790"/>
                    </a:lnTo>
                    <a:close/>
                    <a:moveTo>
                      <a:pt x="10952" y="11565"/>
                    </a:moveTo>
                    <a:lnTo>
                      <a:pt x="10952" y="11488"/>
                    </a:lnTo>
                    <a:lnTo>
                      <a:pt x="10339" y="11795"/>
                    </a:lnTo>
                    <a:lnTo>
                      <a:pt x="10339" y="12178"/>
                    </a:lnTo>
                    <a:lnTo>
                      <a:pt x="10722" y="11948"/>
                    </a:lnTo>
                    <a:lnTo>
                      <a:pt x="10722" y="12407"/>
                    </a:lnTo>
                    <a:lnTo>
                      <a:pt x="10952" y="12254"/>
                    </a:lnTo>
                    <a:lnTo>
                      <a:pt x="10952" y="11565"/>
                    </a:lnTo>
                    <a:close/>
                    <a:moveTo>
                      <a:pt x="12101" y="11182"/>
                    </a:moveTo>
                    <a:lnTo>
                      <a:pt x="12101" y="10799"/>
                    </a:lnTo>
                    <a:lnTo>
                      <a:pt x="11565" y="11105"/>
                    </a:lnTo>
                    <a:lnTo>
                      <a:pt x="11565" y="11488"/>
                    </a:lnTo>
                    <a:close/>
                    <a:moveTo>
                      <a:pt x="13250" y="10493"/>
                    </a:moveTo>
                    <a:lnTo>
                      <a:pt x="13250" y="10110"/>
                    </a:lnTo>
                    <a:lnTo>
                      <a:pt x="12714" y="10493"/>
                    </a:lnTo>
                    <a:lnTo>
                      <a:pt x="12714" y="10799"/>
                    </a:lnTo>
                    <a:close/>
                    <a:moveTo>
                      <a:pt x="14399" y="9803"/>
                    </a:moveTo>
                    <a:lnTo>
                      <a:pt x="14399" y="9497"/>
                    </a:lnTo>
                    <a:lnTo>
                      <a:pt x="13862" y="9803"/>
                    </a:lnTo>
                    <a:lnTo>
                      <a:pt x="13862" y="10110"/>
                    </a:lnTo>
                    <a:close/>
                    <a:moveTo>
                      <a:pt x="15547" y="9114"/>
                    </a:moveTo>
                    <a:lnTo>
                      <a:pt x="15547" y="8808"/>
                    </a:lnTo>
                    <a:lnTo>
                      <a:pt x="15011" y="9114"/>
                    </a:lnTo>
                    <a:lnTo>
                      <a:pt x="15011" y="9497"/>
                    </a:lnTo>
                    <a:close/>
                    <a:moveTo>
                      <a:pt x="16696" y="8501"/>
                    </a:moveTo>
                    <a:lnTo>
                      <a:pt x="16696" y="8118"/>
                    </a:lnTo>
                    <a:lnTo>
                      <a:pt x="16160" y="8501"/>
                    </a:lnTo>
                    <a:lnTo>
                      <a:pt x="16160" y="8808"/>
                    </a:lnTo>
                    <a:close/>
                    <a:moveTo>
                      <a:pt x="17845" y="7812"/>
                    </a:moveTo>
                    <a:lnTo>
                      <a:pt x="17845" y="7506"/>
                    </a:lnTo>
                    <a:lnTo>
                      <a:pt x="17309" y="7812"/>
                    </a:lnTo>
                    <a:lnTo>
                      <a:pt x="17309" y="8118"/>
                    </a:lnTo>
                    <a:close/>
                    <a:moveTo>
                      <a:pt x="18994" y="7123"/>
                    </a:moveTo>
                    <a:lnTo>
                      <a:pt x="18994" y="6816"/>
                    </a:lnTo>
                    <a:lnTo>
                      <a:pt x="18458" y="7123"/>
                    </a:lnTo>
                    <a:lnTo>
                      <a:pt x="18458" y="7276"/>
                    </a:lnTo>
                    <a:lnTo>
                      <a:pt x="18381" y="7276"/>
                    </a:lnTo>
                    <a:lnTo>
                      <a:pt x="18381" y="7965"/>
                    </a:lnTo>
                    <a:lnTo>
                      <a:pt x="18688" y="7812"/>
                    </a:lnTo>
                    <a:lnTo>
                      <a:pt x="18688" y="7353"/>
                    </a:lnTo>
                    <a:close/>
                    <a:moveTo>
                      <a:pt x="20143" y="6510"/>
                    </a:moveTo>
                    <a:lnTo>
                      <a:pt x="20143" y="6127"/>
                    </a:lnTo>
                    <a:lnTo>
                      <a:pt x="19607" y="6510"/>
                    </a:lnTo>
                    <a:lnTo>
                      <a:pt x="19607" y="6816"/>
                    </a:lnTo>
                    <a:close/>
                    <a:moveTo>
                      <a:pt x="21368" y="5821"/>
                    </a:moveTo>
                    <a:lnTo>
                      <a:pt x="21368" y="5438"/>
                    </a:lnTo>
                    <a:lnTo>
                      <a:pt x="20755" y="5821"/>
                    </a:lnTo>
                    <a:lnTo>
                      <a:pt x="20755" y="6127"/>
                    </a:lnTo>
                    <a:close/>
                    <a:moveTo>
                      <a:pt x="22517" y="4902"/>
                    </a:moveTo>
                    <a:lnTo>
                      <a:pt x="22440" y="4825"/>
                    </a:lnTo>
                    <a:lnTo>
                      <a:pt x="21904" y="5132"/>
                    </a:lnTo>
                    <a:lnTo>
                      <a:pt x="21904" y="5514"/>
                    </a:lnTo>
                    <a:lnTo>
                      <a:pt x="22211" y="5285"/>
                    </a:lnTo>
                    <a:lnTo>
                      <a:pt x="22211" y="5744"/>
                    </a:lnTo>
                    <a:lnTo>
                      <a:pt x="22517" y="5591"/>
                    </a:lnTo>
                    <a:lnTo>
                      <a:pt x="22517" y="4902"/>
                    </a:lnTo>
                    <a:close/>
                    <a:moveTo>
                      <a:pt x="23666" y="4519"/>
                    </a:moveTo>
                    <a:lnTo>
                      <a:pt x="23666" y="4136"/>
                    </a:lnTo>
                    <a:lnTo>
                      <a:pt x="23053" y="4442"/>
                    </a:lnTo>
                    <a:lnTo>
                      <a:pt x="23053" y="4825"/>
                    </a:lnTo>
                    <a:close/>
                    <a:moveTo>
                      <a:pt x="24815" y="3830"/>
                    </a:moveTo>
                    <a:lnTo>
                      <a:pt x="24815" y="3447"/>
                    </a:lnTo>
                    <a:lnTo>
                      <a:pt x="24202" y="3830"/>
                    </a:lnTo>
                    <a:lnTo>
                      <a:pt x="24202" y="4136"/>
                    </a:lnTo>
                    <a:close/>
                    <a:moveTo>
                      <a:pt x="25963" y="3140"/>
                    </a:moveTo>
                    <a:lnTo>
                      <a:pt x="25963" y="2834"/>
                    </a:lnTo>
                    <a:lnTo>
                      <a:pt x="25351" y="3140"/>
                    </a:lnTo>
                    <a:lnTo>
                      <a:pt x="25351" y="3523"/>
                    </a:lnTo>
                    <a:close/>
                    <a:moveTo>
                      <a:pt x="27112" y="2451"/>
                    </a:moveTo>
                    <a:lnTo>
                      <a:pt x="27112" y="2145"/>
                    </a:lnTo>
                    <a:lnTo>
                      <a:pt x="26500" y="2451"/>
                    </a:lnTo>
                    <a:lnTo>
                      <a:pt x="26500" y="2834"/>
                    </a:lnTo>
                    <a:close/>
                    <a:moveTo>
                      <a:pt x="28261" y="1838"/>
                    </a:moveTo>
                    <a:lnTo>
                      <a:pt x="28261" y="1455"/>
                    </a:lnTo>
                    <a:lnTo>
                      <a:pt x="27648" y="1838"/>
                    </a:lnTo>
                    <a:lnTo>
                      <a:pt x="27648" y="2145"/>
                    </a:lnTo>
                    <a:close/>
                    <a:moveTo>
                      <a:pt x="29410" y="1149"/>
                    </a:moveTo>
                    <a:lnTo>
                      <a:pt x="29410" y="843"/>
                    </a:lnTo>
                    <a:lnTo>
                      <a:pt x="28797" y="1149"/>
                    </a:lnTo>
                    <a:lnTo>
                      <a:pt x="28797" y="1455"/>
                    </a:lnTo>
                    <a:close/>
                    <a:moveTo>
                      <a:pt x="613" y="21904"/>
                    </a:moveTo>
                    <a:lnTo>
                      <a:pt x="0" y="22211"/>
                    </a:lnTo>
                    <a:lnTo>
                      <a:pt x="0" y="22594"/>
                    </a:lnTo>
                    <a:lnTo>
                      <a:pt x="613" y="22211"/>
                    </a:lnTo>
                    <a:close/>
                    <a:moveTo>
                      <a:pt x="1762" y="21598"/>
                    </a:moveTo>
                    <a:lnTo>
                      <a:pt x="1762" y="21215"/>
                    </a:lnTo>
                    <a:lnTo>
                      <a:pt x="1149" y="21598"/>
                    </a:lnTo>
                    <a:lnTo>
                      <a:pt x="1149" y="21904"/>
                    </a:lnTo>
                    <a:close/>
                    <a:moveTo>
                      <a:pt x="2910" y="20909"/>
                    </a:moveTo>
                    <a:lnTo>
                      <a:pt x="2910" y="20602"/>
                    </a:lnTo>
                    <a:lnTo>
                      <a:pt x="2298" y="20909"/>
                    </a:lnTo>
                    <a:lnTo>
                      <a:pt x="2298" y="21215"/>
                    </a:lnTo>
                    <a:close/>
                    <a:moveTo>
                      <a:pt x="4059" y="20219"/>
                    </a:moveTo>
                    <a:lnTo>
                      <a:pt x="4059" y="19913"/>
                    </a:lnTo>
                    <a:lnTo>
                      <a:pt x="3447" y="20219"/>
                    </a:lnTo>
                    <a:lnTo>
                      <a:pt x="3447" y="20602"/>
                    </a:lnTo>
                    <a:close/>
                    <a:moveTo>
                      <a:pt x="5208" y="19607"/>
                    </a:moveTo>
                    <a:lnTo>
                      <a:pt x="5208" y="19224"/>
                    </a:lnTo>
                    <a:lnTo>
                      <a:pt x="4595" y="19607"/>
                    </a:lnTo>
                    <a:lnTo>
                      <a:pt x="4595" y="19913"/>
                    </a:lnTo>
                    <a:close/>
                    <a:moveTo>
                      <a:pt x="6357" y="18917"/>
                    </a:moveTo>
                    <a:lnTo>
                      <a:pt x="6357" y="18611"/>
                    </a:lnTo>
                    <a:lnTo>
                      <a:pt x="5744" y="18917"/>
                    </a:lnTo>
                    <a:lnTo>
                      <a:pt x="5744" y="19224"/>
                    </a:lnTo>
                    <a:close/>
                    <a:moveTo>
                      <a:pt x="7506" y="17922"/>
                    </a:moveTo>
                    <a:lnTo>
                      <a:pt x="7123" y="18152"/>
                    </a:lnTo>
                    <a:lnTo>
                      <a:pt x="7123" y="17769"/>
                    </a:lnTo>
                    <a:lnTo>
                      <a:pt x="6816" y="17922"/>
                    </a:lnTo>
                    <a:lnTo>
                      <a:pt x="6816" y="18611"/>
                    </a:lnTo>
                    <a:lnTo>
                      <a:pt x="6893" y="18534"/>
                    </a:lnTo>
                    <a:lnTo>
                      <a:pt x="7123" y="18458"/>
                    </a:lnTo>
                    <a:lnTo>
                      <a:pt x="7506" y="18228"/>
                    </a:lnTo>
                    <a:close/>
                    <a:moveTo>
                      <a:pt x="8655" y="17615"/>
                    </a:moveTo>
                    <a:lnTo>
                      <a:pt x="8655" y="17232"/>
                    </a:lnTo>
                    <a:lnTo>
                      <a:pt x="8118" y="17615"/>
                    </a:lnTo>
                    <a:lnTo>
                      <a:pt x="8118" y="17922"/>
                    </a:lnTo>
                    <a:close/>
                    <a:moveTo>
                      <a:pt x="9803" y="16926"/>
                    </a:moveTo>
                    <a:lnTo>
                      <a:pt x="9803" y="16620"/>
                    </a:lnTo>
                    <a:lnTo>
                      <a:pt x="9191" y="16926"/>
                    </a:lnTo>
                    <a:lnTo>
                      <a:pt x="9191" y="17232"/>
                    </a:lnTo>
                    <a:close/>
                    <a:moveTo>
                      <a:pt x="10722" y="16084"/>
                    </a:moveTo>
                    <a:lnTo>
                      <a:pt x="10416" y="16237"/>
                    </a:lnTo>
                    <a:lnTo>
                      <a:pt x="10416" y="16543"/>
                    </a:lnTo>
                    <a:lnTo>
                      <a:pt x="10722" y="16390"/>
                    </a:lnTo>
                    <a:lnTo>
                      <a:pt x="10952" y="16237"/>
                    </a:lnTo>
                    <a:lnTo>
                      <a:pt x="10952" y="16237"/>
                    </a:lnTo>
                    <a:lnTo>
                      <a:pt x="10952" y="15548"/>
                    </a:lnTo>
                    <a:lnTo>
                      <a:pt x="10722" y="15701"/>
                    </a:lnTo>
                    <a:close/>
                    <a:moveTo>
                      <a:pt x="12101" y="15548"/>
                    </a:moveTo>
                    <a:lnTo>
                      <a:pt x="12101" y="15241"/>
                    </a:lnTo>
                    <a:lnTo>
                      <a:pt x="11565" y="15548"/>
                    </a:lnTo>
                    <a:lnTo>
                      <a:pt x="11565" y="15930"/>
                    </a:lnTo>
                    <a:close/>
                    <a:moveTo>
                      <a:pt x="13250" y="14935"/>
                    </a:moveTo>
                    <a:lnTo>
                      <a:pt x="13250" y="14552"/>
                    </a:lnTo>
                    <a:lnTo>
                      <a:pt x="12714" y="14935"/>
                    </a:lnTo>
                    <a:lnTo>
                      <a:pt x="12714" y="15241"/>
                    </a:lnTo>
                    <a:close/>
                    <a:moveTo>
                      <a:pt x="14399" y="14246"/>
                    </a:moveTo>
                    <a:lnTo>
                      <a:pt x="14399" y="13939"/>
                    </a:lnTo>
                    <a:lnTo>
                      <a:pt x="13862" y="14246"/>
                    </a:lnTo>
                    <a:lnTo>
                      <a:pt x="13862" y="14552"/>
                    </a:lnTo>
                    <a:close/>
                    <a:moveTo>
                      <a:pt x="15547" y="13556"/>
                    </a:moveTo>
                    <a:lnTo>
                      <a:pt x="15547" y="13250"/>
                    </a:lnTo>
                    <a:lnTo>
                      <a:pt x="15011" y="13633"/>
                    </a:lnTo>
                    <a:lnTo>
                      <a:pt x="15011" y="13939"/>
                    </a:lnTo>
                    <a:close/>
                    <a:moveTo>
                      <a:pt x="16696" y="12944"/>
                    </a:moveTo>
                    <a:lnTo>
                      <a:pt x="16696" y="12561"/>
                    </a:lnTo>
                    <a:lnTo>
                      <a:pt x="16160" y="12944"/>
                    </a:lnTo>
                    <a:lnTo>
                      <a:pt x="16160" y="13250"/>
                    </a:lnTo>
                    <a:close/>
                    <a:moveTo>
                      <a:pt x="17922" y="12254"/>
                    </a:moveTo>
                    <a:lnTo>
                      <a:pt x="17922" y="11948"/>
                    </a:lnTo>
                    <a:lnTo>
                      <a:pt x="17309" y="12254"/>
                    </a:lnTo>
                    <a:lnTo>
                      <a:pt x="17309" y="12561"/>
                    </a:lnTo>
                    <a:close/>
                    <a:moveTo>
                      <a:pt x="18994" y="11259"/>
                    </a:moveTo>
                    <a:lnTo>
                      <a:pt x="18688" y="11488"/>
                    </a:lnTo>
                    <a:lnTo>
                      <a:pt x="18688" y="11105"/>
                    </a:lnTo>
                    <a:lnTo>
                      <a:pt x="18381" y="11259"/>
                    </a:lnTo>
                    <a:lnTo>
                      <a:pt x="18381" y="11948"/>
                    </a:lnTo>
                    <a:lnTo>
                      <a:pt x="18458" y="11948"/>
                    </a:lnTo>
                    <a:lnTo>
                      <a:pt x="18688" y="11795"/>
                    </a:lnTo>
                    <a:lnTo>
                      <a:pt x="18994" y="11565"/>
                    </a:lnTo>
                    <a:close/>
                    <a:moveTo>
                      <a:pt x="20219" y="10876"/>
                    </a:moveTo>
                    <a:lnTo>
                      <a:pt x="20219" y="10569"/>
                    </a:lnTo>
                    <a:lnTo>
                      <a:pt x="19607" y="10952"/>
                    </a:lnTo>
                    <a:lnTo>
                      <a:pt x="19607" y="11259"/>
                    </a:lnTo>
                    <a:close/>
                    <a:moveTo>
                      <a:pt x="21368" y="10263"/>
                    </a:moveTo>
                    <a:lnTo>
                      <a:pt x="21368" y="9957"/>
                    </a:lnTo>
                    <a:lnTo>
                      <a:pt x="20755" y="10263"/>
                    </a:lnTo>
                    <a:lnTo>
                      <a:pt x="20755" y="10569"/>
                    </a:lnTo>
                    <a:close/>
                    <a:moveTo>
                      <a:pt x="22211" y="9420"/>
                    </a:moveTo>
                    <a:lnTo>
                      <a:pt x="21904" y="9574"/>
                    </a:lnTo>
                    <a:lnTo>
                      <a:pt x="21904" y="9957"/>
                    </a:lnTo>
                    <a:lnTo>
                      <a:pt x="22211" y="9727"/>
                    </a:lnTo>
                    <a:lnTo>
                      <a:pt x="22517" y="9574"/>
                    </a:lnTo>
                    <a:lnTo>
                      <a:pt x="22517" y="9574"/>
                    </a:lnTo>
                    <a:lnTo>
                      <a:pt x="22517" y="8884"/>
                    </a:lnTo>
                    <a:lnTo>
                      <a:pt x="22211" y="9038"/>
                    </a:lnTo>
                    <a:close/>
                    <a:moveTo>
                      <a:pt x="23666" y="8884"/>
                    </a:moveTo>
                    <a:lnTo>
                      <a:pt x="23666" y="8578"/>
                    </a:lnTo>
                    <a:lnTo>
                      <a:pt x="23053" y="8961"/>
                    </a:lnTo>
                    <a:lnTo>
                      <a:pt x="23053" y="9267"/>
                    </a:lnTo>
                    <a:close/>
                    <a:moveTo>
                      <a:pt x="24815" y="8272"/>
                    </a:moveTo>
                    <a:lnTo>
                      <a:pt x="24815" y="7889"/>
                    </a:lnTo>
                    <a:lnTo>
                      <a:pt x="24202" y="8272"/>
                    </a:lnTo>
                    <a:lnTo>
                      <a:pt x="24202" y="8578"/>
                    </a:lnTo>
                    <a:close/>
                    <a:moveTo>
                      <a:pt x="25963" y="7582"/>
                    </a:moveTo>
                    <a:lnTo>
                      <a:pt x="25963" y="7276"/>
                    </a:lnTo>
                    <a:lnTo>
                      <a:pt x="25351" y="7582"/>
                    </a:lnTo>
                    <a:lnTo>
                      <a:pt x="25351" y="7889"/>
                    </a:lnTo>
                    <a:close/>
                    <a:moveTo>
                      <a:pt x="27112" y="6893"/>
                    </a:moveTo>
                    <a:lnTo>
                      <a:pt x="27112" y="6587"/>
                    </a:lnTo>
                    <a:lnTo>
                      <a:pt x="26500" y="6893"/>
                    </a:lnTo>
                    <a:lnTo>
                      <a:pt x="26500" y="7276"/>
                    </a:lnTo>
                    <a:close/>
                    <a:moveTo>
                      <a:pt x="28261" y="6280"/>
                    </a:moveTo>
                    <a:lnTo>
                      <a:pt x="28261" y="5897"/>
                    </a:lnTo>
                    <a:lnTo>
                      <a:pt x="27725" y="6280"/>
                    </a:lnTo>
                    <a:lnTo>
                      <a:pt x="27725" y="6587"/>
                    </a:lnTo>
                    <a:close/>
                    <a:moveTo>
                      <a:pt x="29410" y="5591"/>
                    </a:moveTo>
                    <a:lnTo>
                      <a:pt x="29410" y="5285"/>
                    </a:lnTo>
                    <a:lnTo>
                      <a:pt x="28874" y="5591"/>
                    </a:lnTo>
                    <a:lnTo>
                      <a:pt x="28874" y="5897"/>
                    </a:lnTo>
                    <a:close/>
                    <a:moveTo>
                      <a:pt x="613" y="26346"/>
                    </a:moveTo>
                    <a:lnTo>
                      <a:pt x="0" y="26653"/>
                    </a:lnTo>
                    <a:lnTo>
                      <a:pt x="0" y="27036"/>
                    </a:lnTo>
                    <a:lnTo>
                      <a:pt x="613" y="26653"/>
                    </a:lnTo>
                    <a:close/>
                    <a:moveTo>
                      <a:pt x="1762" y="26040"/>
                    </a:moveTo>
                    <a:lnTo>
                      <a:pt x="1762" y="25657"/>
                    </a:lnTo>
                    <a:lnTo>
                      <a:pt x="1149" y="25963"/>
                    </a:lnTo>
                    <a:lnTo>
                      <a:pt x="1149" y="26346"/>
                    </a:lnTo>
                    <a:close/>
                    <a:moveTo>
                      <a:pt x="2910" y="25351"/>
                    </a:moveTo>
                    <a:lnTo>
                      <a:pt x="2910" y="25044"/>
                    </a:lnTo>
                    <a:lnTo>
                      <a:pt x="2298" y="25351"/>
                    </a:lnTo>
                    <a:lnTo>
                      <a:pt x="2298" y="25657"/>
                    </a:lnTo>
                    <a:close/>
                    <a:moveTo>
                      <a:pt x="4059" y="24661"/>
                    </a:moveTo>
                    <a:lnTo>
                      <a:pt x="4059" y="24355"/>
                    </a:lnTo>
                    <a:lnTo>
                      <a:pt x="3447" y="24661"/>
                    </a:lnTo>
                    <a:lnTo>
                      <a:pt x="3447" y="25044"/>
                    </a:lnTo>
                    <a:close/>
                    <a:moveTo>
                      <a:pt x="5208" y="24049"/>
                    </a:moveTo>
                    <a:lnTo>
                      <a:pt x="5208" y="23666"/>
                    </a:lnTo>
                    <a:lnTo>
                      <a:pt x="4672" y="23972"/>
                    </a:lnTo>
                    <a:lnTo>
                      <a:pt x="4672" y="24355"/>
                    </a:lnTo>
                    <a:close/>
                    <a:moveTo>
                      <a:pt x="6357" y="23359"/>
                    </a:moveTo>
                    <a:lnTo>
                      <a:pt x="6357" y="22977"/>
                    </a:lnTo>
                    <a:lnTo>
                      <a:pt x="5744" y="23359"/>
                    </a:lnTo>
                    <a:lnTo>
                      <a:pt x="5744" y="23666"/>
                    </a:lnTo>
                    <a:close/>
                    <a:moveTo>
                      <a:pt x="7123" y="22440"/>
                    </a:moveTo>
                    <a:lnTo>
                      <a:pt x="6893" y="22594"/>
                    </a:lnTo>
                    <a:lnTo>
                      <a:pt x="6893" y="21904"/>
                    </a:lnTo>
                    <a:lnTo>
                      <a:pt x="7123" y="21751"/>
                    </a:lnTo>
                    <a:close/>
                    <a:moveTo>
                      <a:pt x="7506" y="22670"/>
                    </a:moveTo>
                    <a:lnTo>
                      <a:pt x="7506" y="22364"/>
                    </a:lnTo>
                    <a:lnTo>
                      <a:pt x="6970" y="22670"/>
                    </a:lnTo>
                    <a:lnTo>
                      <a:pt x="6970" y="23053"/>
                    </a:lnTo>
                    <a:close/>
                    <a:moveTo>
                      <a:pt x="8655" y="22057"/>
                    </a:moveTo>
                    <a:lnTo>
                      <a:pt x="8655" y="21675"/>
                    </a:lnTo>
                    <a:lnTo>
                      <a:pt x="8118" y="21981"/>
                    </a:lnTo>
                    <a:lnTo>
                      <a:pt x="8118" y="22364"/>
                    </a:lnTo>
                    <a:close/>
                    <a:moveTo>
                      <a:pt x="9803" y="21368"/>
                    </a:moveTo>
                    <a:lnTo>
                      <a:pt x="9803" y="20985"/>
                    </a:lnTo>
                    <a:lnTo>
                      <a:pt x="9267" y="21368"/>
                    </a:lnTo>
                    <a:lnTo>
                      <a:pt x="9267" y="21675"/>
                    </a:lnTo>
                    <a:close/>
                    <a:moveTo>
                      <a:pt x="11029" y="20219"/>
                    </a:moveTo>
                    <a:lnTo>
                      <a:pt x="10722" y="20373"/>
                    </a:lnTo>
                    <a:lnTo>
                      <a:pt x="10722" y="19683"/>
                    </a:lnTo>
                    <a:lnTo>
                      <a:pt x="11029" y="19530"/>
                    </a:lnTo>
                    <a:close/>
                    <a:moveTo>
                      <a:pt x="11029" y="21521"/>
                    </a:moveTo>
                    <a:lnTo>
                      <a:pt x="10722" y="21675"/>
                    </a:lnTo>
                    <a:lnTo>
                      <a:pt x="10722" y="21062"/>
                    </a:lnTo>
                    <a:lnTo>
                      <a:pt x="11029" y="20832"/>
                    </a:lnTo>
                    <a:close/>
                    <a:moveTo>
                      <a:pt x="10952" y="20679"/>
                    </a:moveTo>
                    <a:lnTo>
                      <a:pt x="10952" y="20373"/>
                    </a:lnTo>
                    <a:lnTo>
                      <a:pt x="10416" y="20679"/>
                    </a:lnTo>
                    <a:lnTo>
                      <a:pt x="10416" y="21062"/>
                    </a:lnTo>
                    <a:close/>
                    <a:moveTo>
                      <a:pt x="12101" y="20066"/>
                    </a:moveTo>
                    <a:lnTo>
                      <a:pt x="12101" y="19683"/>
                    </a:lnTo>
                    <a:lnTo>
                      <a:pt x="11565" y="19990"/>
                    </a:lnTo>
                    <a:lnTo>
                      <a:pt x="11565" y="20373"/>
                    </a:lnTo>
                    <a:close/>
                    <a:moveTo>
                      <a:pt x="13250" y="19377"/>
                    </a:moveTo>
                    <a:lnTo>
                      <a:pt x="13250" y="18994"/>
                    </a:lnTo>
                    <a:lnTo>
                      <a:pt x="12714" y="19377"/>
                    </a:lnTo>
                    <a:lnTo>
                      <a:pt x="12714" y="19683"/>
                    </a:lnTo>
                    <a:close/>
                    <a:moveTo>
                      <a:pt x="14475" y="18688"/>
                    </a:moveTo>
                    <a:lnTo>
                      <a:pt x="14475" y="18305"/>
                    </a:lnTo>
                    <a:lnTo>
                      <a:pt x="13862" y="18688"/>
                    </a:lnTo>
                    <a:lnTo>
                      <a:pt x="13862" y="18994"/>
                    </a:lnTo>
                    <a:close/>
                    <a:moveTo>
                      <a:pt x="15547" y="17998"/>
                    </a:moveTo>
                    <a:lnTo>
                      <a:pt x="15547" y="17692"/>
                    </a:lnTo>
                    <a:lnTo>
                      <a:pt x="15011" y="17998"/>
                    </a:lnTo>
                    <a:lnTo>
                      <a:pt x="15011" y="18381"/>
                    </a:lnTo>
                    <a:close/>
                    <a:moveTo>
                      <a:pt x="16773" y="17386"/>
                    </a:moveTo>
                    <a:lnTo>
                      <a:pt x="16773" y="17003"/>
                    </a:lnTo>
                    <a:lnTo>
                      <a:pt x="16160" y="17386"/>
                    </a:lnTo>
                    <a:lnTo>
                      <a:pt x="16160" y="17692"/>
                    </a:lnTo>
                    <a:close/>
                    <a:moveTo>
                      <a:pt x="17922" y="16696"/>
                    </a:moveTo>
                    <a:lnTo>
                      <a:pt x="17922" y="16313"/>
                    </a:lnTo>
                    <a:lnTo>
                      <a:pt x="17309" y="16696"/>
                    </a:lnTo>
                    <a:lnTo>
                      <a:pt x="17309" y="17003"/>
                    </a:lnTo>
                    <a:close/>
                    <a:moveTo>
                      <a:pt x="19070" y="16007"/>
                    </a:moveTo>
                    <a:lnTo>
                      <a:pt x="18458" y="16390"/>
                    </a:lnTo>
                    <a:lnTo>
                      <a:pt x="18458" y="16007"/>
                    </a:lnTo>
                    <a:lnTo>
                      <a:pt x="19070" y="15701"/>
                    </a:lnTo>
                    <a:close/>
                    <a:moveTo>
                      <a:pt x="20219" y="15394"/>
                    </a:moveTo>
                    <a:lnTo>
                      <a:pt x="20219" y="15011"/>
                    </a:lnTo>
                    <a:lnTo>
                      <a:pt x="19607" y="15318"/>
                    </a:lnTo>
                    <a:lnTo>
                      <a:pt x="19607" y="15701"/>
                    </a:lnTo>
                    <a:close/>
                    <a:moveTo>
                      <a:pt x="21368" y="14705"/>
                    </a:moveTo>
                    <a:lnTo>
                      <a:pt x="21368" y="14322"/>
                    </a:lnTo>
                    <a:lnTo>
                      <a:pt x="20755" y="14705"/>
                    </a:lnTo>
                    <a:lnTo>
                      <a:pt x="20755" y="15011"/>
                    </a:lnTo>
                    <a:close/>
                    <a:moveTo>
                      <a:pt x="22517" y="13556"/>
                    </a:moveTo>
                    <a:lnTo>
                      <a:pt x="22211" y="13709"/>
                    </a:lnTo>
                    <a:lnTo>
                      <a:pt x="22211" y="13020"/>
                    </a:lnTo>
                    <a:lnTo>
                      <a:pt x="22517" y="12867"/>
                    </a:lnTo>
                    <a:close/>
                    <a:moveTo>
                      <a:pt x="22517" y="14858"/>
                    </a:moveTo>
                    <a:lnTo>
                      <a:pt x="22211" y="15011"/>
                    </a:lnTo>
                    <a:lnTo>
                      <a:pt x="22211" y="14399"/>
                    </a:lnTo>
                    <a:lnTo>
                      <a:pt x="22517" y="14169"/>
                    </a:lnTo>
                    <a:close/>
                    <a:moveTo>
                      <a:pt x="22517" y="14016"/>
                    </a:moveTo>
                    <a:lnTo>
                      <a:pt x="22517" y="13709"/>
                    </a:lnTo>
                    <a:lnTo>
                      <a:pt x="21904" y="14016"/>
                    </a:lnTo>
                    <a:lnTo>
                      <a:pt x="21904" y="14399"/>
                    </a:lnTo>
                    <a:close/>
                    <a:moveTo>
                      <a:pt x="23666" y="13403"/>
                    </a:moveTo>
                    <a:lnTo>
                      <a:pt x="23666" y="13020"/>
                    </a:lnTo>
                    <a:lnTo>
                      <a:pt x="23053" y="13326"/>
                    </a:lnTo>
                    <a:lnTo>
                      <a:pt x="23053" y="13709"/>
                    </a:lnTo>
                    <a:close/>
                    <a:moveTo>
                      <a:pt x="24815" y="12714"/>
                    </a:moveTo>
                    <a:lnTo>
                      <a:pt x="24815" y="12331"/>
                    </a:lnTo>
                    <a:lnTo>
                      <a:pt x="24278" y="12714"/>
                    </a:lnTo>
                    <a:lnTo>
                      <a:pt x="24278" y="13020"/>
                    </a:lnTo>
                    <a:close/>
                    <a:moveTo>
                      <a:pt x="25963" y="12024"/>
                    </a:moveTo>
                    <a:lnTo>
                      <a:pt x="25963" y="11718"/>
                    </a:lnTo>
                    <a:lnTo>
                      <a:pt x="25351" y="12024"/>
                    </a:lnTo>
                    <a:lnTo>
                      <a:pt x="25351" y="12407"/>
                    </a:lnTo>
                    <a:close/>
                    <a:moveTo>
                      <a:pt x="27112" y="11335"/>
                    </a:moveTo>
                    <a:lnTo>
                      <a:pt x="27112" y="11029"/>
                    </a:lnTo>
                    <a:lnTo>
                      <a:pt x="26576" y="11335"/>
                    </a:lnTo>
                    <a:lnTo>
                      <a:pt x="26576" y="11718"/>
                    </a:lnTo>
                    <a:close/>
                    <a:moveTo>
                      <a:pt x="28261" y="10722"/>
                    </a:moveTo>
                    <a:lnTo>
                      <a:pt x="28261" y="10340"/>
                    </a:lnTo>
                    <a:lnTo>
                      <a:pt x="27725" y="10646"/>
                    </a:lnTo>
                    <a:lnTo>
                      <a:pt x="27725" y="11029"/>
                    </a:lnTo>
                    <a:close/>
                    <a:moveTo>
                      <a:pt x="29410" y="10033"/>
                    </a:moveTo>
                    <a:lnTo>
                      <a:pt x="29410" y="9727"/>
                    </a:lnTo>
                    <a:lnTo>
                      <a:pt x="28874" y="10033"/>
                    </a:lnTo>
                    <a:lnTo>
                      <a:pt x="28874" y="10340"/>
                    </a:lnTo>
                    <a:close/>
                    <a:moveTo>
                      <a:pt x="613" y="30789"/>
                    </a:moveTo>
                    <a:lnTo>
                      <a:pt x="0" y="31095"/>
                    </a:lnTo>
                    <a:lnTo>
                      <a:pt x="0" y="31478"/>
                    </a:lnTo>
                    <a:lnTo>
                      <a:pt x="613" y="31095"/>
                    </a:lnTo>
                    <a:close/>
                    <a:moveTo>
                      <a:pt x="1762" y="30482"/>
                    </a:moveTo>
                    <a:lnTo>
                      <a:pt x="1762" y="30099"/>
                    </a:lnTo>
                    <a:lnTo>
                      <a:pt x="1149" y="30482"/>
                    </a:lnTo>
                    <a:lnTo>
                      <a:pt x="1149" y="30789"/>
                    </a:lnTo>
                    <a:close/>
                    <a:moveTo>
                      <a:pt x="2910" y="29793"/>
                    </a:moveTo>
                    <a:lnTo>
                      <a:pt x="2910" y="29487"/>
                    </a:lnTo>
                    <a:lnTo>
                      <a:pt x="2298" y="29793"/>
                    </a:lnTo>
                    <a:lnTo>
                      <a:pt x="2298" y="30099"/>
                    </a:lnTo>
                    <a:close/>
                    <a:moveTo>
                      <a:pt x="4059" y="29104"/>
                    </a:moveTo>
                    <a:lnTo>
                      <a:pt x="4059" y="28797"/>
                    </a:lnTo>
                    <a:lnTo>
                      <a:pt x="3523" y="29104"/>
                    </a:lnTo>
                    <a:lnTo>
                      <a:pt x="3523" y="29410"/>
                    </a:lnTo>
                    <a:close/>
                    <a:moveTo>
                      <a:pt x="5208" y="28491"/>
                    </a:moveTo>
                    <a:lnTo>
                      <a:pt x="5208" y="28108"/>
                    </a:lnTo>
                    <a:lnTo>
                      <a:pt x="4672" y="28414"/>
                    </a:lnTo>
                    <a:lnTo>
                      <a:pt x="4672" y="28797"/>
                    </a:lnTo>
                    <a:close/>
                    <a:moveTo>
                      <a:pt x="6357" y="27802"/>
                    </a:moveTo>
                    <a:lnTo>
                      <a:pt x="6357" y="27495"/>
                    </a:lnTo>
                    <a:lnTo>
                      <a:pt x="5821" y="27802"/>
                    </a:lnTo>
                    <a:lnTo>
                      <a:pt x="5821" y="28108"/>
                    </a:lnTo>
                    <a:close/>
                    <a:moveTo>
                      <a:pt x="7506" y="27112"/>
                    </a:moveTo>
                    <a:lnTo>
                      <a:pt x="7506" y="26806"/>
                    </a:lnTo>
                    <a:lnTo>
                      <a:pt x="6970" y="27112"/>
                    </a:lnTo>
                    <a:lnTo>
                      <a:pt x="6970" y="27189"/>
                    </a:lnTo>
                    <a:lnTo>
                      <a:pt x="6893" y="27265"/>
                    </a:lnTo>
                    <a:lnTo>
                      <a:pt x="6893" y="27955"/>
                    </a:lnTo>
                    <a:lnTo>
                      <a:pt x="7123" y="27725"/>
                    </a:lnTo>
                    <a:lnTo>
                      <a:pt x="7123" y="27342"/>
                    </a:lnTo>
                    <a:close/>
                    <a:moveTo>
                      <a:pt x="8655" y="26423"/>
                    </a:moveTo>
                    <a:lnTo>
                      <a:pt x="8655" y="26117"/>
                    </a:lnTo>
                    <a:lnTo>
                      <a:pt x="8118" y="26423"/>
                    </a:lnTo>
                    <a:lnTo>
                      <a:pt x="8118" y="26806"/>
                    </a:lnTo>
                    <a:close/>
                    <a:moveTo>
                      <a:pt x="9803" y="25810"/>
                    </a:moveTo>
                    <a:lnTo>
                      <a:pt x="9803" y="25427"/>
                    </a:lnTo>
                    <a:lnTo>
                      <a:pt x="9267" y="25810"/>
                    </a:lnTo>
                    <a:lnTo>
                      <a:pt x="9267" y="26117"/>
                    </a:lnTo>
                    <a:close/>
                    <a:moveTo>
                      <a:pt x="11029" y="24891"/>
                    </a:moveTo>
                    <a:lnTo>
                      <a:pt x="11029" y="24815"/>
                    </a:lnTo>
                    <a:lnTo>
                      <a:pt x="10416" y="25121"/>
                    </a:lnTo>
                    <a:lnTo>
                      <a:pt x="10416" y="25427"/>
                    </a:lnTo>
                    <a:lnTo>
                      <a:pt x="10722" y="25274"/>
                    </a:lnTo>
                    <a:lnTo>
                      <a:pt x="10722" y="25734"/>
                    </a:lnTo>
                    <a:lnTo>
                      <a:pt x="11029" y="25504"/>
                    </a:lnTo>
                    <a:lnTo>
                      <a:pt x="11029" y="24891"/>
                    </a:lnTo>
                    <a:close/>
                    <a:moveTo>
                      <a:pt x="12101" y="24432"/>
                    </a:moveTo>
                    <a:lnTo>
                      <a:pt x="12101" y="24125"/>
                    </a:lnTo>
                    <a:lnTo>
                      <a:pt x="11565" y="24432"/>
                    </a:lnTo>
                    <a:lnTo>
                      <a:pt x="11565" y="24815"/>
                    </a:lnTo>
                    <a:close/>
                    <a:moveTo>
                      <a:pt x="13326" y="23819"/>
                    </a:moveTo>
                    <a:lnTo>
                      <a:pt x="13326" y="23436"/>
                    </a:lnTo>
                    <a:lnTo>
                      <a:pt x="12714" y="23819"/>
                    </a:lnTo>
                    <a:lnTo>
                      <a:pt x="12714" y="24125"/>
                    </a:lnTo>
                    <a:close/>
                    <a:moveTo>
                      <a:pt x="14475" y="23130"/>
                    </a:moveTo>
                    <a:lnTo>
                      <a:pt x="14475" y="22823"/>
                    </a:lnTo>
                    <a:lnTo>
                      <a:pt x="13862" y="23130"/>
                    </a:lnTo>
                    <a:lnTo>
                      <a:pt x="13862" y="23436"/>
                    </a:lnTo>
                    <a:close/>
                    <a:moveTo>
                      <a:pt x="15624" y="22440"/>
                    </a:moveTo>
                    <a:lnTo>
                      <a:pt x="15624" y="22134"/>
                    </a:lnTo>
                    <a:lnTo>
                      <a:pt x="15011" y="22440"/>
                    </a:lnTo>
                    <a:lnTo>
                      <a:pt x="15011" y="22823"/>
                    </a:lnTo>
                    <a:close/>
                    <a:moveTo>
                      <a:pt x="16773" y="21828"/>
                    </a:moveTo>
                    <a:lnTo>
                      <a:pt x="16773" y="21445"/>
                    </a:lnTo>
                    <a:lnTo>
                      <a:pt x="16160" y="21828"/>
                    </a:lnTo>
                    <a:lnTo>
                      <a:pt x="16160" y="22134"/>
                    </a:lnTo>
                    <a:close/>
                    <a:moveTo>
                      <a:pt x="17922" y="21138"/>
                    </a:moveTo>
                    <a:lnTo>
                      <a:pt x="17922" y="20755"/>
                    </a:lnTo>
                    <a:lnTo>
                      <a:pt x="17309" y="21138"/>
                    </a:lnTo>
                    <a:lnTo>
                      <a:pt x="17309" y="21445"/>
                    </a:lnTo>
                    <a:close/>
                    <a:moveTo>
                      <a:pt x="20219" y="19760"/>
                    </a:moveTo>
                    <a:lnTo>
                      <a:pt x="20219" y="19453"/>
                    </a:lnTo>
                    <a:lnTo>
                      <a:pt x="19607" y="19836"/>
                    </a:lnTo>
                    <a:lnTo>
                      <a:pt x="19607" y="20143"/>
                    </a:lnTo>
                    <a:close/>
                    <a:moveTo>
                      <a:pt x="21368" y="19147"/>
                    </a:moveTo>
                    <a:lnTo>
                      <a:pt x="21368" y="18764"/>
                    </a:lnTo>
                    <a:lnTo>
                      <a:pt x="20755" y="19147"/>
                    </a:lnTo>
                    <a:lnTo>
                      <a:pt x="20832" y="19453"/>
                    </a:lnTo>
                    <a:close/>
                    <a:moveTo>
                      <a:pt x="22517" y="18228"/>
                    </a:moveTo>
                    <a:lnTo>
                      <a:pt x="22517" y="18152"/>
                    </a:lnTo>
                    <a:lnTo>
                      <a:pt x="21904" y="18458"/>
                    </a:lnTo>
                    <a:lnTo>
                      <a:pt x="21904" y="18764"/>
                    </a:lnTo>
                    <a:lnTo>
                      <a:pt x="22287" y="18611"/>
                    </a:lnTo>
                    <a:lnTo>
                      <a:pt x="22287" y="19071"/>
                    </a:lnTo>
                    <a:lnTo>
                      <a:pt x="22517" y="18841"/>
                    </a:lnTo>
                    <a:lnTo>
                      <a:pt x="22517" y="18228"/>
                    </a:lnTo>
                    <a:close/>
                    <a:moveTo>
                      <a:pt x="23666" y="17769"/>
                    </a:moveTo>
                    <a:lnTo>
                      <a:pt x="23666" y="17462"/>
                    </a:lnTo>
                    <a:lnTo>
                      <a:pt x="23130" y="17769"/>
                    </a:lnTo>
                    <a:lnTo>
                      <a:pt x="23130" y="18152"/>
                    </a:lnTo>
                    <a:close/>
                    <a:moveTo>
                      <a:pt x="24815" y="17156"/>
                    </a:moveTo>
                    <a:lnTo>
                      <a:pt x="24815" y="16773"/>
                    </a:lnTo>
                    <a:lnTo>
                      <a:pt x="24278" y="17156"/>
                    </a:lnTo>
                    <a:lnTo>
                      <a:pt x="24278" y="17462"/>
                    </a:lnTo>
                    <a:close/>
                    <a:moveTo>
                      <a:pt x="25963" y="16467"/>
                    </a:moveTo>
                    <a:lnTo>
                      <a:pt x="25963" y="16160"/>
                    </a:lnTo>
                    <a:lnTo>
                      <a:pt x="25427" y="16467"/>
                    </a:lnTo>
                    <a:lnTo>
                      <a:pt x="25427" y="16773"/>
                    </a:lnTo>
                    <a:close/>
                    <a:moveTo>
                      <a:pt x="27112" y="15777"/>
                    </a:moveTo>
                    <a:lnTo>
                      <a:pt x="27112" y="15471"/>
                    </a:lnTo>
                    <a:lnTo>
                      <a:pt x="26576" y="15777"/>
                    </a:lnTo>
                    <a:lnTo>
                      <a:pt x="26576" y="16160"/>
                    </a:lnTo>
                    <a:close/>
                    <a:moveTo>
                      <a:pt x="28261" y="15165"/>
                    </a:moveTo>
                    <a:lnTo>
                      <a:pt x="28261" y="14782"/>
                    </a:lnTo>
                    <a:lnTo>
                      <a:pt x="27725" y="15165"/>
                    </a:lnTo>
                    <a:lnTo>
                      <a:pt x="27725" y="15471"/>
                    </a:lnTo>
                    <a:close/>
                    <a:moveTo>
                      <a:pt x="29410" y="14475"/>
                    </a:moveTo>
                    <a:lnTo>
                      <a:pt x="29410" y="14169"/>
                    </a:lnTo>
                    <a:lnTo>
                      <a:pt x="28874" y="14475"/>
                    </a:lnTo>
                    <a:lnTo>
                      <a:pt x="28874" y="14782"/>
                    </a:lnTo>
                    <a:close/>
                    <a:moveTo>
                      <a:pt x="613" y="35231"/>
                    </a:moveTo>
                    <a:lnTo>
                      <a:pt x="77" y="35537"/>
                    </a:lnTo>
                    <a:lnTo>
                      <a:pt x="77" y="35920"/>
                    </a:lnTo>
                    <a:lnTo>
                      <a:pt x="613" y="35537"/>
                    </a:lnTo>
                    <a:close/>
                    <a:moveTo>
                      <a:pt x="1762" y="34924"/>
                    </a:moveTo>
                    <a:lnTo>
                      <a:pt x="1762" y="34541"/>
                    </a:lnTo>
                    <a:lnTo>
                      <a:pt x="1225" y="34848"/>
                    </a:lnTo>
                    <a:lnTo>
                      <a:pt x="1225" y="35231"/>
                    </a:lnTo>
                    <a:close/>
                    <a:moveTo>
                      <a:pt x="2910" y="34235"/>
                    </a:moveTo>
                    <a:lnTo>
                      <a:pt x="2910" y="33852"/>
                    </a:lnTo>
                    <a:lnTo>
                      <a:pt x="2374" y="34235"/>
                    </a:lnTo>
                    <a:lnTo>
                      <a:pt x="2374" y="34541"/>
                    </a:lnTo>
                    <a:close/>
                    <a:moveTo>
                      <a:pt x="4059" y="33546"/>
                    </a:moveTo>
                    <a:lnTo>
                      <a:pt x="4059" y="33239"/>
                    </a:lnTo>
                    <a:lnTo>
                      <a:pt x="3523" y="33546"/>
                    </a:lnTo>
                    <a:lnTo>
                      <a:pt x="3523" y="33929"/>
                    </a:lnTo>
                    <a:close/>
                    <a:moveTo>
                      <a:pt x="5208" y="32933"/>
                    </a:moveTo>
                    <a:lnTo>
                      <a:pt x="5208" y="32550"/>
                    </a:lnTo>
                    <a:lnTo>
                      <a:pt x="4672" y="32856"/>
                    </a:lnTo>
                    <a:lnTo>
                      <a:pt x="4672" y="33239"/>
                    </a:lnTo>
                    <a:close/>
                    <a:moveTo>
                      <a:pt x="6357" y="32244"/>
                    </a:moveTo>
                    <a:lnTo>
                      <a:pt x="6357" y="31861"/>
                    </a:lnTo>
                    <a:lnTo>
                      <a:pt x="5821" y="32244"/>
                    </a:lnTo>
                    <a:lnTo>
                      <a:pt x="5821" y="32550"/>
                    </a:lnTo>
                    <a:close/>
                    <a:moveTo>
                      <a:pt x="6970" y="31861"/>
                    </a:moveTo>
                    <a:lnTo>
                      <a:pt x="6970" y="31937"/>
                    </a:lnTo>
                    <a:lnTo>
                      <a:pt x="7506" y="31554"/>
                    </a:lnTo>
                    <a:lnTo>
                      <a:pt x="7506" y="31248"/>
                    </a:lnTo>
                    <a:lnTo>
                      <a:pt x="7199" y="31401"/>
                    </a:lnTo>
                    <a:lnTo>
                      <a:pt x="7199" y="31095"/>
                    </a:lnTo>
                    <a:lnTo>
                      <a:pt x="6893" y="31248"/>
                    </a:lnTo>
                    <a:lnTo>
                      <a:pt x="6893" y="31937"/>
                    </a:lnTo>
                    <a:close/>
                    <a:moveTo>
                      <a:pt x="8655" y="30942"/>
                    </a:moveTo>
                    <a:lnTo>
                      <a:pt x="8655" y="30559"/>
                    </a:lnTo>
                    <a:lnTo>
                      <a:pt x="8118" y="30865"/>
                    </a:lnTo>
                    <a:lnTo>
                      <a:pt x="8118" y="31248"/>
                    </a:lnTo>
                    <a:close/>
                    <a:moveTo>
                      <a:pt x="9880" y="30252"/>
                    </a:moveTo>
                    <a:lnTo>
                      <a:pt x="9880" y="29869"/>
                    </a:lnTo>
                    <a:lnTo>
                      <a:pt x="9267" y="30252"/>
                    </a:lnTo>
                    <a:lnTo>
                      <a:pt x="9267" y="30559"/>
                    </a:lnTo>
                    <a:close/>
                    <a:moveTo>
                      <a:pt x="12178" y="28874"/>
                    </a:moveTo>
                    <a:lnTo>
                      <a:pt x="12178" y="28567"/>
                    </a:lnTo>
                    <a:lnTo>
                      <a:pt x="11565" y="28874"/>
                    </a:lnTo>
                    <a:lnTo>
                      <a:pt x="11565" y="29257"/>
                    </a:lnTo>
                    <a:close/>
                    <a:moveTo>
                      <a:pt x="13326" y="28261"/>
                    </a:moveTo>
                    <a:lnTo>
                      <a:pt x="13326" y="27878"/>
                    </a:lnTo>
                    <a:lnTo>
                      <a:pt x="12714" y="28261"/>
                    </a:lnTo>
                    <a:lnTo>
                      <a:pt x="12714" y="28567"/>
                    </a:lnTo>
                    <a:close/>
                    <a:moveTo>
                      <a:pt x="14475" y="27572"/>
                    </a:moveTo>
                    <a:lnTo>
                      <a:pt x="14475" y="27189"/>
                    </a:lnTo>
                    <a:lnTo>
                      <a:pt x="13862" y="27572"/>
                    </a:lnTo>
                    <a:lnTo>
                      <a:pt x="13862" y="27878"/>
                    </a:lnTo>
                    <a:close/>
                    <a:moveTo>
                      <a:pt x="15624" y="26883"/>
                    </a:moveTo>
                    <a:lnTo>
                      <a:pt x="15624" y="26576"/>
                    </a:lnTo>
                    <a:lnTo>
                      <a:pt x="15011" y="26883"/>
                    </a:lnTo>
                    <a:lnTo>
                      <a:pt x="15011" y="27265"/>
                    </a:lnTo>
                    <a:close/>
                    <a:moveTo>
                      <a:pt x="16773" y="26270"/>
                    </a:moveTo>
                    <a:lnTo>
                      <a:pt x="16773" y="25887"/>
                    </a:lnTo>
                    <a:lnTo>
                      <a:pt x="16160" y="26193"/>
                    </a:lnTo>
                    <a:lnTo>
                      <a:pt x="16160" y="26576"/>
                    </a:lnTo>
                    <a:close/>
                    <a:moveTo>
                      <a:pt x="17922" y="25581"/>
                    </a:moveTo>
                    <a:lnTo>
                      <a:pt x="17922" y="25198"/>
                    </a:lnTo>
                    <a:lnTo>
                      <a:pt x="17386" y="25581"/>
                    </a:lnTo>
                    <a:lnTo>
                      <a:pt x="17386" y="25887"/>
                    </a:lnTo>
                    <a:close/>
                    <a:moveTo>
                      <a:pt x="20219" y="24279"/>
                    </a:moveTo>
                    <a:lnTo>
                      <a:pt x="20219" y="23896"/>
                    </a:lnTo>
                    <a:lnTo>
                      <a:pt x="19683" y="24202"/>
                    </a:lnTo>
                    <a:lnTo>
                      <a:pt x="19683" y="24585"/>
                    </a:lnTo>
                    <a:close/>
                    <a:moveTo>
                      <a:pt x="21368" y="23589"/>
                    </a:moveTo>
                    <a:lnTo>
                      <a:pt x="21368" y="23206"/>
                    </a:lnTo>
                    <a:lnTo>
                      <a:pt x="20832" y="23589"/>
                    </a:lnTo>
                    <a:lnTo>
                      <a:pt x="20832" y="23896"/>
                    </a:lnTo>
                    <a:close/>
                    <a:moveTo>
                      <a:pt x="23666" y="22211"/>
                    </a:moveTo>
                    <a:lnTo>
                      <a:pt x="23666" y="21904"/>
                    </a:lnTo>
                    <a:lnTo>
                      <a:pt x="23130" y="22211"/>
                    </a:lnTo>
                    <a:lnTo>
                      <a:pt x="23130" y="22594"/>
                    </a:lnTo>
                    <a:close/>
                    <a:moveTo>
                      <a:pt x="24891" y="21598"/>
                    </a:moveTo>
                    <a:lnTo>
                      <a:pt x="24815" y="21215"/>
                    </a:lnTo>
                    <a:lnTo>
                      <a:pt x="24278" y="21598"/>
                    </a:lnTo>
                    <a:lnTo>
                      <a:pt x="24278" y="21904"/>
                    </a:lnTo>
                    <a:close/>
                    <a:moveTo>
                      <a:pt x="25963" y="20909"/>
                    </a:moveTo>
                    <a:lnTo>
                      <a:pt x="25963" y="20602"/>
                    </a:lnTo>
                    <a:lnTo>
                      <a:pt x="25427" y="20909"/>
                    </a:lnTo>
                    <a:lnTo>
                      <a:pt x="25427" y="21215"/>
                    </a:lnTo>
                    <a:close/>
                    <a:moveTo>
                      <a:pt x="27189" y="20219"/>
                    </a:moveTo>
                    <a:lnTo>
                      <a:pt x="27189" y="19913"/>
                    </a:lnTo>
                    <a:lnTo>
                      <a:pt x="26576" y="20219"/>
                    </a:lnTo>
                    <a:lnTo>
                      <a:pt x="26576" y="20602"/>
                    </a:lnTo>
                    <a:close/>
                    <a:moveTo>
                      <a:pt x="28261" y="19607"/>
                    </a:moveTo>
                    <a:lnTo>
                      <a:pt x="28261" y="19224"/>
                    </a:lnTo>
                    <a:lnTo>
                      <a:pt x="27725" y="19530"/>
                    </a:lnTo>
                    <a:lnTo>
                      <a:pt x="27725" y="19913"/>
                    </a:lnTo>
                    <a:close/>
                    <a:moveTo>
                      <a:pt x="29486" y="18917"/>
                    </a:moveTo>
                    <a:lnTo>
                      <a:pt x="29486" y="18534"/>
                    </a:lnTo>
                    <a:lnTo>
                      <a:pt x="28874" y="18917"/>
                    </a:lnTo>
                    <a:lnTo>
                      <a:pt x="28874" y="19224"/>
                    </a:lnTo>
                    <a:close/>
                    <a:moveTo>
                      <a:pt x="22517" y="2221"/>
                    </a:moveTo>
                    <a:lnTo>
                      <a:pt x="22211" y="2374"/>
                    </a:lnTo>
                    <a:lnTo>
                      <a:pt x="22211" y="3064"/>
                    </a:lnTo>
                    <a:lnTo>
                      <a:pt x="22517" y="2910"/>
                    </a:lnTo>
                    <a:close/>
                    <a:moveTo>
                      <a:pt x="22517" y="4212"/>
                    </a:moveTo>
                    <a:lnTo>
                      <a:pt x="22517" y="3600"/>
                    </a:lnTo>
                    <a:lnTo>
                      <a:pt x="22211" y="3753"/>
                    </a:lnTo>
                    <a:lnTo>
                      <a:pt x="22211" y="4366"/>
                    </a:lnTo>
                    <a:close/>
                    <a:moveTo>
                      <a:pt x="22517" y="6893"/>
                    </a:moveTo>
                    <a:lnTo>
                      <a:pt x="22517" y="6204"/>
                    </a:lnTo>
                    <a:lnTo>
                      <a:pt x="22211" y="6434"/>
                    </a:lnTo>
                    <a:lnTo>
                      <a:pt x="22211" y="7046"/>
                    </a:lnTo>
                    <a:close/>
                    <a:moveTo>
                      <a:pt x="22517" y="8195"/>
                    </a:moveTo>
                    <a:lnTo>
                      <a:pt x="22517" y="7582"/>
                    </a:lnTo>
                    <a:lnTo>
                      <a:pt x="22211" y="7736"/>
                    </a:lnTo>
                    <a:lnTo>
                      <a:pt x="22211" y="8425"/>
                    </a:lnTo>
                    <a:close/>
                    <a:moveTo>
                      <a:pt x="22517" y="10876"/>
                    </a:moveTo>
                    <a:lnTo>
                      <a:pt x="22517" y="10263"/>
                    </a:lnTo>
                    <a:lnTo>
                      <a:pt x="22211" y="10416"/>
                    </a:lnTo>
                    <a:lnTo>
                      <a:pt x="22211" y="11029"/>
                    </a:lnTo>
                    <a:close/>
                    <a:moveTo>
                      <a:pt x="22517" y="12178"/>
                    </a:moveTo>
                    <a:lnTo>
                      <a:pt x="22517" y="11565"/>
                    </a:lnTo>
                    <a:lnTo>
                      <a:pt x="22211" y="11718"/>
                    </a:lnTo>
                    <a:lnTo>
                      <a:pt x="22211" y="12407"/>
                    </a:lnTo>
                    <a:close/>
                    <a:moveTo>
                      <a:pt x="22517" y="16237"/>
                    </a:moveTo>
                    <a:lnTo>
                      <a:pt x="22517" y="15548"/>
                    </a:lnTo>
                    <a:lnTo>
                      <a:pt x="22211" y="15701"/>
                    </a:lnTo>
                    <a:lnTo>
                      <a:pt x="22287" y="16390"/>
                    </a:lnTo>
                    <a:close/>
                    <a:moveTo>
                      <a:pt x="22517" y="17539"/>
                    </a:moveTo>
                    <a:lnTo>
                      <a:pt x="22517" y="16850"/>
                    </a:lnTo>
                    <a:lnTo>
                      <a:pt x="22287" y="17079"/>
                    </a:lnTo>
                    <a:lnTo>
                      <a:pt x="22287" y="17692"/>
                    </a:lnTo>
                    <a:close/>
                    <a:moveTo>
                      <a:pt x="22594" y="20219"/>
                    </a:moveTo>
                    <a:lnTo>
                      <a:pt x="22594" y="19530"/>
                    </a:lnTo>
                    <a:lnTo>
                      <a:pt x="22287" y="19683"/>
                    </a:lnTo>
                    <a:lnTo>
                      <a:pt x="22287" y="20373"/>
                    </a:lnTo>
                    <a:close/>
                    <a:moveTo>
                      <a:pt x="22594" y="21521"/>
                    </a:moveTo>
                    <a:lnTo>
                      <a:pt x="22594" y="20909"/>
                    </a:lnTo>
                    <a:lnTo>
                      <a:pt x="22287" y="21062"/>
                    </a:lnTo>
                    <a:lnTo>
                      <a:pt x="22287" y="21675"/>
                    </a:lnTo>
                    <a:close/>
                    <a:moveTo>
                      <a:pt x="22594" y="22900"/>
                    </a:moveTo>
                    <a:lnTo>
                      <a:pt x="22594" y="22211"/>
                    </a:lnTo>
                    <a:lnTo>
                      <a:pt x="22287" y="22364"/>
                    </a:lnTo>
                    <a:lnTo>
                      <a:pt x="22287" y="22747"/>
                    </a:lnTo>
                    <a:lnTo>
                      <a:pt x="21981" y="22900"/>
                    </a:lnTo>
                    <a:lnTo>
                      <a:pt x="21981" y="23283"/>
                    </a:lnTo>
                    <a:lnTo>
                      <a:pt x="22517" y="22900"/>
                    </a:lnTo>
                    <a:lnTo>
                      <a:pt x="22517" y="22900"/>
                    </a:lnTo>
                    <a:close/>
                    <a:moveTo>
                      <a:pt x="22594" y="24202"/>
                    </a:moveTo>
                    <a:lnTo>
                      <a:pt x="22594" y="23513"/>
                    </a:lnTo>
                    <a:lnTo>
                      <a:pt x="22287" y="23742"/>
                    </a:lnTo>
                    <a:lnTo>
                      <a:pt x="22287" y="24355"/>
                    </a:lnTo>
                    <a:close/>
                    <a:moveTo>
                      <a:pt x="22594" y="25504"/>
                    </a:moveTo>
                    <a:lnTo>
                      <a:pt x="22594" y="24891"/>
                    </a:lnTo>
                    <a:lnTo>
                      <a:pt x="22287" y="25044"/>
                    </a:lnTo>
                    <a:lnTo>
                      <a:pt x="22287" y="25734"/>
                    </a:lnTo>
                    <a:close/>
                    <a:moveTo>
                      <a:pt x="26346" y="0"/>
                    </a:moveTo>
                    <a:lnTo>
                      <a:pt x="26040" y="153"/>
                    </a:lnTo>
                    <a:lnTo>
                      <a:pt x="26040" y="843"/>
                    </a:lnTo>
                    <a:lnTo>
                      <a:pt x="26346" y="689"/>
                    </a:lnTo>
                    <a:close/>
                    <a:moveTo>
                      <a:pt x="26346" y="1991"/>
                    </a:moveTo>
                    <a:lnTo>
                      <a:pt x="26346" y="1379"/>
                    </a:lnTo>
                    <a:lnTo>
                      <a:pt x="26040" y="1532"/>
                    </a:lnTo>
                    <a:lnTo>
                      <a:pt x="26040" y="2145"/>
                    </a:lnTo>
                    <a:close/>
                    <a:moveTo>
                      <a:pt x="26346" y="3370"/>
                    </a:moveTo>
                    <a:lnTo>
                      <a:pt x="26346" y="2681"/>
                    </a:lnTo>
                    <a:lnTo>
                      <a:pt x="26040" y="2834"/>
                    </a:lnTo>
                    <a:lnTo>
                      <a:pt x="26040" y="3523"/>
                    </a:lnTo>
                    <a:close/>
                    <a:moveTo>
                      <a:pt x="26346" y="4672"/>
                    </a:moveTo>
                    <a:lnTo>
                      <a:pt x="26346" y="3983"/>
                    </a:lnTo>
                    <a:lnTo>
                      <a:pt x="26040" y="4212"/>
                    </a:lnTo>
                    <a:lnTo>
                      <a:pt x="26040" y="4825"/>
                    </a:lnTo>
                    <a:close/>
                    <a:moveTo>
                      <a:pt x="26346" y="6051"/>
                    </a:moveTo>
                    <a:lnTo>
                      <a:pt x="26346" y="5361"/>
                    </a:lnTo>
                    <a:lnTo>
                      <a:pt x="26117" y="5514"/>
                    </a:lnTo>
                    <a:lnTo>
                      <a:pt x="26117" y="6204"/>
                    </a:lnTo>
                    <a:close/>
                    <a:moveTo>
                      <a:pt x="26346" y="7353"/>
                    </a:moveTo>
                    <a:lnTo>
                      <a:pt x="26346" y="6663"/>
                    </a:lnTo>
                    <a:lnTo>
                      <a:pt x="26117" y="6816"/>
                    </a:lnTo>
                    <a:lnTo>
                      <a:pt x="26117" y="7506"/>
                    </a:lnTo>
                    <a:close/>
                    <a:moveTo>
                      <a:pt x="26346" y="8655"/>
                    </a:moveTo>
                    <a:lnTo>
                      <a:pt x="26346" y="8042"/>
                    </a:lnTo>
                    <a:lnTo>
                      <a:pt x="26117" y="8195"/>
                    </a:lnTo>
                    <a:lnTo>
                      <a:pt x="26117" y="8808"/>
                    </a:lnTo>
                    <a:close/>
                    <a:moveTo>
                      <a:pt x="26346" y="9957"/>
                    </a:moveTo>
                    <a:lnTo>
                      <a:pt x="26346" y="9344"/>
                    </a:lnTo>
                    <a:lnTo>
                      <a:pt x="26117" y="9497"/>
                    </a:lnTo>
                    <a:lnTo>
                      <a:pt x="26117" y="10186"/>
                    </a:lnTo>
                    <a:close/>
                    <a:moveTo>
                      <a:pt x="26346" y="11335"/>
                    </a:moveTo>
                    <a:lnTo>
                      <a:pt x="26346" y="10646"/>
                    </a:lnTo>
                    <a:lnTo>
                      <a:pt x="26117" y="10799"/>
                    </a:lnTo>
                    <a:lnTo>
                      <a:pt x="26117" y="11488"/>
                    </a:lnTo>
                    <a:close/>
                    <a:moveTo>
                      <a:pt x="26346" y="12637"/>
                    </a:moveTo>
                    <a:lnTo>
                      <a:pt x="26346" y="12024"/>
                    </a:lnTo>
                    <a:lnTo>
                      <a:pt x="26117" y="12178"/>
                    </a:lnTo>
                    <a:lnTo>
                      <a:pt x="26117" y="12790"/>
                    </a:lnTo>
                    <a:close/>
                    <a:moveTo>
                      <a:pt x="26346" y="14016"/>
                    </a:moveTo>
                    <a:lnTo>
                      <a:pt x="26346" y="13326"/>
                    </a:lnTo>
                    <a:lnTo>
                      <a:pt x="26117" y="13480"/>
                    </a:lnTo>
                    <a:lnTo>
                      <a:pt x="26117" y="14169"/>
                    </a:lnTo>
                    <a:close/>
                    <a:moveTo>
                      <a:pt x="26423" y="15318"/>
                    </a:moveTo>
                    <a:lnTo>
                      <a:pt x="26423" y="14628"/>
                    </a:lnTo>
                    <a:lnTo>
                      <a:pt x="26117" y="14782"/>
                    </a:lnTo>
                    <a:lnTo>
                      <a:pt x="26117" y="15471"/>
                    </a:lnTo>
                    <a:close/>
                    <a:moveTo>
                      <a:pt x="26423" y="16620"/>
                    </a:moveTo>
                    <a:lnTo>
                      <a:pt x="26423" y="16007"/>
                    </a:lnTo>
                    <a:lnTo>
                      <a:pt x="26117" y="16160"/>
                    </a:lnTo>
                    <a:lnTo>
                      <a:pt x="26117" y="16850"/>
                    </a:lnTo>
                    <a:close/>
                    <a:moveTo>
                      <a:pt x="26423" y="17998"/>
                    </a:moveTo>
                    <a:lnTo>
                      <a:pt x="26423" y="17309"/>
                    </a:lnTo>
                    <a:lnTo>
                      <a:pt x="26117" y="17462"/>
                    </a:lnTo>
                    <a:lnTo>
                      <a:pt x="26117" y="18152"/>
                    </a:lnTo>
                    <a:close/>
                    <a:moveTo>
                      <a:pt x="26423" y="19300"/>
                    </a:moveTo>
                    <a:lnTo>
                      <a:pt x="26423" y="18688"/>
                    </a:lnTo>
                    <a:lnTo>
                      <a:pt x="26117" y="18841"/>
                    </a:lnTo>
                    <a:lnTo>
                      <a:pt x="26117" y="19453"/>
                    </a:lnTo>
                    <a:close/>
                    <a:moveTo>
                      <a:pt x="26423" y="20679"/>
                    </a:moveTo>
                    <a:lnTo>
                      <a:pt x="26423" y="19990"/>
                    </a:lnTo>
                    <a:lnTo>
                      <a:pt x="26117" y="20143"/>
                    </a:lnTo>
                    <a:lnTo>
                      <a:pt x="26117" y="20832"/>
                    </a:lnTo>
                    <a:close/>
                    <a:moveTo>
                      <a:pt x="26423" y="21981"/>
                    </a:moveTo>
                    <a:lnTo>
                      <a:pt x="26423" y="21292"/>
                    </a:lnTo>
                    <a:lnTo>
                      <a:pt x="26117" y="21445"/>
                    </a:lnTo>
                    <a:lnTo>
                      <a:pt x="26117" y="22134"/>
                    </a:lnTo>
                    <a:close/>
                    <a:moveTo>
                      <a:pt x="26423" y="23283"/>
                    </a:moveTo>
                    <a:lnTo>
                      <a:pt x="26423" y="22670"/>
                    </a:lnTo>
                    <a:lnTo>
                      <a:pt x="26117" y="22823"/>
                    </a:lnTo>
                    <a:lnTo>
                      <a:pt x="26117" y="23513"/>
                    </a:lnTo>
                    <a:close/>
                    <a:moveTo>
                      <a:pt x="18688" y="4442"/>
                    </a:moveTo>
                    <a:lnTo>
                      <a:pt x="18381" y="4595"/>
                    </a:lnTo>
                    <a:lnTo>
                      <a:pt x="18381" y="5285"/>
                    </a:lnTo>
                    <a:lnTo>
                      <a:pt x="18688" y="5132"/>
                    </a:lnTo>
                    <a:close/>
                    <a:moveTo>
                      <a:pt x="18688" y="6434"/>
                    </a:moveTo>
                    <a:lnTo>
                      <a:pt x="18688" y="5821"/>
                    </a:lnTo>
                    <a:lnTo>
                      <a:pt x="18381" y="5974"/>
                    </a:lnTo>
                    <a:lnTo>
                      <a:pt x="18381" y="6587"/>
                    </a:lnTo>
                    <a:close/>
                    <a:moveTo>
                      <a:pt x="18688" y="9114"/>
                    </a:moveTo>
                    <a:lnTo>
                      <a:pt x="18688" y="8425"/>
                    </a:lnTo>
                    <a:lnTo>
                      <a:pt x="18381" y="8655"/>
                    </a:lnTo>
                    <a:lnTo>
                      <a:pt x="18381" y="9267"/>
                    </a:lnTo>
                    <a:close/>
                    <a:moveTo>
                      <a:pt x="18688" y="10493"/>
                    </a:moveTo>
                    <a:lnTo>
                      <a:pt x="18688" y="9803"/>
                    </a:lnTo>
                    <a:lnTo>
                      <a:pt x="18381" y="9957"/>
                    </a:lnTo>
                    <a:lnTo>
                      <a:pt x="18381" y="10646"/>
                    </a:lnTo>
                    <a:close/>
                    <a:moveTo>
                      <a:pt x="18688" y="13097"/>
                    </a:moveTo>
                    <a:lnTo>
                      <a:pt x="18688" y="12484"/>
                    </a:lnTo>
                    <a:lnTo>
                      <a:pt x="18381" y="12637"/>
                    </a:lnTo>
                    <a:lnTo>
                      <a:pt x="18381" y="13250"/>
                    </a:lnTo>
                    <a:close/>
                    <a:moveTo>
                      <a:pt x="18688" y="14399"/>
                    </a:moveTo>
                    <a:lnTo>
                      <a:pt x="18688" y="13786"/>
                    </a:lnTo>
                    <a:lnTo>
                      <a:pt x="18381" y="13939"/>
                    </a:lnTo>
                    <a:lnTo>
                      <a:pt x="18381" y="14628"/>
                    </a:lnTo>
                    <a:close/>
                    <a:moveTo>
                      <a:pt x="18688" y="15777"/>
                    </a:moveTo>
                    <a:lnTo>
                      <a:pt x="18688" y="15088"/>
                    </a:lnTo>
                    <a:lnTo>
                      <a:pt x="18381" y="15241"/>
                    </a:lnTo>
                    <a:lnTo>
                      <a:pt x="18381" y="15930"/>
                    </a:lnTo>
                    <a:close/>
                    <a:moveTo>
                      <a:pt x="18688" y="17079"/>
                    </a:moveTo>
                    <a:lnTo>
                      <a:pt x="18688" y="16467"/>
                    </a:lnTo>
                    <a:lnTo>
                      <a:pt x="18381" y="16620"/>
                    </a:lnTo>
                    <a:lnTo>
                      <a:pt x="18381" y="17232"/>
                    </a:lnTo>
                    <a:close/>
                    <a:moveTo>
                      <a:pt x="18688" y="18458"/>
                    </a:moveTo>
                    <a:lnTo>
                      <a:pt x="18688" y="17769"/>
                    </a:lnTo>
                    <a:lnTo>
                      <a:pt x="18381" y="17922"/>
                    </a:lnTo>
                    <a:lnTo>
                      <a:pt x="18381" y="18611"/>
                    </a:lnTo>
                    <a:close/>
                    <a:moveTo>
                      <a:pt x="18688" y="19760"/>
                    </a:moveTo>
                    <a:lnTo>
                      <a:pt x="18688" y="19071"/>
                    </a:lnTo>
                    <a:lnTo>
                      <a:pt x="18381" y="19224"/>
                    </a:lnTo>
                    <a:lnTo>
                      <a:pt x="18381" y="19913"/>
                    </a:lnTo>
                    <a:close/>
                    <a:moveTo>
                      <a:pt x="18458" y="20526"/>
                    </a:moveTo>
                    <a:lnTo>
                      <a:pt x="18381" y="20602"/>
                    </a:lnTo>
                    <a:lnTo>
                      <a:pt x="18458" y="21292"/>
                    </a:lnTo>
                    <a:lnTo>
                      <a:pt x="18688" y="21062"/>
                    </a:lnTo>
                    <a:lnTo>
                      <a:pt x="18688" y="20679"/>
                    </a:lnTo>
                    <a:lnTo>
                      <a:pt x="19070" y="20449"/>
                    </a:lnTo>
                    <a:lnTo>
                      <a:pt x="19070" y="20143"/>
                    </a:lnTo>
                    <a:lnTo>
                      <a:pt x="18458" y="20449"/>
                    </a:lnTo>
                    <a:close/>
                    <a:moveTo>
                      <a:pt x="18688" y="22440"/>
                    </a:moveTo>
                    <a:lnTo>
                      <a:pt x="18688" y="21751"/>
                    </a:lnTo>
                    <a:lnTo>
                      <a:pt x="18458" y="21904"/>
                    </a:lnTo>
                    <a:lnTo>
                      <a:pt x="18458" y="22594"/>
                    </a:lnTo>
                    <a:close/>
                    <a:moveTo>
                      <a:pt x="18688" y="23742"/>
                    </a:moveTo>
                    <a:lnTo>
                      <a:pt x="18688" y="23130"/>
                    </a:lnTo>
                    <a:lnTo>
                      <a:pt x="18458" y="23283"/>
                    </a:lnTo>
                    <a:lnTo>
                      <a:pt x="18458" y="23896"/>
                    </a:lnTo>
                    <a:close/>
                    <a:moveTo>
                      <a:pt x="18688" y="24738"/>
                    </a:moveTo>
                    <a:lnTo>
                      <a:pt x="18688" y="24432"/>
                    </a:lnTo>
                    <a:lnTo>
                      <a:pt x="18458" y="24585"/>
                    </a:lnTo>
                    <a:lnTo>
                      <a:pt x="18458" y="25274"/>
                    </a:lnTo>
                    <a:lnTo>
                      <a:pt x="18458" y="25198"/>
                    </a:lnTo>
                    <a:lnTo>
                      <a:pt x="18458" y="25274"/>
                    </a:lnTo>
                    <a:lnTo>
                      <a:pt x="19070" y="24891"/>
                    </a:lnTo>
                    <a:lnTo>
                      <a:pt x="19070" y="24585"/>
                    </a:lnTo>
                    <a:close/>
                    <a:moveTo>
                      <a:pt x="18688" y="26423"/>
                    </a:moveTo>
                    <a:lnTo>
                      <a:pt x="18688" y="25734"/>
                    </a:lnTo>
                    <a:lnTo>
                      <a:pt x="18458" y="25887"/>
                    </a:lnTo>
                    <a:lnTo>
                      <a:pt x="18458" y="26576"/>
                    </a:lnTo>
                    <a:close/>
                    <a:moveTo>
                      <a:pt x="18688" y="27725"/>
                    </a:moveTo>
                    <a:lnTo>
                      <a:pt x="18688" y="27112"/>
                    </a:lnTo>
                    <a:lnTo>
                      <a:pt x="18458" y="27265"/>
                    </a:lnTo>
                    <a:lnTo>
                      <a:pt x="18458" y="27955"/>
                    </a:lnTo>
                    <a:close/>
                    <a:moveTo>
                      <a:pt x="14858" y="6663"/>
                    </a:moveTo>
                    <a:lnTo>
                      <a:pt x="14552" y="6816"/>
                    </a:lnTo>
                    <a:lnTo>
                      <a:pt x="14552" y="7506"/>
                    </a:lnTo>
                    <a:lnTo>
                      <a:pt x="14858" y="7353"/>
                    </a:lnTo>
                    <a:close/>
                    <a:moveTo>
                      <a:pt x="14858" y="8655"/>
                    </a:moveTo>
                    <a:lnTo>
                      <a:pt x="14858" y="7965"/>
                    </a:lnTo>
                    <a:lnTo>
                      <a:pt x="14552" y="8195"/>
                    </a:lnTo>
                    <a:lnTo>
                      <a:pt x="14552" y="8808"/>
                    </a:lnTo>
                    <a:close/>
                    <a:moveTo>
                      <a:pt x="14858" y="10033"/>
                    </a:moveTo>
                    <a:lnTo>
                      <a:pt x="14858" y="9344"/>
                    </a:lnTo>
                    <a:lnTo>
                      <a:pt x="14552" y="9497"/>
                    </a:lnTo>
                    <a:lnTo>
                      <a:pt x="14552" y="10186"/>
                    </a:lnTo>
                    <a:close/>
                    <a:moveTo>
                      <a:pt x="14858" y="11335"/>
                    </a:moveTo>
                    <a:lnTo>
                      <a:pt x="14858" y="10646"/>
                    </a:lnTo>
                    <a:lnTo>
                      <a:pt x="14552" y="10876"/>
                    </a:lnTo>
                    <a:lnTo>
                      <a:pt x="14552" y="11488"/>
                    </a:lnTo>
                    <a:close/>
                    <a:moveTo>
                      <a:pt x="14858" y="12637"/>
                    </a:moveTo>
                    <a:lnTo>
                      <a:pt x="14858" y="12024"/>
                    </a:lnTo>
                    <a:lnTo>
                      <a:pt x="14552" y="12178"/>
                    </a:lnTo>
                    <a:lnTo>
                      <a:pt x="14552" y="12867"/>
                    </a:lnTo>
                    <a:close/>
                    <a:moveTo>
                      <a:pt x="14858" y="14016"/>
                    </a:moveTo>
                    <a:lnTo>
                      <a:pt x="14858" y="13326"/>
                    </a:lnTo>
                    <a:lnTo>
                      <a:pt x="14552" y="13480"/>
                    </a:lnTo>
                    <a:lnTo>
                      <a:pt x="14552" y="14169"/>
                    </a:lnTo>
                    <a:close/>
                    <a:moveTo>
                      <a:pt x="14858" y="15318"/>
                    </a:moveTo>
                    <a:lnTo>
                      <a:pt x="14858" y="14705"/>
                    </a:lnTo>
                    <a:lnTo>
                      <a:pt x="14552" y="14858"/>
                    </a:lnTo>
                    <a:lnTo>
                      <a:pt x="14552" y="15471"/>
                    </a:lnTo>
                    <a:close/>
                    <a:moveTo>
                      <a:pt x="14858" y="16620"/>
                    </a:moveTo>
                    <a:lnTo>
                      <a:pt x="14858" y="16007"/>
                    </a:lnTo>
                    <a:lnTo>
                      <a:pt x="14552" y="16160"/>
                    </a:lnTo>
                    <a:lnTo>
                      <a:pt x="14552" y="16850"/>
                    </a:lnTo>
                    <a:close/>
                    <a:moveTo>
                      <a:pt x="14858" y="17998"/>
                    </a:moveTo>
                    <a:lnTo>
                      <a:pt x="14858" y="17309"/>
                    </a:lnTo>
                    <a:lnTo>
                      <a:pt x="14552" y="17462"/>
                    </a:lnTo>
                    <a:lnTo>
                      <a:pt x="14552" y="18152"/>
                    </a:lnTo>
                    <a:close/>
                    <a:moveTo>
                      <a:pt x="14858" y="19300"/>
                    </a:moveTo>
                    <a:lnTo>
                      <a:pt x="14858" y="18611"/>
                    </a:lnTo>
                    <a:lnTo>
                      <a:pt x="14552" y="18841"/>
                    </a:lnTo>
                    <a:lnTo>
                      <a:pt x="14552" y="19453"/>
                    </a:lnTo>
                    <a:close/>
                    <a:moveTo>
                      <a:pt x="14858" y="20679"/>
                    </a:moveTo>
                    <a:lnTo>
                      <a:pt x="14858" y="19990"/>
                    </a:lnTo>
                    <a:lnTo>
                      <a:pt x="14552" y="20143"/>
                    </a:lnTo>
                    <a:lnTo>
                      <a:pt x="14552" y="20832"/>
                    </a:lnTo>
                    <a:close/>
                    <a:moveTo>
                      <a:pt x="14858" y="21981"/>
                    </a:moveTo>
                    <a:lnTo>
                      <a:pt x="14858" y="21292"/>
                    </a:lnTo>
                    <a:lnTo>
                      <a:pt x="14552" y="21521"/>
                    </a:lnTo>
                    <a:lnTo>
                      <a:pt x="14552" y="22134"/>
                    </a:lnTo>
                    <a:close/>
                    <a:moveTo>
                      <a:pt x="14858" y="23283"/>
                    </a:moveTo>
                    <a:lnTo>
                      <a:pt x="14858" y="22670"/>
                    </a:lnTo>
                    <a:lnTo>
                      <a:pt x="14552" y="22823"/>
                    </a:lnTo>
                    <a:lnTo>
                      <a:pt x="14552" y="23513"/>
                    </a:lnTo>
                    <a:close/>
                    <a:moveTo>
                      <a:pt x="14858" y="24661"/>
                    </a:moveTo>
                    <a:lnTo>
                      <a:pt x="14858" y="23972"/>
                    </a:lnTo>
                    <a:lnTo>
                      <a:pt x="14552" y="24125"/>
                    </a:lnTo>
                    <a:lnTo>
                      <a:pt x="14552" y="24815"/>
                    </a:lnTo>
                    <a:close/>
                    <a:moveTo>
                      <a:pt x="14858" y="25963"/>
                    </a:moveTo>
                    <a:lnTo>
                      <a:pt x="14858" y="25274"/>
                    </a:lnTo>
                    <a:lnTo>
                      <a:pt x="14552" y="25504"/>
                    </a:lnTo>
                    <a:lnTo>
                      <a:pt x="14552" y="26117"/>
                    </a:lnTo>
                    <a:close/>
                    <a:moveTo>
                      <a:pt x="14858" y="27342"/>
                    </a:moveTo>
                    <a:lnTo>
                      <a:pt x="14858" y="26653"/>
                    </a:lnTo>
                    <a:lnTo>
                      <a:pt x="14552" y="26806"/>
                    </a:lnTo>
                    <a:lnTo>
                      <a:pt x="14552" y="27495"/>
                    </a:lnTo>
                    <a:close/>
                    <a:moveTo>
                      <a:pt x="14858" y="28644"/>
                    </a:moveTo>
                    <a:lnTo>
                      <a:pt x="14858" y="27955"/>
                    </a:lnTo>
                    <a:lnTo>
                      <a:pt x="14552" y="28185"/>
                    </a:lnTo>
                    <a:lnTo>
                      <a:pt x="14552" y="28797"/>
                    </a:lnTo>
                    <a:close/>
                    <a:moveTo>
                      <a:pt x="14858" y="29946"/>
                    </a:moveTo>
                    <a:lnTo>
                      <a:pt x="14858" y="29333"/>
                    </a:lnTo>
                    <a:lnTo>
                      <a:pt x="14552" y="29487"/>
                    </a:lnTo>
                    <a:lnTo>
                      <a:pt x="14552" y="30176"/>
                    </a:lnTo>
                    <a:close/>
                    <a:moveTo>
                      <a:pt x="10952" y="8884"/>
                    </a:moveTo>
                    <a:lnTo>
                      <a:pt x="10722" y="9038"/>
                    </a:lnTo>
                    <a:lnTo>
                      <a:pt x="10722" y="9727"/>
                    </a:lnTo>
                    <a:lnTo>
                      <a:pt x="10952" y="9574"/>
                    </a:lnTo>
                    <a:close/>
                    <a:moveTo>
                      <a:pt x="10952" y="10876"/>
                    </a:moveTo>
                    <a:lnTo>
                      <a:pt x="10952" y="10263"/>
                    </a:lnTo>
                    <a:lnTo>
                      <a:pt x="10722" y="10416"/>
                    </a:lnTo>
                    <a:lnTo>
                      <a:pt x="10722" y="11029"/>
                    </a:lnTo>
                    <a:close/>
                    <a:moveTo>
                      <a:pt x="10952" y="13556"/>
                    </a:moveTo>
                    <a:lnTo>
                      <a:pt x="10952" y="12867"/>
                    </a:lnTo>
                    <a:lnTo>
                      <a:pt x="10722" y="13020"/>
                    </a:lnTo>
                    <a:lnTo>
                      <a:pt x="10722" y="13709"/>
                    </a:lnTo>
                    <a:close/>
                    <a:moveTo>
                      <a:pt x="10952" y="14858"/>
                    </a:moveTo>
                    <a:lnTo>
                      <a:pt x="10952" y="14246"/>
                    </a:lnTo>
                    <a:lnTo>
                      <a:pt x="10722" y="14399"/>
                    </a:lnTo>
                    <a:lnTo>
                      <a:pt x="10722" y="15088"/>
                    </a:lnTo>
                    <a:close/>
                    <a:moveTo>
                      <a:pt x="10952" y="17539"/>
                    </a:moveTo>
                    <a:lnTo>
                      <a:pt x="10952" y="16926"/>
                    </a:lnTo>
                    <a:lnTo>
                      <a:pt x="10722" y="17079"/>
                    </a:lnTo>
                    <a:lnTo>
                      <a:pt x="10722" y="17692"/>
                    </a:lnTo>
                    <a:close/>
                    <a:moveTo>
                      <a:pt x="11029" y="18841"/>
                    </a:moveTo>
                    <a:lnTo>
                      <a:pt x="11029" y="18228"/>
                    </a:lnTo>
                    <a:lnTo>
                      <a:pt x="10722" y="18381"/>
                    </a:lnTo>
                    <a:lnTo>
                      <a:pt x="10722" y="18994"/>
                    </a:lnTo>
                    <a:close/>
                    <a:moveTo>
                      <a:pt x="11029" y="22900"/>
                    </a:moveTo>
                    <a:lnTo>
                      <a:pt x="11029" y="22211"/>
                    </a:lnTo>
                    <a:lnTo>
                      <a:pt x="10722" y="22364"/>
                    </a:lnTo>
                    <a:lnTo>
                      <a:pt x="10722" y="23053"/>
                    </a:lnTo>
                    <a:close/>
                    <a:moveTo>
                      <a:pt x="11029" y="24202"/>
                    </a:moveTo>
                    <a:lnTo>
                      <a:pt x="11029" y="23513"/>
                    </a:lnTo>
                    <a:lnTo>
                      <a:pt x="10722" y="23666"/>
                    </a:lnTo>
                    <a:lnTo>
                      <a:pt x="10722" y="24355"/>
                    </a:lnTo>
                    <a:close/>
                    <a:moveTo>
                      <a:pt x="11029" y="26883"/>
                    </a:moveTo>
                    <a:lnTo>
                      <a:pt x="11029" y="26193"/>
                    </a:lnTo>
                    <a:lnTo>
                      <a:pt x="10722" y="26346"/>
                    </a:lnTo>
                    <a:lnTo>
                      <a:pt x="10722" y="27036"/>
                    </a:lnTo>
                    <a:close/>
                    <a:moveTo>
                      <a:pt x="11029" y="28185"/>
                    </a:moveTo>
                    <a:lnTo>
                      <a:pt x="11029" y="27572"/>
                    </a:lnTo>
                    <a:lnTo>
                      <a:pt x="10722" y="27725"/>
                    </a:lnTo>
                    <a:lnTo>
                      <a:pt x="10722" y="28338"/>
                    </a:lnTo>
                    <a:close/>
                    <a:moveTo>
                      <a:pt x="11029" y="29563"/>
                    </a:moveTo>
                    <a:lnTo>
                      <a:pt x="11029" y="28874"/>
                    </a:lnTo>
                    <a:lnTo>
                      <a:pt x="10722" y="29027"/>
                    </a:lnTo>
                    <a:lnTo>
                      <a:pt x="10722" y="29333"/>
                    </a:lnTo>
                    <a:lnTo>
                      <a:pt x="10416" y="29563"/>
                    </a:lnTo>
                    <a:lnTo>
                      <a:pt x="10416" y="29869"/>
                    </a:lnTo>
                    <a:lnTo>
                      <a:pt x="11029" y="29563"/>
                    </a:lnTo>
                    <a:lnTo>
                      <a:pt x="11029" y="29563"/>
                    </a:lnTo>
                    <a:close/>
                    <a:moveTo>
                      <a:pt x="11029" y="30865"/>
                    </a:moveTo>
                    <a:lnTo>
                      <a:pt x="11029" y="30176"/>
                    </a:lnTo>
                    <a:lnTo>
                      <a:pt x="10722" y="30329"/>
                    </a:lnTo>
                    <a:lnTo>
                      <a:pt x="10722" y="31018"/>
                    </a:lnTo>
                    <a:close/>
                    <a:moveTo>
                      <a:pt x="11029" y="32167"/>
                    </a:moveTo>
                    <a:lnTo>
                      <a:pt x="11029" y="31554"/>
                    </a:lnTo>
                    <a:lnTo>
                      <a:pt x="10722" y="31708"/>
                    </a:lnTo>
                    <a:lnTo>
                      <a:pt x="10722" y="32397"/>
                    </a:lnTo>
                    <a:close/>
                    <a:moveTo>
                      <a:pt x="7123" y="11105"/>
                    </a:moveTo>
                    <a:lnTo>
                      <a:pt x="6816" y="11259"/>
                    </a:lnTo>
                    <a:lnTo>
                      <a:pt x="6816" y="11948"/>
                    </a:lnTo>
                    <a:lnTo>
                      <a:pt x="7123" y="11795"/>
                    </a:lnTo>
                    <a:close/>
                    <a:moveTo>
                      <a:pt x="7123" y="13097"/>
                    </a:moveTo>
                    <a:lnTo>
                      <a:pt x="7123" y="12484"/>
                    </a:lnTo>
                    <a:lnTo>
                      <a:pt x="6816" y="12637"/>
                    </a:lnTo>
                    <a:lnTo>
                      <a:pt x="6816" y="13250"/>
                    </a:lnTo>
                    <a:close/>
                    <a:moveTo>
                      <a:pt x="6893" y="13863"/>
                    </a:moveTo>
                    <a:lnTo>
                      <a:pt x="6816" y="13939"/>
                    </a:lnTo>
                    <a:lnTo>
                      <a:pt x="6816" y="14628"/>
                    </a:lnTo>
                    <a:lnTo>
                      <a:pt x="7123" y="14475"/>
                    </a:lnTo>
                    <a:lnTo>
                      <a:pt x="7123" y="14016"/>
                    </a:lnTo>
                    <a:lnTo>
                      <a:pt x="7506" y="13786"/>
                    </a:lnTo>
                    <a:lnTo>
                      <a:pt x="7506" y="13480"/>
                    </a:lnTo>
                    <a:lnTo>
                      <a:pt x="6893" y="13786"/>
                    </a:lnTo>
                    <a:close/>
                    <a:moveTo>
                      <a:pt x="7123" y="15777"/>
                    </a:moveTo>
                    <a:lnTo>
                      <a:pt x="7123" y="15088"/>
                    </a:lnTo>
                    <a:lnTo>
                      <a:pt x="6816" y="15318"/>
                    </a:lnTo>
                    <a:lnTo>
                      <a:pt x="6816" y="15930"/>
                    </a:lnTo>
                    <a:close/>
                    <a:moveTo>
                      <a:pt x="7123" y="17156"/>
                    </a:moveTo>
                    <a:lnTo>
                      <a:pt x="7123" y="16467"/>
                    </a:lnTo>
                    <a:lnTo>
                      <a:pt x="6816" y="16620"/>
                    </a:lnTo>
                    <a:lnTo>
                      <a:pt x="6816" y="17309"/>
                    </a:lnTo>
                    <a:close/>
                    <a:moveTo>
                      <a:pt x="7123" y="19760"/>
                    </a:moveTo>
                    <a:lnTo>
                      <a:pt x="7123" y="19147"/>
                    </a:lnTo>
                    <a:lnTo>
                      <a:pt x="6816" y="19300"/>
                    </a:lnTo>
                    <a:lnTo>
                      <a:pt x="6893" y="19913"/>
                    </a:lnTo>
                    <a:close/>
                    <a:moveTo>
                      <a:pt x="7123" y="21062"/>
                    </a:moveTo>
                    <a:lnTo>
                      <a:pt x="7123" y="20449"/>
                    </a:lnTo>
                    <a:lnTo>
                      <a:pt x="6893" y="20602"/>
                    </a:lnTo>
                    <a:lnTo>
                      <a:pt x="6893" y="21292"/>
                    </a:lnTo>
                    <a:close/>
                    <a:moveTo>
                      <a:pt x="7123" y="23742"/>
                    </a:moveTo>
                    <a:lnTo>
                      <a:pt x="7123" y="23130"/>
                    </a:lnTo>
                    <a:lnTo>
                      <a:pt x="6893" y="23283"/>
                    </a:lnTo>
                    <a:lnTo>
                      <a:pt x="6893" y="23896"/>
                    </a:lnTo>
                    <a:close/>
                    <a:moveTo>
                      <a:pt x="7123" y="25121"/>
                    </a:moveTo>
                    <a:lnTo>
                      <a:pt x="7123" y="24432"/>
                    </a:lnTo>
                    <a:lnTo>
                      <a:pt x="6893" y="24585"/>
                    </a:lnTo>
                    <a:lnTo>
                      <a:pt x="6893" y="25274"/>
                    </a:lnTo>
                    <a:close/>
                    <a:moveTo>
                      <a:pt x="7123" y="26423"/>
                    </a:moveTo>
                    <a:lnTo>
                      <a:pt x="7123" y="25734"/>
                    </a:lnTo>
                    <a:lnTo>
                      <a:pt x="6893" y="25887"/>
                    </a:lnTo>
                    <a:lnTo>
                      <a:pt x="6893" y="26576"/>
                    </a:lnTo>
                    <a:close/>
                    <a:moveTo>
                      <a:pt x="7199" y="29104"/>
                    </a:moveTo>
                    <a:lnTo>
                      <a:pt x="7123" y="28414"/>
                    </a:lnTo>
                    <a:lnTo>
                      <a:pt x="6893" y="28567"/>
                    </a:lnTo>
                    <a:lnTo>
                      <a:pt x="6893" y="29257"/>
                    </a:lnTo>
                    <a:close/>
                    <a:moveTo>
                      <a:pt x="7199" y="30406"/>
                    </a:moveTo>
                    <a:lnTo>
                      <a:pt x="7199" y="29793"/>
                    </a:lnTo>
                    <a:lnTo>
                      <a:pt x="6893" y="29946"/>
                    </a:lnTo>
                    <a:lnTo>
                      <a:pt x="6893" y="30559"/>
                    </a:lnTo>
                    <a:close/>
                    <a:moveTo>
                      <a:pt x="7199" y="33086"/>
                    </a:moveTo>
                    <a:lnTo>
                      <a:pt x="7199" y="32397"/>
                    </a:lnTo>
                    <a:lnTo>
                      <a:pt x="6893" y="32550"/>
                    </a:lnTo>
                    <a:lnTo>
                      <a:pt x="6893" y="33239"/>
                    </a:lnTo>
                    <a:close/>
                    <a:moveTo>
                      <a:pt x="7199" y="34388"/>
                    </a:moveTo>
                    <a:lnTo>
                      <a:pt x="7199" y="33775"/>
                    </a:lnTo>
                    <a:lnTo>
                      <a:pt x="6893" y="33929"/>
                    </a:lnTo>
                    <a:lnTo>
                      <a:pt x="6893" y="34618"/>
                    </a:lnTo>
                    <a:close/>
                    <a:moveTo>
                      <a:pt x="3293" y="13326"/>
                    </a:moveTo>
                    <a:lnTo>
                      <a:pt x="2987" y="13480"/>
                    </a:lnTo>
                    <a:lnTo>
                      <a:pt x="2987" y="14169"/>
                    </a:lnTo>
                    <a:lnTo>
                      <a:pt x="3293" y="14016"/>
                    </a:lnTo>
                    <a:close/>
                    <a:moveTo>
                      <a:pt x="3293" y="15318"/>
                    </a:moveTo>
                    <a:lnTo>
                      <a:pt x="3293" y="14628"/>
                    </a:lnTo>
                    <a:lnTo>
                      <a:pt x="2987" y="14858"/>
                    </a:lnTo>
                    <a:lnTo>
                      <a:pt x="2987" y="15471"/>
                    </a:lnTo>
                    <a:close/>
                    <a:moveTo>
                      <a:pt x="3293" y="16696"/>
                    </a:moveTo>
                    <a:lnTo>
                      <a:pt x="3293" y="16007"/>
                    </a:lnTo>
                    <a:lnTo>
                      <a:pt x="2987" y="16160"/>
                    </a:lnTo>
                    <a:lnTo>
                      <a:pt x="2987" y="16850"/>
                    </a:lnTo>
                    <a:close/>
                    <a:moveTo>
                      <a:pt x="3293" y="17998"/>
                    </a:moveTo>
                    <a:lnTo>
                      <a:pt x="3293" y="17309"/>
                    </a:lnTo>
                    <a:lnTo>
                      <a:pt x="2987" y="17462"/>
                    </a:lnTo>
                    <a:lnTo>
                      <a:pt x="2987" y="18152"/>
                    </a:lnTo>
                    <a:close/>
                    <a:moveTo>
                      <a:pt x="3293" y="19300"/>
                    </a:moveTo>
                    <a:lnTo>
                      <a:pt x="3293" y="18688"/>
                    </a:lnTo>
                    <a:lnTo>
                      <a:pt x="2987" y="18841"/>
                    </a:lnTo>
                    <a:lnTo>
                      <a:pt x="2987" y="19530"/>
                    </a:lnTo>
                    <a:close/>
                    <a:moveTo>
                      <a:pt x="3293" y="20679"/>
                    </a:moveTo>
                    <a:lnTo>
                      <a:pt x="3293" y="19990"/>
                    </a:lnTo>
                    <a:lnTo>
                      <a:pt x="2987" y="20143"/>
                    </a:lnTo>
                    <a:lnTo>
                      <a:pt x="2987" y="20832"/>
                    </a:lnTo>
                    <a:close/>
                    <a:moveTo>
                      <a:pt x="3293" y="21981"/>
                    </a:moveTo>
                    <a:lnTo>
                      <a:pt x="3293" y="21368"/>
                    </a:lnTo>
                    <a:lnTo>
                      <a:pt x="2987" y="21521"/>
                    </a:lnTo>
                    <a:lnTo>
                      <a:pt x="2987" y="22134"/>
                    </a:lnTo>
                    <a:close/>
                    <a:moveTo>
                      <a:pt x="3293" y="23283"/>
                    </a:moveTo>
                    <a:lnTo>
                      <a:pt x="3293" y="22670"/>
                    </a:lnTo>
                    <a:lnTo>
                      <a:pt x="2987" y="22823"/>
                    </a:lnTo>
                    <a:lnTo>
                      <a:pt x="2987" y="23436"/>
                    </a:lnTo>
                    <a:close/>
                    <a:moveTo>
                      <a:pt x="3293" y="24661"/>
                    </a:moveTo>
                    <a:lnTo>
                      <a:pt x="3293" y="23972"/>
                    </a:lnTo>
                    <a:lnTo>
                      <a:pt x="2987" y="24125"/>
                    </a:lnTo>
                    <a:lnTo>
                      <a:pt x="3064" y="24815"/>
                    </a:lnTo>
                    <a:close/>
                    <a:moveTo>
                      <a:pt x="3293" y="25963"/>
                    </a:moveTo>
                    <a:lnTo>
                      <a:pt x="3293" y="25274"/>
                    </a:lnTo>
                    <a:lnTo>
                      <a:pt x="3064" y="25504"/>
                    </a:lnTo>
                    <a:lnTo>
                      <a:pt x="3064" y="26117"/>
                    </a:lnTo>
                    <a:close/>
                    <a:moveTo>
                      <a:pt x="3293" y="27342"/>
                    </a:moveTo>
                    <a:lnTo>
                      <a:pt x="3293" y="26653"/>
                    </a:lnTo>
                    <a:lnTo>
                      <a:pt x="3064" y="26806"/>
                    </a:lnTo>
                    <a:lnTo>
                      <a:pt x="3064" y="27495"/>
                    </a:lnTo>
                    <a:close/>
                    <a:moveTo>
                      <a:pt x="3293" y="28644"/>
                    </a:moveTo>
                    <a:lnTo>
                      <a:pt x="3293" y="27955"/>
                    </a:lnTo>
                    <a:lnTo>
                      <a:pt x="3064" y="28108"/>
                    </a:lnTo>
                    <a:lnTo>
                      <a:pt x="3064" y="28797"/>
                    </a:lnTo>
                    <a:close/>
                    <a:moveTo>
                      <a:pt x="3293" y="29946"/>
                    </a:moveTo>
                    <a:lnTo>
                      <a:pt x="3293" y="29333"/>
                    </a:lnTo>
                    <a:lnTo>
                      <a:pt x="3064" y="29487"/>
                    </a:lnTo>
                    <a:lnTo>
                      <a:pt x="3064" y="30176"/>
                    </a:lnTo>
                    <a:close/>
                    <a:moveTo>
                      <a:pt x="3293" y="31325"/>
                    </a:moveTo>
                    <a:lnTo>
                      <a:pt x="3293" y="30635"/>
                    </a:lnTo>
                    <a:lnTo>
                      <a:pt x="3064" y="30789"/>
                    </a:lnTo>
                    <a:lnTo>
                      <a:pt x="3064" y="31478"/>
                    </a:lnTo>
                    <a:close/>
                    <a:moveTo>
                      <a:pt x="3370" y="32627"/>
                    </a:moveTo>
                    <a:lnTo>
                      <a:pt x="3293" y="31937"/>
                    </a:lnTo>
                    <a:lnTo>
                      <a:pt x="3064" y="32167"/>
                    </a:lnTo>
                    <a:lnTo>
                      <a:pt x="3064" y="32780"/>
                    </a:lnTo>
                    <a:close/>
                    <a:moveTo>
                      <a:pt x="3370" y="34005"/>
                    </a:moveTo>
                    <a:lnTo>
                      <a:pt x="3370" y="33316"/>
                    </a:lnTo>
                    <a:lnTo>
                      <a:pt x="3064" y="33469"/>
                    </a:lnTo>
                    <a:lnTo>
                      <a:pt x="3064" y="34158"/>
                    </a:lnTo>
                    <a:close/>
                    <a:moveTo>
                      <a:pt x="3370" y="35307"/>
                    </a:moveTo>
                    <a:lnTo>
                      <a:pt x="3370" y="34618"/>
                    </a:lnTo>
                    <a:lnTo>
                      <a:pt x="3064" y="34771"/>
                    </a:lnTo>
                    <a:lnTo>
                      <a:pt x="3064" y="35460"/>
                    </a:lnTo>
                    <a:close/>
                    <a:moveTo>
                      <a:pt x="3370" y="36609"/>
                    </a:moveTo>
                    <a:lnTo>
                      <a:pt x="3370" y="35997"/>
                    </a:lnTo>
                    <a:lnTo>
                      <a:pt x="3064" y="36150"/>
                    </a:lnTo>
                    <a:lnTo>
                      <a:pt x="3064" y="36762"/>
                    </a:lnTo>
                    <a:close/>
                    <a:moveTo>
                      <a:pt x="536" y="17462"/>
                    </a:moveTo>
                    <a:lnTo>
                      <a:pt x="0" y="17769"/>
                    </a:lnTo>
                    <a:lnTo>
                      <a:pt x="0" y="18152"/>
                    </a:lnTo>
                    <a:lnTo>
                      <a:pt x="536" y="17769"/>
                    </a:lnTo>
                    <a:lnTo>
                      <a:pt x="536" y="17462"/>
                    </a:lnTo>
                    <a:lnTo>
                      <a:pt x="536" y="17462"/>
                    </a:lnTo>
                  </a:path>
                </a:pathLst>
              </a:custGeom>
              <a:solidFill>
                <a:srgbClr val="B0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695725" y="764700"/>
                <a:ext cx="82350" cy="134050"/>
              </a:xfrm>
              <a:custGeom>
                <a:avLst/>
                <a:gdLst/>
                <a:ahLst/>
                <a:cxnLst/>
                <a:rect l="l" t="t" r="r" b="b"/>
                <a:pathLst>
                  <a:path w="3294" h="5362" extrusionOk="0">
                    <a:moveTo>
                      <a:pt x="3294" y="1915"/>
                    </a:moveTo>
                    <a:lnTo>
                      <a:pt x="1" y="1"/>
                    </a:lnTo>
                    <a:lnTo>
                      <a:pt x="1" y="3447"/>
                    </a:lnTo>
                    <a:lnTo>
                      <a:pt x="3294" y="5362"/>
                    </a:lnTo>
                    <a:lnTo>
                      <a:pt x="3294" y="1915"/>
                    </a:ln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695725" y="280300"/>
                <a:ext cx="921000" cy="532300"/>
              </a:xfrm>
              <a:custGeom>
                <a:avLst/>
                <a:gdLst/>
                <a:ahLst/>
                <a:cxnLst/>
                <a:rect l="l" t="t" r="r" b="b"/>
                <a:pathLst>
                  <a:path w="36840" h="21292" extrusionOk="0">
                    <a:moveTo>
                      <a:pt x="36839" y="1915"/>
                    </a:moveTo>
                    <a:lnTo>
                      <a:pt x="33623" y="0"/>
                    </a:lnTo>
                    <a:lnTo>
                      <a:pt x="1" y="19377"/>
                    </a:lnTo>
                    <a:lnTo>
                      <a:pt x="3294" y="21291"/>
                    </a:lnTo>
                    <a:lnTo>
                      <a:pt x="36839" y="1915"/>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778050" y="328150"/>
                <a:ext cx="840575" cy="570600"/>
              </a:xfrm>
              <a:custGeom>
                <a:avLst/>
                <a:gdLst/>
                <a:ahLst/>
                <a:cxnLst/>
                <a:rect l="l" t="t" r="r" b="b"/>
                <a:pathLst>
                  <a:path w="33623" h="22824" extrusionOk="0">
                    <a:moveTo>
                      <a:pt x="1" y="19377"/>
                    </a:moveTo>
                    <a:lnTo>
                      <a:pt x="1" y="22824"/>
                    </a:lnTo>
                    <a:lnTo>
                      <a:pt x="33623" y="3447"/>
                    </a:lnTo>
                    <a:lnTo>
                      <a:pt x="33546" y="1"/>
                    </a:lnTo>
                    <a:lnTo>
                      <a:pt x="1" y="19377"/>
                    </a:lnTo>
                    <a:close/>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898675" y="1176375"/>
                <a:ext cx="172350" cy="338925"/>
              </a:xfrm>
              <a:custGeom>
                <a:avLst/>
                <a:gdLst/>
                <a:ahLst/>
                <a:cxnLst/>
                <a:rect l="l" t="t" r="r" b="b"/>
                <a:pathLst>
                  <a:path w="6894" h="13557" extrusionOk="0">
                    <a:moveTo>
                      <a:pt x="3447" y="0"/>
                    </a:moveTo>
                    <a:lnTo>
                      <a:pt x="1" y="13556"/>
                    </a:lnTo>
                    <a:lnTo>
                      <a:pt x="2911" y="11871"/>
                    </a:lnTo>
                    <a:lnTo>
                      <a:pt x="6894" y="9574"/>
                    </a:lnTo>
                    <a:lnTo>
                      <a:pt x="4903" y="4059"/>
                    </a:lnTo>
                    <a:lnTo>
                      <a:pt x="3447" y="0"/>
                    </a:lnTo>
                    <a:close/>
                  </a:path>
                </a:pathLst>
              </a:custGeom>
              <a:solidFill>
                <a:srgbClr val="8BD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a:off x="971450" y="973400"/>
                <a:ext cx="254675" cy="499775"/>
              </a:xfrm>
              <a:custGeom>
                <a:avLst/>
                <a:gdLst/>
                <a:ahLst/>
                <a:cxnLst/>
                <a:rect l="l" t="t" r="r" b="b"/>
                <a:pathLst>
                  <a:path w="10187" h="19991" extrusionOk="0">
                    <a:moveTo>
                      <a:pt x="5055" y="1"/>
                    </a:moveTo>
                    <a:lnTo>
                      <a:pt x="1992" y="12178"/>
                    </a:lnTo>
                    <a:lnTo>
                      <a:pt x="3983" y="17693"/>
                    </a:lnTo>
                    <a:lnTo>
                      <a:pt x="0" y="19990"/>
                    </a:lnTo>
                    <a:lnTo>
                      <a:pt x="3140" y="18152"/>
                    </a:lnTo>
                    <a:lnTo>
                      <a:pt x="10186" y="14093"/>
                    </a:lnTo>
                    <a:lnTo>
                      <a:pt x="6817" y="4826"/>
                    </a:lnTo>
                    <a:lnTo>
                      <a:pt x="5055" y="1"/>
                    </a:lnTo>
                    <a:close/>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1049950" y="845125"/>
                <a:ext cx="317850" cy="582100"/>
              </a:xfrm>
              <a:custGeom>
                <a:avLst/>
                <a:gdLst/>
                <a:ahLst/>
                <a:cxnLst/>
                <a:rect l="l" t="t" r="r" b="b"/>
                <a:pathLst>
                  <a:path w="12714" h="23284" extrusionOk="0">
                    <a:moveTo>
                      <a:pt x="6357" y="0"/>
                    </a:moveTo>
                    <a:lnTo>
                      <a:pt x="3677" y="9957"/>
                    </a:lnTo>
                    <a:lnTo>
                      <a:pt x="7046" y="19224"/>
                    </a:lnTo>
                    <a:lnTo>
                      <a:pt x="0" y="23283"/>
                    </a:lnTo>
                    <a:lnTo>
                      <a:pt x="6893" y="19301"/>
                    </a:lnTo>
                    <a:lnTo>
                      <a:pt x="12714" y="16007"/>
                    </a:lnTo>
                    <a:lnTo>
                      <a:pt x="9650" y="8349"/>
                    </a:lnTo>
                    <a:lnTo>
                      <a:pt x="6357" y="0"/>
                    </a:lnTo>
                    <a:close/>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0"/>
              <p:cNvSpPr/>
              <p:nvPr/>
            </p:nvSpPr>
            <p:spPr>
              <a:xfrm>
                <a:off x="1222275" y="827900"/>
                <a:ext cx="254675" cy="499750"/>
              </a:xfrm>
              <a:custGeom>
                <a:avLst/>
                <a:gdLst/>
                <a:ahLst/>
                <a:cxnLst/>
                <a:rect l="l" t="t" r="r" b="b"/>
                <a:pathLst>
                  <a:path w="10187" h="19990" extrusionOk="0">
                    <a:moveTo>
                      <a:pt x="5055" y="0"/>
                    </a:moveTo>
                    <a:lnTo>
                      <a:pt x="2757" y="9038"/>
                    </a:lnTo>
                    <a:lnTo>
                      <a:pt x="5821" y="16696"/>
                    </a:lnTo>
                    <a:lnTo>
                      <a:pt x="0" y="19990"/>
                    </a:lnTo>
                    <a:lnTo>
                      <a:pt x="10186" y="14169"/>
                    </a:lnTo>
                    <a:lnTo>
                      <a:pt x="5055" y="0"/>
                    </a:lnTo>
                    <a:close/>
                  </a:path>
                </a:pathLst>
              </a:custGeom>
              <a:solidFill>
                <a:srgbClr val="F79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p:nvPr/>
            </p:nvSpPr>
            <p:spPr>
              <a:xfrm>
                <a:off x="923575" y="1547825"/>
                <a:ext cx="206825" cy="218300"/>
              </a:xfrm>
              <a:custGeom>
                <a:avLst/>
                <a:gdLst/>
                <a:ahLst/>
                <a:cxnLst/>
                <a:rect l="l" t="t" r="r" b="b"/>
                <a:pathLst>
                  <a:path w="8273" h="8732" extrusionOk="0">
                    <a:moveTo>
                      <a:pt x="1" y="5591"/>
                    </a:moveTo>
                    <a:lnTo>
                      <a:pt x="77" y="5591"/>
                    </a:lnTo>
                    <a:cubicBezTo>
                      <a:pt x="920" y="4902"/>
                      <a:pt x="1303" y="4596"/>
                      <a:pt x="1762" y="4213"/>
                    </a:cubicBezTo>
                    <a:cubicBezTo>
                      <a:pt x="2222" y="3677"/>
                      <a:pt x="2605" y="3064"/>
                      <a:pt x="3064" y="1915"/>
                    </a:cubicBezTo>
                    <a:cubicBezTo>
                      <a:pt x="3294" y="1302"/>
                      <a:pt x="3370" y="1226"/>
                      <a:pt x="3983" y="996"/>
                    </a:cubicBezTo>
                    <a:lnTo>
                      <a:pt x="5132" y="383"/>
                    </a:lnTo>
                    <a:cubicBezTo>
                      <a:pt x="5821" y="0"/>
                      <a:pt x="5974" y="77"/>
                      <a:pt x="6817" y="153"/>
                    </a:cubicBezTo>
                    <a:cubicBezTo>
                      <a:pt x="7506" y="153"/>
                      <a:pt x="8272" y="230"/>
                      <a:pt x="8195" y="690"/>
                    </a:cubicBezTo>
                    <a:cubicBezTo>
                      <a:pt x="8195" y="1149"/>
                      <a:pt x="7506" y="1149"/>
                      <a:pt x="6817" y="1379"/>
                    </a:cubicBezTo>
                    <a:cubicBezTo>
                      <a:pt x="6511" y="2451"/>
                      <a:pt x="6204" y="3217"/>
                      <a:pt x="6204" y="4366"/>
                    </a:cubicBezTo>
                    <a:cubicBezTo>
                      <a:pt x="5285" y="5591"/>
                      <a:pt x="4902" y="6357"/>
                      <a:pt x="3983" y="6663"/>
                    </a:cubicBezTo>
                    <a:cubicBezTo>
                      <a:pt x="3677" y="6740"/>
                      <a:pt x="3370" y="6740"/>
                      <a:pt x="2834" y="6740"/>
                    </a:cubicBezTo>
                    <a:lnTo>
                      <a:pt x="1149" y="8731"/>
                    </a:lnTo>
                    <a:lnTo>
                      <a:pt x="1" y="5591"/>
                    </a:ln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0"/>
              <p:cNvSpPr/>
              <p:nvPr/>
            </p:nvSpPr>
            <p:spPr>
              <a:xfrm>
                <a:off x="1004000" y="1565050"/>
                <a:ext cx="124475" cy="151300"/>
              </a:xfrm>
              <a:custGeom>
                <a:avLst/>
                <a:gdLst/>
                <a:ahLst/>
                <a:cxnLst/>
                <a:rect l="l" t="t" r="r" b="b"/>
                <a:pathLst>
                  <a:path w="4979" h="6052" extrusionOk="0">
                    <a:moveTo>
                      <a:pt x="4978" y="77"/>
                    </a:moveTo>
                    <a:cubicBezTo>
                      <a:pt x="4825" y="460"/>
                      <a:pt x="4289" y="537"/>
                      <a:pt x="3600" y="690"/>
                    </a:cubicBezTo>
                    <a:cubicBezTo>
                      <a:pt x="3600" y="766"/>
                      <a:pt x="3294" y="1149"/>
                      <a:pt x="3370" y="1226"/>
                    </a:cubicBezTo>
                    <a:cubicBezTo>
                      <a:pt x="3447" y="1303"/>
                      <a:pt x="3983" y="1073"/>
                      <a:pt x="3983" y="1226"/>
                    </a:cubicBezTo>
                    <a:cubicBezTo>
                      <a:pt x="4059" y="1839"/>
                      <a:pt x="4136" y="2605"/>
                      <a:pt x="3983" y="3447"/>
                    </a:cubicBezTo>
                    <a:cubicBezTo>
                      <a:pt x="3906" y="3524"/>
                      <a:pt x="2834" y="3907"/>
                      <a:pt x="2757" y="3983"/>
                    </a:cubicBezTo>
                    <a:cubicBezTo>
                      <a:pt x="2068" y="5055"/>
                      <a:pt x="1685" y="5668"/>
                      <a:pt x="766" y="5974"/>
                    </a:cubicBezTo>
                    <a:cubicBezTo>
                      <a:pt x="536" y="6051"/>
                      <a:pt x="307" y="6051"/>
                      <a:pt x="0" y="6051"/>
                    </a:cubicBezTo>
                    <a:cubicBezTo>
                      <a:pt x="307" y="4826"/>
                      <a:pt x="77" y="2528"/>
                      <a:pt x="690" y="1532"/>
                    </a:cubicBezTo>
                    <a:cubicBezTo>
                      <a:pt x="996" y="996"/>
                      <a:pt x="1379" y="613"/>
                      <a:pt x="2757" y="77"/>
                    </a:cubicBezTo>
                    <a:cubicBezTo>
                      <a:pt x="3753" y="1"/>
                      <a:pt x="4519" y="1"/>
                      <a:pt x="4978" y="77"/>
                    </a:cubicBez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1030800" y="1130425"/>
                <a:ext cx="250850" cy="534225"/>
              </a:xfrm>
              <a:custGeom>
                <a:avLst/>
                <a:gdLst/>
                <a:ahLst/>
                <a:cxnLst/>
                <a:rect l="l" t="t" r="r" b="b"/>
                <a:pathLst>
                  <a:path w="10034" h="21369" extrusionOk="0">
                    <a:moveTo>
                      <a:pt x="77" y="20449"/>
                    </a:moveTo>
                    <a:cubicBezTo>
                      <a:pt x="0" y="20679"/>
                      <a:pt x="230" y="21292"/>
                      <a:pt x="537" y="21292"/>
                    </a:cubicBezTo>
                    <a:lnTo>
                      <a:pt x="537" y="21292"/>
                    </a:lnTo>
                    <a:cubicBezTo>
                      <a:pt x="920" y="21292"/>
                      <a:pt x="1302" y="21368"/>
                      <a:pt x="1379" y="21138"/>
                    </a:cubicBezTo>
                    <a:lnTo>
                      <a:pt x="10033" y="0"/>
                    </a:lnTo>
                    <a:lnTo>
                      <a:pt x="77" y="20449"/>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0"/>
              <p:cNvSpPr/>
              <p:nvPr/>
            </p:nvSpPr>
            <p:spPr>
              <a:xfrm>
                <a:off x="1057600" y="1588025"/>
                <a:ext cx="49800" cy="38325"/>
              </a:xfrm>
              <a:custGeom>
                <a:avLst/>
                <a:gdLst/>
                <a:ahLst/>
                <a:cxnLst/>
                <a:rect l="l" t="t" r="r" b="b"/>
                <a:pathLst>
                  <a:path w="1992" h="1533" extrusionOk="0">
                    <a:moveTo>
                      <a:pt x="690" y="1379"/>
                    </a:moveTo>
                    <a:cubicBezTo>
                      <a:pt x="1073" y="1226"/>
                      <a:pt x="1609" y="1073"/>
                      <a:pt x="1915" y="843"/>
                    </a:cubicBezTo>
                    <a:cubicBezTo>
                      <a:pt x="1992" y="690"/>
                      <a:pt x="1992" y="460"/>
                      <a:pt x="1915" y="307"/>
                    </a:cubicBezTo>
                    <a:cubicBezTo>
                      <a:pt x="1915" y="77"/>
                      <a:pt x="1915" y="1"/>
                      <a:pt x="1609" y="154"/>
                    </a:cubicBezTo>
                    <a:cubicBezTo>
                      <a:pt x="1303" y="154"/>
                      <a:pt x="996" y="307"/>
                      <a:pt x="690" y="460"/>
                    </a:cubicBezTo>
                    <a:cubicBezTo>
                      <a:pt x="230" y="690"/>
                      <a:pt x="1" y="1532"/>
                      <a:pt x="690" y="1379"/>
                    </a:cubicBez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1051850" y="1612925"/>
                <a:ext cx="55550" cy="40225"/>
              </a:xfrm>
              <a:custGeom>
                <a:avLst/>
                <a:gdLst/>
                <a:ahLst/>
                <a:cxnLst/>
                <a:rect l="l" t="t" r="r" b="b"/>
                <a:pathLst>
                  <a:path w="2222" h="1609" extrusionOk="0">
                    <a:moveTo>
                      <a:pt x="767" y="1455"/>
                    </a:moveTo>
                    <a:cubicBezTo>
                      <a:pt x="1150" y="1379"/>
                      <a:pt x="1839" y="996"/>
                      <a:pt x="2145" y="766"/>
                    </a:cubicBezTo>
                    <a:cubicBezTo>
                      <a:pt x="2222" y="690"/>
                      <a:pt x="2222" y="383"/>
                      <a:pt x="2145" y="230"/>
                    </a:cubicBezTo>
                    <a:cubicBezTo>
                      <a:pt x="2145" y="77"/>
                      <a:pt x="2145" y="0"/>
                      <a:pt x="1839" y="77"/>
                    </a:cubicBezTo>
                    <a:cubicBezTo>
                      <a:pt x="1609" y="153"/>
                      <a:pt x="997" y="383"/>
                      <a:pt x="767" y="536"/>
                    </a:cubicBezTo>
                    <a:cubicBezTo>
                      <a:pt x="231" y="766"/>
                      <a:pt x="1" y="1609"/>
                      <a:pt x="767" y="1455"/>
                    </a:cubicBez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1061425" y="1637800"/>
                <a:ext cx="42150" cy="30675"/>
              </a:xfrm>
              <a:custGeom>
                <a:avLst/>
                <a:gdLst/>
                <a:ahLst/>
                <a:cxnLst/>
                <a:rect l="l" t="t" r="r" b="b"/>
                <a:pathLst>
                  <a:path w="1686" h="1227" extrusionOk="0">
                    <a:moveTo>
                      <a:pt x="537" y="1150"/>
                    </a:moveTo>
                    <a:cubicBezTo>
                      <a:pt x="843" y="1073"/>
                      <a:pt x="1379" y="767"/>
                      <a:pt x="1609" y="614"/>
                    </a:cubicBezTo>
                    <a:cubicBezTo>
                      <a:pt x="1686" y="537"/>
                      <a:pt x="1686" y="307"/>
                      <a:pt x="1686" y="231"/>
                    </a:cubicBezTo>
                    <a:cubicBezTo>
                      <a:pt x="1609" y="78"/>
                      <a:pt x="1609" y="1"/>
                      <a:pt x="1456" y="78"/>
                    </a:cubicBezTo>
                    <a:cubicBezTo>
                      <a:pt x="1226" y="154"/>
                      <a:pt x="767" y="384"/>
                      <a:pt x="537" y="460"/>
                    </a:cubicBezTo>
                    <a:cubicBezTo>
                      <a:pt x="154" y="614"/>
                      <a:pt x="1" y="1226"/>
                      <a:pt x="384" y="1150"/>
                    </a:cubicBezTo>
                    <a:cubicBezTo>
                      <a:pt x="460" y="1150"/>
                      <a:pt x="460" y="1150"/>
                      <a:pt x="537" y="1150"/>
                    </a:cubicBez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p:nvPr/>
            </p:nvSpPr>
            <p:spPr>
              <a:xfrm>
                <a:off x="975275" y="1549725"/>
                <a:ext cx="141700" cy="135975"/>
              </a:xfrm>
              <a:custGeom>
                <a:avLst/>
                <a:gdLst/>
                <a:ahLst/>
                <a:cxnLst/>
                <a:rect l="l" t="t" r="r" b="b"/>
                <a:pathLst>
                  <a:path w="5668" h="5439" extrusionOk="0">
                    <a:moveTo>
                      <a:pt x="1992" y="1533"/>
                    </a:moveTo>
                    <a:cubicBezTo>
                      <a:pt x="2681" y="1762"/>
                      <a:pt x="3600" y="1379"/>
                      <a:pt x="4213" y="690"/>
                    </a:cubicBezTo>
                    <a:cubicBezTo>
                      <a:pt x="4519" y="460"/>
                      <a:pt x="4749" y="154"/>
                      <a:pt x="4979" y="1"/>
                    </a:cubicBezTo>
                    <a:cubicBezTo>
                      <a:pt x="5132" y="1"/>
                      <a:pt x="5285" y="1"/>
                      <a:pt x="5438" y="77"/>
                    </a:cubicBezTo>
                    <a:cubicBezTo>
                      <a:pt x="5668" y="231"/>
                      <a:pt x="5668" y="1073"/>
                      <a:pt x="4902" y="1686"/>
                    </a:cubicBezTo>
                    <a:lnTo>
                      <a:pt x="3677" y="2605"/>
                    </a:lnTo>
                    <a:cubicBezTo>
                      <a:pt x="3217" y="4443"/>
                      <a:pt x="2834" y="4903"/>
                      <a:pt x="919" y="5439"/>
                    </a:cubicBezTo>
                    <a:lnTo>
                      <a:pt x="0" y="4290"/>
                    </a:lnTo>
                    <a:lnTo>
                      <a:pt x="1073" y="2375"/>
                    </a:lnTo>
                    <a:lnTo>
                      <a:pt x="1992" y="1533"/>
                    </a:lnTo>
                    <a:close/>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0"/>
              <p:cNvSpPr/>
              <p:nvPr/>
            </p:nvSpPr>
            <p:spPr>
              <a:xfrm>
                <a:off x="630625" y="1653125"/>
                <a:ext cx="386800" cy="379150"/>
              </a:xfrm>
              <a:custGeom>
                <a:avLst/>
                <a:gdLst/>
                <a:ahLst/>
                <a:cxnLst/>
                <a:rect l="l" t="t" r="r" b="b"/>
                <a:pathLst>
                  <a:path w="15472" h="15166" extrusionOk="0">
                    <a:moveTo>
                      <a:pt x="2911" y="8885"/>
                    </a:moveTo>
                    <a:lnTo>
                      <a:pt x="12867" y="1"/>
                    </a:lnTo>
                    <a:cubicBezTo>
                      <a:pt x="14093" y="460"/>
                      <a:pt x="15395" y="1532"/>
                      <a:pt x="15471" y="2758"/>
                    </a:cubicBezTo>
                    <a:lnTo>
                      <a:pt x="6587" y="12638"/>
                    </a:lnTo>
                    <a:cubicBezTo>
                      <a:pt x="3677" y="15165"/>
                      <a:pt x="1" y="12484"/>
                      <a:pt x="2911" y="8885"/>
                    </a:cubicBezTo>
                    <a:close/>
                  </a:path>
                </a:pathLst>
              </a:custGeom>
              <a:solidFill>
                <a:srgbClr val="B0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a:off x="577025" y="1408050"/>
                <a:ext cx="224025" cy="576350"/>
              </a:xfrm>
              <a:custGeom>
                <a:avLst/>
                <a:gdLst/>
                <a:ahLst/>
                <a:cxnLst/>
                <a:rect l="l" t="t" r="r" b="b"/>
                <a:pathLst>
                  <a:path w="8961" h="23054" extrusionOk="0">
                    <a:moveTo>
                      <a:pt x="7276" y="7506"/>
                    </a:moveTo>
                    <a:lnTo>
                      <a:pt x="8578" y="17309"/>
                    </a:lnTo>
                    <a:cubicBezTo>
                      <a:pt x="8961" y="20603"/>
                      <a:pt x="4442" y="23053"/>
                      <a:pt x="3676" y="18918"/>
                    </a:cubicBezTo>
                    <a:lnTo>
                      <a:pt x="766" y="6893"/>
                    </a:lnTo>
                    <a:cubicBezTo>
                      <a:pt x="0" y="0"/>
                      <a:pt x="3370" y="0"/>
                      <a:pt x="5438" y="1456"/>
                    </a:cubicBezTo>
                    <a:cubicBezTo>
                      <a:pt x="7046" y="2604"/>
                      <a:pt x="7046" y="5515"/>
                      <a:pt x="7276" y="7506"/>
                    </a:cubicBezTo>
                  </a:path>
                </a:pathLst>
              </a:custGeom>
              <a:solidFill>
                <a:srgbClr val="B0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335750" y="3228925"/>
                <a:ext cx="298725" cy="243200"/>
              </a:xfrm>
              <a:custGeom>
                <a:avLst/>
                <a:gdLst/>
                <a:ahLst/>
                <a:cxnLst/>
                <a:rect l="l" t="t" r="r" b="b"/>
                <a:pathLst>
                  <a:path w="11949" h="9728" extrusionOk="0">
                    <a:moveTo>
                      <a:pt x="5898" y="1226"/>
                    </a:moveTo>
                    <a:cubicBezTo>
                      <a:pt x="6434" y="3064"/>
                      <a:pt x="6894" y="3524"/>
                      <a:pt x="7736" y="4366"/>
                    </a:cubicBezTo>
                    <a:cubicBezTo>
                      <a:pt x="8273" y="4979"/>
                      <a:pt x="11566" y="7047"/>
                      <a:pt x="11796" y="7583"/>
                    </a:cubicBezTo>
                    <a:cubicBezTo>
                      <a:pt x="11949" y="8042"/>
                      <a:pt x="11949" y="8808"/>
                      <a:pt x="11259" y="9268"/>
                    </a:cubicBezTo>
                    <a:cubicBezTo>
                      <a:pt x="10494" y="9727"/>
                      <a:pt x="9038" y="9727"/>
                      <a:pt x="8043" y="9574"/>
                    </a:cubicBezTo>
                    <a:cubicBezTo>
                      <a:pt x="5975" y="9268"/>
                      <a:pt x="4290" y="8042"/>
                      <a:pt x="2605" y="6817"/>
                    </a:cubicBezTo>
                    <a:cubicBezTo>
                      <a:pt x="2452" y="6970"/>
                      <a:pt x="1686" y="6740"/>
                      <a:pt x="997" y="6281"/>
                    </a:cubicBezTo>
                    <a:cubicBezTo>
                      <a:pt x="384" y="5974"/>
                      <a:pt x="154" y="5668"/>
                      <a:pt x="78" y="5132"/>
                    </a:cubicBezTo>
                    <a:cubicBezTo>
                      <a:pt x="1" y="4749"/>
                      <a:pt x="78" y="3907"/>
                      <a:pt x="154" y="3524"/>
                    </a:cubicBezTo>
                    <a:cubicBezTo>
                      <a:pt x="231" y="2451"/>
                      <a:pt x="690" y="1609"/>
                      <a:pt x="1226" y="460"/>
                    </a:cubicBezTo>
                    <a:lnTo>
                      <a:pt x="3294" y="1"/>
                    </a:lnTo>
                    <a:lnTo>
                      <a:pt x="5898" y="1226"/>
                    </a:lnTo>
                    <a:close/>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335750" y="3336150"/>
                <a:ext cx="298725" cy="135975"/>
              </a:xfrm>
              <a:custGeom>
                <a:avLst/>
                <a:gdLst/>
                <a:ahLst/>
                <a:cxnLst/>
                <a:rect l="l" t="t" r="r" b="b"/>
                <a:pathLst>
                  <a:path w="11949" h="5439" extrusionOk="0">
                    <a:moveTo>
                      <a:pt x="11872" y="3677"/>
                    </a:moveTo>
                    <a:cubicBezTo>
                      <a:pt x="11949" y="4136"/>
                      <a:pt x="11796" y="4596"/>
                      <a:pt x="11259" y="4979"/>
                    </a:cubicBezTo>
                    <a:cubicBezTo>
                      <a:pt x="10494" y="5438"/>
                      <a:pt x="9038" y="5438"/>
                      <a:pt x="8043" y="5285"/>
                    </a:cubicBezTo>
                    <a:cubicBezTo>
                      <a:pt x="5975" y="4979"/>
                      <a:pt x="4290" y="3753"/>
                      <a:pt x="2605" y="2528"/>
                    </a:cubicBezTo>
                    <a:cubicBezTo>
                      <a:pt x="2452" y="2681"/>
                      <a:pt x="1686" y="2451"/>
                      <a:pt x="997" y="1992"/>
                    </a:cubicBezTo>
                    <a:cubicBezTo>
                      <a:pt x="384" y="1685"/>
                      <a:pt x="154" y="1379"/>
                      <a:pt x="78" y="843"/>
                    </a:cubicBezTo>
                    <a:cubicBezTo>
                      <a:pt x="1" y="613"/>
                      <a:pt x="1" y="307"/>
                      <a:pt x="78" y="1"/>
                    </a:cubicBezTo>
                    <a:cubicBezTo>
                      <a:pt x="307" y="843"/>
                      <a:pt x="1992" y="1609"/>
                      <a:pt x="2835" y="1609"/>
                    </a:cubicBezTo>
                    <a:cubicBezTo>
                      <a:pt x="4520" y="2911"/>
                      <a:pt x="6128" y="4060"/>
                      <a:pt x="8273" y="4366"/>
                    </a:cubicBezTo>
                    <a:cubicBezTo>
                      <a:pt x="9268" y="4519"/>
                      <a:pt x="10723" y="4519"/>
                      <a:pt x="11489" y="4060"/>
                    </a:cubicBezTo>
                    <a:cubicBezTo>
                      <a:pt x="11642" y="3907"/>
                      <a:pt x="11796" y="3830"/>
                      <a:pt x="11872" y="3677"/>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465950" y="3152350"/>
                <a:ext cx="298725" cy="243175"/>
              </a:xfrm>
              <a:custGeom>
                <a:avLst/>
                <a:gdLst/>
                <a:ahLst/>
                <a:cxnLst/>
                <a:rect l="l" t="t" r="r" b="b"/>
                <a:pathLst>
                  <a:path w="11949" h="9727" extrusionOk="0">
                    <a:moveTo>
                      <a:pt x="5898" y="1225"/>
                    </a:moveTo>
                    <a:cubicBezTo>
                      <a:pt x="6434" y="3064"/>
                      <a:pt x="6894" y="3523"/>
                      <a:pt x="7736" y="4366"/>
                    </a:cubicBezTo>
                    <a:cubicBezTo>
                      <a:pt x="8272" y="4978"/>
                      <a:pt x="11566" y="7046"/>
                      <a:pt x="11796" y="7582"/>
                    </a:cubicBezTo>
                    <a:cubicBezTo>
                      <a:pt x="11949" y="8042"/>
                      <a:pt x="11949" y="8808"/>
                      <a:pt x="11259" y="9267"/>
                    </a:cubicBezTo>
                    <a:cubicBezTo>
                      <a:pt x="10494" y="9727"/>
                      <a:pt x="9038" y="9727"/>
                      <a:pt x="8043" y="9574"/>
                    </a:cubicBezTo>
                    <a:cubicBezTo>
                      <a:pt x="5898" y="9267"/>
                      <a:pt x="4290" y="8042"/>
                      <a:pt x="2605" y="6816"/>
                    </a:cubicBezTo>
                    <a:cubicBezTo>
                      <a:pt x="2452" y="6970"/>
                      <a:pt x="1686" y="6740"/>
                      <a:pt x="997" y="6280"/>
                    </a:cubicBezTo>
                    <a:cubicBezTo>
                      <a:pt x="384" y="5974"/>
                      <a:pt x="154" y="5668"/>
                      <a:pt x="78" y="5131"/>
                    </a:cubicBezTo>
                    <a:cubicBezTo>
                      <a:pt x="1" y="4749"/>
                      <a:pt x="78" y="3906"/>
                      <a:pt x="154" y="3523"/>
                    </a:cubicBezTo>
                    <a:cubicBezTo>
                      <a:pt x="231" y="2451"/>
                      <a:pt x="690" y="1608"/>
                      <a:pt x="1226" y="460"/>
                    </a:cubicBezTo>
                    <a:lnTo>
                      <a:pt x="3294" y="0"/>
                    </a:lnTo>
                    <a:lnTo>
                      <a:pt x="5898" y="1225"/>
                    </a:lnTo>
                    <a:close/>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465950" y="3259550"/>
                <a:ext cx="298725" cy="135975"/>
              </a:xfrm>
              <a:custGeom>
                <a:avLst/>
                <a:gdLst/>
                <a:ahLst/>
                <a:cxnLst/>
                <a:rect l="l" t="t" r="r" b="b"/>
                <a:pathLst>
                  <a:path w="11949" h="5439" extrusionOk="0">
                    <a:moveTo>
                      <a:pt x="11872" y="3677"/>
                    </a:moveTo>
                    <a:cubicBezTo>
                      <a:pt x="11949" y="4137"/>
                      <a:pt x="11796" y="4673"/>
                      <a:pt x="11259" y="4979"/>
                    </a:cubicBezTo>
                    <a:cubicBezTo>
                      <a:pt x="10494" y="5439"/>
                      <a:pt x="9038" y="5439"/>
                      <a:pt x="8043" y="5286"/>
                    </a:cubicBezTo>
                    <a:cubicBezTo>
                      <a:pt x="5898" y="4979"/>
                      <a:pt x="4290" y="3754"/>
                      <a:pt x="2605" y="2528"/>
                    </a:cubicBezTo>
                    <a:cubicBezTo>
                      <a:pt x="2452" y="2682"/>
                      <a:pt x="1686" y="2452"/>
                      <a:pt x="997" y="1992"/>
                    </a:cubicBezTo>
                    <a:cubicBezTo>
                      <a:pt x="384" y="1686"/>
                      <a:pt x="154" y="1380"/>
                      <a:pt x="78" y="843"/>
                    </a:cubicBezTo>
                    <a:cubicBezTo>
                      <a:pt x="1" y="614"/>
                      <a:pt x="1" y="307"/>
                      <a:pt x="78" y="1"/>
                    </a:cubicBezTo>
                    <a:cubicBezTo>
                      <a:pt x="307" y="843"/>
                      <a:pt x="1992" y="1609"/>
                      <a:pt x="2835" y="1686"/>
                    </a:cubicBezTo>
                    <a:cubicBezTo>
                      <a:pt x="4520" y="2911"/>
                      <a:pt x="6128" y="4060"/>
                      <a:pt x="8272" y="4367"/>
                    </a:cubicBezTo>
                    <a:cubicBezTo>
                      <a:pt x="9268" y="4520"/>
                      <a:pt x="10723" y="4520"/>
                      <a:pt x="11489" y="4060"/>
                    </a:cubicBezTo>
                    <a:cubicBezTo>
                      <a:pt x="11642" y="3984"/>
                      <a:pt x="11796" y="3830"/>
                      <a:pt x="11872" y="3677"/>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442975" y="2080100"/>
                <a:ext cx="254700" cy="1198625"/>
              </a:xfrm>
              <a:custGeom>
                <a:avLst/>
                <a:gdLst/>
                <a:ahLst/>
                <a:cxnLst/>
                <a:rect l="l" t="t" r="r" b="b"/>
                <a:pathLst>
                  <a:path w="10188" h="47945" extrusionOk="0">
                    <a:moveTo>
                      <a:pt x="1686" y="1533"/>
                    </a:moveTo>
                    <a:cubicBezTo>
                      <a:pt x="1150" y="3983"/>
                      <a:pt x="537" y="6128"/>
                      <a:pt x="384" y="8579"/>
                    </a:cubicBezTo>
                    <a:cubicBezTo>
                      <a:pt x="1" y="13250"/>
                      <a:pt x="2069" y="20986"/>
                      <a:pt x="2375" y="26041"/>
                    </a:cubicBezTo>
                    <a:lnTo>
                      <a:pt x="2222" y="29717"/>
                    </a:lnTo>
                    <a:cubicBezTo>
                      <a:pt x="1839" y="33470"/>
                      <a:pt x="1992" y="37529"/>
                      <a:pt x="1686" y="43350"/>
                    </a:cubicBezTo>
                    <a:cubicBezTo>
                      <a:pt x="1686" y="43579"/>
                      <a:pt x="1686" y="43733"/>
                      <a:pt x="1686" y="43886"/>
                    </a:cubicBezTo>
                    <a:cubicBezTo>
                      <a:pt x="920" y="44498"/>
                      <a:pt x="1533" y="45647"/>
                      <a:pt x="3141" y="46643"/>
                    </a:cubicBezTo>
                    <a:cubicBezTo>
                      <a:pt x="4826" y="47562"/>
                      <a:pt x="6970" y="47945"/>
                      <a:pt x="7966" y="47332"/>
                    </a:cubicBezTo>
                    <a:cubicBezTo>
                      <a:pt x="8272" y="47179"/>
                      <a:pt x="8426" y="46949"/>
                      <a:pt x="8502" y="46719"/>
                    </a:cubicBezTo>
                    <a:lnTo>
                      <a:pt x="8502" y="46719"/>
                    </a:lnTo>
                    <a:cubicBezTo>
                      <a:pt x="8579" y="46566"/>
                      <a:pt x="9268" y="25045"/>
                      <a:pt x="9574" y="22441"/>
                    </a:cubicBezTo>
                    <a:cubicBezTo>
                      <a:pt x="9881" y="14859"/>
                      <a:pt x="9881" y="8043"/>
                      <a:pt x="10187" y="1"/>
                    </a:cubicBezTo>
                    <a:lnTo>
                      <a:pt x="1686" y="1533"/>
                    </a:ln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308950" y="2149025"/>
                <a:ext cx="271925" cy="1210125"/>
              </a:xfrm>
              <a:custGeom>
                <a:avLst/>
                <a:gdLst/>
                <a:ahLst/>
                <a:cxnLst/>
                <a:rect l="l" t="t" r="r" b="b"/>
                <a:pathLst>
                  <a:path w="10877" h="48405" extrusionOk="0">
                    <a:moveTo>
                      <a:pt x="1379" y="1"/>
                    </a:moveTo>
                    <a:cubicBezTo>
                      <a:pt x="920" y="3984"/>
                      <a:pt x="1" y="5898"/>
                      <a:pt x="767" y="10111"/>
                    </a:cubicBezTo>
                    <a:cubicBezTo>
                      <a:pt x="1533" y="14323"/>
                      <a:pt x="2145" y="19071"/>
                      <a:pt x="2375" y="23360"/>
                    </a:cubicBezTo>
                    <a:lnTo>
                      <a:pt x="1762" y="28951"/>
                    </a:lnTo>
                    <a:cubicBezTo>
                      <a:pt x="1379" y="32704"/>
                      <a:pt x="1915" y="38908"/>
                      <a:pt x="1533" y="44805"/>
                    </a:cubicBezTo>
                    <a:lnTo>
                      <a:pt x="1533" y="44805"/>
                    </a:lnTo>
                    <a:cubicBezTo>
                      <a:pt x="1379" y="45418"/>
                      <a:pt x="1992" y="46337"/>
                      <a:pt x="3294" y="47103"/>
                    </a:cubicBezTo>
                    <a:cubicBezTo>
                      <a:pt x="4979" y="48022"/>
                      <a:pt x="7200" y="48405"/>
                      <a:pt x="8196" y="47792"/>
                    </a:cubicBezTo>
                    <a:cubicBezTo>
                      <a:pt x="8425" y="47639"/>
                      <a:pt x="8655" y="47409"/>
                      <a:pt x="8655" y="47103"/>
                    </a:cubicBezTo>
                    <a:lnTo>
                      <a:pt x="8655" y="47103"/>
                    </a:lnTo>
                    <a:lnTo>
                      <a:pt x="10034" y="21829"/>
                    </a:lnTo>
                    <a:cubicBezTo>
                      <a:pt x="10340" y="14323"/>
                      <a:pt x="10570" y="8349"/>
                      <a:pt x="10876" y="307"/>
                    </a:cubicBezTo>
                    <a:lnTo>
                      <a:pt x="1379" y="1"/>
                    </a:lnTo>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263000" y="1390825"/>
                <a:ext cx="497850" cy="974600"/>
              </a:xfrm>
              <a:custGeom>
                <a:avLst/>
                <a:gdLst/>
                <a:ahLst/>
                <a:cxnLst/>
                <a:rect l="l" t="t" r="r" b="b"/>
                <a:pathLst>
                  <a:path w="19914" h="38984" extrusionOk="0">
                    <a:moveTo>
                      <a:pt x="384" y="10033"/>
                    </a:moveTo>
                    <a:cubicBezTo>
                      <a:pt x="1" y="12254"/>
                      <a:pt x="1532" y="16390"/>
                      <a:pt x="1762" y="18534"/>
                    </a:cubicBezTo>
                    <a:cubicBezTo>
                      <a:pt x="2222" y="22287"/>
                      <a:pt x="2605" y="24278"/>
                      <a:pt x="2605" y="28874"/>
                    </a:cubicBezTo>
                    <a:cubicBezTo>
                      <a:pt x="2605" y="30099"/>
                      <a:pt x="2375" y="33316"/>
                      <a:pt x="2222" y="35843"/>
                    </a:cubicBezTo>
                    <a:cubicBezTo>
                      <a:pt x="2145" y="36609"/>
                      <a:pt x="2451" y="37298"/>
                      <a:pt x="3294" y="37758"/>
                    </a:cubicBezTo>
                    <a:cubicBezTo>
                      <a:pt x="5362" y="38983"/>
                      <a:pt x="10034" y="38294"/>
                      <a:pt x="13710" y="36226"/>
                    </a:cubicBezTo>
                    <a:cubicBezTo>
                      <a:pt x="16008" y="34848"/>
                      <a:pt x="17386" y="33239"/>
                      <a:pt x="17463" y="31937"/>
                    </a:cubicBezTo>
                    <a:lnTo>
                      <a:pt x="17463" y="31937"/>
                    </a:lnTo>
                    <a:lnTo>
                      <a:pt x="19377" y="12484"/>
                    </a:lnTo>
                    <a:cubicBezTo>
                      <a:pt x="19837" y="7889"/>
                      <a:pt x="19914" y="2757"/>
                      <a:pt x="16927" y="1379"/>
                    </a:cubicBezTo>
                    <a:cubicBezTo>
                      <a:pt x="14476" y="0"/>
                      <a:pt x="10110" y="613"/>
                      <a:pt x="5975" y="2987"/>
                    </a:cubicBezTo>
                    <a:cubicBezTo>
                      <a:pt x="2375" y="5131"/>
                      <a:pt x="154" y="7735"/>
                      <a:pt x="384" y="10033"/>
                    </a:cubicBezTo>
                    <a:close/>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456400" y="1356350"/>
                <a:ext cx="145525" cy="193400"/>
              </a:xfrm>
              <a:custGeom>
                <a:avLst/>
                <a:gdLst/>
                <a:ahLst/>
                <a:cxnLst/>
                <a:rect l="l" t="t" r="r" b="b"/>
                <a:pathLst>
                  <a:path w="5821" h="7736" extrusionOk="0">
                    <a:moveTo>
                      <a:pt x="383" y="0"/>
                    </a:moveTo>
                    <a:cubicBezTo>
                      <a:pt x="230" y="1379"/>
                      <a:pt x="0" y="3064"/>
                      <a:pt x="0" y="4366"/>
                    </a:cubicBezTo>
                    <a:cubicBezTo>
                      <a:pt x="0" y="6740"/>
                      <a:pt x="4825" y="7736"/>
                      <a:pt x="5438" y="5591"/>
                    </a:cubicBezTo>
                    <a:cubicBezTo>
                      <a:pt x="5514" y="4443"/>
                      <a:pt x="5744" y="3217"/>
                      <a:pt x="5821" y="2068"/>
                    </a:cubicBezTo>
                    <a:lnTo>
                      <a:pt x="383" y="0"/>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442975" y="1153400"/>
                <a:ext cx="225975" cy="314025"/>
              </a:xfrm>
              <a:custGeom>
                <a:avLst/>
                <a:gdLst/>
                <a:ahLst/>
                <a:cxnLst/>
                <a:rect l="l" t="t" r="r" b="b"/>
                <a:pathLst>
                  <a:path w="9039" h="12561" extrusionOk="0">
                    <a:moveTo>
                      <a:pt x="8809" y="4672"/>
                    </a:moveTo>
                    <a:cubicBezTo>
                      <a:pt x="8655" y="6357"/>
                      <a:pt x="8962" y="7123"/>
                      <a:pt x="7889" y="9880"/>
                    </a:cubicBezTo>
                    <a:cubicBezTo>
                      <a:pt x="7583" y="10722"/>
                      <a:pt x="7047" y="11718"/>
                      <a:pt x="6817" y="11871"/>
                    </a:cubicBezTo>
                    <a:cubicBezTo>
                      <a:pt x="6511" y="12024"/>
                      <a:pt x="5515" y="12561"/>
                      <a:pt x="5132" y="12484"/>
                    </a:cubicBezTo>
                    <a:cubicBezTo>
                      <a:pt x="4290" y="12331"/>
                      <a:pt x="2682" y="11259"/>
                      <a:pt x="2069" y="10952"/>
                    </a:cubicBezTo>
                    <a:cubicBezTo>
                      <a:pt x="767" y="10186"/>
                      <a:pt x="843" y="9803"/>
                      <a:pt x="614" y="8118"/>
                    </a:cubicBezTo>
                    <a:lnTo>
                      <a:pt x="1" y="5821"/>
                    </a:lnTo>
                    <a:lnTo>
                      <a:pt x="690" y="1226"/>
                    </a:lnTo>
                    <a:cubicBezTo>
                      <a:pt x="3447" y="460"/>
                      <a:pt x="5898" y="0"/>
                      <a:pt x="7200" y="536"/>
                    </a:cubicBezTo>
                    <a:cubicBezTo>
                      <a:pt x="8426" y="1072"/>
                      <a:pt x="9038" y="1302"/>
                      <a:pt x="8809" y="4672"/>
                    </a:cubicBez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0"/>
              <p:cNvSpPr/>
              <p:nvPr/>
            </p:nvSpPr>
            <p:spPr>
              <a:xfrm>
                <a:off x="412350" y="1101700"/>
                <a:ext cx="271925" cy="275725"/>
              </a:xfrm>
              <a:custGeom>
                <a:avLst/>
                <a:gdLst/>
                <a:ahLst/>
                <a:cxnLst/>
                <a:rect l="l" t="t" r="r" b="b"/>
                <a:pathLst>
                  <a:path w="10877" h="11029" extrusionOk="0">
                    <a:moveTo>
                      <a:pt x="2451" y="1532"/>
                    </a:moveTo>
                    <a:cubicBezTo>
                      <a:pt x="920" y="1915"/>
                      <a:pt x="1" y="3676"/>
                      <a:pt x="77" y="5668"/>
                    </a:cubicBezTo>
                    <a:cubicBezTo>
                      <a:pt x="77" y="7582"/>
                      <a:pt x="1073" y="9574"/>
                      <a:pt x="1915" y="11029"/>
                    </a:cubicBezTo>
                    <a:cubicBezTo>
                      <a:pt x="2068" y="9650"/>
                      <a:pt x="1532" y="8195"/>
                      <a:pt x="2145" y="7889"/>
                    </a:cubicBezTo>
                    <a:cubicBezTo>
                      <a:pt x="2451" y="7659"/>
                      <a:pt x="3524" y="7736"/>
                      <a:pt x="3983" y="9574"/>
                    </a:cubicBezTo>
                    <a:cubicBezTo>
                      <a:pt x="4366" y="8348"/>
                      <a:pt x="4289" y="8042"/>
                      <a:pt x="4443" y="6893"/>
                    </a:cubicBezTo>
                    <a:cubicBezTo>
                      <a:pt x="4749" y="3294"/>
                      <a:pt x="9727" y="6970"/>
                      <a:pt x="10876" y="3523"/>
                    </a:cubicBezTo>
                    <a:cubicBezTo>
                      <a:pt x="10034" y="2987"/>
                      <a:pt x="9574" y="1532"/>
                      <a:pt x="8195" y="843"/>
                    </a:cubicBezTo>
                    <a:cubicBezTo>
                      <a:pt x="6587" y="0"/>
                      <a:pt x="3677" y="153"/>
                      <a:pt x="2451" y="1532"/>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270650" y="2309875"/>
                <a:ext cx="134075" cy="162775"/>
              </a:xfrm>
              <a:custGeom>
                <a:avLst/>
                <a:gdLst/>
                <a:ahLst/>
                <a:cxnLst/>
                <a:rect l="l" t="t" r="r" b="b"/>
                <a:pathLst>
                  <a:path w="5363" h="6511" extrusionOk="0">
                    <a:moveTo>
                      <a:pt x="3907" y="0"/>
                    </a:moveTo>
                    <a:cubicBezTo>
                      <a:pt x="4213" y="690"/>
                      <a:pt x="4520" y="843"/>
                      <a:pt x="4903" y="1455"/>
                    </a:cubicBezTo>
                    <a:cubicBezTo>
                      <a:pt x="5362" y="2145"/>
                      <a:pt x="5132" y="3753"/>
                      <a:pt x="5132" y="4289"/>
                    </a:cubicBezTo>
                    <a:cubicBezTo>
                      <a:pt x="5209" y="4902"/>
                      <a:pt x="4443" y="5132"/>
                      <a:pt x="4290" y="4442"/>
                    </a:cubicBezTo>
                    <a:cubicBezTo>
                      <a:pt x="4213" y="3906"/>
                      <a:pt x="4443" y="3140"/>
                      <a:pt x="3907" y="2911"/>
                    </a:cubicBezTo>
                    <a:cubicBezTo>
                      <a:pt x="3830" y="3447"/>
                      <a:pt x="4060" y="4519"/>
                      <a:pt x="4137" y="4902"/>
                    </a:cubicBezTo>
                    <a:cubicBezTo>
                      <a:pt x="4367" y="5744"/>
                      <a:pt x="5362" y="4442"/>
                      <a:pt x="5209" y="5821"/>
                    </a:cubicBezTo>
                    <a:cubicBezTo>
                      <a:pt x="4903" y="5974"/>
                      <a:pt x="4596" y="6127"/>
                      <a:pt x="3907" y="6281"/>
                    </a:cubicBezTo>
                    <a:cubicBezTo>
                      <a:pt x="3294" y="6434"/>
                      <a:pt x="2988" y="6510"/>
                      <a:pt x="2375" y="6434"/>
                    </a:cubicBezTo>
                    <a:cubicBezTo>
                      <a:pt x="1609" y="6204"/>
                      <a:pt x="843" y="6204"/>
                      <a:pt x="384" y="5591"/>
                    </a:cubicBezTo>
                    <a:lnTo>
                      <a:pt x="307" y="2834"/>
                    </a:lnTo>
                    <a:lnTo>
                      <a:pt x="1" y="230"/>
                    </a:lnTo>
                    <a:lnTo>
                      <a:pt x="3907" y="0"/>
                    </a:ln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0"/>
              <p:cNvSpPr/>
              <p:nvPr/>
            </p:nvSpPr>
            <p:spPr>
              <a:xfrm>
                <a:off x="238125" y="1515275"/>
                <a:ext cx="199150" cy="827175"/>
              </a:xfrm>
              <a:custGeom>
                <a:avLst/>
                <a:gdLst/>
                <a:ahLst/>
                <a:cxnLst/>
                <a:rect l="l" t="t" r="r" b="b"/>
                <a:pathLst>
                  <a:path w="7966" h="33087" extrusionOk="0">
                    <a:moveTo>
                      <a:pt x="4059" y="690"/>
                    </a:moveTo>
                    <a:cubicBezTo>
                      <a:pt x="2910" y="1685"/>
                      <a:pt x="1838" y="2681"/>
                      <a:pt x="1532" y="3447"/>
                    </a:cubicBezTo>
                    <a:cubicBezTo>
                      <a:pt x="0" y="7200"/>
                      <a:pt x="613" y="12561"/>
                      <a:pt x="0" y="17845"/>
                    </a:cubicBezTo>
                    <a:lnTo>
                      <a:pt x="842" y="32397"/>
                    </a:lnTo>
                    <a:cubicBezTo>
                      <a:pt x="2068" y="32933"/>
                      <a:pt x="4672" y="33086"/>
                      <a:pt x="5591" y="32244"/>
                    </a:cubicBezTo>
                    <a:lnTo>
                      <a:pt x="5285" y="17769"/>
                    </a:lnTo>
                    <a:lnTo>
                      <a:pt x="7352" y="9344"/>
                    </a:lnTo>
                    <a:cubicBezTo>
                      <a:pt x="7965" y="3906"/>
                      <a:pt x="5744" y="0"/>
                      <a:pt x="4059" y="690"/>
                    </a:cubicBezTo>
                  </a:path>
                </a:pathLst>
              </a:custGeom>
              <a:solidFill>
                <a:srgbClr val="B0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40"/>
            <p:cNvSpPr/>
            <p:nvPr/>
          </p:nvSpPr>
          <p:spPr>
            <a:xfrm>
              <a:off x="2338550" y="2087775"/>
              <a:ext cx="1717500" cy="1619850"/>
            </a:xfrm>
            <a:custGeom>
              <a:avLst/>
              <a:gdLst/>
              <a:ahLst/>
              <a:cxnLst/>
              <a:rect l="l" t="t" r="r" b="b"/>
              <a:pathLst>
                <a:path w="68700" h="64794" extrusionOk="0">
                  <a:moveTo>
                    <a:pt x="56445" y="10646"/>
                  </a:moveTo>
                  <a:cubicBezTo>
                    <a:pt x="61500" y="21292"/>
                    <a:pt x="68700" y="34848"/>
                    <a:pt x="65330" y="45723"/>
                  </a:cubicBezTo>
                  <a:cubicBezTo>
                    <a:pt x="63721" y="50855"/>
                    <a:pt x="55833" y="62190"/>
                    <a:pt x="40209" y="63492"/>
                  </a:cubicBezTo>
                  <a:cubicBezTo>
                    <a:pt x="23513" y="64794"/>
                    <a:pt x="4212" y="59126"/>
                    <a:pt x="1379" y="41358"/>
                  </a:cubicBezTo>
                  <a:cubicBezTo>
                    <a:pt x="0" y="32091"/>
                    <a:pt x="5744" y="24508"/>
                    <a:pt x="17232" y="15624"/>
                  </a:cubicBezTo>
                  <a:cubicBezTo>
                    <a:pt x="26040" y="8884"/>
                    <a:pt x="31937" y="919"/>
                    <a:pt x="38600" y="383"/>
                  </a:cubicBezTo>
                  <a:cubicBezTo>
                    <a:pt x="43962" y="0"/>
                    <a:pt x="53305" y="3983"/>
                    <a:pt x="56445" y="10646"/>
                  </a:cubicBezTo>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0"/>
            <p:cNvSpPr/>
            <p:nvPr/>
          </p:nvSpPr>
          <p:spPr>
            <a:xfrm>
              <a:off x="2842100" y="2189250"/>
              <a:ext cx="1213950" cy="1499225"/>
            </a:xfrm>
            <a:custGeom>
              <a:avLst/>
              <a:gdLst/>
              <a:ahLst/>
              <a:cxnLst/>
              <a:rect l="l" t="t" r="r" b="b"/>
              <a:pathLst>
                <a:path w="48558" h="59969" extrusionOk="0">
                  <a:moveTo>
                    <a:pt x="36303" y="6587"/>
                  </a:moveTo>
                  <a:cubicBezTo>
                    <a:pt x="41358" y="17233"/>
                    <a:pt x="48558" y="30789"/>
                    <a:pt x="45188" y="41664"/>
                  </a:cubicBezTo>
                  <a:cubicBezTo>
                    <a:pt x="43579" y="46796"/>
                    <a:pt x="35691" y="58131"/>
                    <a:pt x="20067" y="59433"/>
                  </a:cubicBezTo>
                  <a:cubicBezTo>
                    <a:pt x="13404" y="59969"/>
                    <a:pt x="6358" y="59356"/>
                    <a:pt x="154" y="57365"/>
                  </a:cubicBezTo>
                  <a:cubicBezTo>
                    <a:pt x="231" y="52999"/>
                    <a:pt x="1" y="48863"/>
                    <a:pt x="231" y="44651"/>
                  </a:cubicBezTo>
                  <a:cubicBezTo>
                    <a:pt x="767" y="35231"/>
                    <a:pt x="920" y="33546"/>
                    <a:pt x="14246" y="30712"/>
                  </a:cubicBezTo>
                  <a:cubicBezTo>
                    <a:pt x="18841" y="29716"/>
                    <a:pt x="19990" y="28951"/>
                    <a:pt x="22824" y="24279"/>
                  </a:cubicBezTo>
                  <a:cubicBezTo>
                    <a:pt x="28415" y="15012"/>
                    <a:pt x="24126" y="9421"/>
                    <a:pt x="28262" y="3906"/>
                  </a:cubicBezTo>
                  <a:cubicBezTo>
                    <a:pt x="31172" y="0"/>
                    <a:pt x="34465" y="2681"/>
                    <a:pt x="36303" y="6587"/>
                  </a:cubicBezTo>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2606600" y="3286375"/>
              <a:ext cx="160850" cy="327425"/>
            </a:xfrm>
            <a:custGeom>
              <a:avLst/>
              <a:gdLst/>
              <a:ahLst/>
              <a:cxnLst/>
              <a:rect l="l" t="t" r="r" b="b"/>
              <a:pathLst>
                <a:path w="6434" h="13097" extrusionOk="0">
                  <a:moveTo>
                    <a:pt x="1379" y="1455"/>
                  </a:moveTo>
                  <a:cubicBezTo>
                    <a:pt x="1379" y="3140"/>
                    <a:pt x="1226" y="8808"/>
                    <a:pt x="843" y="10186"/>
                  </a:cubicBezTo>
                  <a:cubicBezTo>
                    <a:pt x="690" y="10799"/>
                    <a:pt x="537" y="11488"/>
                    <a:pt x="0" y="12561"/>
                  </a:cubicBezTo>
                  <a:cubicBezTo>
                    <a:pt x="0" y="12561"/>
                    <a:pt x="1609" y="13097"/>
                    <a:pt x="1762" y="13097"/>
                  </a:cubicBezTo>
                  <a:cubicBezTo>
                    <a:pt x="1915" y="13097"/>
                    <a:pt x="4443" y="12178"/>
                    <a:pt x="4443" y="12178"/>
                  </a:cubicBezTo>
                  <a:cubicBezTo>
                    <a:pt x="4443" y="12178"/>
                    <a:pt x="5208" y="7965"/>
                    <a:pt x="5208" y="7659"/>
                  </a:cubicBezTo>
                  <a:cubicBezTo>
                    <a:pt x="4902" y="4978"/>
                    <a:pt x="6434" y="5132"/>
                    <a:pt x="4672" y="3217"/>
                  </a:cubicBezTo>
                  <a:cubicBezTo>
                    <a:pt x="3906" y="2374"/>
                    <a:pt x="3983" y="1072"/>
                    <a:pt x="3906" y="0"/>
                  </a:cubicBezTo>
                  <a:lnTo>
                    <a:pt x="1379" y="1455"/>
                  </a:lnTo>
                </a:path>
              </a:pathLst>
            </a:custGeom>
            <a:solidFill>
              <a:srgbClr val="D28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2597025" y="3366775"/>
              <a:ext cx="172350" cy="273825"/>
            </a:xfrm>
            <a:custGeom>
              <a:avLst/>
              <a:gdLst/>
              <a:ahLst/>
              <a:cxnLst/>
              <a:rect l="l" t="t" r="r" b="b"/>
              <a:pathLst>
                <a:path w="6894" h="10953" extrusionOk="0">
                  <a:moveTo>
                    <a:pt x="843" y="8272"/>
                  </a:moveTo>
                  <a:cubicBezTo>
                    <a:pt x="460" y="9345"/>
                    <a:pt x="0" y="9574"/>
                    <a:pt x="77" y="10187"/>
                  </a:cubicBezTo>
                  <a:cubicBezTo>
                    <a:pt x="230" y="10953"/>
                    <a:pt x="1762" y="10876"/>
                    <a:pt x="2298" y="10800"/>
                  </a:cubicBezTo>
                  <a:cubicBezTo>
                    <a:pt x="3064" y="10647"/>
                    <a:pt x="4366" y="9881"/>
                    <a:pt x="4902" y="9115"/>
                  </a:cubicBezTo>
                  <a:cubicBezTo>
                    <a:pt x="5055" y="7430"/>
                    <a:pt x="5362" y="5975"/>
                    <a:pt x="5668" y="4366"/>
                  </a:cubicBezTo>
                  <a:lnTo>
                    <a:pt x="6051" y="8272"/>
                  </a:lnTo>
                  <a:lnTo>
                    <a:pt x="6357" y="8196"/>
                  </a:lnTo>
                  <a:cubicBezTo>
                    <a:pt x="6357" y="6817"/>
                    <a:pt x="6434" y="5132"/>
                    <a:pt x="6587" y="3907"/>
                  </a:cubicBezTo>
                  <a:cubicBezTo>
                    <a:pt x="6664" y="3371"/>
                    <a:pt x="6817" y="2911"/>
                    <a:pt x="6817" y="2682"/>
                  </a:cubicBezTo>
                  <a:cubicBezTo>
                    <a:pt x="6893" y="1456"/>
                    <a:pt x="5898" y="767"/>
                    <a:pt x="5208" y="1"/>
                  </a:cubicBezTo>
                  <a:cubicBezTo>
                    <a:pt x="4902" y="2145"/>
                    <a:pt x="4902" y="7124"/>
                    <a:pt x="2911" y="8272"/>
                  </a:cubicBezTo>
                  <a:cubicBezTo>
                    <a:pt x="2222" y="8655"/>
                    <a:pt x="1226" y="8579"/>
                    <a:pt x="843" y="8272"/>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a:off x="3240375" y="1817800"/>
              <a:ext cx="239350" cy="388700"/>
            </a:xfrm>
            <a:custGeom>
              <a:avLst/>
              <a:gdLst/>
              <a:ahLst/>
              <a:cxnLst/>
              <a:rect l="l" t="t" r="r" b="b"/>
              <a:pathLst>
                <a:path w="9574" h="15548" extrusionOk="0">
                  <a:moveTo>
                    <a:pt x="8731" y="689"/>
                  </a:moveTo>
                  <a:cubicBezTo>
                    <a:pt x="6893" y="77"/>
                    <a:pt x="5514" y="0"/>
                    <a:pt x="4672" y="689"/>
                  </a:cubicBezTo>
                  <a:cubicBezTo>
                    <a:pt x="1072" y="3676"/>
                    <a:pt x="0" y="12101"/>
                    <a:pt x="2681" y="14705"/>
                  </a:cubicBezTo>
                  <a:lnTo>
                    <a:pt x="2604" y="15548"/>
                  </a:lnTo>
                  <a:lnTo>
                    <a:pt x="9574" y="6893"/>
                  </a:lnTo>
                  <a:lnTo>
                    <a:pt x="8731" y="689"/>
                  </a:ln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a:off x="2842100" y="2585600"/>
              <a:ext cx="185750" cy="180000"/>
            </a:xfrm>
            <a:custGeom>
              <a:avLst/>
              <a:gdLst/>
              <a:ahLst/>
              <a:cxnLst/>
              <a:rect l="l" t="t" r="r" b="b"/>
              <a:pathLst>
                <a:path w="7430" h="7200" extrusionOk="0">
                  <a:moveTo>
                    <a:pt x="6970" y="2144"/>
                  </a:moveTo>
                  <a:cubicBezTo>
                    <a:pt x="6587" y="2604"/>
                    <a:pt x="5821" y="3370"/>
                    <a:pt x="4979" y="4136"/>
                  </a:cubicBezTo>
                  <a:cubicBezTo>
                    <a:pt x="3217" y="5591"/>
                    <a:pt x="843" y="7123"/>
                    <a:pt x="1" y="7199"/>
                  </a:cubicBezTo>
                  <a:cubicBezTo>
                    <a:pt x="1303" y="5361"/>
                    <a:pt x="1992" y="2757"/>
                    <a:pt x="3217" y="1532"/>
                  </a:cubicBezTo>
                  <a:cubicBezTo>
                    <a:pt x="3677" y="1149"/>
                    <a:pt x="5285" y="766"/>
                    <a:pt x="6051" y="153"/>
                  </a:cubicBezTo>
                  <a:cubicBezTo>
                    <a:pt x="6281" y="0"/>
                    <a:pt x="7430" y="1455"/>
                    <a:pt x="6970" y="2144"/>
                  </a:cubicBezTo>
                </a:path>
              </a:pathLst>
            </a:custGeom>
            <a:solidFill>
              <a:srgbClr val="F89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0"/>
            <p:cNvSpPr/>
            <p:nvPr/>
          </p:nvSpPr>
          <p:spPr>
            <a:xfrm>
              <a:off x="2964650" y="2143300"/>
              <a:ext cx="310200" cy="518900"/>
            </a:xfrm>
            <a:custGeom>
              <a:avLst/>
              <a:gdLst/>
              <a:ahLst/>
              <a:cxnLst/>
              <a:rect l="l" t="t" r="r" b="b"/>
              <a:pathLst>
                <a:path w="12408" h="20756" extrusionOk="0">
                  <a:moveTo>
                    <a:pt x="11029" y="0"/>
                  </a:moveTo>
                  <a:cubicBezTo>
                    <a:pt x="7889" y="536"/>
                    <a:pt x="6281" y="8578"/>
                    <a:pt x="5132" y="12407"/>
                  </a:cubicBezTo>
                  <a:cubicBezTo>
                    <a:pt x="4902" y="13326"/>
                    <a:pt x="4213" y="13556"/>
                    <a:pt x="0" y="18305"/>
                  </a:cubicBezTo>
                  <a:cubicBezTo>
                    <a:pt x="0" y="18994"/>
                    <a:pt x="383" y="20449"/>
                    <a:pt x="1379" y="20756"/>
                  </a:cubicBezTo>
                  <a:cubicBezTo>
                    <a:pt x="5055" y="18764"/>
                    <a:pt x="8272" y="14475"/>
                    <a:pt x="8502" y="13786"/>
                  </a:cubicBezTo>
                  <a:lnTo>
                    <a:pt x="12408" y="4136"/>
                  </a:lnTo>
                  <a:lnTo>
                    <a:pt x="11029" y="0"/>
                  </a:ln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0"/>
            <p:cNvSpPr/>
            <p:nvPr/>
          </p:nvSpPr>
          <p:spPr>
            <a:xfrm>
              <a:off x="2698500" y="2729200"/>
              <a:ext cx="331275" cy="191475"/>
            </a:xfrm>
            <a:custGeom>
              <a:avLst/>
              <a:gdLst/>
              <a:ahLst/>
              <a:cxnLst/>
              <a:rect l="l" t="t" r="r" b="b"/>
              <a:pathLst>
                <a:path w="13251" h="7659" extrusionOk="0">
                  <a:moveTo>
                    <a:pt x="12025" y="0"/>
                  </a:moveTo>
                  <a:lnTo>
                    <a:pt x="1" y="6893"/>
                  </a:lnTo>
                  <a:lnTo>
                    <a:pt x="1226" y="7659"/>
                  </a:lnTo>
                  <a:lnTo>
                    <a:pt x="13250" y="689"/>
                  </a:lnTo>
                  <a:lnTo>
                    <a:pt x="12025" y="0"/>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3043150" y="2099250"/>
              <a:ext cx="499750" cy="624225"/>
            </a:xfrm>
            <a:custGeom>
              <a:avLst/>
              <a:gdLst/>
              <a:ahLst/>
              <a:cxnLst/>
              <a:rect l="l" t="t" r="r" b="b"/>
              <a:pathLst>
                <a:path w="19990" h="24969" extrusionOk="0">
                  <a:moveTo>
                    <a:pt x="17309" y="7123"/>
                  </a:moveTo>
                  <a:cubicBezTo>
                    <a:pt x="19990" y="11259"/>
                    <a:pt x="9804" y="16850"/>
                    <a:pt x="8655" y="24892"/>
                  </a:cubicBezTo>
                  <a:cubicBezTo>
                    <a:pt x="7276" y="24968"/>
                    <a:pt x="537" y="22518"/>
                    <a:pt x="0" y="20067"/>
                  </a:cubicBezTo>
                  <a:cubicBezTo>
                    <a:pt x="1302" y="16161"/>
                    <a:pt x="1149" y="15165"/>
                    <a:pt x="1456" y="12331"/>
                  </a:cubicBezTo>
                  <a:cubicBezTo>
                    <a:pt x="996" y="10800"/>
                    <a:pt x="1226" y="9421"/>
                    <a:pt x="1685" y="8425"/>
                  </a:cubicBezTo>
                  <a:cubicBezTo>
                    <a:pt x="2222" y="6970"/>
                    <a:pt x="3753" y="5592"/>
                    <a:pt x="5132" y="3983"/>
                  </a:cubicBezTo>
                  <a:cubicBezTo>
                    <a:pt x="5898" y="3141"/>
                    <a:pt x="6510" y="2298"/>
                    <a:pt x="7200" y="1915"/>
                  </a:cubicBezTo>
                  <a:cubicBezTo>
                    <a:pt x="10416" y="1"/>
                    <a:pt x="15854" y="4749"/>
                    <a:pt x="17309" y="7123"/>
                  </a:cubicBezTo>
                  <a:close/>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a:off x="2627650" y="2876625"/>
              <a:ext cx="135975" cy="570600"/>
            </a:xfrm>
            <a:custGeom>
              <a:avLst/>
              <a:gdLst/>
              <a:ahLst/>
              <a:cxnLst/>
              <a:rect l="l" t="t" r="r" b="b"/>
              <a:pathLst>
                <a:path w="5439" h="22824" extrusionOk="0">
                  <a:moveTo>
                    <a:pt x="231" y="3677"/>
                  </a:moveTo>
                  <a:cubicBezTo>
                    <a:pt x="1" y="8578"/>
                    <a:pt x="460" y="15548"/>
                    <a:pt x="537" y="20679"/>
                  </a:cubicBezTo>
                  <a:lnTo>
                    <a:pt x="2758" y="22824"/>
                  </a:lnTo>
                  <a:cubicBezTo>
                    <a:pt x="3754" y="15165"/>
                    <a:pt x="5439" y="10952"/>
                    <a:pt x="5285" y="6587"/>
                  </a:cubicBezTo>
                  <a:cubicBezTo>
                    <a:pt x="5132" y="4060"/>
                    <a:pt x="5132" y="2375"/>
                    <a:pt x="5132" y="1149"/>
                  </a:cubicBezTo>
                  <a:cubicBezTo>
                    <a:pt x="5056" y="460"/>
                    <a:pt x="384" y="0"/>
                    <a:pt x="231" y="3677"/>
                  </a:cubicBezTo>
                  <a:close/>
                </a:path>
              </a:pathLst>
            </a:custGeom>
            <a:solidFill>
              <a:srgbClr val="D28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0"/>
            <p:cNvSpPr/>
            <p:nvPr/>
          </p:nvSpPr>
          <p:spPr>
            <a:xfrm>
              <a:off x="2734875" y="2704300"/>
              <a:ext cx="149375" cy="806125"/>
            </a:xfrm>
            <a:custGeom>
              <a:avLst/>
              <a:gdLst/>
              <a:ahLst/>
              <a:cxnLst/>
              <a:rect l="l" t="t" r="r" b="b"/>
              <a:pathLst>
                <a:path w="5975" h="32245" extrusionOk="0">
                  <a:moveTo>
                    <a:pt x="77" y="10110"/>
                  </a:moveTo>
                  <a:cubicBezTo>
                    <a:pt x="1" y="12408"/>
                    <a:pt x="614" y="13557"/>
                    <a:pt x="537" y="15318"/>
                  </a:cubicBezTo>
                  <a:cubicBezTo>
                    <a:pt x="307" y="20220"/>
                    <a:pt x="996" y="25045"/>
                    <a:pt x="1073" y="30100"/>
                  </a:cubicBezTo>
                  <a:lnTo>
                    <a:pt x="3294" y="32244"/>
                  </a:lnTo>
                  <a:cubicBezTo>
                    <a:pt x="4366" y="24585"/>
                    <a:pt x="5975" y="20449"/>
                    <a:pt x="5822" y="16007"/>
                  </a:cubicBezTo>
                  <a:cubicBezTo>
                    <a:pt x="5668" y="13710"/>
                    <a:pt x="5668" y="12178"/>
                    <a:pt x="5668" y="10953"/>
                  </a:cubicBezTo>
                  <a:cubicBezTo>
                    <a:pt x="5898" y="0"/>
                    <a:pt x="77" y="5208"/>
                    <a:pt x="77" y="10110"/>
                  </a:cubicBezTo>
                  <a:close/>
                </a:path>
              </a:pathLst>
            </a:custGeom>
            <a:solidFill>
              <a:srgbClr val="F89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0"/>
            <p:cNvSpPr/>
            <p:nvPr/>
          </p:nvSpPr>
          <p:spPr>
            <a:xfrm>
              <a:off x="2627650" y="2600900"/>
              <a:ext cx="633800" cy="520825"/>
            </a:xfrm>
            <a:custGeom>
              <a:avLst/>
              <a:gdLst/>
              <a:ahLst/>
              <a:cxnLst/>
              <a:rect l="l" t="t" r="r" b="b"/>
              <a:pathLst>
                <a:path w="25352" h="20833" extrusionOk="0">
                  <a:moveTo>
                    <a:pt x="10493" y="19990"/>
                  </a:moveTo>
                  <a:cubicBezTo>
                    <a:pt x="10493" y="20143"/>
                    <a:pt x="10417" y="20220"/>
                    <a:pt x="10264" y="20297"/>
                  </a:cubicBezTo>
                  <a:cubicBezTo>
                    <a:pt x="9345" y="20833"/>
                    <a:pt x="6434" y="19914"/>
                    <a:pt x="3754" y="18382"/>
                  </a:cubicBezTo>
                  <a:cubicBezTo>
                    <a:pt x="1456" y="17080"/>
                    <a:pt x="1" y="15625"/>
                    <a:pt x="154" y="14935"/>
                  </a:cubicBezTo>
                  <a:cubicBezTo>
                    <a:pt x="1" y="13633"/>
                    <a:pt x="77" y="12791"/>
                    <a:pt x="1992" y="11412"/>
                  </a:cubicBezTo>
                  <a:cubicBezTo>
                    <a:pt x="4673" y="9421"/>
                    <a:pt x="9881" y="5592"/>
                    <a:pt x="12561" y="4290"/>
                  </a:cubicBezTo>
                  <a:cubicBezTo>
                    <a:pt x="14323" y="2758"/>
                    <a:pt x="14399" y="3371"/>
                    <a:pt x="16620" y="1"/>
                  </a:cubicBezTo>
                  <a:cubicBezTo>
                    <a:pt x="17540" y="1762"/>
                    <a:pt x="23513" y="4749"/>
                    <a:pt x="25352" y="4290"/>
                  </a:cubicBezTo>
                  <a:cubicBezTo>
                    <a:pt x="24969" y="6281"/>
                    <a:pt x="25352" y="9804"/>
                    <a:pt x="23207" y="12944"/>
                  </a:cubicBezTo>
                  <a:cubicBezTo>
                    <a:pt x="21216" y="15931"/>
                    <a:pt x="14859" y="16314"/>
                    <a:pt x="10493" y="19990"/>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3366725" y="2275400"/>
              <a:ext cx="147475" cy="384875"/>
            </a:xfrm>
            <a:custGeom>
              <a:avLst/>
              <a:gdLst/>
              <a:ahLst/>
              <a:cxnLst/>
              <a:rect l="l" t="t" r="r" b="b"/>
              <a:pathLst>
                <a:path w="5899" h="15395" extrusionOk="0">
                  <a:moveTo>
                    <a:pt x="1533" y="1150"/>
                  </a:moveTo>
                  <a:cubicBezTo>
                    <a:pt x="1" y="3983"/>
                    <a:pt x="1226" y="11259"/>
                    <a:pt x="1686" y="14706"/>
                  </a:cubicBezTo>
                  <a:lnTo>
                    <a:pt x="4290" y="15395"/>
                  </a:lnTo>
                  <a:cubicBezTo>
                    <a:pt x="4290" y="15242"/>
                    <a:pt x="4826" y="14859"/>
                    <a:pt x="4826" y="14706"/>
                  </a:cubicBezTo>
                  <a:cubicBezTo>
                    <a:pt x="5209" y="11106"/>
                    <a:pt x="5898" y="5745"/>
                    <a:pt x="5515" y="2452"/>
                  </a:cubicBezTo>
                  <a:cubicBezTo>
                    <a:pt x="5285" y="1150"/>
                    <a:pt x="4520" y="1"/>
                    <a:pt x="3524" y="1"/>
                  </a:cubicBezTo>
                  <a:cubicBezTo>
                    <a:pt x="2758" y="1"/>
                    <a:pt x="1839" y="460"/>
                    <a:pt x="1533" y="1150"/>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3217400" y="2861300"/>
              <a:ext cx="168500" cy="109175"/>
            </a:xfrm>
            <a:custGeom>
              <a:avLst/>
              <a:gdLst/>
              <a:ahLst/>
              <a:cxnLst/>
              <a:rect l="l" t="t" r="r" b="b"/>
              <a:pathLst>
                <a:path w="6740" h="4367" extrusionOk="0">
                  <a:moveTo>
                    <a:pt x="5514" y="1"/>
                  </a:moveTo>
                  <a:lnTo>
                    <a:pt x="4366" y="77"/>
                  </a:lnTo>
                  <a:cubicBezTo>
                    <a:pt x="3064" y="77"/>
                    <a:pt x="2681" y="154"/>
                    <a:pt x="2068" y="843"/>
                  </a:cubicBezTo>
                  <a:cubicBezTo>
                    <a:pt x="1455" y="1456"/>
                    <a:pt x="613" y="2451"/>
                    <a:pt x="0" y="3371"/>
                  </a:cubicBezTo>
                  <a:lnTo>
                    <a:pt x="1072" y="4366"/>
                  </a:lnTo>
                  <a:cubicBezTo>
                    <a:pt x="1762" y="3907"/>
                    <a:pt x="2298" y="3141"/>
                    <a:pt x="2987" y="2681"/>
                  </a:cubicBezTo>
                  <a:cubicBezTo>
                    <a:pt x="3676" y="2145"/>
                    <a:pt x="4672" y="2834"/>
                    <a:pt x="5131" y="2528"/>
                  </a:cubicBezTo>
                  <a:lnTo>
                    <a:pt x="6740" y="1226"/>
                  </a:lnTo>
                  <a:lnTo>
                    <a:pt x="5514" y="1"/>
                  </a:lnTo>
                </a:path>
              </a:pathLst>
            </a:custGeom>
            <a:solidFill>
              <a:srgbClr val="F89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3336100" y="2595150"/>
              <a:ext cx="153200" cy="296825"/>
            </a:xfrm>
            <a:custGeom>
              <a:avLst/>
              <a:gdLst/>
              <a:ahLst/>
              <a:cxnLst/>
              <a:rect l="l" t="t" r="r" b="b"/>
              <a:pathLst>
                <a:path w="6128" h="11873" extrusionOk="0">
                  <a:moveTo>
                    <a:pt x="2834" y="1533"/>
                  </a:moveTo>
                  <a:cubicBezTo>
                    <a:pt x="1839" y="4290"/>
                    <a:pt x="1302" y="7583"/>
                    <a:pt x="0" y="10417"/>
                  </a:cubicBezTo>
                  <a:cubicBezTo>
                    <a:pt x="230" y="11183"/>
                    <a:pt x="1379" y="11719"/>
                    <a:pt x="2068" y="11872"/>
                  </a:cubicBezTo>
                  <a:cubicBezTo>
                    <a:pt x="3524" y="9115"/>
                    <a:pt x="4672" y="6358"/>
                    <a:pt x="5821" y="3524"/>
                  </a:cubicBezTo>
                  <a:cubicBezTo>
                    <a:pt x="6051" y="2911"/>
                    <a:pt x="6128" y="2682"/>
                    <a:pt x="6128" y="2222"/>
                  </a:cubicBezTo>
                  <a:cubicBezTo>
                    <a:pt x="6128" y="1609"/>
                    <a:pt x="6051" y="997"/>
                    <a:pt x="5591" y="690"/>
                  </a:cubicBezTo>
                  <a:cubicBezTo>
                    <a:pt x="4826" y="154"/>
                    <a:pt x="3294" y="1"/>
                    <a:pt x="2834" y="1533"/>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0"/>
            <p:cNvSpPr/>
            <p:nvPr/>
          </p:nvSpPr>
          <p:spPr>
            <a:xfrm>
              <a:off x="2723400" y="3353375"/>
              <a:ext cx="160850" cy="327450"/>
            </a:xfrm>
            <a:custGeom>
              <a:avLst/>
              <a:gdLst/>
              <a:ahLst/>
              <a:cxnLst/>
              <a:rect l="l" t="t" r="r" b="b"/>
              <a:pathLst>
                <a:path w="6434" h="13098" extrusionOk="0">
                  <a:moveTo>
                    <a:pt x="1379" y="1456"/>
                  </a:moveTo>
                  <a:cubicBezTo>
                    <a:pt x="1379" y="3141"/>
                    <a:pt x="1226" y="8808"/>
                    <a:pt x="843" y="10187"/>
                  </a:cubicBezTo>
                  <a:cubicBezTo>
                    <a:pt x="690" y="10800"/>
                    <a:pt x="536" y="11489"/>
                    <a:pt x="0" y="12561"/>
                  </a:cubicBezTo>
                  <a:cubicBezTo>
                    <a:pt x="0" y="12561"/>
                    <a:pt x="1609" y="13097"/>
                    <a:pt x="1762" y="13097"/>
                  </a:cubicBezTo>
                  <a:cubicBezTo>
                    <a:pt x="1992" y="13097"/>
                    <a:pt x="4442" y="12178"/>
                    <a:pt x="4442" y="12178"/>
                  </a:cubicBezTo>
                  <a:cubicBezTo>
                    <a:pt x="4442" y="12178"/>
                    <a:pt x="5208" y="7966"/>
                    <a:pt x="5208" y="7736"/>
                  </a:cubicBezTo>
                  <a:cubicBezTo>
                    <a:pt x="4979" y="4979"/>
                    <a:pt x="6434" y="5132"/>
                    <a:pt x="4672" y="3218"/>
                  </a:cubicBezTo>
                  <a:cubicBezTo>
                    <a:pt x="3906" y="2375"/>
                    <a:pt x="3983" y="1150"/>
                    <a:pt x="3906" y="1"/>
                  </a:cubicBezTo>
                  <a:lnTo>
                    <a:pt x="1379" y="1456"/>
                  </a:lnTo>
                  <a:close/>
                </a:path>
              </a:pathLst>
            </a:custGeom>
            <a:solidFill>
              <a:srgbClr val="F89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0"/>
            <p:cNvSpPr/>
            <p:nvPr/>
          </p:nvSpPr>
          <p:spPr>
            <a:xfrm>
              <a:off x="2713825" y="3433800"/>
              <a:ext cx="172350" cy="273825"/>
            </a:xfrm>
            <a:custGeom>
              <a:avLst/>
              <a:gdLst/>
              <a:ahLst/>
              <a:cxnLst/>
              <a:rect l="l" t="t" r="r" b="b"/>
              <a:pathLst>
                <a:path w="6894" h="10953" extrusionOk="0">
                  <a:moveTo>
                    <a:pt x="843" y="8272"/>
                  </a:moveTo>
                  <a:cubicBezTo>
                    <a:pt x="536" y="9344"/>
                    <a:pt x="0" y="9574"/>
                    <a:pt x="77" y="10187"/>
                  </a:cubicBezTo>
                  <a:cubicBezTo>
                    <a:pt x="230" y="10953"/>
                    <a:pt x="1762" y="10876"/>
                    <a:pt x="2298" y="10799"/>
                  </a:cubicBezTo>
                  <a:cubicBezTo>
                    <a:pt x="3064" y="10723"/>
                    <a:pt x="4442" y="9880"/>
                    <a:pt x="4979" y="9114"/>
                  </a:cubicBezTo>
                  <a:cubicBezTo>
                    <a:pt x="5055" y="7430"/>
                    <a:pt x="5438" y="5974"/>
                    <a:pt x="5668" y="4366"/>
                  </a:cubicBezTo>
                  <a:lnTo>
                    <a:pt x="6051" y="8272"/>
                  </a:lnTo>
                  <a:lnTo>
                    <a:pt x="6357" y="8195"/>
                  </a:lnTo>
                  <a:cubicBezTo>
                    <a:pt x="6357" y="6817"/>
                    <a:pt x="6434" y="5132"/>
                    <a:pt x="6587" y="3906"/>
                  </a:cubicBezTo>
                  <a:cubicBezTo>
                    <a:pt x="6664" y="3447"/>
                    <a:pt x="6817" y="2911"/>
                    <a:pt x="6817" y="2681"/>
                  </a:cubicBezTo>
                  <a:cubicBezTo>
                    <a:pt x="6893" y="1456"/>
                    <a:pt x="5898" y="766"/>
                    <a:pt x="5208" y="1"/>
                  </a:cubicBezTo>
                  <a:cubicBezTo>
                    <a:pt x="4979" y="2145"/>
                    <a:pt x="4979" y="7123"/>
                    <a:pt x="2911" y="8272"/>
                  </a:cubicBezTo>
                  <a:cubicBezTo>
                    <a:pt x="2221" y="8732"/>
                    <a:pt x="1226" y="8578"/>
                    <a:pt x="843" y="8272"/>
                  </a:cubicBez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3259500" y="2066700"/>
              <a:ext cx="174275" cy="160875"/>
            </a:xfrm>
            <a:custGeom>
              <a:avLst/>
              <a:gdLst/>
              <a:ahLst/>
              <a:cxnLst/>
              <a:rect l="l" t="t" r="r" b="b"/>
              <a:pathLst>
                <a:path w="6971" h="6435" extrusionOk="0">
                  <a:moveTo>
                    <a:pt x="6970" y="307"/>
                  </a:moveTo>
                  <a:cubicBezTo>
                    <a:pt x="6511" y="1149"/>
                    <a:pt x="4979" y="2758"/>
                    <a:pt x="5056" y="5285"/>
                  </a:cubicBezTo>
                  <a:lnTo>
                    <a:pt x="1" y="6434"/>
                  </a:lnTo>
                  <a:cubicBezTo>
                    <a:pt x="384" y="3600"/>
                    <a:pt x="1686" y="2758"/>
                    <a:pt x="2069" y="1"/>
                  </a:cubicBezTo>
                  <a:lnTo>
                    <a:pt x="6970" y="307"/>
                  </a:lnTo>
                  <a:close/>
                </a:path>
              </a:pathLst>
            </a:custGeom>
            <a:solidFill>
              <a:srgbClr val="D28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3290150" y="1842675"/>
              <a:ext cx="254675" cy="285325"/>
            </a:xfrm>
            <a:custGeom>
              <a:avLst/>
              <a:gdLst/>
              <a:ahLst/>
              <a:cxnLst/>
              <a:rect l="l" t="t" r="r" b="b"/>
              <a:pathLst>
                <a:path w="10187" h="11413" extrusionOk="0">
                  <a:moveTo>
                    <a:pt x="3217" y="1"/>
                  </a:moveTo>
                  <a:cubicBezTo>
                    <a:pt x="766" y="2145"/>
                    <a:pt x="1609" y="2911"/>
                    <a:pt x="843" y="4979"/>
                  </a:cubicBezTo>
                  <a:cubicBezTo>
                    <a:pt x="383" y="6051"/>
                    <a:pt x="77" y="7889"/>
                    <a:pt x="77" y="8655"/>
                  </a:cubicBezTo>
                  <a:cubicBezTo>
                    <a:pt x="0" y="9651"/>
                    <a:pt x="460" y="10570"/>
                    <a:pt x="919" y="10876"/>
                  </a:cubicBezTo>
                  <a:cubicBezTo>
                    <a:pt x="1915" y="11412"/>
                    <a:pt x="6740" y="10647"/>
                    <a:pt x="7429" y="9345"/>
                  </a:cubicBezTo>
                  <a:lnTo>
                    <a:pt x="10187" y="4290"/>
                  </a:lnTo>
                  <a:lnTo>
                    <a:pt x="3217" y="1"/>
                  </a:lnTo>
                  <a:close/>
                </a:path>
              </a:pathLst>
            </a:custGeom>
            <a:solidFill>
              <a:srgbClr val="F89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3246100" y="2183500"/>
              <a:ext cx="158950" cy="93850"/>
            </a:xfrm>
            <a:custGeom>
              <a:avLst/>
              <a:gdLst/>
              <a:ahLst/>
              <a:cxnLst/>
              <a:rect l="l" t="t" r="r" b="b"/>
              <a:pathLst>
                <a:path w="6358" h="3754" extrusionOk="0">
                  <a:moveTo>
                    <a:pt x="5975" y="1"/>
                  </a:moveTo>
                  <a:cubicBezTo>
                    <a:pt x="4137" y="537"/>
                    <a:pt x="2375" y="996"/>
                    <a:pt x="614" y="1609"/>
                  </a:cubicBezTo>
                  <a:lnTo>
                    <a:pt x="1" y="3600"/>
                  </a:lnTo>
                  <a:cubicBezTo>
                    <a:pt x="996" y="3753"/>
                    <a:pt x="5285" y="2758"/>
                    <a:pt x="6358" y="1456"/>
                  </a:cubicBezTo>
                  <a:lnTo>
                    <a:pt x="5975" y="1"/>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3303550" y="1815875"/>
              <a:ext cx="273825" cy="478700"/>
            </a:xfrm>
            <a:custGeom>
              <a:avLst/>
              <a:gdLst/>
              <a:ahLst/>
              <a:cxnLst/>
              <a:rect l="l" t="t" r="r" b="b"/>
              <a:pathLst>
                <a:path w="10953" h="19148" extrusionOk="0">
                  <a:moveTo>
                    <a:pt x="5821" y="8578"/>
                  </a:moveTo>
                  <a:cubicBezTo>
                    <a:pt x="6204" y="7430"/>
                    <a:pt x="6893" y="7506"/>
                    <a:pt x="7200" y="7659"/>
                  </a:cubicBezTo>
                  <a:cubicBezTo>
                    <a:pt x="7583" y="7889"/>
                    <a:pt x="7506" y="8349"/>
                    <a:pt x="7276" y="8808"/>
                  </a:cubicBezTo>
                  <a:cubicBezTo>
                    <a:pt x="6970" y="9268"/>
                    <a:pt x="6664" y="10034"/>
                    <a:pt x="6204" y="10340"/>
                  </a:cubicBezTo>
                  <a:cubicBezTo>
                    <a:pt x="5821" y="10646"/>
                    <a:pt x="5821" y="10110"/>
                    <a:pt x="5515" y="10187"/>
                  </a:cubicBezTo>
                  <a:cubicBezTo>
                    <a:pt x="3830" y="11565"/>
                    <a:pt x="2145" y="15165"/>
                    <a:pt x="3753" y="16773"/>
                  </a:cubicBezTo>
                  <a:cubicBezTo>
                    <a:pt x="5285" y="18841"/>
                    <a:pt x="8502" y="19148"/>
                    <a:pt x="9804" y="17922"/>
                  </a:cubicBezTo>
                  <a:cubicBezTo>
                    <a:pt x="9038" y="15548"/>
                    <a:pt x="8655" y="12714"/>
                    <a:pt x="9957" y="8502"/>
                  </a:cubicBezTo>
                  <a:cubicBezTo>
                    <a:pt x="10953" y="4979"/>
                    <a:pt x="10263" y="690"/>
                    <a:pt x="5515" y="154"/>
                  </a:cubicBezTo>
                  <a:cubicBezTo>
                    <a:pt x="4443" y="1"/>
                    <a:pt x="2911" y="154"/>
                    <a:pt x="1992" y="1456"/>
                  </a:cubicBezTo>
                  <a:cubicBezTo>
                    <a:pt x="0" y="4290"/>
                    <a:pt x="5515" y="5821"/>
                    <a:pt x="5821" y="8578"/>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3213550" y="2135625"/>
              <a:ext cx="74700" cy="105350"/>
            </a:xfrm>
            <a:custGeom>
              <a:avLst/>
              <a:gdLst/>
              <a:ahLst/>
              <a:cxnLst/>
              <a:rect l="l" t="t" r="r" b="b"/>
              <a:pathLst>
                <a:path w="2988" h="4214" extrusionOk="0">
                  <a:moveTo>
                    <a:pt x="2988" y="77"/>
                  </a:moveTo>
                  <a:cubicBezTo>
                    <a:pt x="2528" y="1379"/>
                    <a:pt x="2145" y="2069"/>
                    <a:pt x="1916" y="3524"/>
                  </a:cubicBezTo>
                  <a:cubicBezTo>
                    <a:pt x="1303" y="3677"/>
                    <a:pt x="614" y="4060"/>
                    <a:pt x="1" y="4213"/>
                  </a:cubicBezTo>
                  <a:cubicBezTo>
                    <a:pt x="307" y="2298"/>
                    <a:pt x="690" y="1150"/>
                    <a:pt x="1762" y="1"/>
                  </a:cubicBezTo>
                  <a:lnTo>
                    <a:pt x="2988" y="77"/>
                  </a:ln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4931050" y="2453475"/>
              <a:ext cx="103425" cy="84275"/>
            </a:xfrm>
            <a:custGeom>
              <a:avLst/>
              <a:gdLst/>
              <a:ahLst/>
              <a:cxnLst/>
              <a:rect l="l" t="t" r="r" b="b"/>
              <a:pathLst>
                <a:path w="4137" h="3371" extrusionOk="0">
                  <a:moveTo>
                    <a:pt x="3906" y="0"/>
                  </a:moveTo>
                  <a:lnTo>
                    <a:pt x="1379" y="77"/>
                  </a:lnTo>
                  <a:lnTo>
                    <a:pt x="613" y="843"/>
                  </a:lnTo>
                  <a:cubicBezTo>
                    <a:pt x="0" y="1532"/>
                    <a:pt x="0" y="1532"/>
                    <a:pt x="77" y="2221"/>
                  </a:cubicBezTo>
                  <a:lnTo>
                    <a:pt x="230" y="3217"/>
                  </a:lnTo>
                  <a:cubicBezTo>
                    <a:pt x="996" y="3370"/>
                    <a:pt x="1226" y="2298"/>
                    <a:pt x="996" y="1532"/>
                  </a:cubicBezTo>
                  <a:cubicBezTo>
                    <a:pt x="1532" y="1302"/>
                    <a:pt x="1532" y="1302"/>
                    <a:pt x="1915" y="919"/>
                  </a:cubicBezTo>
                  <a:cubicBezTo>
                    <a:pt x="2604" y="1379"/>
                    <a:pt x="3294" y="1149"/>
                    <a:pt x="4136" y="613"/>
                  </a:cubicBezTo>
                  <a:lnTo>
                    <a:pt x="3906" y="0"/>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4944450" y="2482200"/>
              <a:ext cx="63200" cy="84275"/>
            </a:xfrm>
            <a:custGeom>
              <a:avLst/>
              <a:gdLst/>
              <a:ahLst/>
              <a:cxnLst/>
              <a:rect l="l" t="t" r="r" b="b"/>
              <a:pathLst>
                <a:path w="2528" h="3371" extrusionOk="0">
                  <a:moveTo>
                    <a:pt x="2375" y="0"/>
                  </a:moveTo>
                  <a:cubicBezTo>
                    <a:pt x="1839" y="77"/>
                    <a:pt x="1456" y="77"/>
                    <a:pt x="996" y="153"/>
                  </a:cubicBezTo>
                  <a:cubicBezTo>
                    <a:pt x="537" y="230"/>
                    <a:pt x="613" y="230"/>
                    <a:pt x="537" y="613"/>
                  </a:cubicBezTo>
                  <a:cubicBezTo>
                    <a:pt x="460" y="919"/>
                    <a:pt x="307" y="1149"/>
                    <a:pt x="230" y="1455"/>
                  </a:cubicBezTo>
                  <a:cubicBezTo>
                    <a:pt x="77" y="1915"/>
                    <a:pt x="0" y="1762"/>
                    <a:pt x="230" y="2145"/>
                  </a:cubicBezTo>
                  <a:cubicBezTo>
                    <a:pt x="460" y="2604"/>
                    <a:pt x="613" y="2911"/>
                    <a:pt x="766" y="3370"/>
                  </a:cubicBezTo>
                  <a:cubicBezTo>
                    <a:pt x="1379" y="2987"/>
                    <a:pt x="1456" y="2681"/>
                    <a:pt x="996" y="1838"/>
                  </a:cubicBezTo>
                  <a:cubicBezTo>
                    <a:pt x="1226" y="1685"/>
                    <a:pt x="1379" y="1379"/>
                    <a:pt x="1379" y="1149"/>
                  </a:cubicBezTo>
                  <a:cubicBezTo>
                    <a:pt x="1992" y="1302"/>
                    <a:pt x="2298" y="996"/>
                    <a:pt x="2528" y="690"/>
                  </a:cubicBezTo>
                  <a:lnTo>
                    <a:pt x="2375" y="0"/>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4955925" y="2474525"/>
              <a:ext cx="105350" cy="105350"/>
            </a:xfrm>
            <a:custGeom>
              <a:avLst/>
              <a:gdLst/>
              <a:ahLst/>
              <a:cxnLst/>
              <a:rect l="l" t="t" r="r" b="b"/>
              <a:pathLst>
                <a:path w="4214" h="4214" extrusionOk="0">
                  <a:moveTo>
                    <a:pt x="1226" y="4213"/>
                  </a:moveTo>
                  <a:cubicBezTo>
                    <a:pt x="1839" y="3830"/>
                    <a:pt x="1073" y="3218"/>
                    <a:pt x="997" y="2911"/>
                  </a:cubicBezTo>
                  <a:cubicBezTo>
                    <a:pt x="1226" y="2375"/>
                    <a:pt x="1226" y="2375"/>
                    <a:pt x="1303" y="1762"/>
                  </a:cubicBezTo>
                  <a:cubicBezTo>
                    <a:pt x="1303" y="1762"/>
                    <a:pt x="2069" y="3064"/>
                    <a:pt x="2145" y="3141"/>
                  </a:cubicBezTo>
                  <a:cubicBezTo>
                    <a:pt x="2222" y="3218"/>
                    <a:pt x="4137" y="3064"/>
                    <a:pt x="4137" y="3064"/>
                  </a:cubicBezTo>
                  <a:lnTo>
                    <a:pt x="4213" y="1073"/>
                  </a:lnTo>
                  <a:lnTo>
                    <a:pt x="2988" y="1"/>
                  </a:lnTo>
                  <a:lnTo>
                    <a:pt x="1762" y="1"/>
                  </a:lnTo>
                  <a:cubicBezTo>
                    <a:pt x="843" y="997"/>
                    <a:pt x="78" y="1379"/>
                    <a:pt x="1" y="2069"/>
                  </a:cubicBezTo>
                  <a:cubicBezTo>
                    <a:pt x="1" y="2988"/>
                    <a:pt x="614" y="3677"/>
                    <a:pt x="1226" y="4213"/>
                  </a:cubicBez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4931050" y="2428575"/>
              <a:ext cx="187650" cy="233625"/>
            </a:xfrm>
            <a:custGeom>
              <a:avLst/>
              <a:gdLst/>
              <a:ahLst/>
              <a:cxnLst/>
              <a:rect l="l" t="t" r="r" b="b"/>
              <a:pathLst>
                <a:path w="7506" h="9345" extrusionOk="0">
                  <a:moveTo>
                    <a:pt x="7506" y="7660"/>
                  </a:moveTo>
                  <a:cubicBezTo>
                    <a:pt x="6357" y="6051"/>
                    <a:pt x="6127" y="5056"/>
                    <a:pt x="5744" y="3371"/>
                  </a:cubicBezTo>
                  <a:cubicBezTo>
                    <a:pt x="5591" y="2452"/>
                    <a:pt x="5668" y="2452"/>
                    <a:pt x="4979" y="1839"/>
                  </a:cubicBezTo>
                  <a:cubicBezTo>
                    <a:pt x="4442" y="1379"/>
                    <a:pt x="4059" y="996"/>
                    <a:pt x="3600" y="460"/>
                  </a:cubicBezTo>
                  <a:cubicBezTo>
                    <a:pt x="3294" y="1"/>
                    <a:pt x="3217" y="1"/>
                    <a:pt x="2604" y="1"/>
                  </a:cubicBezTo>
                  <a:cubicBezTo>
                    <a:pt x="2145" y="77"/>
                    <a:pt x="1685" y="77"/>
                    <a:pt x="1226" y="154"/>
                  </a:cubicBezTo>
                  <a:cubicBezTo>
                    <a:pt x="1073" y="307"/>
                    <a:pt x="843" y="460"/>
                    <a:pt x="690" y="690"/>
                  </a:cubicBezTo>
                  <a:lnTo>
                    <a:pt x="0" y="1379"/>
                  </a:lnTo>
                  <a:cubicBezTo>
                    <a:pt x="690" y="1839"/>
                    <a:pt x="919" y="1686"/>
                    <a:pt x="1685" y="1073"/>
                  </a:cubicBezTo>
                  <a:cubicBezTo>
                    <a:pt x="2145" y="1303"/>
                    <a:pt x="2375" y="1226"/>
                    <a:pt x="2604" y="1226"/>
                  </a:cubicBezTo>
                  <a:cubicBezTo>
                    <a:pt x="2604" y="1609"/>
                    <a:pt x="2757" y="2069"/>
                    <a:pt x="3140" y="2298"/>
                  </a:cubicBezTo>
                  <a:cubicBezTo>
                    <a:pt x="3064" y="2681"/>
                    <a:pt x="3064" y="2988"/>
                    <a:pt x="3294" y="3371"/>
                  </a:cubicBezTo>
                  <a:cubicBezTo>
                    <a:pt x="3600" y="3907"/>
                    <a:pt x="2681" y="4673"/>
                    <a:pt x="2298" y="4979"/>
                  </a:cubicBezTo>
                  <a:cubicBezTo>
                    <a:pt x="1685" y="5592"/>
                    <a:pt x="2451" y="7123"/>
                    <a:pt x="4825" y="8119"/>
                  </a:cubicBezTo>
                  <a:lnTo>
                    <a:pt x="6127" y="9345"/>
                  </a:lnTo>
                  <a:lnTo>
                    <a:pt x="7506" y="7660"/>
                  </a:ln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4867850" y="2407525"/>
              <a:ext cx="157050" cy="164675"/>
            </a:xfrm>
            <a:custGeom>
              <a:avLst/>
              <a:gdLst/>
              <a:ahLst/>
              <a:cxnLst/>
              <a:rect l="l" t="t" r="r" b="b"/>
              <a:pathLst>
                <a:path w="6282" h="6587" extrusionOk="0">
                  <a:moveTo>
                    <a:pt x="1379" y="690"/>
                  </a:moveTo>
                  <a:lnTo>
                    <a:pt x="5668" y="5285"/>
                  </a:lnTo>
                  <a:cubicBezTo>
                    <a:pt x="6281" y="6051"/>
                    <a:pt x="5132" y="6587"/>
                    <a:pt x="4749" y="6127"/>
                  </a:cubicBezTo>
                  <a:lnTo>
                    <a:pt x="460" y="1532"/>
                  </a:lnTo>
                  <a:cubicBezTo>
                    <a:pt x="1" y="919"/>
                    <a:pt x="767" y="0"/>
                    <a:pt x="1379" y="690"/>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4864025" y="2405600"/>
              <a:ext cx="55550" cy="59375"/>
            </a:xfrm>
            <a:custGeom>
              <a:avLst/>
              <a:gdLst/>
              <a:ahLst/>
              <a:cxnLst/>
              <a:rect l="l" t="t" r="r" b="b"/>
              <a:pathLst>
                <a:path w="2222" h="2375" extrusionOk="0">
                  <a:moveTo>
                    <a:pt x="537" y="230"/>
                  </a:moveTo>
                  <a:lnTo>
                    <a:pt x="1992" y="1915"/>
                  </a:lnTo>
                  <a:cubicBezTo>
                    <a:pt x="2222" y="2145"/>
                    <a:pt x="1839" y="2375"/>
                    <a:pt x="1686" y="2145"/>
                  </a:cubicBezTo>
                  <a:lnTo>
                    <a:pt x="230" y="537"/>
                  </a:lnTo>
                  <a:cubicBezTo>
                    <a:pt x="1" y="384"/>
                    <a:pt x="307" y="1"/>
                    <a:pt x="537" y="230"/>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4915725" y="2476450"/>
              <a:ext cx="191500" cy="191500"/>
            </a:xfrm>
            <a:custGeom>
              <a:avLst/>
              <a:gdLst/>
              <a:ahLst/>
              <a:cxnLst/>
              <a:rect l="l" t="t" r="r" b="b"/>
              <a:pathLst>
                <a:path w="7660" h="7660" extrusionOk="0">
                  <a:moveTo>
                    <a:pt x="7659" y="6051"/>
                  </a:moveTo>
                  <a:cubicBezTo>
                    <a:pt x="5821" y="3524"/>
                    <a:pt x="6970" y="3064"/>
                    <a:pt x="4290" y="1609"/>
                  </a:cubicBezTo>
                  <a:cubicBezTo>
                    <a:pt x="4443" y="1915"/>
                    <a:pt x="3983" y="2145"/>
                    <a:pt x="3600" y="2375"/>
                  </a:cubicBezTo>
                  <a:lnTo>
                    <a:pt x="2681" y="1609"/>
                  </a:lnTo>
                  <a:cubicBezTo>
                    <a:pt x="1686" y="690"/>
                    <a:pt x="1073" y="0"/>
                    <a:pt x="537" y="383"/>
                  </a:cubicBezTo>
                  <a:cubicBezTo>
                    <a:pt x="1" y="843"/>
                    <a:pt x="307" y="1073"/>
                    <a:pt x="1073" y="1915"/>
                  </a:cubicBezTo>
                  <a:cubicBezTo>
                    <a:pt x="1609" y="2604"/>
                    <a:pt x="2145" y="2911"/>
                    <a:pt x="2451" y="3370"/>
                  </a:cubicBezTo>
                  <a:cubicBezTo>
                    <a:pt x="2834" y="4136"/>
                    <a:pt x="2528" y="5438"/>
                    <a:pt x="4902" y="6510"/>
                  </a:cubicBezTo>
                  <a:lnTo>
                    <a:pt x="6204" y="7659"/>
                  </a:lnTo>
                  <a:lnTo>
                    <a:pt x="7659" y="6051"/>
                  </a:lnTo>
                  <a:close/>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5040175" y="2577925"/>
              <a:ext cx="373400" cy="411700"/>
            </a:xfrm>
            <a:custGeom>
              <a:avLst/>
              <a:gdLst/>
              <a:ahLst/>
              <a:cxnLst/>
              <a:rect l="l" t="t" r="r" b="b"/>
              <a:pathLst>
                <a:path w="14936" h="16468" extrusionOk="0">
                  <a:moveTo>
                    <a:pt x="3064" y="307"/>
                  </a:moveTo>
                  <a:cubicBezTo>
                    <a:pt x="1839" y="1"/>
                    <a:pt x="1" y="2145"/>
                    <a:pt x="231" y="3371"/>
                  </a:cubicBezTo>
                  <a:lnTo>
                    <a:pt x="9421" y="14399"/>
                  </a:lnTo>
                  <a:cubicBezTo>
                    <a:pt x="11795" y="16467"/>
                    <a:pt x="13557" y="15854"/>
                    <a:pt x="14246" y="14552"/>
                  </a:cubicBezTo>
                  <a:cubicBezTo>
                    <a:pt x="14935" y="13250"/>
                    <a:pt x="14935" y="11259"/>
                    <a:pt x="12408" y="9498"/>
                  </a:cubicBezTo>
                  <a:lnTo>
                    <a:pt x="3064" y="307"/>
                  </a:lnTo>
                </a:path>
              </a:pathLst>
            </a:custGeom>
            <a:solidFill>
              <a:srgbClr val="B0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5032525" y="2945550"/>
              <a:ext cx="304450" cy="241275"/>
            </a:xfrm>
            <a:custGeom>
              <a:avLst/>
              <a:gdLst/>
              <a:ahLst/>
              <a:cxnLst/>
              <a:rect l="l" t="t" r="r" b="b"/>
              <a:pathLst>
                <a:path w="12178" h="9651" extrusionOk="0">
                  <a:moveTo>
                    <a:pt x="12178" y="5132"/>
                  </a:moveTo>
                  <a:cubicBezTo>
                    <a:pt x="12101" y="537"/>
                    <a:pt x="11565" y="1"/>
                    <a:pt x="9114" y="460"/>
                  </a:cubicBezTo>
                  <a:cubicBezTo>
                    <a:pt x="4213" y="1303"/>
                    <a:pt x="0" y="4136"/>
                    <a:pt x="307" y="6970"/>
                  </a:cubicBezTo>
                  <a:cubicBezTo>
                    <a:pt x="537" y="9038"/>
                    <a:pt x="1226" y="9651"/>
                    <a:pt x="2911" y="9421"/>
                  </a:cubicBezTo>
                  <a:cubicBezTo>
                    <a:pt x="5898" y="9038"/>
                    <a:pt x="10493" y="5974"/>
                    <a:pt x="12178" y="5132"/>
                  </a:cubicBezTo>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4507900" y="3125525"/>
              <a:ext cx="430825" cy="633800"/>
            </a:xfrm>
            <a:custGeom>
              <a:avLst/>
              <a:gdLst/>
              <a:ahLst/>
              <a:cxnLst/>
              <a:rect l="l" t="t" r="r" b="b"/>
              <a:pathLst>
                <a:path w="17233" h="25352" extrusionOk="0">
                  <a:moveTo>
                    <a:pt x="16543" y="2605"/>
                  </a:moveTo>
                  <a:cubicBezTo>
                    <a:pt x="17233" y="5822"/>
                    <a:pt x="15012" y="8502"/>
                    <a:pt x="14552" y="10264"/>
                  </a:cubicBezTo>
                  <a:lnTo>
                    <a:pt x="13786" y="13404"/>
                  </a:lnTo>
                  <a:lnTo>
                    <a:pt x="6587" y="23820"/>
                  </a:lnTo>
                  <a:cubicBezTo>
                    <a:pt x="4442" y="25351"/>
                    <a:pt x="0" y="22135"/>
                    <a:pt x="843" y="20143"/>
                  </a:cubicBezTo>
                  <a:lnTo>
                    <a:pt x="8961" y="3754"/>
                  </a:lnTo>
                  <a:cubicBezTo>
                    <a:pt x="10646" y="1"/>
                    <a:pt x="14935" y="1992"/>
                    <a:pt x="16543" y="2605"/>
                  </a:cubicBezTo>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4515550" y="3129375"/>
              <a:ext cx="1464775" cy="972675"/>
            </a:xfrm>
            <a:custGeom>
              <a:avLst/>
              <a:gdLst/>
              <a:ahLst/>
              <a:cxnLst/>
              <a:rect l="l" t="t" r="r" b="b"/>
              <a:pathLst>
                <a:path w="58591" h="38907" extrusionOk="0">
                  <a:moveTo>
                    <a:pt x="3447" y="30635"/>
                  </a:moveTo>
                  <a:cubicBezTo>
                    <a:pt x="1" y="24278"/>
                    <a:pt x="2834" y="17385"/>
                    <a:pt x="7277" y="12943"/>
                  </a:cubicBezTo>
                  <a:cubicBezTo>
                    <a:pt x="15395" y="4825"/>
                    <a:pt x="32474" y="0"/>
                    <a:pt x="43350" y="5438"/>
                  </a:cubicBezTo>
                  <a:cubicBezTo>
                    <a:pt x="53306" y="10339"/>
                    <a:pt x="58591" y="23359"/>
                    <a:pt x="50013" y="30788"/>
                  </a:cubicBezTo>
                  <a:cubicBezTo>
                    <a:pt x="40669" y="38907"/>
                    <a:pt x="5515" y="34388"/>
                    <a:pt x="3447" y="30635"/>
                  </a:cubicBez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4222600" y="3682700"/>
              <a:ext cx="325525" cy="229800"/>
            </a:xfrm>
            <a:custGeom>
              <a:avLst/>
              <a:gdLst/>
              <a:ahLst/>
              <a:cxnLst/>
              <a:rect l="l" t="t" r="r" b="b"/>
              <a:pathLst>
                <a:path w="13021" h="9192" extrusionOk="0">
                  <a:moveTo>
                    <a:pt x="10417" y="2069"/>
                  </a:moveTo>
                  <a:lnTo>
                    <a:pt x="13021" y="4213"/>
                  </a:lnTo>
                  <a:cubicBezTo>
                    <a:pt x="12944" y="6664"/>
                    <a:pt x="12868" y="7813"/>
                    <a:pt x="11948" y="8426"/>
                  </a:cubicBezTo>
                  <a:cubicBezTo>
                    <a:pt x="10723" y="9192"/>
                    <a:pt x="8808" y="8502"/>
                    <a:pt x="7660" y="7966"/>
                  </a:cubicBezTo>
                  <a:lnTo>
                    <a:pt x="7353" y="6970"/>
                  </a:lnTo>
                  <a:cubicBezTo>
                    <a:pt x="5821" y="6741"/>
                    <a:pt x="6204" y="6970"/>
                    <a:pt x="4673" y="6051"/>
                  </a:cubicBezTo>
                  <a:cubicBezTo>
                    <a:pt x="2758" y="4903"/>
                    <a:pt x="460" y="3294"/>
                    <a:pt x="154" y="1456"/>
                  </a:cubicBezTo>
                  <a:cubicBezTo>
                    <a:pt x="1" y="920"/>
                    <a:pt x="460" y="1"/>
                    <a:pt x="996" y="154"/>
                  </a:cubicBezTo>
                  <a:lnTo>
                    <a:pt x="6740" y="1226"/>
                  </a:lnTo>
                  <a:lnTo>
                    <a:pt x="10417" y="2069"/>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4224525" y="3688450"/>
              <a:ext cx="314025" cy="224050"/>
            </a:xfrm>
            <a:custGeom>
              <a:avLst/>
              <a:gdLst/>
              <a:ahLst/>
              <a:cxnLst/>
              <a:rect l="l" t="t" r="r" b="b"/>
              <a:pathLst>
                <a:path w="12561" h="8962" extrusionOk="0">
                  <a:moveTo>
                    <a:pt x="12561" y="7277"/>
                  </a:moveTo>
                  <a:cubicBezTo>
                    <a:pt x="12408" y="7660"/>
                    <a:pt x="12178" y="7966"/>
                    <a:pt x="11871" y="8196"/>
                  </a:cubicBezTo>
                  <a:cubicBezTo>
                    <a:pt x="10646" y="8962"/>
                    <a:pt x="8731" y="8272"/>
                    <a:pt x="7583" y="7736"/>
                  </a:cubicBezTo>
                  <a:lnTo>
                    <a:pt x="7276" y="6740"/>
                  </a:lnTo>
                  <a:cubicBezTo>
                    <a:pt x="5744" y="6511"/>
                    <a:pt x="6127" y="6740"/>
                    <a:pt x="4596" y="5821"/>
                  </a:cubicBezTo>
                  <a:cubicBezTo>
                    <a:pt x="2681" y="4673"/>
                    <a:pt x="383" y="3064"/>
                    <a:pt x="77" y="1226"/>
                  </a:cubicBezTo>
                  <a:cubicBezTo>
                    <a:pt x="0" y="843"/>
                    <a:pt x="153" y="307"/>
                    <a:pt x="460" y="1"/>
                  </a:cubicBezTo>
                  <a:cubicBezTo>
                    <a:pt x="460" y="230"/>
                    <a:pt x="460" y="384"/>
                    <a:pt x="460" y="537"/>
                  </a:cubicBezTo>
                  <a:cubicBezTo>
                    <a:pt x="766" y="2375"/>
                    <a:pt x="3064" y="3983"/>
                    <a:pt x="4979" y="5132"/>
                  </a:cubicBezTo>
                  <a:cubicBezTo>
                    <a:pt x="6510" y="6051"/>
                    <a:pt x="6127" y="5821"/>
                    <a:pt x="7736" y="6051"/>
                  </a:cubicBezTo>
                  <a:lnTo>
                    <a:pt x="7965" y="7047"/>
                  </a:lnTo>
                  <a:cubicBezTo>
                    <a:pt x="9191" y="7583"/>
                    <a:pt x="11106" y="8272"/>
                    <a:pt x="12254" y="7506"/>
                  </a:cubicBezTo>
                  <a:cubicBezTo>
                    <a:pt x="12408" y="7430"/>
                    <a:pt x="12484" y="7353"/>
                    <a:pt x="12561" y="7277"/>
                  </a:cubicBezTo>
                  <a:close/>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4383450" y="3202125"/>
              <a:ext cx="432750" cy="633775"/>
            </a:xfrm>
            <a:custGeom>
              <a:avLst/>
              <a:gdLst/>
              <a:ahLst/>
              <a:cxnLst/>
              <a:rect l="l" t="t" r="r" b="b"/>
              <a:pathLst>
                <a:path w="17310" h="25351" extrusionOk="0">
                  <a:moveTo>
                    <a:pt x="16543" y="2604"/>
                  </a:moveTo>
                  <a:cubicBezTo>
                    <a:pt x="17309" y="5821"/>
                    <a:pt x="15011" y="8425"/>
                    <a:pt x="14628" y="10263"/>
                  </a:cubicBezTo>
                  <a:lnTo>
                    <a:pt x="13786" y="13327"/>
                  </a:lnTo>
                  <a:lnTo>
                    <a:pt x="6587" y="23819"/>
                  </a:lnTo>
                  <a:cubicBezTo>
                    <a:pt x="4442" y="25351"/>
                    <a:pt x="0" y="22134"/>
                    <a:pt x="843" y="20143"/>
                  </a:cubicBezTo>
                  <a:lnTo>
                    <a:pt x="9038" y="3753"/>
                  </a:lnTo>
                  <a:cubicBezTo>
                    <a:pt x="10646" y="0"/>
                    <a:pt x="15011" y="1992"/>
                    <a:pt x="16543" y="2604"/>
                  </a:cubicBezTo>
                </a:path>
              </a:pathLst>
            </a:custGeom>
            <a:solidFill>
              <a:srgbClr val="F57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4735750" y="3140850"/>
              <a:ext cx="486350" cy="448075"/>
            </a:xfrm>
            <a:custGeom>
              <a:avLst/>
              <a:gdLst/>
              <a:ahLst/>
              <a:cxnLst/>
              <a:rect l="l" t="t" r="r" b="b"/>
              <a:pathLst>
                <a:path w="19454" h="17923" extrusionOk="0">
                  <a:moveTo>
                    <a:pt x="17999" y="17922"/>
                  </a:moveTo>
                  <a:cubicBezTo>
                    <a:pt x="14475" y="17080"/>
                    <a:pt x="8119" y="11565"/>
                    <a:pt x="3983" y="8655"/>
                  </a:cubicBezTo>
                  <a:lnTo>
                    <a:pt x="307" y="6740"/>
                  </a:lnTo>
                  <a:cubicBezTo>
                    <a:pt x="0" y="2987"/>
                    <a:pt x="307" y="1762"/>
                    <a:pt x="2068" y="1149"/>
                  </a:cubicBezTo>
                  <a:cubicBezTo>
                    <a:pt x="5361" y="1"/>
                    <a:pt x="15088" y="4519"/>
                    <a:pt x="19454" y="6664"/>
                  </a:cubicBezTo>
                  <a:lnTo>
                    <a:pt x="17999" y="17922"/>
                  </a:lnTo>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4615125" y="3211700"/>
              <a:ext cx="813775" cy="474875"/>
            </a:xfrm>
            <a:custGeom>
              <a:avLst/>
              <a:gdLst/>
              <a:ahLst/>
              <a:cxnLst/>
              <a:rect l="l" t="t" r="r" b="b"/>
              <a:pathLst>
                <a:path w="32551" h="18995" extrusionOk="0">
                  <a:moveTo>
                    <a:pt x="29487" y="5055"/>
                  </a:moveTo>
                  <a:lnTo>
                    <a:pt x="31784" y="6281"/>
                  </a:lnTo>
                  <a:cubicBezTo>
                    <a:pt x="32550" y="10033"/>
                    <a:pt x="32091" y="12637"/>
                    <a:pt x="30406" y="14475"/>
                  </a:cubicBezTo>
                  <a:cubicBezTo>
                    <a:pt x="27878" y="17079"/>
                    <a:pt x="22747" y="18994"/>
                    <a:pt x="17998" y="17922"/>
                  </a:cubicBezTo>
                  <a:cubicBezTo>
                    <a:pt x="14399" y="17079"/>
                    <a:pt x="8042" y="11642"/>
                    <a:pt x="3906" y="8655"/>
                  </a:cubicBezTo>
                  <a:lnTo>
                    <a:pt x="230" y="6817"/>
                  </a:lnTo>
                  <a:cubicBezTo>
                    <a:pt x="0" y="2987"/>
                    <a:pt x="307" y="1762"/>
                    <a:pt x="2068" y="1149"/>
                  </a:cubicBezTo>
                  <a:cubicBezTo>
                    <a:pt x="5591" y="0"/>
                    <a:pt x="14705" y="4749"/>
                    <a:pt x="18994" y="6817"/>
                  </a:cubicBezTo>
                  <a:lnTo>
                    <a:pt x="29487" y="5055"/>
                  </a:lnTo>
                </a:path>
              </a:pathLst>
            </a:custGeom>
            <a:solidFill>
              <a:srgbClr val="F57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5040175" y="2549200"/>
              <a:ext cx="708475" cy="1026325"/>
            </a:xfrm>
            <a:custGeom>
              <a:avLst/>
              <a:gdLst/>
              <a:ahLst/>
              <a:cxnLst/>
              <a:rect l="l" t="t" r="r" b="b"/>
              <a:pathLst>
                <a:path w="28339" h="41053" extrusionOk="0">
                  <a:moveTo>
                    <a:pt x="23284" y="3754"/>
                  </a:moveTo>
                  <a:cubicBezTo>
                    <a:pt x="28338" y="11030"/>
                    <a:pt x="18918" y="25505"/>
                    <a:pt x="18076" y="32627"/>
                  </a:cubicBezTo>
                  <a:cubicBezTo>
                    <a:pt x="17310" y="39214"/>
                    <a:pt x="1" y="41052"/>
                    <a:pt x="2069" y="32398"/>
                  </a:cubicBezTo>
                  <a:cubicBezTo>
                    <a:pt x="6358" y="21828"/>
                    <a:pt x="4673" y="19990"/>
                    <a:pt x="5439" y="12944"/>
                  </a:cubicBezTo>
                  <a:cubicBezTo>
                    <a:pt x="5668" y="10647"/>
                    <a:pt x="5822" y="9421"/>
                    <a:pt x="7124" y="8119"/>
                  </a:cubicBezTo>
                  <a:cubicBezTo>
                    <a:pt x="9498" y="5592"/>
                    <a:pt x="20680" y="1"/>
                    <a:pt x="23284" y="3754"/>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4557675" y="2801950"/>
              <a:ext cx="1734750" cy="1594975"/>
            </a:xfrm>
            <a:custGeom>
              <a:avLst/>
              <a:gdLst/>
              <a:ahLst/>
              <a:cxnLst/>
              <a:rect l="l" t="t" r="r" b="b"/>
              <a:pathLst>
                <a:path w="69390" h="63799" extrusionOk="0">
                  <a:moveTo>
                    <a:pt x="767" y="37758"/>
                  </a:moveTo>
                  <a:cubicBezTo>
                    <a:pt x="1" y="41128"/>
                    <a:pt x="2911" y="47102"/>
                    <a:pt x="6970" y="50855"/>
                  </a:cubicBezTo>
                  <a:cubicBezTo>
                    <a:pt x="16237" y="59586"/>
                    <a:pt x="43886" y="63798"/>
                    <a:pt x="57671" y="49859"/>
                  </a:cubicBezTo>
                  <a:cubicBezTo>
                    <a:pt x="69389" y="38065"/>
                    <a:pt x="61271" y="6510"/>
                    <a:pt x="45800" y="920"/>
                  </a:cubicBezTo>
                  <a:cubicBezTo>
                    <a:pt x="43426" y="0"/>
                    <a:pt x="36303" y="4979"/>
                    <a:pt x="35537" y="6510"/>
                  </a:cubicBezTo>
                  <a:cubicBezTo>
                    <a:pt x="29410" y="19071"/>
                    <a:pt x="30176" y="28644"/>
                    <a:pt x="12638" y="27649"/>
                  </a:cubicBezTo>
                  <a:cubicBezTo>
                    <a:pt x="6740" y="27266"/>
                    <a:pt x="2988" y="28644"/>
                    <a:pt x="767" y="37758"/>
                  </a:cubicBezTo>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5007625" y="2677500"/>
              <a:ext cx="333200" cy="543800"/>
            </a:xfrm>
            <a:custGeom>
              <a:avLst/>
              <a:gdLst/>
              <a:ahLst/>
              <a:cxnLst/>
              <a:rect l="l" t="t" r="r" b="b"/>
              <a:pathLst>
                <a:path w="13328" h="21752" extrusionOk="0">
                  <a:moveTo>
                    <a:pt x="6128" y="5438"/>
                  </a:moveTo>
                  <a:cubicBezTo>
                    <a:pt x="1226" y="15701"/>
                    <a:pt x="1" y="18305"/>
                    <a:pt x="2145" y="19913"/>
                  </a:cubicBezTo>
                  <a:cubicBezTo>
                    <a:pt x="6204" y="21751"/>
                    <a:pt x="11336" y="11259"/>
                    <a:pt x="12102" y="7889"/>
                  </a:cubicBezTo>
                  <a:cubicBezTo>
                    <a:pt x="13327" y="2298"/>
                    <a:pt x="8732" y="0"/>
                    <a:pt x="6128" y="5438"/>
                  </a:cubicBezTo>
                  <a:close/>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5350375" y="2440075"/>
              <a:ext cx="174250" cy="289150"/>
            </a:xfrm>
            <a:custGeom>
              <a:avLst/>
              <a:gdLst/>
              <a:ahLst/>
              <a:cxnLst/>
              <a:rect l="l" t="t" r="r" b="b"/>
              <a:pathLst>
                <a:path w="6970" h="11566" extrusionOk="0">
                  <a:moveTo>
                    <a:pt x="6970" y="3217"/>
                  </a:moveTo>
                  <a:cubicBezTo>
                    <a:pt x="5974" y="7123"/>
                    <a:pt x="5974" y="6817"/>
                    <a:pt x="6280" y="9957"/>
                  </a:cubicBezTo>
                  <a:cubicBezTo>
                    <a:pt x="6433" y="11565"/>
                    <a:pt x="1225" y="10799"/>
                    <a:pt x="536" y="10033"/>
                  </a:cubicBezTo>
                  <a:cubicBezTo>
                    <a:pt x="996" y="6434"/>
                    <a:pt x="766" y="5055"/>
                    <a:pt x="0" y="0"/>
                  </a:cubicBezTo>
                  <a:lnTo>
                    <a:pt x="6970" y="3217"/>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5285275" y="2357750"/>
              <a:ext cx="149350" cy="306375"/>
            </a:xfrm>
            <a:custGeom>
              <a:avLst/>
              <a:gdLst/>
              <a:ahLst/>
              <a:cxnLst/>
              <a:rect l="l" t="t" r="r" b="b"/>
              <a:pathLst>
                <a:path w="5974" h="12255" extrusionOk="0">
                  <a:moveTo>
                    <a:pt x="1149" y="0"/>
                  </a:moveTo>
                  <a:cubicBezTo>
                    <a:pt x="536" y="1072"/>
                    <a:pt x="153" y="1915"/>
                    <a:pt x="77" y="3293"/>
                  </a:cubicBezTo>
                  <a:cubicBezTo>
                    <a:pt x="0" y="4442"/>
                    <a:pt x="77" y="6127"/>
                    <a:pt x="153" y="7199"/>
                  </a:cubicBezTo>
                  <a:cubicBezTo>
                    <a:pt x="230" y="8118"/>
                    <a:pt x="230" y="11565"/>
                    <a:pt x="996" y="11948"/>
                  </a:cubicBezTo>
                  <a:cubicBezTo>
                    <a:pt x="1455" y="12254"/>
                    <a:pt x="4212" y="11565"/>
                    <a:pt x="5208" y="10569"/>
                  </a:cubicBezTo>
                  <a:cubicBezTo>
                    <a:pt x="5974" y="9956"/>
                    <a:pt x="5514" y="7889"/>
                    <a:pt x="5821" y="7506"/>
                  </a:cubicBezTo>
                  <a:lnTo>
                    <a:pt x="4442" y="536"/>
                  </a:lnTo>
                  <a:lnTo>
                    <a:pt x="1149" y="0"/>
                  </a:lnTo>
                  <a:close/>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0"/>
            <p:cNvSpPr/>
            <p:nvPr/>
          </p:nvSpPr>
          <p:spPr>
            <a:xfrm>
              <a:off x="5264200" y="2290725"/>
              <a:ext cx="325525" cy="363825"/>
            </a:xfrm>
            <a:custGeom>
              <a:avLst/>
              <a:gdLst/>
              <a:ahLst/>
              <a:cxnLst/>
              <a:rect l="l" t="t" r="r" b="b"/>
              <a:pathLst>
                <a:path w="13021" h="14553" extrusionOk="0">
                  <a:moveTo>
                    <a:pt x="10187" y="1762"/>
                  </a:moveTo>
                  <a:cubicBezTo>
                    <a:pt x="13021" y="2987"/>
                    <a:pt x="12714" y="7276"/>
                    <a:pt x="11029" y="9880"/>
                  </a:cubicBezTo>
                  <a:cubicBezTo>
                    <a:pt x="10340" y="11106"/>
                    <a:pt x="9880" y="11872"/>
                    <a:pt x="9574" y="14016"/>
                  </a:cubicBezTo>
                  <a:cubicBezTo>
                    <a:pt x="7583" y="14552"/>
                    <a:pt x="6587" y="14016"/>
                    <a:pt x="5362" y="12101"/>
                  </a:cubicBezTo>
                  <a:cubicBezTo>
                    <a:pt x="4213" y="10110"/>
                    <a:pt x="4596" y="8119"/>
                    <a:pt x="3524" y="7966"/>
                  </a:cubicBezTo>
                  <a:cubicBezTo>
                    <a:pt x="3064" y="7889"/>
                    <a:pt x="2605" y="8425"/>
                    <a:pt x="2681" y="10187"/>
                  </a:cubicBezTo>
                  <a:cubicBezTo>
                    <a:pt x="2298" y="9191"/>
                    <a:pt x="1456" y="3830"/>
                    <a:pt x="1" y="3217"/>
                  </a:cubicBezTo>
                  <a:cubicBezTo>
                    <a:pt x="537" y="1992"/>
                    <a:pt x="1915" y="1379"/>
                    <a:pt x="3371" y="843"/>
                  </a:cubicBezTo>
                  <a:cubicBezTo>
                    <a:pt x="5898" y="77"/>
                    <a:pt x="8961" y="0"/>
                    <a:pt x="10187" y="1762"/>
                  </a:cubicBezTo>
                  <a:close/>
                </a:path>
              </a:pathLst>
            </a:custGeom>
            <a:solidFill>
              <a:srgbClr val="79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0"/>
            <p:cNvSpPr/>
            <p:nvPr/>
          </p:nvSpPr>
          <p:spPr>
            <a:xfrm>
              <a:off x="5358025" y="2644950"/>
              <a:ext cx="151275" cy="95750"/>
            </a:xfrm>
            <a:custGeom>
              <a:avLst/>
              <a:gdLst/>
              <a:ahLst/>
              <a:cxnLst/>
              <a:rect l="l" t="t" r="r" b="b"/>
              <a:pathLst>
                <a:path w="6051" h="3830" extrusionOk="0">
                  <a:moveTo>
                    <a:pt x="5898" y="0"/>
                  </a:moveTo>
                  <a:cubicBezTo>
                    <a:pt x="5362" y="1226"/>
                    <a:pt x="1762" y="1532"/>
                    <a:pt x="307" y="766"/>
                  </a:cubicBezTo>
                  <a:lnTo>
                    <a:pt x="0" y="1992"/>
                  </a:lnTo>
                  <a:cubicBezTo>
                    <a:pt x="1073" y="3830"/>
                    <a:pt x="5745" y="3600"/>
                    <a:pt x="6051" y="1609"/>
                  </a:cubicBezTo>
                  <a:lnTo>
                    <a:pt x="5898" y="0"/>
                  </a:lnTo>
                </a:path>
              </a:pathLst>
            </a:custGeom>
            <a:solidFill>
              <a:srgbClr val="D5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0"/>
            <p:cNvSpPr/>
            <p:nvPr/>
          </p:nvSpPr>
          <p:spPr>
            <a:xfrm>
              <a:off x="5321650" y="2284975"/>
              <a:ext cx="197225" cy="49800"/>
            </a:xfrm>
            <a:custGeom>
              <a:avLst/>
              <a:gdLst/>
              <a:ahLst/>
              <a:cxnLst/>
              <a:rect l="l" t="t" r="r" b="b"/>
              <a:pathLst>
                <a:path w="7889" h="1992" extrusionOk="0">
                  <a:moveTo>
                    <a:pt x="7889" y="1992"/>
                  </a:moveTo>
                  <a:cubicBezTo>
                    <a:pt x="7123" y="537"/>
                    <a:pt x="5055" y="77"/>
                    <a:pt x="4059" y="230"/>
                  </a:cubicBezTo>
                  <a:cubicBezTo>
                    <a:pt x="4596" y="384"/>
                    <a:pt x="4825" y="460"/>
                    <a:pt x="5132" y="613"/>
                  </a:cubicBezTo>
                  <a:cubicBezTo>
                    <a:pt x="3676" y="154"/>
                    <a:pt x="2681" y="1"/>
                    <a:pt x="1532" y="460"/>
                  </a:cubicBezTo>
                  <a:cubicBezTo>
                    <a:pt x="2068" y="460"/>
                    <a:pt x="2757" y="460"/>
                    <a:pt x="3064" y="690"/>
                  </a:cubicBezTo>
                  <a:cubicBezTo>
                    <a:pt x="1609" y="460"/>
                    <a:pt x="843" y="767"/>
                    <a:pt x="0" y="1303"/>
                  </a:cubicBezTo>
                  <a:cubicBezTo>
                    <a:pt x="766" y="1226"/>
                    <a:pt x="1226" y="1226"/>
                    <a:pt x="1379" y="1379"/>
                  </a:cubicBezTo>
                  <a:lnTo>
                    <a:pt x="7889" y="1992"/>
                  </a:lnTo>
                  <a:close/>
                </a:path>
              </a:pathLst>
            </a:custGeom>
            <a:solidFill>
              <a:srgbClr val="79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p:nvPr/>
          </p:nvSpPr>
          <p:spPr>
            <a:xfrm>
              <a:off x="5518850" y="2334750"/>
              <a:ext cx="74700" cy="199175"/>
            </a:xfrm>
            <a:custGeom>
              <a:avLst/>
              <a:gdLst/>
              <a:ahLst/>
              <a:cxnLst/>
              <a:rect l="l" t="t" r="r" b="b"/>
              <a:pathLst>
                <a:path w="2988" h="7967" extrusionOk="0">
                  <a:moveTo>
                    <a:pt x="1" y="1"/>
                  </a:moveTo>
                  <a:cubicBezTo>
                    <a:pt x="2375" y="231"/>
                    <a:pt x="2988" y="3830"/>
                    <a:pt x="2145" y="5592"/>
                  </a:cubicBezTo>
                  <a:cubicBezTo>
                    <a:pt x="2222" y="5056"/>
                    <a:pt x="2145" y="4673"/>
                    <a:pt x="1992" y="4366"/>
                  </a:cubicBezTo>
                  <a:cubicBezTo>
                    <a:pt x="2222" y="5745"/>
                    <a:pt x="2145" y="6970"/>
                    <a:pt x="1379" y="7966"/>
                  </a:cubicBezTo>
                  <a:cubicBezTo>
                    <a:pt x="1533" y="7430"/>
                    <a:pt x="1456" y="6970"/>
                    <a:pt x="1456" y="6588"/>
                  </a:cubicBezTo>
                  <a:lnTo>
                    <a:pt x="231" y="7736"/>
                  </a:lnTo>
                  <a:lnTo>
                    <a:pt x="1" y="1"/>
                  </a:lnTo>
                </a:path>
              </a:pathLst>
            </a:custGeom>
            <a:solidFill>
              <a:srgbClr val="79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3186750" y="4728150"/>
              <a:ext cx="187675" cy="157025"/>
            </a:xfrm>
            <a:custGeom>
              <a:avLst/>
              <a:gdLst/>
              <a:ahLst/>
              <a:cxnLst/>
              <a:rect l="l" t="t" r="r" b="b"/>
              <a:pathLst>
                <a:path w="7507" h="6281" extrusionOk="0">
                  <a:moveTo>
                    <a:pt x="4672" y="0"/>
                  </a:moveTo>
                  <a:cubicBezTo>
                    <a:pt x="4519" y="1532"/>
                    <a:pt x="4136" y="2910"/>
                    <a:pt x="3447" y="3293"/>
                  </a:cubicBezTo>
                  <a:cubicBezTo>
                    <a:pt x="2222" y="3906"/>
                    <a:pt x="1456" y="3600"/>
                    <a:pt x="537" y="3523"/>
                  </a:cubicBezTo>
                  <a:cubicBezTo>
                    <a:pt x="384" y="3523"/>
                    <a:pt x="77" y="3753"/>
                    <a:pt x="1" y="3676"/>
                  </a:cubicBezTo>
                  <a:lnTo>
                    <a:pt x="1915" y="6280"/>
                  </a:lnTo>
                  <a:lnTo>
                    <a:pt x="7506" y="4978"/>
                  </a:lnTo>
                  <a:cubicBezTo>
                    <a:pt x="7430" y="3140"/>
                    <a:pt x="6970" y="3140"/>
                    <a:pt x="7047" y="1838"/>
                  </a:cubicBezTo>
                  <a:lnTo>
                    <a:pt x="7123" y="306"/>
                  </a:lnTo>
                  <a:lnTo>
                    <a:pt x="4672" y="0"/>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3163775" y="4808550"/>
              <a:ext cx="231700" cy="143625"/>
            </a:xfrm>
            <a:custGeom>
              <a:avLst/>
              <a:gdLst/>
              <a:ahLst/>
              <a:cxnLst/>
              <a:rect l="l" t="t" r="r" b="b"/>
              <a:pathLst>
                <a:path w="9268" h="5745" extrusionOk="0">
                  <a:moveTo>
                    <a:pt x="5515" y="1226"/>
                  </a:moveTo>
                  <a:cubicBezTo>
                    <a:pt x="6281" y="920"/>
                    <a:pt x="6893" y="1"/>
                    <a:pt x="8195" y="230"/>
                  </a:cubicBezTo>
                  <a:cubicBezTo>
                    <a:pt x="9268" y="1686"/>
                    <a:pt x="7966" y="3217"/>
                    <a:pt x="7889" y="4979"/>
                  </a:cubicBezTo>
                  <a:lnTo>
                    <a:pt x="6664" y="5745"/>
                  </a:lnTo>
                  <a:lnTo>
                    <a:pt x="5668" y="5056"/>
                  </a:lnTo>
                  <a:lnTo>
                    <a:pt x="5668" y="4213"/>
                  </a:lnTo>
                  <a:lnTo>
                    <a:pt x="5209" y="4213"/>
                  </a:lnTo>
                  <a:cubicBezTo>
                    <a:pt x="4749" y="4213"/>
                    <a:pt x="4213" y="4443"/>
                    <a:pt x="3907" y="4290"/>
                  </a:cubicBezTo>
                  <a:cubicBezTo>
                    <a:pt x="3294" y="4136"/>
                    <a:pt x="2451" y="3447"/>
                    <a:pt x="1609" y="3064"/>
                  </a:cubicBezTo>
                  <a:cubicBezTo>
                    <a:pt x="154" y="2298"/>
                    <a:pt x="1" y="1303"/>
                    <a:pt x="307" y="690"/>
                  </a:cubicBezTo>
                  <a:cubicBezTo>
                    <a:pt x="460" y="230"/>
                    <a:pt x="1456" y="307"/>
                    <a:pt x="1456" y="307"/>
                  </a:cubicBezTo>
                  <a:cubicBezTo>
                    <a:pt x="1073" y="767"/>
                    <a:pt x="1992" y="1226"/>
                    <a:pt x="2451" y="1379"/>
                  </a:cubicBezTo>
                  <a:cubicBezTo>
                    <a:pt x="4289" y="2222"/>
                    <a:pt x="4826" y="1609"/>
                    <a:pt x="5515" y="1226"/>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3228875" y="4877475"/>
              <a:ext cx="80450" cy="42150"/>
            </a:xfrm>
            <a:custGeom>
              <a:avLst/>
              <a:gdLst/>
              <a:ahLst/>
              <a:cxnLst/>
              <a:rect l="l" t="t" r="r" b="b"/>
              <a:pathLst>
                <a:path w="3218" h="1686" extrusionOk="0">
                  <a:moveTo>
                    <a:pt x="3064" y="1456"/>
                  </a:moveTo>
                  <a:lnTo>
                    <a:pt x="2605" y="1456"/>
                  </a:lnTo>
                  <a:cubicBezTo>
                    <a:pt x="2145" y="1456"/>
                    <a:pt x="1609" y="1686"/>
                    <a:pt x="1303" y="1533"/>
                  </a:cubicBezTo>
                  <a:cubicBezTo>
                    <a:pt x="996" y="1456"/>
                    <a:pt x="537" y="1150"/>
                    <a:pt x="1" y="843"/>
                  </a:cubicBezTo>
                  <a:cubicBezTo>
                    <a:pt x="537" y="1073"/>
                    <a:pt x="996" y="1303"/>
                    <a:pt x="996" y="1303"/>
                  </a:cubicBezTo>
                  <a:cubicBezTo>
                    <a:pt x="1992" y="843"/>
                    <a:pt x="2451" y="690"/>
                    <a:pt x="3217" y="1"/>
                  </a:cubicBezTo>
                  <a:lnTo>
                    <a:pt x="3064" y="1456"/>
                  </a:ln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3175275" y="4327975"/>
              <a:ext cx="269975" cy="520825"/>
            </a:xfrm>
            <a:custGeom>
              <a:avLst/>
              <a:gdLst/>
              <a:ahLst/>
              <a:cxnLst/>
              <a:rect l="l" t="t" r="r" b="b"/>
              <a:pathLst>
                <a:path w="10799" h="20833" extrusionOk="0">
                  <a:moveTo>
                    <a:pt x="3447" y="4289"/>
                  </a:moveTo>
                  <a:cubicBezTo>
                    <a:pt x="1838" y="9191"/>
                    <a:pt x="1838" y="14322"/>
                    <a:pt x="460" y="19377"/>
                  </a:cubicBezTo>
                  <a:lnTo>
                    <a:pt x="0" y="20832"/>
                  </a:lnTo>
                  <a:lnTo>
                    <a:pt x="2451" y="20296"/>
                  </a:lnTo>
                  <a:cubicBezTo>
                    <a:pt x="4672" y="15701"/>
                    <a:pt x="8118" y="9344"/>
                    <a:pt x="9191" y="4672"/>
                  </a:cubicBezTo>
                  <a:cubicBezTo>
                    <a:pt x="9650" y="3064"/>
                    <a:pt x="10799" y="996"/>
                    <a:pt x="9880" y="766"/>
                  </a:cubicBezTo>
                  <a:cubicBezTo>
                    <a:pt x="7199" y="0"/>
                    <a:pt x="4672" y="383"/>
                    <a:pt x="3447" y="4289"/>
                  </a:cubicBezTo>
                  <a:close/>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3058475" y="4802800"/>
              <a:ext cx="187650" cy="157050"/>
            </a:xfrm>
            <a:custGeom>
              <a:avLst/>
              <a:gdLst/>
              <a:ahLst/>
              <a:cxnLst/>
              <a:rect l="l" t="t" r="r" b="b"/>
              <a:pathLst>
                <a:path w="7506" h="6282" extrusionOk="0">
                  <a:moveTo>
                    <a:pt x="4672" y="1"/>
                  </a:moveTo>
                  <a:cubicBezTo>
                    <a:pt x="4519" y="1533"/>
                    <a:pt x="4136" y="2911"/>
                    <a:pt x="3447" y="3294"/>
                  </a:cubicBezTo>
                  <a:cubicBezTo>
                    <a:pt x="2221" y="3907"/>
                    <a:pt x="1455" y="3601"/>
                    <a:pt x="536" y="3524"/>
                  </a:cubicBezTo>
                  <a:cubicBezTo>
                    <a:pt x="460" y="3524"/>
                    <a:pt x="77" y="3677"/>
                    <a:pt x="0" y="3677"/>
                  </a:cubicBezTo>
                  <a:lnTo>
                    <a:pt x="1915" y="6281"/>
                  </a:lnTo>
                  <a:lnTo>
                    <a:pt x="7506" y="4979"/>
                  </a:lnTo>
                  <a:cubicBezTo>
                    <a:pt x="7429" y="3141"/>
                    <a:pt x="6970" y="3141"/>
                    <a:pt x="7046" y="1839"/>
                  </a:cubicBezTo>
                  <a:lnTo>
                    <a:pt x="7123" y="307"/>
                  </a:lnTo>
                  <a:lnTo>
                    <a:pt x="4672" y="1"/>
                  </a:lnTo>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3035500" y="4883225"/>
              <a:ext cx="231700" cy="143625"/>
            </a:xfrm>
            <a:custGeom>
              <a:avLst/>
              <a:gdLst/>
              <a:ahLst/>
              <a:cxnLst/>
              <a:rect l="l" t="t" r="r" b="b"/>
              <a:pathLst>
                <a:path w="9268" h="5745" extrusionOk="0">
                  <a:moveTo>
                    <a:pt x="5591" y="1226"/>
                  </a:moveTo>
                  <a:cubicBezTo>
                    <a:pt x="6280" y="920"/>
                    <a:pt x="6970" y="1"/>
                    <a:pt x="8195" y="230"/>
                  </a:cubicBezTo>
                  <a:cubicBezTo>
                    <a:pt x="9267" y="1686"/>
                    <a:pt x="7965" y="3141"/>
                    <a:pt x="7889" y="4979"/>
                  </a:cubicBezTo>
                  <a:lnTo>
                    <a:pt x="6663" y="5745"/>
                  </a:lnTo>
                  <a:lnTo>
                    <a:pt x="5668" y="5055"/>
                  </a:lnTo>
                  <a:lnTo>
                    <a:pt x="5744" y="4213"/>
                  </a:lnTo>
                  <a:lnTo>
                    <a:pt x="5208" y="4213"/>
                  </a:lnTo>
                  <a:cubicBezTo>
                    <a:pt x="4749" y="4213"/>
                    <a:pt x="4289" y="4366"/>
                    <a:pt x="3906" y="4290"/>
                  </a:cubicBezTo>
                  <a:cubicBezTo>
                    <a:pt x="3370" y="4136"/>
                    <a:pt x="2451" y="3447"/>
                    <a:pt x="1685" y="3064"/>
                  </a:cubicBezTo>
                  <a:cubicBezTo>
                    <a:pt x="153" y="2298"/>
                    <a:pt x="0" y="1303"/>
                    <a:pt x="306" y="690"/>
                  </a:cubicBezTo>
                  <a:cubicBezTo>
                    <a:pt x="536" y="154"/>
                    <a:pt x="1455" y="307"/>
                    <a:pt x="1455" y="307"/>
                  </a:cubicBezTo>
                  <a:cubicBezTo>
                    <a:pt x="1072" y="767"/>
                    <a:pt x="1991" y="1149"/>
                    <a:pt x="2451" y="1379"/>
                  </a:cubicBezTo>
                  <a:cubicBezTo>
                    <a:pt x="4289" y="2145"/>
                    <a:pt x="4825" y="1532"/>
                    <a:pt x="5591" y="1226"/>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3100600" y="4952150"/>
              <a:ext cx="82350" cy="40250"/>
            </a:xfrm>
            <a:custGeom>
              <a:avLst/>
              <a:gdLst/>
              <a:ahLst/>
              <a:cxnLst/>
              <a:rect l="l" t="t" r="r" b="b"/>
              <a:pathLst>
                <a:path w="3294" h="1610" extrusionOk="0">
                  <a:moveTo>
                    <a:pt x="3140" y="1456"/>
                  </a:moveTo>
                  <a:lnTo>
                    <a:pt x="2604" y="1456"/>
                  </a:lnTo>
                  <a:cubicBezTo>
                    <a:pt x="2145" y="1456"/>
                    <a:pt x="1685" y="1609"/>
                    <a:pt x="1302" y="1533"/>
                  </a:cubicBezTo>
                  <a:cubicBezTo>
                    <a:pt x="996" y="1456"/>
                    <a:pt x="536" y="1150"/>
                    <a:pt x="0" y="843"/>
                  </a:cubicBezTo>
                  <a:cubicBezTo>
                    <a:pt x="613" y="1073"/>
                    <a:pt x="1072" y="1303"/>
                    <a:pt x="1072" y="1303"/>
                  </a:cubicBezTo>
                  <a:cubicBezTo>
                    <a:pt x="1991" y="843"/>
                    <a:pt x="2451" y="690"/>
                    <a:pt x="3293" y="1"/>
                  </a:cubicBezTo>
                  <a:lnTo>
                    <a:pt x="3140" y="1456"/>
                  </a:ln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3079525" y="4226475"/>
              <a:ext cx="1441800" cy="970800"/>
            </a:xfrm>
            <a:custGeom>
              <a:avLst/>
              <a:gdLst/>
              <a:ahLst/>
              <a:cxnLst/>
              <a:rect l="l" t="t" r="r" b="b"/>
              <a:pathLst>
                <a:path w="57672" h="38832" extrusionOk="0">
                  <a:moveTo>
                    <a:pt x="2528" y="30560"/>
                  </a:moveTo>
                  <a:cubicBezTo>
                    <a:pt x="1" y="24050"/>
                    <a:pt x="2069" y="16314"/>
                    <a:pt x="8655" y="11030"/>
                  </a:cubicBezTo>
                  <a:cubicBezTo>
                    <a:pt x="17769" y="3601"/>
                    <a:pt x="31708" y="1"/>
                    <a:pt x="42430" y="5286"/>
                  </a:cubicBezTo>
                  <a:cubicBezTo>
                    <a:pt x="52387" y="10264"/>
                    <a:pt x="57671" y="23207"/>
                    <a:pt x="49017" y="30713"/>
                  </a:cubicBezTo>
                  <a:cubicBezTo>
                    <a:pt x="39750" y="38831"/>
                    <a:pt x="4060" y="34542"/>
                    <a:pt x="2528" y="30560"/>
                  </a:cubicBezTo>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3249950" y="4278175"/>
              <a:ext cx="718025" cy="495950"/>
            </a:xfrm>
            <a:custGeom>
              <a:avLst/>
              <a:gdLst/>
              <a:ahLst/>
              <a:cxnLst/>
              <a:rect l="l" t="t" r="r" b="b"/>
              <a:pathLst>
                <a:path w="28721" h="19838" extrusionOk="0">
                  <a:moveTo>
                    <a:pt x="24661" y="6358"/>
                  </a:moveTo>
                  <a:lnTo>
                    <a:pt x="27419" y="6970"/>
                  </a:lnTo>
                  <a:cubicBezTo>
                    <a:pt x="28414" y="8962"/>
                    <a:pt x="28721" y="10723"/>
                    <a:pt x="28338" y="12255"/>
                  </a:cubicBezTo>
                  <a:cubicBezTo>
                    <a:pt x="27572" y="15395"/>
                    <a:pt x="23130" y="18229"/>
                    <a:pt x="20143" y="18688"/>
                  </a:cubicBezTo>
                  <a:cubicBezTo>
                    <a:pt x="12943" y="19837"/>
                    <a:pt x="4442" y="9345"/>
                    <a:pt x="0" y="7124"/>
                  </a:cubicBezTo>
                  <a:cubicBezTo>
                    <a:pt x="383" y="3754"/>
                    <a:pt x="1225" y="3218"/>
                    <a:pt x="2834" y="2222"/>
                  </a:cubicBezTo>
                  <a:cubicBezTo>
                    <a:pt x="5591" y="537"/>
                    <a:pt x="7812" y="1"/>
                    <a:pt x="10493" y="996"/>
                  </a:cubicBezTo>
                  <a:cubicBezTo>
                    <a:pt x="13786" y="2222"/>
                    <a:pt x="17079" y="5439"/>
                    <a:pt x="19683" y="6664"/>
                  </a:cubicBezTo>
                  <a:lnTo>
                    <a:pt x="24661" y="6358"/>
                  </a:lnTo>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3675000" y="3912475"/>
              <a:ext cx="471050" cy="691225"/>
            </a:xfrm>
            <a:custGeom>
              <a:avLst/>
              <a:gdLst/>
              <a:ahLst/>
              <a:cxnLst/>
              <a:rect l="l" t="t" r="r" b="b"/>
              <a:pathLst>
                <a:path w="18842" h="27649" extrusionOk="0">
                  <a:moveTo>
                    <a:pt x="17003" y="1149"/>
                  </a:moveTo>
                  <a:cubicBezTo>
                    <a:pt x="15931" y="154"/>
                    <a:pt x="12025" y="1"/>
                    <a:pt x="7813" y="1149"/>
                  </a:cubicBezTo>
                  <a:cubicBezTo>
                    <a:pt x="4213" y="2222"/>
                    <a:pt x="1992" y="3830"/>
                    <a:pt x="1839" y="8042"/>
                  </a:cubicBezTo>
                  <a:cubicBezTo>
                    <a:pt x="1839" y="9651"/>
                    <a:pt x="843" y="19148"/>
                    <a:pt x="383" y="21062"/>
                  </a:cubicBezTo>
                  <a:cubicBezTo>
                    <a:pt x="1" y="25734"/>
                    <a:pt x="11412" y="27649"/>
                    <a:pt x="11642" y="23896"/>
                  </a:cubicBezTo>
                  <a:cubicBezTo>
                    <a:pt x="14399" y="15778"/>
                    <a:pt x="18841" y="5591"/>
                    <a:pt x="17003" y="1149"/>
                  </a:cubicBezTo>
                  <a:close/>
                </a:path>
              </a:pathLst>
            </a:custGeom>
            <a:solidFill>
              <a:srgbClr val="05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3849250" y="3868425"/>
              <a:ext cx="135950" cy="162775"/>
            </a:xfrm>
            <a:custGeom>
              <a:avLst/>
              <a:gdLst/>
              <a:ahLst/>
              <a:cxnLst/>
              <a:rect l="l" t="t" r="r" b="b"/>
              <a:pathLst>
                <a:path w="5438" h="6511" extrusionOk="0">
                  <a:moveTo>
                    <a:pt x="536" y="1"/>
                  </a:moveTo>
                  <a:cubicBezTo>
                    <a:pt x="689" y="767"/>
                    <a:pt x="306" y="2145"/>
                    <a:pt x="0" y="3830"/>
                  </a:cubicBezTo>
                  <a:cubicBezTo>
                    <a:pt x="919" y="6511"/>
                    <a:pt x="4902" y="5362"/>
                    <a:pt x="4978" y="4673"/>
                  </a:cubicBezTo>
                  <a:cubicBezTo>
                    <a:pt x="4978" y="4673"/>
                    <a:pt x="5361" y="2069"/>
                    <a:pt x="5438" y="1916"/>
                  </a:cubicBezTo>
                  <a:lnTo>
                    <a:pt x="536" y="1"/>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3791800" y="3671225"/>
              <a:ext cx="162775" cy="270000"/>
            </a:xfrm>
            <a:custGeom>
              <a:avLst/>
              <a:gdLst/>
              <a:ahLst/>
              <a:cxnLst/>
              <a:rect l="l" t="t" r="r" b="b"/>
              <a:pathLst>
                <a:path w="6511" h="10800" extrusionOk="0">
                  <a:moveTo>
                    <a:pt x="3600" y="0"/>
                  </a:moveTo>
                  <a:cubicBezTo>
                    <a:pt x="2834" y="843"/>
                    <a:pt x="2145" y="766"/>
                    <a:pt x="1762" y="2068"/>
                  </a:cubicBezTo>
                  <a:cubicBezTo>
                    <a:pt x="1456" y="3064"/>
                    <a:pt x="0" y="8578"/>
                    <a:pt x="1532" y="10187"/>
                  </a:cubicBezTo>
                  <a:cubicBezTo>
                    <a:pt x="2068" y="10799"/>
                    <a:pt x="3906" y="10263"/>
                    <a:pt x="5132" y="9651"/>
                  </a:cubicBezTo>
                  <a:cubicBezTo>
                    <a:pt x="6051" y="9268"/>
                    <a:pt x="6051" y="8042"/>
                    <a:pt x="6434" y="7736"/>
                  </a:cubicBezTo>
                  <a:lnTo>
                    <a:pt x="6510" y="1073"/>
                  </a:lnTo>
                  <a:lnTo>
                    <a:pt x="3600" y="0"/>
                  </a:lnTo>
                  <a:close/>
                </a:path>
              </a:pathLst>
            </a:custGeom>
            <a:solidFill>
              <a:srgbClr val="FC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3812850" y="3609950"/>
              <a:ext cx="306375" cy="396375"/>
            </a:xfrm>
            <a:custGeom>
              <a:avLst/>
              <a:gdLst/>
              <a:ahLst/>
              <a:cxnLst/>
              <a:rect l="l" t="t" r="r" b="b"/>
              <a:pathLst>
                <a:path w="12255" h="15855" extrusionOk="0">
                  <a:moveTo>
                    <a:pt x="9191" y="13174"/>
                  </a:moveTo>
                  <a:cubicBezTo>
                    <a:pt x="7047" y="15395"/>
                    <a:pt x="2988" y="15854"/>
                    <a:pt x="1" y="14323"/>
                  </a:cubicBezTo>
                  <a:cubicBezTo>
                    <a:pt x="1" y="14323"/>
                    <a:pt x="1992" y="8885"/>
                    <a:pt x="537" y="5515"/>
                  </a:cubicBezTo>
                  <a:cubicBezTo>
                    <a:pt x="231" y="1379"/>
                    <a:pt x="5362" y="1"/>
                    <a:pt x="8426" y="1303"/>
                  </a:cubicBezTo>
                  <a:cubicBezTo>
                    <a:pt x="12255" y="2911"/>
                    <a:pt x="11795" y="10417"/>
                    <a:pt x="9191" y="13174"/>
                  </a:cubicBezTo>
                  <a:close/>
                </a:path>
              </a:pathLst>
            </a:custGeom>
            <a:solidFill>
              <a:srgbClr val="DF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3671175" y="3960350"/>
              <a:ext cx="222125" cy="455725"/>
            </a:xfrm>
            <a:custGeom>
              <a:avLst/>
              <a:gdLst/>
              <a:ahLst/>
              <a:cxnLst/>
              <a:rect l="l" t="t" r="r" b="b"/>
              <a:pathLst>
                <a:path w="8885" h="18229" extrusionOk="0">
                  <a:moveTo>
                    <a:pt x="1915" y="4978"/>
                  </a:moveTo>
                  <a:cubicBezTo>
                    <a:pt x="2987" y="0"/>
                    <a:pt x="8885" y="307"/>
                    <a:pt x="7659" y="5668"/>
                  </a:cubicBezTo>
                  <a:cubicBezTo>
                    <a:pt x="7046" y="8348"/>
                    <a:pt x="5515" y="12484"/>
                    <a:pt x="4672" y="15318"/>
                  </a:cubicBezTo>
                  <a:cubicBezTo>
                    <a:pt x="3906" y="17922"/>
                    <a:pt x="2528" y="18228"/>
                    <a:pt x="1609" y="17845"/>
                  </a:cubicBezTo>
                  <a:cubicBezTo>
                    <a:pt x="690" y="17386"/>
                    <a:pt x="0" y="16237"/>
                    <a:pt x="690" y="13480"/>
                  </a:cubicBezTo>
                  <a:cubicBezTo>
                    <a:pt x="1379" y="10493"/>
                    <a:pt x="1302" y="8042"/>
                    <a:pt x="1915" y="4978"/>
                  </a:cubicBezTo>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3271000" y="4312650"/>
              <a:ext cx="241275" cy="103425"/>
            </a:xfrm>
            <a:custGeom>
              <a:avLst/>
              <a:gdLst/>
              <a:ahLst/>
              <a:cxnLst/>
              <a:rect l="l" t="t" r="r" b="b"/>
              <a:pathLst>
                <a:path w="9651" h="4137" extrusionOk="0">
                  <a:moveTo>
                    <a:pt x="9268" y="843"/>
                  </a:moveTo>
                  <a:cubicBezTo>
                    <a:pt x="7812" y="843"/>
                    <a:pt x="7659" y="766"/>
                    <a:pt x="5974" y="307"/>
                  </a:cubicBezTo>
                  <a:cubicBezTo>
                    <a:pt x="4979" y="0"/>
                    <a:pt x="1149" y="383"/>
                    <a:pt x="307" y="1073"/>
                  </a:cubicBezTo>
                  <a:cubicBezTo>
                    <a:pt x="0" y="1839"/>
                    <a:pt x="154" y="1762"/>
                    <a:pt x="383" y="2221"/>
                  </a:cubicBezTo>
                  <a:cubicBezTo>
                    <a:pt x="766" y="2604"/>
                    <a:pt x="1379" y="2911"/>
                    <a:pt x="3217" y="3217"/>
                  </a:cubicBezTo>
                  <a:cubicBezTo>
                    <a:pt x="4443" y="3370"/>
                    <a:pt x="5055" y="4136"/>
                    <a:pt x="6128" y="3983"/>
                  </a:cubicBezTo>
                  <a:cubicBezTo>
                    <a:pt x="6817" y="3830"/>
                    <a:pt x="7200" y="3600"/>
                    <a:pt x="7889" y="3447"/>
                  </a:cubicBezTo>
                  <a:lnTo>
                    <a:pt x="9651" y="3294"/>
                  </a:lnTo>
                  <a:lnTo>
                    <a:pt x="9268" y="996"/>
                  </a:lnTo>
                  <a:lnTo>
                    <a:pt x="9191" y="996"/>
                  </a:lnTo>
                  <a:lnTo>
                    <a:pt x="9268" y="843"/>
                  </a:lnTo>
                </a:path>
              </a:pathLst>
            </a:custGeom>
            <a:solidFill>
              <a:srgbClr val="ECB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3443325" y="4303075"/>
              <a:ext cx="335100" cy="109150"/>
            </a:xfrm>
            <a:custGeom>
              <a:avLst/>
              <a:gdLst/>
              <a:ahLst/>
              <a:cxnLst/>
              <a:rect l="l" t="t" r="r" b="b"/>
              <a:pathLst>
                <a:path w="13404" h="4366" extrusionOk="0">
                  <a:moveTo>
                    <a:pt x="690" y="996"/>
                  </a:moveTo>
                  <a:cubicBezTo>
                    <a:pt x="0" y="1456"/>
                    <a:pt x="383" y="3524"/>
                    <a:pt x="1149" y="3983"/>
                  </a:cubicBezTo>
                  <a:lnTo>
                    <a:pt x="10646" y="4366"/>
                  </a:lnTo>
                  <a:cubicBezTo>
                    <a:pt x="12867" y="4213"/>
                    <a:pt x="13403" y="2987"/>
                    <a:pt x="13174" y="1992"/>
                  </a:cubicBezTo>
                  <a:cubicBezTo>
                    <a:pt x="12867" y="996"/>
                    <a:pt x="11795" y="0"/>
                    <a:pt x="9650" y="383"/>
                  </a:cubicBezTo>
                  <a:lnTo>
                    <a:pt x="690" y="996"/>
                  </a:lnTo>
                </a:path>
              </a:pathLst>
            </a:custGeom>
            <a:solidFill>
              <a:srgbClr val="698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3096750" y="3897150"/>
              <a:ext cx="1734750" cy="1594975"/>
            </a:xfrm>
            <a:custGeom>
              <a:avLst/>
              <a:gdLst/>
              <a:ahLst/>
              <a:cxnLst/>
              <a:rect l="l" t="t" r="r" b="b"/>
              <a:pathLst>
                <a:path w="69390" h="63799" extrusionOk="0">
                  <a:moveTo>
                    <a:pt x="843" y="37759"/>
                  </a:moveTo>
                  <a:cubicBezTo>
                    <a:pt x="1" y="41052"/>
                    <a:pt x="2988" y="47102"/>
                    <a:pt x="6970" y="50855"/>
                  </a:cubicBezTo>
                  <a:cubicBezTo>
                    <a:pt x="16314" y="59586"/>
                    <a:pt x="43886" y="63799"/>
                    <a:pt x="57672" y="49860"/>
                  </a:cubicBezTo>
                  <a:cubicBezTo>
                    <a:pt x="69390" y="38065"/>
                    <a:pt x="61271" y="6511"/>
                    <a:pt x="45877" y="843"/>
                  </a:cubicBezTo>
                  <a:cubicBezTo>
                    <a:pt x="43426" y="1"/>
                    <a:pt x="36380" y="4979"/>
                    <a:pt x="35614" y="6511"/>
                  </a:cubicBezTo>
                  <a:cubicBezTo>
                    <a:pt x="29411" y="18995"/>
                    <a:pt x="30253" y="28645"/>
                    <a:pt x="12715" y="27573"/>
                  </a:cubicBezTo>
                  <a:cubicBezTo>
                    <a:pt x="6817" y="27266"/>
                    <a:pt x="2988" y="28645"/>
                    <a:pt x="843" y="37759"/>
                  </a:cubicBezTo>
                </a:path>
              </a:pathLst>
            </a:custGeom>
            <a:solidFill>
              <a:srgbClr val="345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40"/>
          <p:cNvSpPr txBox="1">
            <a:spLocks noGrp="1"/>
          </p:cNvSpPr>
          <p:nvPr>
            <p:ph type="title"/>
          </p:nvPr>
        </p:nvSpPr>
        <p:spPr>
          <a:xfrm>
            <a:off x="147203" y="846220"/>
            <a:ext cx="3518700" cy="1776900"/>
          </a:xfrm>
          <a:prstGeom prst="rect">
            <a:avLst/>
          </a:prstGeom>
        </p:spPr>
        <p:txBody>
          <a:bodyPr spcFirstLastPara="1" wrap="square" lIns="91425" tIns="91425" rIns="91425" bIns="91425" anchor="ctr" anchorCtr="0">
            <a:noAutofit/>
          </a:bodyPr>
          <a:lstStyle/>
          <a:p>
            <a:pPr lvl="0"/>
            <a:r>
              <a:rPr lang="en-US" sz="4800" dirty="0"/>
              <a:t>HARD </a:t>
            </a:r>
            <a:r>
              <a:rPr lang="en-US" sz="4800" dirty="0" smtClean="0"/>
              <a:t>WORKING</a:t>
            </a:r>
            <a:endParaRPr sz="4800" dirty="0"/>
          </a:p>
        </p:txBody>
      </p:sp>
      <p:sp>
        <p:nvSpPr>
          <p:cNvPr id="357" name="Google Shape;357;p40"/>
          <p:cNvSpPr txBox="1">
            <a:spLocks noGrp="1"/>
          </p:cNvSpPr>
          <p:nvPr>
            <p:ph type="title" idx="2"/>
          </p:nvPr>
        </p:nvSpPr>
        <p:spPr>
          <a:xfrm>
            <a:off x="57060" y="450120"/>
            <a:ext cx="3518700" cy="471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latin typeface="Bahnschrift SemiBold" panose="020B0502040204020203" pitchFamily="34" charset="0"/>
              </a:rPr>
              <a:t>Dự án quản lý công việc</a:t>
            </a:r>
            <a:endParaRPr dirty="0">
              <a:latin typeface="Bahnschrift SemiBold" panose="020B0502040204020203" pitchFamily="34" charset="0"/>
            </a:endParaRPr>
          </a:p>
        </p:txBody>
      </p:sp>
      <p:sp>
        <p:nvSpPr>
          <p:cNvPr id="138" name="Google Shape;225;p40"/>
          <p:cNvSpPr txBox="1"/>
          <p:nvPr/>
        </p:nvSpPr>
        <p:spPr>
          <a:xfrm rot="21597678">
            <a:off x="-96275" y="472912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40" name="Google Shape;224;p40"/>
          <p:cNvSpPr txBox="1">
            <a:spLocks/>
          </p:cNvSpPr>
          <p:nvPr/>
        </p:nvSpPr>
        <p:spPr>
          <a:xfrm rot="21596483">
            <a:off x="140123" y="3499448"/>
            <a:ext cx="3502442" cy="878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Condensed"/>
              <a:buNone/>
              <a:defRPr sz="1600" b="0" i="0" u="none" strike="noStrike" cap="none">
                <a:solidFill>
                  <a:schemeClr val="lt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lt1"/>
              </a:buClr>
              <a:buSzPts val="1800"/>
              <a:buFont typeface="Roboto Condensed"/>
              <a:buNone/>
              <a:defRPr sz="1800" b="0" i="0" u="none" strike="noStrike" cap="none">
                <a:solidFill>
                  <a:schemeClr val="lt1"/>
                </a:solidFill>
                <a:latin typeface="Roboto Condensed"/>
                <a:ea typeface="Roboto Condensed"/>
                <a:cs typeface="Roboto Condensed"/>
                <a:sym typeface="Roboto Condensed"/>
              </a:defRPr>
            </a:lvl9pPr>
          </a:lstStyle>
          <a:p>
            <a:pPr marL="0" indent="0"/>
            <a:r>
              <a:rPr lang="vi-VN" dirty="0" smtClean="0">
                <a:latin typeface="Bahnschrift SemiBold" panose="020B0502040204020203" pitchFamily="34" charset="0"/>
              </a:rPr>
              <a:t>Giáo hướng dẫn:</a:t>
            </a:r>
          </a:p>
          <a:p>
            <a:pPr marL="0" indent="0"/>
            <a:r>
              <a:rPr lang="vi-VN" dirty="0" smtClean="0">
                <a:latin typeface="Bahnschrift SemiBold" panose="020B0502040204020203" pitchFamily="34" charset="0"/>
              </a:rPr>
              <a:t>-   Thầy Phạm Sơn Tùng</a:t>
            </a:r>
            <a:endParaRPr lang="vi-VN" dirty="0">
              <a:latin typeface="Bahnschrift SemiBold"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2" name="Google Shape;222;p40"/>
          <p:cNvSpPr/>
          <p:nvPr/>
        </p:nvSpPr>
        <p:spPr>
          <a:xfrm rot="18900127">
            <a:off x="5265228" y="2495655"/>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0"/>
          <p:cNvSpPr/>
          <p:nvPr/>
        </p:nvSpPr>
        <p:spPr>
          <a:xfrm rot="8378393">
            <a:off x="-1864869" y="-939762"/>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0"/>
          <p:cNvSpPr txBox="1"/>
          <p:nvPr/>
        </p:nvSpPr>
        <p:spPr>
          <a:xfrm rot="-2322">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38" name="Google Shape;225;p40"/>
          <p:cNvSpPr txBox="1"/>
          <p:nvPr/>
        </p:nvSpPr>
        <p:spPr>
          <a:xfrm rot="21597678">
            <a:off x="-96275" y="472912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44" name="Google Shape;357;p40"/>
          <p:cNvSpPr txBox="1">
            <a:spLocks noGrp="1"/>
          </p:cNvSpPr>
          <p:nvPr>
            <p:ph type="title" idx="2"/>
          </p:nvPr>
        </p:nvSpPr>
        <p:spPr>
          <a:xfrm>
            <a:off x="57060" y="450120"/>
            <a:ext cx="4118700" cy="471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latin typeface="Bahnschrift SemiBold" panose="020B0502040204020203" pitchFamily="34" charset="0"/>
              </a:rPr>
              <a:t>Mục đích của Hard Working:</a:t>
            </a:r>
            <a:endParaRPr dirty="0">
              <a:latin typeface="Bahnschrift SemiBold" panose="020B0502040204020203" pitchFamily="34" charset="0"/>
            </a:endParaRPr>
          </a:p>
        </p:txBody>
      </p:sp>
      <p:sp>
        <p:nvSpPr>
          <p:cNvPr id="16" name="TextBox 15"/>
          <p:cNvSpPr txBox="1"/>
          <p:nvPr/>
        </p:nvSpPr>
        <p:spPr>
          <a:xfrm>
            <a:off x="213360" y="1512668"/>
            <a:ext cx="8778240" cy="2462213"/>
          </a:xfrm>
          <a:prstGeom prst="rect">
            <a:avLst/>
          </a:prstGeom>
          <a:noFill/>
        </p:spPr>
        <p:txBody>
          <a:bodyPr wrap="square" rtlCol="0">
            <a:spAutoFit/>
          </a:bodyPr>
          <a:lstStyle/>
          <a:p>
            <a:pPr marL="285750" indent="-285750">
              <a:buFontTx/>
              <a:buChar char="-"/>
            </a:pPr>
            <a:r>
              <a:rPr lang="vi-VN" dirty="0" smtClean="0">
                <a:latin typeface="Bahnschrift SemiBold" panose="020B0502040204020203" pitchFamily="34" charset="0"/>
              </a:rPr>
              <a:t>Đối tượng sử dụng: Là cách tổ chức và doanh nghiệp cỡ nhỏ muốn có phần mềm quản lý dự án, tiến độ công việc và chấm công.</a:t>
            </a:r>
          </a:p>
          <a:p>
            <a:pPr marL="285750" indent="-285750">
              <a:buFontTx/>
              <a:buChar char="-"/>
            </a:pPr>
            <a:endParaRPr lang="vi-VN" dirty="0">
              <a:latin typeface="Bahnschrift SemiBold" panose="020B0502040204020203" pitchFamily="34" charset="0"/>
            </a:endParaRPr>
          </a:p>
          <a:p>
            <a:pPr marL="285750" lvl="1" indent="-285750">
              <a:buFont typeface="Arial" panose="020B0604020202020204" pitchFamily="34" charset="0"/>
              <a:buChar char="•"/>
            </a:pPr>
            <a:r>
              <a:rPr lang="vi-VN" dirty="0" smtClean="0">
                <a:latin typeface="Bahnschrift SemiBold" panose="020B0502040204020203" pitchFamily="34" charset="0"/>
              </a:rPr>
              <a:t>Quản lý dự án: Hard Working cung cấp hệ thống quản lý và phân công dự án cho nhân sự của tổ chức.</a:t>
            </a:r>
          </a:p>
          <a:p>
            <a:pPr marL="285750" lvl="1" indent="-285750">
              <a:buFont typeface="Arial" panose="020B0604020202020204" pitchFamily="34" charset="0"/>
              <a:buChar char="•"/>
            </a:pPr>
            <a:endParaRPr lang="vi-VN" dirty="0" smtClean="0">
              <a:latin typeface="Bahnschrift SemiBold" panose="020B0502040204020203" pitchFamily="34" charset="0"/>
            </a:endParaRPr>
          </a:p>
          <a:p>
            <a:pPr marL="285750" lvl="1" indent="-285750">
              <a:buFont typeface="Arial" panose="020B0604020202020204" pitchFamily="34" charset="0"/>
              <a:buChar char="•"/>
            </a:pPr>
            <a:r>
              <a:rPr lang="vi-VN" dirty="0" smtClean="0">
                <a:latin typeface="Bahnschrift SemiBold" panose="020B0502040204020203" pitchFamily="34" charset="0"/>
              </a:rPr>
              <a:t>Quản lý tiến độ công việc: </a:t>
            </a:r>
            <a:r>
              <a:rPr lang="vi-VN" dirty="0">
                <a:latin typeface="Bahnschrift SemiBold" panose="020B0502040204020203" pitchFamily="34" charset="0"/>
              </a:rPr>
              <a:t>Hard Working cung </a:t>
            </a:r>
            <a:r>
              <a:rPr lang="vi-VN" dirty="0" smtClean="0">
                <a:latin typeface="Bahnschrift SemiBold" panose="020B0502040204020203" pitchFamily="34" charset="0"/>
              </a:rPr>
              <a:t>cấp các giải pháp như sắp xếp và quản lý công việc theo dạng danh sách, Kanban, Lịch, và theo dõi theo biểu đồ Gantt.</a:t>
            </a:r>
          </a:p>
          <a:p>
            <a:pPr marL="285750" lvl="1" indent="-285750">
              <a:buFont typeface="Arial" panose="020B0604020202020204" pitchFamily="34" charset="0"/>
              <a:buChar char="•"/>
            </a:pPr>
            <a:endParaRPr lang="vi-VN" dirty="0" smtClean="0">
              <a:latin typeface="Bahnschrift SemiBold" panose="020B0502040204020203" pitchFamily="34" charset="0"/>
            </a:endParaRPr>
          </a:p>
          <a:p>
            <a:pPr marL="285750" lvl="1" indent="-285750">
              <a:buFont typeface="Arial" panose="020B0604020202020204" pitchFamily="34" charset="0"/>
              <a:buChar char="•"/>
            </a:pPr>
            <a:r>
              <a:rPr lang="vi-VN" dirty="0" smtClean="0">
                <a:latin typeface="Bahnschrift SemiBold" panose="020B0502040204020203" pitchFamily="34" charset="0"/>
              </a:rPr>
              <a:t>Quản lý chấm công: </a:t>
            </a:r>
            <a:r>
              <a:rPr lang="vi-VN" dirty="0">
                <a:latin typeface="Bahnschrift SemiBold" panose="020B0502040204020203" pitchFamily="34" charset="0"/>
              </a:rPr>
              <a:t>Hard Working cung cấp hệ thống </a:t>
            </a:r>
            <a:r>
              <a:rPr lang="vi-VN" dirty="0" smtClean="0">
                <a:latin typeface="Bahnschrift SemiBold" panose="020B0502040204020203" pitchFamily="34" charset="0"/>
              </a:rPr>
              <a:t>cho phép nhân viên check-in và check-out, xin nghỉ phép, thống kê ngày công và tình trạng chấm công của bản thân. Người quản lý có thể xem tình trạng chấm công của tất cả nhân viên trong tổ chức.</a:t>
            </a:r>
            <a:endParaRPr lang="en-US" dirty="0">
              <a:latin typeface="Bahnschrift SemiBold" panose="020B0502040204020203" pitchFamily="34" charset="0"/>
            </a:endParaRPr>
          </a:p>
        </p:txBody>
      </p:sp>
    </p:spTree>
    <p:extLst>
      <p:ext uri="{BB962C8B-B14F-4D97-AF65-F5344CB8AC3E}">
        <p14:creationId xmlns:p14="http://schemas.microsoft.com/office/powerpoint/2010/main" val="120955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42"/>
                                        </p:tgtEl>
                                      </p:cBhvr>
                                    </p:animEffect>
                                    <p:animScale>
                                      <p:cBhvr>
                                        <p:cTn id="7" dur="1000" autoRev="1" fill="hold"/>
                                        <p:tgtEl>
                                          <p:spTgt spid="142"/>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2000" tmFilter="0, 0; .2, .5; .8, .5; 1, 0"/>
                                        <p:tgtEl>
                                          <p:spTgt spid="222"/>
                                        </p:tgtEl>
                                      </p:cBhvr>
                                    </p:animEffect>
                                    <p:animScale>
                                      <p:cBhvr>
                                        <p:cTn id="10" dur="1000" autoRev="1" fill="hold"/>
                                        <p:tgtEl>
                                          <p:spTgt spid="2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2" name="Google Shape;222;p40"/>
          <p:cNvSpPr/>
          <p:nvPr/>
        </p:nvSpPr>
        <p:spPr>
          <a:xfrm rot="18900127">
            <a:off x="5265228" y="2495655"/>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0"/>
          <p:cNvSpPr/>
          <p:nvPr/>
        </p:nvSpPr>
        <p:spPr>
          <a:xfrm rot="8378393">
            <a:off x="-1864869" y="-939762"/>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0"/>
          <p:cNvSpPr txBox="1"/>
          <p:nvPr/>
        </p:nvSpPr>
        <p:spPr>
          <a:xfrm rot="-2322">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38" name="Google Shape;225;p40"/>
          <p:cNvSpPr txBox="1"/>
          <p:nvPr/>
        </p:nvSpPr>
        <p:spPr>
          <a:xfrm rot="21597678">
            <a:off x="-96275" y="472912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44" name="Google Shape;357;p40"/>
          <p:cNvSpPr txBox="1">
            <a:spLocks noGrp="1"/>
          </p:cNvSpPr>
          <p:nvPr>
            <p:ph type="title" idx="2"/>
          </p:nvPr>
        </p:nvSpPr>
        <p:spPr>
          <a:xfrm>
            <a:off x="57060" y="450120"/>
            <a:ext cx="3518700" cy="471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latin typeface="Bahnschrift SemiBold" panose="020B0502040204020203" pitchFamily="34" charset="0"/>
              </a:rPr>
              <a:t>Các công nghệ sử dụng:</a:t>
            </a:r>
            <a:endParaRPr dirty="0">
              <a:latin typeface="Bahnschrift SemiBold"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281" y="1317496"/>
            <a:ext cx="1463040" cy="146304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9715" y="1839822"/>
            <a:ext cx="2164418" cy="535187"/>
          </a:xfrm>
          <a:prstGeom prst="rect">
            <a:avLst/>
          </a:prstGeom>
        </p:spPr>
      </p:pic>
      <p:pic>
        <p:nvPicPr>
          <p:cNvPr id="12" name="Picture 11"/>
          <p:cNvPicPr>
            <a:picLocks noChangeAspect="1"/>
          </p:cNvPicPr>
          <p:nvPr/>
        </p:nvPicPr>
        <p:blipFill>
          <a:blip r:embed="rId5">
            <a:extLst>
              <a:ext uri="{BEBA8EAE-BF5A-486C-A8C5-ECC9F3942E4B}">
                <a14:imgProps xmlns:a14="http://schemas.microsoft.com/office/drawing/2010/main">
                  <a14:imgLayer r:embed="rId6">
                    <a14:imgEffect>
                      <a14:backgroundRemoval t="9434" b="89308" l="2516" r="98113">
                        <a14:foregroundMark x1="16038" y1="52830" x2="16038" y2="52830"/>
                        <a14:foregroundMark x1="7862" y1="50943" x2="7862" y2="50943"/>
                        <a14:foregroundMark x1="23585" y1="40881" x2="23585" y2="40881"/>
                        <a14:foregroundMark x1="32704" y1="41509" x2="32704" y2="41509"/>
                        <a14:foregroundMark x1="28302" y1="61006" x2="28302" y2="61006"/>
                        <a14:foregroundMark x1="38679" y1="64780" x2="38679" y2="64780"/>
                        <a14:foregroundMark x1="38050" y1="42138" x2="38050" y2="42138"/>
                        <a14:foregroundMark x1="43396" y1="53459" x2="43396" y2="53459"/>
                        <a14:foregroundMark x1="49057" y1="45912" x2="49057" y2="45912"/>
                        <a14:foregroundMark x1="49371" y1="59748" x2="49371" y2="59748"/>
                        <a14:foregroundMark x1="56604" y1="44654" x2="56604" y2="44654"/>
                        <a14:foregroundMark x1="61950" y1="61006" x2="61950" y2="61006"/>
                        <a14:foregroundMark x1="56604" y1="59748" x2="56604" y2="59748"/>
                      </a14:backgroundRemoval>
                    </a14:imgEffect>
                  </a14:imgLayer>
                </a14:imgProps>
              </a:ext>
              <a:ext uri="{28A0092B-C50C-407E-A947-70E740481C1C}">
                <a14:useLocalDpi xmlns:a14="http://schemas.microsoft.com/office/drawing/2010/main" val="0"/>
              </a:ext>
            </a:extLst>
          </a:blip>
          <a:stretch>
            <a:fillRect/>
          </a:stretch>
        </p:blipFill>
        <p:spPr>
          <a:xfrm>
            <a:off x="6232526" y="1583562"/>
            <a:ext cx="2098675" cy="1049338"/>
          </a:xfrm>
          <a:prstGeom prst="rect">
            <a:avLst/>
          </a:prstGeom>
        </p:spPr>
      </p:pic>
      <p:pic>
        <p:nvPicPr>
          <p:cNvPr id="13" name="Picture 12"/>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46563" y1="49375" x2="46563" y2="49375"/>
                        <a14:foregroundMark x1="52188" y1="46667" x2="52188" y2="46667"/>
                        <a14:foregroundMark x1="64688" y1="48333" x2="64688" y2="48333"/>
                        <a14:foregroundMark x1="79219" y1="49167" x2="79219" y2="49167"/>
                      </a14:backgroundRemoval>
                    </a14:imgEffect>
                  </a14:imgLayer>
                </a14:imgProps>
              </a:ext>
              <a:ext uri="{28A0092B-C50C-407E-A947-70E740481C1C}">
                <a14:useLocalDpi xmlns:a14="http://schemas.microsoft.com/office/drawing/2010/main" val="0"/>
              </a:ext>
            </a:extLst>
          </a:blip>
          <a:stretch>
            <a:fillRect/>
          </a:stretch>
        </p:blipFill>
        <p:spPr>
          <a:xfrm>
            <a:off x="1381914" y="2998009"/>
            <a:ext cx="2623134" cy="196735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24243" y="3369461"/>
            <a:ext cx="3456083" cy="1188029"/>
          </a:xfrm>
          <a:prstGeom prst="rect">
            <a:avLst/>
          </a:prstGeom>
        </p:spPr>
      </p:pic>
    </p:spTree>
    <p:extLst>
      <p:ext uri="{BB962C8B-B14F-4D97-AF65-F5344CB8AC3E}">
        <p14:creationId xmlns:p14="http://schemas.microsoft.com/office/powerpoint/2010/main" val="722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42"/>
                                        </p:tgtEl>
                                      </p:cBhvr>
                                    </p:animEffect>
                                    <p:animScale>
                                      <p:cBhvr>
                                        <p:cTn id="7" dur="1000" autoRev="1" fill="hold"/>
                                        <p:tgtEl>
                                          <p:spTgt spid="142"/>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2000" tmFilter="0, 0; .2, .5; .8, .5; 1, 0"/>
                                        <p:tgtEl>
                                          <p:spTgt spid="222"/>
                                        </p:tgtEl>
                                      </p:cBhvr>
                                    </p:animEffect>
                                    <p:animScale>
                                      <p:cBhvr>
                                        <p:cTn id="10" dur="1000" autoRev="1" fill="hold"/>
                                        <p:tgtEl>
                                          <p:spTgt spid="2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2" name="Google Shape;222;p40"/>
          <p:cNvSpPr/>
          <p:nvPr/>
        </p:nvSpPr>
        <p:spPr>
          <a:xfrm rot="18900127">
            <a:off x="5265228" y="2495655"/>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0"/>
          <p:cNvSpPr/>
          <p:nvPr/>
        </p:nvSpPr>
        <p:spPr>
          <a:xfrm rot="8378393">
            <a:off x="-1864869" y="-939762"/>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0"/>
          <p:cNvSpPr txBox="1"/>
          <p:nvPr/>
        </p:nvSpPr>
        <p:spPr>
          <a:xfrm rot="-2322">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38" name="Google Shape;225;p40"/>
          <p:cNvSpPr txBox="1"/>
          <p:nvPr/>
        </p:nvSpPr>
        <p:spPr>
          <a:xfrm rot="21597678">
            <a:off x="-96275" y="472912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44" name="Google Shape;357;p40"/>
          <p:cNvSpPr txBox="1">
            <a:spLocks noGrp="1"/>
          </p:cNvSpPr>
          <p:nvPr>
            <p:ph type="title" idx="2"/>
          </p:nvPr>
        </p:nvSpPr>
        <p:spPr>
          <a:xfrm>
            <a:off x="57060" y="450120"/>
            <a:ext cx="3518700" cy="471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latin typeface="Bahnschrift SemiBold" panose="020B0502040204020203" pitchFamily="34" charset="0"/>
              </a:rPr>
              <a:t>Sơ đồ thực thể:</a:t>
            </a:r>
            <a:endParaRPr dirty="0">
              <a:latin typeface="Bahnschrift SemiBold"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420" y="811530"/>
            <a:ext cx="5625465" cy="3713899"/>
          </a:xfrm>
          <a:prstGeom prst="rect">
            <a:avLst/>
          </a:prstGeom>
        </p:spPr>
      </p:pic>
    </p:spTree>
    <p:extLst>
      <p:ext uri="{BB962C8B-B14F-4D97-AF65-F5344CB8AC3E}">
        <p14:creationId xmlns:p14="http://schemas.microsoft.com/office/powerpoint/2010/main" val="24405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42"/>
                                        </p:tgtEl>
                                      </p:cBhvr>
                                    </p:animEffect>
                                    <p:animScale>
                                      <p:cBhvr>
                                        <p:cTn id="7" dur="1000" autoRev="1" fill="hold"/>
                                        <p:tgtEl>
                                          <p:spTgt spid="142"/>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2000" tmFilter="0, 0; .2, .5; .8, .5; 1, 0"/>
                                        <p:tgtEl>
                                          <p:spTgt spid="222"/>
                                        </p:tgtEl>
                                      </p:cBhvr>
                                    </p:animEffect>
                                    <p:animScale>
                                      <p:cBhvr>
                                        <p:cTn id="10" dur="1000" autoRev="1" fill="hold"/>
                                        <p:tgtEl>
                                          <p:spTgt spid="2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2" name="Google Shape;222;p40"/>
          <p:cNvSpPr/>
          <p:nvPr/>
        </p:nvSpPr>
        <p:spPr>
          <a:xfrm rot="18900127">
            <a:off x="5265228" y="2495655"/>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0"/>
          <p:cNvSpPr/>
          <p:nvPr/>
        </p:nvSpPr>
        <p:spPr>
          <a:xfrm rot="8378393">
            <a:off x="-1864869" y="-939762"/>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0"/>
          <p:cNvSpPr txBox="1"/>
          <p:nvPr/>
        </p:nvSpPr>
        <p:spPr>
          <a:xfrm rot="-2322">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38" name="Google Shape;225;p40"/>
          <p:cNvSpPr txBox="1"/>
          <p:nvPr/>
        </p:nvSpPr>
        <p:spPr>
          <a:xfrm rot="21597678">
            <a:off x="-96275" y="472912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44" name="Google Shape;357;p40"/>
          <p:cNvSpPr txBox="1">
            <a:spLocks noGrp="1"/>
          </p:cNvSpPr>
          <p:nvPr>
            <p:ph type="title" idx="2"/>
          </p:nvPr>
        </p:nvSpPr>
        <p:spPr>
          <a:xfrm>
            <a:off x="57060" y="450120"/>
            <a:ext cx="3518700" cy="471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latin typeface="Bahnschrift SemiBold" panose="020B0502040204020203" pitchFamily="34" charset="0"/>
              </a:rPr>
              <a:t>Cấu trúc cơ sở dữ liệu:</a:t>
            </a:r>
            <a:endParaRPr dirty="0">
              <a:latin typeface="Bahnschrift SemiBold" panose="020B0502040204020203" pitchFamily="34" charset="0"/>
            </a:endParaRPr>
          </a:p>
        </p:txBody>
      </p:sp>
      <p:pic>
        <p:nvPicPr>
          <p:cNvPr id="2" name="Picture 1">
            <a:hlinkClick r:id="rId3"/>
          </p:cNvPr>
          <p:cNvPicPr>
            <a:picLocks noChangeAspect="1"/>
          </p:cNvPicPr>
          <p:nvPr/>
        </p:nvPicPr>
        <p:blipFill>
          <a:blip r:embed="rId4"/>
          <a:stretch>
            <a:fillRect/>
          </a:stretch>
        </p:blipFill>
        <p:spPr>
          <a:xfrm>
            <a:off x="1207127" y="859728"/>
            <a:ext cx="6626452" cy="3928172"/>
          </a:xfrm>
          <a:prstGeom prst="rect">
            <a:avLst/>
          </a:prstGeom>
        </p:spPr>
      </p:pic>
    </p:spTree>
    <p:extLst>
      <p:ext uri="{BB962C8B-B14F-4D97-AF65-F5344CB8AC3E}">
        <p14:creationId xmlns:p14="http://schemas.microsoft.com/office/powerpoint/2010/main" val="150576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42"/>
                                        </p:tgtEl>
                                      </p:cBhvr>
                                    </p:animEffect>
                                    <p:animScale>
                                      <p:cBhvr>
                                        <p:cTn id="7" dur="1000" autoRev="1" fill="hold"/>
                                        <p:tgtEl>
                                          <p:spTgt spid="142"/>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2000" tmFilter="0, 0; .2, .5; .8, .5; 1, 0"/>
                                        <p:tgtEl>
                                          <p:spTgt spid="222"/>
                                        </p:tgtEl>
                                      </p:cBhvr>
                                    </p:animEffect>
                                    <p:animScale>
                                      <p:cBhvr>
                                        <p:cTn id="10" dur="1000" autoRev="1" fill="hold"/>
                                        <p:tgtEl>
                                          <p:spTgt spid="2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2" name="Google Shape;222;p40"/>
          <p:cNvSpPr/>
          <p:nvPr/>
        </p:nvSpPr>
        <p:spPr>
          <a:xfrm rot="18900127">
            <a:off x="5265228" y="2495655"/>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0"/>
          <p:cNvSpPr/>
          <p:nvPr/>
        </p:nvSpPr>
        <p:spPr>
          <a:xfrm rot="8378393">
            <a:off x="-1864869" y="-939762"/>
            <a:ext cx="5062071" cy="3754867"/>
          </a:xfrm>
          <a:custGeom>
            <a:avLst/>
            <a:gdLst/>
            <a:ahLst/>
            <a:cxnLst/>
            <a:rect l="l" t="t" r="r" b="b"/>
            <a:pathLst>
              <a:path w="198571" h="147293" extrusionOk="0">
                <a:moveTo>
                  <a:pt x="198533" y="60559"/>
                </a:moveTo>
                <a:lnTo>
                  <a:pt x="190732" y="56011"/>
                </a:lnTo>
                <a:lnTo>
                  <a:pt x="197646" y="51982"/>
                </a:lnTo>
                <a:cubicBezTo>
                  <a:pt x="197572" y="51797"/>
                  <a:pt x="197535" y="51612"/>
                  <a:pt x="197424" y="51501"/>
                </a:cubicBezTo>
                <a:lnTo>
                  <a:pt x="190141" y="55679"/>
                </a:lnTo>
                <a:lnTo>
                  <a:pt x="183375" y="51797"/>
                </a:lnTo>
                <a:lnTo>
                  <a:pt x="191324" y="47175"/>
                </a:lnTo>
                <a:lnTo>
                  <a:pt x="197017" y="50466"/>
                </a:lnTo>
                <a:cubicBezTo>
                  <a:pt x="196906" y="50207"/>
                  <a:pt x="196832" y="49911"/>
                  <a:pt x="196721" y="49689"/>
                </a:cubicBezTo>
                <a:lnTo>
                  <a:pt x="191878" y="46880"/>
                </a:lnTo>
                <a:lnTo>
                  <a:pt x="194060" y="45623"/>
                </a:lnTo>
                <a:cubicBezTo>
                  <a:pt x="193801" y="45586"/>
                  <a:pt x="193579" y="45475"/>
                  <a:pt x="193357" y="45401"/>
                </a:cubicBezTo>
                <a:lnTo>
                  <a:pt x="191324" y="46584"/>
                </a:lnTo>
                <a:lnTo>
                  <a:pt x="183338" y="41962"/>
                </a:lnTo>
                <a:lnTo>
                  <a:pt x="187405" y="39596"/>
                </a:lnTo>
                <a:lnTo>
                  <a:pt x="186998" y="39190"/>
                </a:lnTo>
                <a:lnTo>
                  <a:pt x="182747" y="41630"/>
                </a:lnTo>
                <a:lnTo>
                  <a:pt x="175981" y="37748"/>
                </a:lnTo>
                <a:lnTo>
                  <a:pt x="182266" y="34125"/>
                </a:lnTo>
                <a:cubicBezTo>
                  <a:pt x="182118" y="33977"/>
                  <a:pt x="182044" y="33829"/>
                  <a:pt x="181896" y="33644"/>
                </a:cubicBezTo>
                <a:lnTo>
                  <a:pt x="175389" y="37378"/>
                </a:lnTo>
                <a:lnTo>
                  <a:pt x="167367" y="32757"/>
                </a:lnTo>
                <a:lnTo>
                  <a:pt x="174132" y="28838"/>
                </a:lnTo>
                <a:lnTo>
                  <a:pt x="181453" y="33053"/>
                </a:lnTo>
                <a:cubicBezTo>
                  <a:pt x="181120" y="32683"/>
                  <a:pt x="180824" y="32276"/>
                  <a:pt x="180528" y="31906"/>
                </a:cubicBezTo>
                <a:lnTo>
                  <a:pt x="174687" y="28505"/>
                </a:lnTo>
                <a:lnTo>
                  <a:pt x="176203" y="27618"/>
                </a:lnTo>
                <a:lnTo>
                  <a:pt x="176166" y="27581"/>
                </a:lnTo>
                <a:cubicBezTo>
                  <a:pt x="176055" y="27470"/>
                  <a:pt x="175981" y="27359"/>
                  <a:pt x="175833" y="27211"/>
                </a:cubicBezTo>
                <a:lnTo>
                  <a:pt x="174132" y="28209"/>
                </a:lnTo>
                <a:lnTo>
                  <a:pt x="167367" y="24290"/>
                </a:lnTo>
                <a:lnTo>
                  <a:pt x="169289" y="23181"/>
                </a:lnTo>
                <a:lnTo>
                  <a:pt x="169215" y="23181"/>
                </a:lnTo>
                <a:lnTo>
                  <a:pt x="168661" y="22923"/>
                </a:lnTo>
                <a:lnTo>
                  <a:pt x="166812" y="23995"/>
                </a:lnTo>
                <a:lnTo>
                  <a:pt x="158790" y="19373"/>
                </a:lnTo>
                <a:lnTo>
                  <a:pt x="159751" y="18819"/>
                </a:lnTo>
                <a:cubicBezTo>
                  <a:pt x="159566" y="18708"/>
                  <a:pt x="159381" y="18560"/>
                  <a:pt x="159196" y="18486"/>
                </a:cubicBezTo>
                <a:lnTo>
                  <a:pt x="158235" y="19041"/>
                </a:lnTo>
                <a:lnTo>
                  <a:pt x="151691" y="15122"/>
                </a:lnTo>
                <a:lnTo>
                  <a:pt x="152874" y="14419"/>
                </a:lnTo>
                <a:cubicBezTo>
                  <a:pt x="152689" y="14345"/>
                  <a:pt x="152505" y="14197"/>
                  <a:pt x="152357" y="14087"/>
                </a:cubicBezTo>
                <a:lnTo>
                  <a:pt x="151174" y="14789"/>
                </a:lnTo>
                <a:lnTo>
                  <a:pt x="143114" y="10168"/>
                </a:lnTo>
                <a:lnTo>
                  <a:pt x="144149" y="9576"/>
                </a:lnTo>
                <a:cubicBezTo>
                  <a:pt x="143964" y="9465"/>
                  <a:pt x="143779" y="9354"/>
                  <a:pt x="143595" y="9243"/>
                </a:cubicBezTo>
                <a:lnTo>
                  <a:pt x="142559" y="9835"/>
                </a:lnTo>
                <a:lnTo>
                  <a:pt x="135831" y="5953"/>
                </a:lnTo>
                <a:lnTo>
                  <a:pt x="136385" y="5620"/>
                </a:lnTo>
                <a:cubicBezTo>
                  <a:pt x="136090" y="5583"/>
                  <a:pt x="135757" y="5546"/>
                  <a:pt x="135498" y="5509"/>
                </a:cubicBezTo>
                <a:lnTo>
                  <a:pt x="135276" y="5620"/>
                </a:lnTo>
                <a:lnTo>
                  <a:pt x="134796" y="5361"/>
                </a:lnTo>
                <a:cubicBezTo>
                  <a:pt x="134611" y="5324"/>
                  <a:pt x="134426" y="5324"/>
                  <a:pt x="134241" y="5251"/>
                </a:cubicBezTo>
                <a:cubicBezTo>
                  <a:pt x="133871" y="5214"/>
                  <a:pt x="133502" y="5140"/>
                  <a:pt x="133206" y="5066"/>
                </a:cubicBezTo>
                <a:lnTo>
                  <a:pt x="134722" y="5953"/>
                </a:lnTo>
                <a:lnTo>
                  <a:pt x="127956" y="9835"/>
                </a:lnTo>
                <a:lnTo>
                  <a:pt x="119970" y="5214"/>
                </a:lnTo>
                <a:lnTo>
                  <a:pt x="123335" y="3291"/>
                </a:lnTo>
                <a:cubicBezTo>
                  <a:pt x="123076" y="3217"/>
                  <a:pt x="122780" y="3180"/>
                  <a:pt x="122484" y="3143"/>
                </a:cubicBezTo>
                <a:lnTo>
                  <a:pt x="119416" y="4881"/>
                </a:lnTo>
                <a:lnTo>
                  <a:pt x="113833" y="1664"/>
                </a:lnTo>
                <a:cubicBezTo>
                  <a:pt x="113316" y="1553"/>
                  <a:pt x="112798" y="1516"/>
                  <a:pt x="112280" y="1443"/>
                </a:cubicBezTo>
                <a:lnTo>
                  <a:pt x="118861" y="5214"/>
                </a:lnTo>
                <a:lnTo>
                  <a:pt x="110875" y="9835"/>
                </a:lnTo>
                <a:lnTo>
                  <a:pt x="104110" y="5953"/>
                </a:lnTo>
                <a:lnTo>
                  <a:pt x="112022" y="1369"/>
                </a:lnTo>
                <a:cubicBezTo>
                  <a:pt x="111689" y="1332"/>
                  <a:pt x="111430" y="1295"/>
                  <a:pt x="111097" y="1258"/>
                </a:cubicBezTo>
                <a:lnTo>
                  <a:pt x="103555" y="5583"/>
                </a:lnTo>
                <a:lnTo>
                  <a:pt x="95570" y="962"/>
                </a:lnTo>
                <a:lnTo>
                  <a:pt x="97122" y="38"/>
                </a:lnTo>
                <a:lnTo>
                  <a:pt x="96087" y="38"/>
                </a:lnTo>
                <a:lnTo>
                  <a:pt x="95015" y="629"/>
                </a:lnTo>
                <a:lnTo>
                  <a:pt x="93906" y="1"/>
                </a:lnTo>
                <a:lnTo>
                  <a:pt x="92797" y="1"/>
                </a:lnTo>
                <a:lnTo>
                  <a:pt x="94460" y="962"/>
                </a:lnTo>
                <a:lnTo>
                  <a:pt x="87695" y="4844"/>
                </a:lnTo>
                <a:lnTo>
                  <a:pt x="80966" y="962"/>
                </a:lnTo>
                <a:lnTo>
                  <a:pt x="81003" y="962"/>
                </a:lnTo>
                <a:cubicBezTo>
                  <a:pt x="80486" y="1073"/>
                  <a:pt x="80005" y="1147"/>
                  <a:pt x="79450" y="1184"/>
                </a:cubicBezTo>
                <a:lnTo>
                  <a:pt x="71724" y="5583"/>
                </a:lnTo>
                <a:lnTo>
                  <a:pt x="65845" y="2219"/>
                </a:lnTo>
                <a:lnTo>
                  <a:pt x="65291" y="2552"/>
                </a:lnTo>
                <a:lnTo>
                  <a:pt x="71169" y="5916"/>
                </a:lnTo>
                <a:lnTo>
                  <a:pt x="64440" y="9798"/>
                </a:lnTo>
                <a:lnTo>
                  <a:pt x="58636" y="6471"/>
                </a:lnTo>
                <a:lnTo>
                  <a:pt x="58081" y="6803"/>
                </a:lnTo>
                <a:lnTo>
                  <a:pt x="63886" y="10131"/>
                </a:lnTo>
                <a:lnTo>
                  <a:pt x="55826" y="14752"/>
                </a:lnTo>
                <a:lnTo>
                  <a:pt x="49911" y="11388"/>
                </a:lnTo>
                <a:lnTo>
                  <a:pt x="49356" y="11683"/>
                </a:lnTo>
                <a:lnTo>
                  <a:pt x="55272" y="15122"/>
                </a:lnTo>
                <a:lnTo>
                  <a:pt x="48543" y="19004"/>
                </a:lnTo>
                <a:lnTo>
                  <a:pt x="42701" y="15639"/>
                </a:lnTo>
                <a:lnTo>
                  <a:pt x="42147" y="15935"/>
                </a:lnTo>
                <a:lnTo>
                  <a:pt x="47988" y="19336"/>
                </a:lnTo>
                <a:lnTo>
                  <a:pt x="39929" y="23958"/>
                </a:lnTo>
                <a:lnTo>
                  <a:pt x="33976" y="20482"/>
                </a:lnTo>
                <a:lnTo>
                  <a:pt x="33422" y="20815"/>
                </a:lnTo>
                <a:lnTo>
                  <a:pt x="39374" y="24253"/>
                </a:lnTo>
                <a:lnTo>
                  <a:pt x="32645" y="28135"/>
                </a:lnTo>
                <a:lnTo>
                  <a:pt x="26804" y="24771"/>
                </a:lnTo>
                <a:lnTo>
                  <a:pt x="26250" y="25104"/>
                </a:lnTo>
                <a:lnTo>
                  <a:pt x="32165" y="28505"/>
                </a:lnTo>
                <a:lnTo>
                  <a:pt x="24142" y="33126"/>
                </a:lnTo>
                <a:lnTo>
                  <a:pt x="18079" y="29614"/>
                </a:lnTo>
                <a:lnTo>
                  <a:pt x="17524" y="29947"/>
                </a:lnTo>
                <a:lnTo>
                  <a:pt x="23588" y="33459"/>
                </a:lnTo>
                <a:lnTo>
                  <a:pt x="16822" y="37341"/>
                </a:lnTo>
                <a:lnTo>
                  <a:pt x="10870" y="33866"/>
                </a:lnTo>
                <a:lnTo>
                  <a:pt x="10315" y="34199"/>
                </a:lnTo>
                <a:lnTo>
                  <a:pt x="16267" y="37674"/>
                </a:lnTo>
                <a:lnTo>
                  <a:pt x="9465" y="41593"/>
                </a:lnTo>
                <a:cubicBezTo>
                  <a:pt x="9465" y="41815"/>
                  <a:pt x="9428" y="42036"/>
                  <a:pt x="9391" y="42295"/>
                </a:cubicBezTo>
                <a:lnTo>
                  <a:pt x="16822" y="37970"/>
                </a:lnTo>
                <a:lnTo>
                  <a:pt x="23625" y="41925"/>
                </a:lnTo>
                <a:lnTo>
                  <a:pt x="15602" y="46547"/>
                </a:lnTo>
                <a:lnTo>
                  <a:pt x="9243" y="42850"/>
                </a:lnTo>
                <a:cubicBezTo>
                  <a:pt x="9206" y="43035"/>
                  <a:pt x="9095" y="43146"/>
                  <a:pt x="9021" y="43330"/>
                </a:cubicBezTo>
                <a:lnTo>
                  <a:pt x="15084" y="46843"/>
                </a:lnTo>
                <a:lnTo>
                  <a:pt x="8319" y="50725"/>
                </a:lnTo>
                <a:lnTo>
                  <a:pt x="4289" y="48432"/>
                </a:lnTo>
                <a:cubicBezTo>
                  <a:pt x="4215" y="48580"/>
                  <a:pt x="4067" y="48765"/>
                  <a:pt x="3993" y="48876"/>
                </a:cubicBezTo>
                <a:lnTo>
                  <a:pt x="7764" y="51057"/>
                </a:lnTo>
                <a:lnTo>
                  <a:pt x="0" y="55531"/>
                </a:lnTo>
                <a:lnTo>
                  <a:pt x="0" y="56455"/>
                </a:lnTo>
                <a:lnTo>
                  <a:pt x="7727" y="60965"/>
                </a:lnTo>
                <a:lnTo>
                  <a:pt x="962" y="64847"/>
                </a:lnTo>
                <a:lnTo>
                  <a:pt x="0" y="64293"/>
                </a:lnTo>
                <a:lnTo>
                  <a:pt x="0" y="64921"/>
                </a:lnTo>
                <a:lnTo>
                  <a:pt x="407" y="65143"/>
                </a:lnTo>
                <a:lnTo>
                  <a:pt x="0" y="65402"/>
                </a:lnTo>
                <a:lnTo>
                  <a:pt x="0" y="66030"/>
                </a:lnTo>
                <a:lnTo>
                  <a:pt x="962" y="65476"/>
                </a:lnTo>
                <a:lnTo>
                  <a:pt x="7764" y="69395"/>
                </a:lnTo>
                <a:lnTo>
                  <a:pt x="0" y="73905"/>
                </a:lnTo>
                <a:lnTo>
                  <a:pt x="0" y="74829"/>
                </a:lnTo>
                <a:lnTo>
                  <a:pt x="7727" y="79303"/>
                </a:lnTo>
                <a:lnTo>
                  <a:pt x="962" y="83185"/>
                </a:lnTo>
                <a:lnTo>
                  <a:pt x="0" y="82630"/>
                </a:lnTo>
                <a:lnTo>
                  <a:pt x="0" y="83259"/>
                </a:lnTo>
                <a:lnTo>
                  <a:pt x="407" y="83518"/>
                </a:lnTo>
                <a:lnTo>
                  <a:pt x="0" y="83739"/>
                </a:lnTo>
                <a:lnTo>
                  <a:pt x="0" y="84368"/>
                </a:lnTo>
                <a:lnTo>
                  <a:pt x="962" y="83850"/>
                </a:lnTo>
                <a:lnTo>
                  <a:pt x="7764" y="87769"/>
                </a:lnTo>
                <a:lnTo>
                  <a:pt x="0" y="92243"/>
                </a:lnTo>
                <a:lnTo>
                  <a:pt x="0" y="93167"/>
                </a:lnTo>
                <a:lnTo>
                  <a:pt x="7727" y="97640"/>
                </a:lnTo>
                <a:lnTo>
                  <a:pt x="3402" y="100154"/>
                </a:lnTo>
                <a:cubicBezTo>
                  <a:pt x="3513" y="100228"/>
                  <a:pt x="3734" y="100524"/>
                  <a:pt x="3734" y="100524"/>
                </a:cubicBezTo>
                <a:lnTo>
                  <a:pt x="3845" y="100598"/>
                </a:lnTo>
                <a:lnTo>
                  <a:pt x="8319" y="98010"/>
                </a:lnTo>
                <a:lnTo>
                  <a:pt x="15121" y="101929"/>
                </a:lnTo>
                <a:lnTo>
                  <a:pt x="10019" y="104887"/>
                </a:lnTo>
                <a:cubicBezTo>
                  <a:pt x="10167" y="105034"/>
                  <a:pt x="10241" y="105182"/>
                  <a:pt x="10352" y="105367"/>
                </a:cubicBezTo>
                <a:lnTo>
                  <a:pt x="15676" y="102262"/>
                </a:lnTo>
                <a:lnTo>
                  <a:pt x="23625" y="106846"/>
                </a:lnTo>
                <a:lnTo>
                  <a:pt x="16859" y="110765"/>
                </a:lnTo>
                <a:lnTo>
                  <a:pt x="10944" y="107364"/>
                </a:lnTo>
                <a:lnTo>
                  <a:pt x="10944" y="107992"/>
                </a:lnTo>
                <a:lnTo>
                  <a:pt x="16304" y="111098"/>
                </a:lnTo>
                <a:lnTo>
                  <a:pt x="10611" y="114388"/>
                </a:lnTo>
                <a:lnTo>
                  <a:pt x="11165" y="114684"/>
                </a:lnTo>
                <a:lnTo>
                  <a:pt x="16859" y="111430"/>
                </a:lnTo>
                <a:lnTo>
                  <a:pt x="23662" y="115349"/>
                </a:lnTo>
                <a:lnTo>
                  <a:pt x="18005" y="118566"/>
                </a:lnTo>
                <a:lnTo>
                  <a:pt x="18560" y="118899"/>
                </a:lnTo>
                <a:lnTo>
                  <a:pt x="24216" y="115682"/>
                </a:lnTo>
                <a:lnTo>
                  <a:pt x="32165" y="120229"/>
                </a:lnTo>
                <a:lnTo>
                  <a:pt x="26508" y="123483"/>
                </a:lnTo>
                <a:lnTo>
                  <a:pt x="27063" y="123816"/>
                </a:lnTo>
                <a:lnTo>
                  <a:pt x="32719" y="120562"/>
                </a:lnTo>
                <a:lnTo>
                  <a:pt x="39522" y="124481"/>
                </a:lnTo>
                <a:lnTo>
                  <a:pt x="33976" y="127735"/>
                </a:lnTo>
                <a:lnTo>
                  <a:pt x="34531" y="128067"/>
                </a:lnTo>
                <a:lnTo>
                  <a:pt x="40077" y="124814"/>
                </a:lnTo>
                <a:lnTo>
                  <a:pt x="48025" y="129398"/>
                </a:lnTo>
                <a:lnTo>
                  <a:pt x="44328" y="131506"/>
                </a:lnTo>
                <a:cubicBezTo>
                  <a:pt x="44513" y="131616"/>
                  <a:pt x="44698" y="131764"/>
                  <a:pt x="44920" y="131838"/>
                </a:cubicBezTo>
                <a:lnTo>
                  <a:pt x="48617" y="129731"/>
                </a:lnTo>
                <a:lnTo>
                  <a:pt x="55419" y="133650"/>
                </a:lnTo>
                <a:lnTo>
                  <a:pt x="51907" y="135683"/>
                </a:lnTo>
                <a:cubicBezTo>
                  <a:pt x="52092" y="135757"/>
                  <a:pt x="52277" y="135905"/>
                  <a:pt x="52499" y="136016"/>
                </a:cubicBezTo>
                <a:lnTo>
                  <a:pt x="55974" y="133983"/>
                </a:lnTo>
                <a:lnTo>
                  <a:pt x="63923" y="138530"/>
                </a:lnTo>
                <a:lnTo>
                  <a:pt x="60706" y="140378"/>
                </a:lnTo>
                <a:cubicBezTo>
                  <a:pt x="60891" y="140489"/>
                  <a:pt x="61150" y="140563"/>
                  <a:pt x="61335" y="140711"/>
                </a:cubicBezTo>
                <a:lnTo>
                  <a:pt x="64477" y="138900"/>
                </a:lnTo>
                <a:lnTo>
                  <a:pt x="71243" y="142856"/>
                </a:lnTo>
                <a:lnTo>
                  <a:pt x="68581" y="144371"/>
                </a:lnTo>
                <a:cubicBezTo>
                  <a:pt x="68766" y="144445"/>
                  <a:pt x="68988" y="144556"/>
                  <a:pt x="69173" y="144630"/>
                </a:cubicBezTo>
                <a:lnTo>
                  <a:pt x="71797" y="143114"/>
                </a:lnTo>
                <a:lnTo>
                  <a:pt x="73720" y="144223"/>
                </a:lnTo>
                <a:cubicBezTo>
                  <a:pt x="73942" y="144150"/>
                  <a:pt x="74127" y="144039"/>
                  <a:pt x="74385" y="143965"/>
                </a:cubicBezTo>
                <a:lnTo>
                  <a:pt x="72426" y="142782"/>
                </a:lnTo>
                <a:lnTo>
                  <a:pt x="79192" y="138863"/>
                </a:lnTo>
                <a:lnTo>
                  <a:pt x="87140" y="143447"/>
                </a:lnTo>
                <a:lnTo>
                  <a:pt x="83332" y="145665"/>
                </a:lnTo>
                <a:cubicBezTo>
                  <a:pt x="83591" y="145702"/>
                  <a:pt x="83887" y="145739"/>
                  <a:pt x="84183" y="145813"/>
                </a:cubicBezTo>
                <a:lnTo>
                  <a:pt x="87695" y="143780"/>
                </a:lnTo>
                <a:lnTo>
                  <a:pt x="92834" y="146737"/>
                </a:lnTo>
                <a:cubicBezTo>
                  <a:pt x="93351" y="146774"/>
                  <a:pt x="93869" y="146848"/>
                  <a:pt x="94313" y="146959"/>
                </a:cubicBezTo>
                <a:lnTo>
                  <a:pt x="88249" y="143447"/>
                </a:lnTo>
                <a:lnTo>
                  <a:pt x="96198" y="138863"/>
                </a:lnTo>
                <a:lnTo>
                  <a:pt x="103001" y="142782"/>
                </a:lnTo>
                <a:lnTo>
                  <a:pt x="95533" y="147144"/>
                </a:lnTo>
                <a:cubicBezTo>
                  <a:pt x="95791" y="147181"/>
                  <a:pt x="96124" y="147218"/>
                  <a:pt x="96383" y="147292"/>
                </a:cubicBezTo>
                <a:lnTo>
                  <a:pt x="103555" y="143114"/>
                </a:lnTo>
                <a:lnTo>
                  <a:pt x="107807" y="145554"/>
                </a:lnTo>
                <a:cubicBezTo>
                  <a:pt x="107918" y="145370"/>
                  <a:pt x="107992" y="145259"/>
                  <a:pt x="108103" y="145111"/>
                </a:cubicBezTo>
                <a:lnTo>
                  <a:pt x="104110" y="142782"/>
                </a:lnTo>
                <a:lnTo>
                  <a:pt x="110912" y="138863"/>
                </a:lnTo>
                <a:lnTo>
                  <a:pt x="118861" y="143447"/>
                </a:lnTo>
                <a:lnTo>
                  <a:pt x="115793" y="145185"/>
                </a:lnTo>
                <a:cubicBezTo>
                  <a:pt x="115793" y="145259"/>
                  <a:pt x="115867" y="145259"/>
                  <a:pt x="115867" y="145296"/>
                </a:cubicBezTo>
                <a:cubicBezTo>
                  <a:pt x="116236" y="145259"/>
                  <a:pt x="116606" y="145185"/>
                  <a:pt x="116902" y="145185"/>
                </a:cubicBezTo>
                <a:lnTo>
                  <a:pt x="119416" y="143780"/>
                </a:lnTo>
                <a:lnTo>
                  <a:pt x="120784" y="144556"/>
                </a:lnTo>
                <a:lnTo>
                  <a:pt x="121227" y="144150"/>
                </a:lnTo>
                <a:lnTo>
                  <a:pt x="119970" y="143447"/>
                </a:lnTo>
                <a:lnTo>
                  <a:pt x="127919" y="138863"/>
                </a:lnTo>
                <a:lnTo>
                  <a:pt x="134093" y="142412"/>
                </a:lnTo>
                <a:cubicBezTo>
                  <a:pt x="134389" y="142375"/>
                  <a:pt x="134611" y="142301"/>
                  <a:pt x="134906" y="142227"/>
                </a:cubicBezTo>
                <a:lnTo>
                  <a:pt x="128511" y="138530"/>
                </a:lnTo>
                <a:lnTo>
                  <a:pt x="135313" y="134611"/>
                </a:lnTo>
                <a:lnTo>
                  <a:pt x="142116" y="138530"/>
                </a:lnTo>
                <a:lnTo>
                  <a:pt x="136274" y="141931"/>
                </a:lnTo>
                <a:cubicBezTo>
                  <a:pt x="136866" y="141783"/>
                  <a:pt x="137420" y="141636"/>
                  <a:pt x="138049" y="141562"/>
                </a:cubicBezTo>
                <a:lnTo>
                  <a:pt x="142707" y="138863"/>
                </a:lnTo>
                <a:lnTo>
                  <a:pt x="143521" y="139380"/>
                </a:lnTo>
                <a:cubicBezTo>
                  <a:pt x="143632" y="139232"/>
                  <a:pt x="143779" y="139048"/>
                  <a:pt x="143890" y="138900"/>
                </a:cubicBezTo>
                <a:lnTo>
                  <a:pt x="143262" y="138530"/>
                </a:lnTo>
                <a:lnTo>
                  <a:pt x="151211" y="133983"/>
                </a:lnTo>
                <a:lnTo>
                  <a:pt x="156645" y="137162"/>
                </a:lnTo>
                <a:lnTo>
                  <a:pt x="157200" y="136829"/>
                </a:lnTo>
                <a:lnTo>
                  <a:pt x="151765" y="133650"/>
                </a:lnTo>
                <a:lnTo>
                  <a:pt x="158568" y="129731"/>
                </a:lnTo>
                <a:lnTo>
                  <a:pt x="164113" y="132910"/>
                </a:lnTo>
                <a:lnTo>
                  <a:pt x="164668" y="132578"/>
                </a:lnTo>
                <a:lnTo>
                  <a:pt x="159122" y="129398"/>
                </a:lnTo>
                <a:lnTo>
                  <a:pt x="167071" y="124814"/>
                </a:lnTo>
                <a:lnTo>
                  <a:pt x="172173" y="127808"/>
                </a:lnTo>
                <a:cubicBezTo>
                  <a:pt x="172284" y="127698"/>
                  <a:pt x="172432" y="127513"/>
                  <a:pt x="172506" y="127365"/>
                </a:cubicBezTo>
                <a:lnTo>
                  <a:pt x="167552" y="124481"/>
                </a:lnTo>
                <a:lnTo>
                  <a:pt x="174354" y="120562"/>
                </a:lnTo>
                <a:lnTo>
                  <a:pt x="178754" y="123113"/>
                </a:lnTo>
                <a:cubicBezTo>
                  <a:pt x="178939" y="122965"/>
                  <a:pt x="179086" y="122891"/>
                  <a:pt x="179271" y="122743"/>
                </a:cubicBezTo>
                <a:lnTo>
                  <a:pt x="174909" y="120229"/>
                </a:lnTo>
                <a:lnTo>
                  <a:pt x="182857" y="115682"/>
                </a:lnTo>
                <a:lnTo>
                  <a:pt x="185815" y="117383"/>
                </a:lnTo>
                <a:lnTo>
                  <a:pt x="186222" y="116976"/>
                </a:lnTo>
                <a:lnTo>
                  <a:pt x="183412" y="115349"/>
                </a:lnTo>
                <a:lnTo>
                  <a:pt x="184928" y="114462"/>
                </a:lnTo>
                <a:cubicBezTo>
                  <a:pt x="184854" y="114277"/>
                  <a:pt x="184817" y="114092"/>
                  <a:pt x="184706" y="113944"/>
                </a:cubicBezTo>
                <a:lnTo>
                  <a:pt x="182820" y="115054"/>
                </a:lnTo>
                <a:lnTo>
                  <a:pt x="176055" y="111135"/>
                </a:lnTo>
                <a:lnTo>
                  <a:pt x="182857" y="107216"/>
                </a:lnTo>
                <a:lnTo>
                  <a:pt x="186222" y="109138"/>
                </a:lnTo>
                <a:cubicBezTo>
                  <a:pt x="186370" y="109027"/>
                  <a:pt x="186555" y="108879"/>
                  <a:pt x="186702" y="108769"/>
                </a:cubicBezTo>
                <a:lnTo>
                  <a:pt x="183412" y="106883"/>
                </a:lnTo>
                <a:lnTo>
                  <a:pt x="191361" y="102299"/>
                </a:lnTo>
                <a:lnTo>
                  <a:pt x="196315" y="105182"/>
                </a:lnTo>
                <a:cubicBezTo>
                  <a:pt x="196389" y="105034"/>
                  <a:pt x="196537" y="104850"/>
                  <a:pt x="196648" y="104702"/>
                </a:cubicBezTo>
                <a:lnTo>
                  <a:pt x="191952" y="102003"/>
                </a:lnTo>
                <a:lnTo>
                  <a:pt x="198570" y="98158"/>
                </a:lnTo>
                <a:lnTo>
                  <a:pt x="198570" y="97271"/>
                </a:lnTo>
                <a:lnTo>
                  <a:pt x="190769" y="92760"/>
                </a:lnTo>
                <a:lnTo>
                  <a:pt x="198570" y="88213"/>
                </a:lnTo>
                <a:lnTo>
                  <a:pt x="198570" y="87436"/>
                </a:lnTo>
                <a:lnTo>
                  <a:pt x="191952" y="83591"/>
                </a:lnTo>
                <a:lnTo>
                  <a:pt x="198570" y="79747"/>
                </a:lnTo>
                <a:lnTo>
                  <a:pt x="198570" y="78896"/>
                </a:lnTo>
                <a:lnTo>
                  <a:pt x="190769" y="74349"/>
                </a:lnTo>
                <a:lnTo>
                  <a:pt x="198570" y="69838"/>
                </a:lnTo>
                <a:lnTo>
                  <a:pt x="198570" y="69025"/>
                </a:lnTo>
                <a:lnTo>
                  <a:pt x="191952" y="65217"/>
                </a:lnTo>
                <a:lnTo>
                  <a:pt x="198570" y="61372"/>
                </a:lnTo>
                <a:lnTo>
                  <a:pt x="198570" y="60559"/>
                </a:lnTo>
                <a:close/>
                <a:moveTo>
                  <a:pt x="189586" y="56011"/>
                </a:moveTo>
                <a:lnTo>
                  <a:pt x="182784" y="59930"/>
                </a:lnTo>
                <a:lnTo>
                  <a:pt x="176018" y="56048"/>
                </a:lnTo>
                <a:lnTo>
                  <a:pt x="182820" y="52129"/>
                </a:lnTo>
                <a:close/>
                <a:moveTo>
                  <a:pt x="119933" y="70171"/>
                </a:moveTo>
                <a:lnTo>
                  <a:pt x="127919" y="65550"/>
                </a:lnTo>
                <a:lnTo>
                  <a:pt x="134685" y="69469"/>
                </a:lnTo>
                <a:lnTo>
                  <a:pt x="126736" y="74090"/>
                </a:lnTo>
                <a:close/>
                <a:moveTo>
                  <a:pt x="126107" y="74423"/>
                </a:moveTo>
                <a:lnTo>
                  <a:pt x="119342" y="78342"/>
                </a:lnTo>
                <a:lnTo>
                  <a:pt x="112576" y="74423"/>
                </a:lnTo>
                <a:lnTo>
                  <a:pt x="119379" y="70467"/>
                </a:lnTo>
                <a:close/>
                <a:moveTo>
                  <a:pt x="119379" y="69838"/>
                </a:moveTo>
                <a:lnTo>
                  <a:pt x="111393" y="65217"/>
                </a:lnTo>
                <a:lnTo>
                  <a:pt x="119379" y="60596"/>
                </a:lnTo>
                <a:lnTo>
                  <a:pt x="127364" y="65217"/>
                </a:lnTo>
                <a:close/>
                <a:moveTo>
                  <a:pt x="118787" y="70171"/>
                </a:moveTo>
                <a:lnTo>
                  <a:pt x="111985" y="74090"/>
                </a:lnTo>
                <a:lnTo>
                  <a:pt x="103999" y="69469"/>
                </a:lnTo>
                <a:lnTo>
                  <a:pt x="110728" y="65550"/>
                </a:lnTo>
                <a:close/>
                <a:moveTo>
                  <a:pt x="87584" y="70467"/>
                </a:moveTo>
                <a:lnTo>
                  <a:pt x="94387" y="74423"/>
                </a:lnTo>
                <a:lnTo>
                  <a:pt x="87621" y="78342"/>
                </a:lnTo>
                <a:lnTo>
                  <a:pt x="80818" y="74423"/>
                </a:lnTo>
                <a:close/>
                <a:moveTo>
                  <a:pt x="80264" y="74090"/>
                </a:moveTo>
                <a:lnTo>
                  <a:pt x="72315" y="69469"/>
                </a:lnTo>
                <a:lnTo>
                  <a:pt x="79081" y="65550"/>
                </a:lnTo>
                <a:lnTo>
                  <a:pt x="87066" y="70171"/>
                </a:lnTo>
                <a:close/>
                <a:moveTo>
                  <a:pt x="88175" y="70171"/>
                </a:moveTo>
                <a:lnTo>
                  <a:pt x="96161" y="65550"/>
                </a:lnTo>
                <a:lnTo>
                  <a:pt x="102927" y="69469"/>
                </a:lnTo>
                <a:lnTo>
                  <a:pt x="94941" y="74090"/>
                </a:lnTo>
                <a:close/>
                <a:moveTo>
                  <a:pt x="103481" y="69801"/>
                </a:moveTo>
                <a:lnTo>
                  <a:pt x="111467" y="74423"/>
                </a:lnTo>
                <a:lnTo>
                  <a:pt x="103481" y="79044"/>
                </a:lnTo>
                <a:lnTo>
                  <a:pt x="95459" y="74423"/>
                </a:lnTo>
                <a:close/>
                <a:moveTo>
                  <a:pt x="103481" y="69136"/>
                </a:moveTo>
                <a:lnTo>
                  <a:pt x="96716" y="65217"/>
                </a:lnTo>
                <a:lnTo>
                  <a:pt x="103481" y="61298"/>
                </a:lnTo>
                <a:lnTo>
                  <a:pt x="110210" y="65217"/>
                </a:lnTo>
                <a:close/>
                <a:moveTo>
                  <a:pt x="96124" y="64884"/>
                </a:moveTo>
                <a:lnTo>
                  <a:pt x="88139" y="60263"/>
                </a:lnTo>
                <a:lnTo>
                  <a:pt x="94867" y="56344"/>
                </a:lnTo>
                <a:lnTo>
                  <a:pt x="102890" y="60965"/>
                </a:lnTo>
                <a:close/>
                <a:moveTo>
                  <a:pt x="95570" y="65217"/>
                </a:moveTo>
                <a:lnTo>
                  <a:pt x="87584" y="69838"/>
                </a:lnTo>
                <a:lnTo>
                  <a:pt x="79561" y="65217"/>
                </a:lnTo>
                <a:lnTo>
                  <a:pt x="87584" y="60596"/>
                </a:lnTo>
                <a:close/>
                <a:moveTo>
                  <a:pt x="79081" y="64884"/>
                </a:moveTo>
                <a:lnTo>
                  <a:pt x="72278" y="60965"/>
                </a:lnTo>
                <a:lnTo>
                  <a:pt x="80264" y="56344"/>
                </a:lnTo>
                <a:lnTo>
                  <a:pt x="87029" y="60263"/>
                </a:lnTo>
                <a:close/>
                <a:moveTo>
                  <a:pt x="78526" y="65217"/>
                </a:moveTo>
                <a:lnTo>
                  <a:pt x="71724" y="69136"/>
                </a:lnTo>
                <a:lnTo>
                  <a:pt x="64921" y="65217"/>
                </a:lnTo>
                <a:lnTo>
                  <a:pt x="71687" y="61335"/>
                </a:lnTo>
                <a:close/>
                <a:moveTo>
                  <a:pt x="79709" y="74423"/>
                </a:moveTo>
                <a:lnTo>
                  <a:pt x="71724" y="79044"/>
                </a:lnTo>
                <a:lnTo>
                  <a:pt x="63775" y="74423"/>
                </a:lnTo>
                <a:lnTo>
                  <a:pt x="71760" y="69801"/>
                </a:lnTo>
                <a:close/>
                <a:moveTo>
                  <a:pt x="78526" y="83591"/>
                </a:moveTo>
                <a:lnTo>
                  <a:pt x="71760" y="87547"/>
                </a:lnTo>
                <a:lnTo>
                  <a:pt x="64995" y="83591"/>
                </a:lnTo>
                <a:lnTo>
                  <a:pt x="71724" y="79673"/>
                </a:lnTo>
                <a:close/>
                <a:moveTo>
                  <a:pt x="72278" y="79340"/>
                </a:moveTo>
                <a:lnTo>
                  <a:pt x="80264" y="74719"/>
                </a:lnTo>
                <a:lnTo>
                  <a:pt x="87066" y="78674"/>
                </a:lnTo>
                <a:lnTo>
                  <a:pt x="79081" y="83296"/>
                </a:lnTo>
                <a:close/>
                <a:moveTo>
                  <a:pt x="87621" y="78970"/>
                </a:moveTo>
                <a:lnTo>
                  <a:pt x="95570" y="83591"/>
                </a:lnTo>
                <a:lnTo>
                  <a:pt x="87584" y="88213"/>
                </a:lnTo>
                <a:lnTo>
                  <a:pt x="79635" y="83591"/>
                </a:lnTo>
                <a:close/>
                <a:moveTo>
                  <a:pt x="88175" y="78674"/>
                </a:moveTo>
                <a:lnTo>
                  <a:pt x="94941" y="74719"/>
                </a:lnTo>
                <a:lnTo>
                  <a:pt x="102927" y="79340"/>
                </a:lnTo>
                <a:lnTo>
                  <a:pt x="96124" y="83296"/>
                </a:lnTo>
                <a:close/>
                <a:moveTo>
                  <a:pt x="103481" y="79673"/>
                </a:moveTo>
                <a:lnTo>
                  <a:pt x="110247" y="83591"/>
                </a:lnTo>
                <a:lnTo>
                  <a:pt x="103481" y="87547"/>
                </a:lnTo>
                <a:lnTo>
                  <a:pt x="96679" y="83591"/>
                </a:lnTo>
                <a:close/>
                <a:moveTo>
                  <a:pt x="104036" y="79340"/>
                </a:moveTo>
                <a:lnTo>
                  <a:pt x="112022" y="74719"/>
                </a:lnTo>
                <a:lnTo>
                  <a:pt x="118787" y="78674"/>
                </a:lnTo>
                <a:lnTo>
                  <a:pt x="110839" y="83296"/>
                </a:lnTo>
                <a:close/>
                <a:moveTo>
                  <a:pt x="119342" y="78970"/>
                </a:moveTo>
                <a:lnTo>
                  <a:pt x="127327" y="83591"/>
                </a:lnTo>
                <a:lnTo>
                  <a:pt x="119379" y="88213"/>
                </a:lnTo>
                <a:lnTo>
                  <a:pt x="111393" y="83591"/>
                </a:lnTo>
                <a:close/>
                <a:moveTo>
                  <a:pt x="119896" y="78674"/>
                </a:moveTo>
                <a:lnTo>
                  <a:pt x="126662" y="74719"/>
                </a:lnTo>
                <a:lnTo>
                  <a:pt x="134685" y="79340"/>
                </a:lnTo>
                <a:lnTo>
                  <a:pt x="127882" y="83296"/>
                </a:lnTo>
                <a:close/>
                <a:moveTo>
                  <a:pt x="127217" y="74423"/>
                </a:moveTo>
                <a:lnTo>
                  <a:pt x="135165" y="69801"/>
                </a:lnTo>
                <a:lnTo>
                  <a:pt x="143188" y="74423"/>
                </a:lnTo>
                <a:lnTo>
                  <a:pt x="135239" y="79044"/>
                </a:lnTo>
                <a:close/>
                <a:moveTo>
                  <a:pt x="135794" y="69469"/>
                </a:moveTo>
                <a:lnTo>
                  <a:pt x="142559" y="65550"/>
                </a:lnTo>
                <a:lnTo>
                  <a:pt x="150582" y="70171"/>
                </a:lnTo>
                <a:lnTo>
                  <a:pt x="143779" y="74090"/>
                </a:lnTo>
                <a:close/>
                <a:moveTo>
                  <a:pt x="135202" y="69136"/>
                </a:moveTo>
                <a:lnTo>
                  <a:pt x="128474" y="65217"/>
                </a:lnTo>
                <a:lnTo>
                  <a:pt x="135276" y="61298"/>
                </a:lnTo>
                <a:lnTo>
                  <a:pt x="142005" y="65180"/>
                </a:lnTo>
                <a:close/>
                <a:moveTo>
                  <a:pt x="127882" y="64884"/>
                </a:moveTo>
                <a:lnTo>
                  <a:pt x="119896" y="60263"/>
                </a:lnTo>
                <a:lnTo>
                  <a:pt x="126625" y="56344"/>
                </a:lnTo>
                <a:lnTo>
                  <a:pt x="134611" y="60965"/>
                </a:lnTo>
                <a:close/>
                <a:moveTo>
                  <a:pt x="119342" y="59930"/>
                </a:moveTo>
                <a:lnTo>
                  <a:pt x="112576" y="56011"/>
                </a:lnTo>
                <a:lnTo>
                  <a:pt x="119342" y="52092"/>
                </a:lnTo>
                <a:lnTo>
                  <a:pt x="126070" y="55974"/>
                </a:lnTo>
                <a:close/>
                <a:moveTo>
                  <a:pt x="118787" y="60263"/>
                </a:moveTo>
                <a:lnTo>
                  <a:pt x="110765" y="64884"/>
                </a:lnTo>
                <a:lnTo>
                  <a:pt x="104036" y="60965"/>
                </a:lnTo>
                <a:lnTo>
                  <a:pt x="112022" y="56344"/>
                </a:lnTo>
                <a:close/>
                <a:moveTo>
                  <a:pt x="103481" y="60670"/>
                </a:moveTo>
                <a:lnTo>
                  <a:pt x="95459" y="56048"/>
                </a:lnTo>
                <a:lnTo>
                  <a:pt x="103481" y="51427"/>
                </a:lnTo>
                <a:lnTo>
                  <a:pt x="111467" y="56048"/>
                </a:lnTo>
                <a:close/>
                <a:moveTo>
                  <a:pt x="94941" y="55753"/>
                </a:moveTo>
                <a:lnTo>
                  <a:pt x="88175" y="51797"/>
                </a:lnTo>
                <a:lnTo>
                  <a:pt x="96161" y="47175"/>
                </a:lnTo>
                <a:lnTo>
                  <a:pt x="102927" y="51131"/>
                </a:lnTo>
                <a:close/>
                <a:moveTo>
                  <a:pt x="94387" y="56048"/>
                </a:moveTo>
                <a:lnTo>
                  <a:pt x="87621" y="60004"/>
                </a:lnTo>
                <a:lnTo>
                  <a:pt x="80892" y="56048"/>
                </a:lnTo>
                <a:lnTo>
                  <a:pt x="87621" y="52166"/>
                </a:lnTo>
                <a:close/>
                <a:moveTo>
                  <a:pt x="80264" y="55753"/>
                </a:moveTo>
                <a:lnTo>
                  <a:pt x="72278" y="51131"/>
                </a:lnTo>
                <a:lnTo>
                  <a:pt x="79044" y="47249"/>
                </a:lnTo>
                <a:lnTo>
                  <a:pt x="87029" y="51871"/>
                </a:lnTo>
                <a:close/>
                <a:moveTo>
                  <a:pt x="79709" y="56048"/>
                </a:moveTo>
                <a:lnTo>
                  <a:pt x="71724" y="60670"/>
                </a:lnTo>
                <a:lnTo>
                  <a:pt x="63738" y="56048"/>
                </a:lnTo>
                <a:lnTo>
                  <a:pt x="71724" y="51427"/>
                </a:lnTo>
                <a:close/>
                <a:moveTo>
                  <a:pt x="71169" y="61002"/>
                </a:moveTo>
                <a:lnTo>
                  <a:pt x="64440" y="64884"/>
                </a:lnTo>
                <a:lnTo>
                  <a:pt x="56492" y="60263"/>
                </a:lnTo>
                <a:lnTo>
                  <a:pt x="63220" y="56381"/>
                </a:lnTo>
                <a:close/>
                <a:moveTo>
                  <a:pt x="71169" y="69469"/>
                </a:moveTo>
                <a:lnTo>
                  <a:pt x="63183" y="74090"/>
                </a:lnTo>
                <a:lnTo>
                  <a:pt x="56381" y="70171"/>
                </a:lnTo>
                <a:lnTo>
                  <a:pt x="64366" y="65550"/>
                </a:lnTo>
                <a:close/>
                <a:moveTo>
                  <a:pt x="62629" y="74423"/>
                </a:moveTo>
                <a:lnTo>
                  <a:pt x="55863" y="78342"/>
                </a:lnTo>
                <a:lnTo>
                  <a:pt x="49097" y="74423"/>
                </a:lnTo>
                <a:lnTo>
                  <a:pt x="55826" y="70541"/>
                </a:lnTo>
                <a:close/>
                <a:moveTo>
                  <a:pt x="63183" y="74719"/>
                </a:moveTo>
                <a:lnTo>
                  <a:pt x="71132" y="79340"/>
                </a:lnTo>
                <a:lnTo>
                  <a:pt x="64366" y="83296"/>
                </a:lnTo>
                <a:lnTo>
                  <a:pt x="56418" y="78674"/>
                </a:lnTo>
                <a:close/>
                <a:moveTo>
                  <a:pt x="71169" y="87806"/>
                </a:moveTo>
                <a:lnTo>
                  <a:pt x="63183" y="92427"/>
                </a:lnTo>
                <a:lnTo>
                  <a:pt x="56381" y="88509"/>
                </a:lnTo>
                <a:lnTo>
                  <a:pt x="64366" y="83887"/>
                </a:lnTo>
                <a:close/>
                <a:moveTo>
                  <a:pt x="71724" y="88139"/>
                </a:moveTo>
                <a:lnTo>
                  <a:pt x="79672" y="92760"/>
                </a:lnTo>
                <a:lnTo>
                  <a:pt x="71687" y="97382"/>
                </a:lnTo>
                <a:lnTo>
                  <a:pt x="63738" y="92760"/>
                </a:lnTo>
                <a:close/>
                <a:moveTo>
                  <a:pt x="72315" y="87806"/>
                </a:moveTo>
                <a:lnTo>
                  <a:pt x="79081" y="83887"/>
                </a:lnTo>
                <a:lnTo>
                  <a:pt x="87029" y="88509"/>
                </a:lnTo>
                <a:lnTo>
                  <a:pt x="80227" y="92427"/>
                </a:lnTo>
                <a:close/>
                <a:moveTo>
                  <a:pt x="87584" y="88841"/>
                </a:moveTo>
                <a:lnTo>
                  <a:pt x="94387" y="92760"/>
                </a:lnTo>
                <a:lnTo>
                  <a:pt x="87584" y="96679"/>
                </a:lnTo>
                <a:lnTo>
                  <a:pt x="80781" y="92760"/>
                </a:lnTo>
                <a:close/>
                <a:moveTo>
                  <a:pt x="88175" y="88509"/>
                </a:moveTo>
                <a:lnTo>
                  <a:pt x="96161" y="83887"/>
                </a:lnTo>
                <a:lnTo>
                  <a:pt x="102964" y="87806"/>
                </a:lnTo>
                <a:lnTo>
                  <a:pt x="95015" y="92427"/>
                </a:lnTo>
                <a:close/>
                <a:moveTo>
                  <a:pt x="103481" y="88139"/>
                </a:moveTo>
                <a:lnTo>
                  <a:pt x="111430" y="92760"/>
                </a:lnTo>
                <a:lnTo>
                  <a:pt x="103481" y="97382"/>
                </a:lnTo>
                <a:lnTo>
                  <a:pt x="95533" y="92760"/>
                </a:lnTo>
                <a:close/>
                <a:moveTo>
                  <a:pt x="104036" y="87806"/>
                </a:moveTo>
                <a:lnTo>
                  <a:pt x="110839" y="83887"/>
                </a:lnTo>
                <a:lnTo>
                  <a:pt x="118824" y="88509"/>
                </a:lnTo>
                <a:lnTo>
                  <a:pt x="112022" y="92427"/>
                </a:lnTo>
                <a:close/>
                <a:moveTo>
                  <a:pt x="119379" y="88841"/>
                </a:moveTo>
                <a:lnTo>
                  <a:pt x="126181" y="92760"/>
                </a:lnTo>
                <a:lnTo>
                  <a:pt x="119379" y="96679"/>
                </a:lnTo>
                <a:lnTo>
                  <a:pt x="112576" y="92760"/>
                </a:lnTo>
                <a:close/>
                <a:moveTo>
                  <a:pt x="119933" y="88509"/>
                </a:moveTo>
                <a:lnTo>
                  <a:pt x="127882" y="83887"/>
                </a:lnTo>
                <a:lnTo>
                  <a:pt x="134611" y="87806"/>
                </a:lnTo>
                <a:lnTo>
                  <a:pt x="126662" y="92427"/>
                </a:lnTo>
                <a:close/>
                <a:moveTo>
                  <a:pt x="128437" y="83591"/>
                </a:moveTo>
                <a:lnTo>
                  <a:pt x="135202" y="79673"/>
                </a:lnTo>
                <a:lnTo>
                  <a:pt x="141968" y="83591"/>
                </a:lnTo>
                <a:lnTo>
                  <a:pt x="135165" y="87547"/>
                </a:lnTo>
                <a:close/>
                <a:moveTo>
                  <a:pt x="135794" y="79340"/>
                </a:moveTo>
                <a:lnTo>
                  <a:pt x="143742" y="74719"/>
                </a:lnTo>
                <a:lnTo>
                  <a:pt x="150471" y="78674"/>
                </a:lnTo>
                <a:lnTo>
                  <a:pt x="142522" y="83296"/>
                </a:lnTo>
                <a:close/>
                <a:moveTo>
                  <a:pt x="144334" y="74423"/>
                </a:moveTo>
                <a:lnTo>
                  <a:pt x="151137" y="70467"/>
                </a:lnTo>
                <a:lnTo>
                  <a:pt x="157865" y="74349"/>
                </a:lnTo>
                <a:lnTo>
                  <a:pt x="151063" y="78305"/>
                </a:lnTo>
                <a:close/>
                <a:moveTo>
                  <a:pt x="143114" y="65217"/>
                </a:moveTo>
                <a:lnTo>
                  <a:pt x="151063" y="60596"/>
                </a:lnTo>
                <a:lnTo>
                  <a:pt x="159085" y="65217"/>
                </a:lnTo>
                <a:lnTo>
                  <a:pt x="151137" y="69838"/>
                </a:lnTo>
                <a:close/>
                <a:moveTo>
                  <a:pt x="142522" y="64884"/>
                </a:moveTo>
                <a:lnTo>
                  <a:pt x="135757" y="61002"/>
                </a:lnTo>
                <a:lnTo>
                  <a:pt x="143779" y="56381"/>
                </a:lnTo>
                <a:lnTo>
                  <a:pt x="150508" y="60263"/>
                </a:lnTo>
                <a:close/>
                <a:moveTo>
                  <a:pt x="135202" y="60670"/>
                </a:moveTo>
                <a:lnTo>
                  <a:pt x="127217" y="56048"/>
                </a:lnTo>
                <a:lnTo>
                  <a:pt x="135202" y="51427"/>
                </a:lnTo>
                <a:lnTo>
                  <a:pt x="143225" y="56048"/>
                </a:lnTo>
                <a:close/>
                <a:moveTo>
                  <a:pt x="128474" y="46880"/>
                </a:moveTo>
                <a:lnTo>
                  <a:pt x="135239" y="42924"/>
                </a:lnTo>
                <a:lnTo>
                  <a:pt x="141968" y="46806"/>
                </a:lnTo>
                <a:lnTo>
                  <a:pt x="135239" y="50761"/>
                </a:lnTo>
                <a:close/>
                <a:moveTo>
                  <a:pt x="134611" y="51131"/>
                </a:moveTo>
                <a:lnTo>
                  <a:pt x="126625" y="55753"/>
                </a:lnTo>
                <a:lnTo>
                  <a:pt x="119896" y="51871"/>
                </a:lnTo>
                <a:lnTo>
                  <a:pt x="127882" y="47249"/>
                </a:lnTo>
                <a:close/>
                <a:moveTo>
                  <a:pt x="119379" y="51501"/>
                </a:moveTo>
                <a:lnTo>
                  <a:pt x="111393" y="46880"/>
                </a:lnTo>
                <a:lnTo>
                  <a:pt x="119379" y="42258"/>
                </a:lnTo>
                <a:lnTo>
                  <a:pt x="127364" y="46880"/>
                </a:lnTo>
                <a:close/>
                <a:moveTo>
                  <a:pt x="118787" y="51797"/>
                </a:moveTo>
                <a:lnTo>
                  <a:pt x="112022" y="55753"/>
                </a:lnTo>
                <a:lnTo>
                  <a:pt x="104036" y="51131"/>
                </a:lnTo>
                <a:lnTo>
                  <a:pt x="110765" y="47175"/>
                </a:lnTo>
                <a:close/>
                <a:moveTo>
                  <a:pt x="103481" y="50798"/>
                </a:moveTo>
                <a:lnTo>
                  <a:pt x="96716" y="46880"/>
                </a:lnTo>
                <a:lnTo>
                  <a:pt x="103481" y="42998"/>
                </a:lnTo>
                <a:lnTo>
                  <a:pt x="110210" y="46880"/>
                </a:lnTo>
                <a:close/>
                <a:moveTo>
                  <a:pt x="96161" y="46547"/>
                </a:moveTo>
                <a:lnTo>
                  <a:pt x="88175" y="41925"/>
                </a:lnTo>
                <a:lnTo>
                  <a:pt x="94941" y="38044"/>
                </a:lnTo>
                <a:lnTo>
                  <a:pt x="102927" y="42665"/>
                </a:lnTo>
                <a:close/>
                <a:moveTo>
                  <a:pt x="95607" y="46880"/>
                </a:moveTo>
                <a:lnTo>
                  <a:pt x="87621" y="51501"/>
                </a:lnTo>
                <a:lnTo>
                  <a:pt x="79635" y="46880"/>
                </a:lnTo>
                <a:lnTo>
                  <a:pt x="87621" y="42258"/>
                </a:lnTo>
                <a:close/>
                <a:moveTo>
                  <a:pt x="79044" y="46547"/>
                </a:moveTo>
                <a:lnTo>
                  <a:pt x="72278" y="42628"/>
                </a:lnTo>
                <a:lnTo>
                  <a:pt x="80264" y="38007"/>
                </a:lnTo>
                <a:lnTo>
                  <a:pt x="87029" y="41925"/>
                </a:lnTo>
                <a:close/>
                <a:moveTo>
                  <a:pt x="78489" y="46880"/>
                </a:moveTo>
                <a:lnTo>
                  <a:pt x="71724" y="50761"/>
                </a:lnTo>
                <a:lnTo>
                  <a:pt x="64995" y="46806"/>
                </a:lnTo>
                <a:lnTo>
                  <a:pt x="71724" y="42924"/>
                </a:lnTo>
                <a:close/>
                <a:moveTo>
                  <a:pt x="71169" y="51131"/>
                </a:moveTo>
                <a:lnTo>
                  <a:pt x="63183" y="55753"/>
                </a:lnTo>
                <a:lnTo>
                  <a:pt x="56381" y="51797"/>
                </a:lnTo>
                <a:lnTo>
                  <a:pt x="64366" y="47175"/>
                </a:lnTo>
                <a:close/>
                <a:moveTo>
                  <a:pt x="62629" y="56048"/>
                </a:moveTo>
                <a:lnTo>
                  <a:pt x="55863" y="59930"/>
                </a:lnTo>
                <a:lnTo>
                  <a:pt x="49097" y="56011"/>
                </a:lnTo>
                <a:lnTo>
                  <a:pt x="55826" y="52129"/>
                </a:lnTo>
                <a:close/>
                <a:moveTo>
                  <a:pt x="63812" y="65217"/>
                </a:moveTo>
                <a:lnTo>
                  <a:pt x="55826" y="69838"/>
                </a:lnTo>
                <a:lnTo>
                  <a:pt x="47877" y="65217"/>
                </a:lnTo>
                <a:lnTo>
                  <a:pt x="55863" y="60596"/>
                </a:lnTo>
                <a:close/>
                <a:moveTo>
                  <a:pt x="55272" y="70171"/>
                </a:moveTo>
                <a:lnTo>
                  <a:pt x="48543" y="74053"/>
                </a:lnTo>
                <a:lnTo>
                  <a:pt x="40594" y="69432"/>
                </a:lnTo>
                <a:lnTo>
                  <a:pt x="47323" y="65550"/>
                </a:lnTo>
                <a:close/>
                <a:moveTo>
                  <a:pt x="47988" y="74423"/>
                </a:moveTo>
                <a:lnTo>
                  <a:pt x="39966" y="79044"/>
                </a:lnTo>
                <a:lnTo>
                  <a:pt x="32017" y="74423"/>
                </a:lnTo>
                <a:lnTo>
                  <a:pt x="40040" y="69801"/>
                </a:lnTo>
                <a:close/>
                <a:moveTo>
                  <a:pt x="48543" y="74719"/>
                </a:moveTo>
                <a:lnTo>
                  <a:pt x="55309" y="78674"/>
                </a:lnTo>
                <a:lnTo>
                  <a:pt x="47323" y="83296"/>
                </a:lnTo>
                <a:lnTo>
                  <a:pt x="40520" y="79340"/>
                </a:lnTo>
                <a:close/>
                <a:moveTo>
                  <a:pt x="55863" y="78970"/>
                </a:moveTo>
                <a:lnTo>
                  <a:pt x="63812" y="83591"/>
                </a:lnTo>
                <a:lnTo>
                  <a:pt x="55826" y="88213"/>
                </a:lnTo>
                <a:lnTo>
                  <a:pt x="47877" y="83591"/>
                </a:lnTo>
                <a:close/>
                <a:moveTo>
                  <a:pt x="62629" y="92760"/>
                </a:moveTo>
                <a:lnTo>
                  <a:pt x="55863" y="96679"/>
                </a:lnTo>
                <a:lnTo>
                  <a:pt x="49097" y="92760"/>
                </a:lnTo>
                <a:lnTo>
                  <a:pt x="55826" y="88841"/>
                </a:lnTo>
                <a:close/>
                <a:moveTo>
                  <a:pt x="63220" y="93093"/>
                </a:moveTo>
                <a:lnTo>
                  <a:pt x="71169" y="97714"/>
                </a:lnTo>
                <a:lnTo>
                  <a:pt x="64366" y="101633"/>
                </a:lnTo>
                <a:lnTo>
                  <a:pt x="56418" y="97012"/>
                </a:lnTo>
                <a:close/>
                <a:moveTo>
                  <a:pt x="71724" y="98010"/>
                </a:moveTo>
                <a:lnTo>
                  <a:pt x="78526" y="101966"/>
                </a:lnTo>
                <a:lnTo>
                  <a:pt x="71724" y="105885"/>
                </a:lnTo>
                <a:lnTo>
                  <a:pt x="64921" y="101966"/>
                </a:lnTo>
                <a:close/>
                <a:moveTo>
                  <a:pt x="72278" y="97714"/>
                </a:moveTo>
                <a:lnTo>
                  <a:pt x="80264" y="93093"/>
                </a:lnTo>
                <a:lnTo>
                  <a:pt x="87066" y="97012"/>
                </a:lnTo>
                <a:lnTo>
                  <a:pt x="79118" y="101633"/>
                </a:lnTo>
                <a:close/>
                <a:moveTo>
                  <a:pt x="87621" y="97345"/>
                </a:moveTo>
                <a:lnTo>
                  <a:pt x="95570" y="101966"/>
                </a:lnTo>
                <a:lnTo>
                  <a:pt x="87621" y="106587"/>
                </a:lnTo>
                <a:lnTo>
                  <a:pt x="79672" y="101966"/>
                </a:lnTo>
                <a:close/>
                <a:moveTo>
                  <a:pt x="88175" y="97012"/>
                </a:moveTo>
                <a:lnTo>
                  <a:pt x="94978" y="93093"/>
                </a:lnTo>
                <a:lnTo>
                  <a:pt x="102927" y="97714"/>
                </a:lnTo>
                <a:lnTo>
                  <a:pt x="96124" y="101633"/>
                </a:lnTo>
                <a:close/>
                <a:moveTo>
                  <a:pt x="103481" y="98010"/>
                </a:moveTo>
                <a:lnTo>
                  <a:pt x="110247" y="101966"/>
                </a:lnTo>
                <a:lnTo>
                  <a:pt x="103481" y="105885"/>
                </a:lnTo>
                <a:lnTo>
                  <a:pt x="96679" y="101966"/>
                </a:lnTo>
                <a:close/>
                <a:moveTo>
                  <a:pt x="104036" y="97714"/>
                </a:moveTo>
                <a:lnTo>
                  <a:pt x="111985" y="93093"/>
                </a:lnTo>
                <a:lnTo>
                  <a:pt x="118787" y="97012"/>
                </a:lnTo>
                <a:lnTo>
                  <a:pt x="110839" y="101633"/>
                </a:lnTo>
                <a:close/>
                <a:moveTo>
                  <a:pt x="119342" y="97345"/>
                </a:moveTo>
                <a:lnTo>
                  <a:pt x="127290" y="101966"/>
                </a:lnTo>
                <a:lnTo>
                  <a:pt x="119342" y="106587"/>
                </a:lnTo>
                <a:lnTo>
                  <a:pt x="111393" y="101966"/>
                </a:lnTo>
                <a:close/>
                <a:moveTo>
                  <a:pt x="119896" y="97012"/>
                </a:moveTo>
                <a:lnTo>
                  <a:pt x="126662" y="93093"/>
                </a:lnTo>
                <a:lnTo>
                  <a:pt x="134685" y="97714"/>
                </a:lnTo>
                <a:lnTo>
                  <a:pt x="127882" y="101633"/>
                </a:lnTo>
                <a:close/>
                <a:moveTo>
                  <a:pt x="127217" y="92760"/>
                </a:moveTo>
                <a:lnTo>
                  <a:pt x="135165" y="88139"/>
                </a:lnTo>
                <a:lnTo>
                  <a:pt x="143188" y="92760"/>
                </a:lnTo>
                <a:lnTo>
                  <a:pt x="135239" y="97382"/>
                </a:lnTo>
                <a:close/>
                <a:moveTo>
                  <a:pt x="143742" y="93093"/>
                </a:moveTo>
                <a:lnTo>
                  <a:pt x="150471" y="97012"/>
                </a:lnTo>
                <a:lnTo>
                  <a:pt x="142522" y="101633"/>
                </a:lnTo>
                <a:lnTo>
                  <a:pt x="135720" y="97714"/>
                </a:lnTo>
                <a:close/>
                <a:moveTo>
                  <a:pt x="135794" y="87806"/>
                </a:moveTo>
                <a:lnTo>
                  <a:pt x="142559" y="83887"/>
                </a:lnTo>
                <a:lnTo>
                  <a:pt x="150582" y="88509"/>
                </a:lnTo>
                <a:lnTo>
                  <a:pt x="143779" y="92427"/>
                </a:lnTo>
                <a:close/>
                <a:moveTo>
                  <a:pt x="143114" y="83555"/>
                </a:moveTo>
                <a:lnTo>
                  <a:pt x="151063" y="78933"/>
                </a:lnTo>
                <a:lnTo>
                  <a:pt x="159085" y="83555"/>
                </a:lnTo>
                <a:lnTo>
                  <a:pt x="151137" y="88176"/>
                </a:lnTo>
                <a:close/>
                <a:moveTo>
                  <a:pt x="151617" y="78674"/>
                </a:moveTo>
                <a:lnTo>
                  <a:pt x="158420" y="74719"/>
                </a:lnTo>
                <a:lnTo>
                  <a:pt x="166406" y="79340"/>
                </a:lnTo>
                <a:lnTo>
                  <a:pt x="159640" y="83296"/>
                </a:lnTo>
                <a:close/>
                <a:moveTo>
                  <a:pt x="158420" y="74090"/>
                </a:moveTo>
                <a:lnTo>
                  <a:pt x="151691" y="70208"/>
                </a:lnTo>
                <a:lnTo>
                  <a:pt x="159640" y="65587"/>
                </a:lnTo>
                <a:lnTo>
                  <a:pt x="166369" y="69469"/>
                </a:lnTo>
                <a:close/>
                <a:moveTo>
                  <a:pt x="151617" y="60263"/>
                </a:moveTo>
                <a:lnTo>
                  <a:pt x="158420" y="56344"/>
                </a:lnTo>
                <a:lnTo>
                  <a:pt x="166406" y="60965"/>
                </a:lnTo>
                <a:lnTo>
                  <a:pt x="159640" y="64884"/>
                </a:lnTo>
                <a:close/>
                <a:moveTo>
                  <a:pt x="151063" y="59930"/>
                </a:moveTo>
                <a:lnTo>
                  <a:pt x="144334" y="56048"/>
                </a:lnTo>
                <a:lnTo>
                  <a:pt x="151100" y="52129"/>
                </a:lnTo>
                <a:lnTo>
                  <a:pt x="157865" y="56011"/>
                </a:lnTo>
                <a:close/>
                <a:moveTo>
                  <a:pt x="143779" y="55753"/>
                </a:moveTo>
                <a:lnTo>
                  <a:pt x="135757" y="51131"/>
                </a:lnTo>
                <a:lnTo>
                  <a:pt x="142522" y="47175"/>
                </a:lnTo>
                <a:lnTo>
                  <a:pt x="150508" y="51797"/>
                </a:lnTo>
                <a:close/>
                <a:moveTo>
                  <a:pt x="142522" y="46547"/>
                </a:moveTo>
                <a:lnTo>
                  <a:pt x="135757" y="42665"/>
                </a:lnTo>
                <a:lnTo>
                  <a:pt x="143779" y="38044"/>
                </a:lnTo>
                <a:lnTo>
                  <a:pt x="150508" y="41925"/>
                </a:lnTo>
                <a:close/>
                <a:moveTo>
                  <a:pt x="135202" y="42332"/>
                </a:moveTo>
                <a:lnTo>
                  <a:pt x="127217" y="37711"/>
                </a:lnTo>
                <a:lnTo>
                  <a:pt x="135202" y="33089"/>
                </a:lnTo>
                <a:lnTo>
                  <a:pt x="143225" y="37711"/>
                </a:lnTo>
                <a:close/>
                <a:moveTo>
                  <a:pt x="134685" y="42665"/>
                </a:moveTo>
                <a:lnTo>
                  <a:pt x="127919" y="46584"/>
                </a:lnTo>
                <a:lnTo>
                  <a:pt x="119933" y="41962"/>
                </a:lnTo>
                <a:lnTo>
                  <a:pt x="126662" y="38044"/>
                </a:lnTo>
                <a:close/>
                <a:moveTo>
                  <a:pt x="119342" y="41593"/>
                </a:moveTo>
                <a:lnTo>
                  <a:pt x="112576" y="37711"/>
                </a:lnTo>
                <a:lnTo>
                  <a:pt x="119342" y="33829"/>
                </a:lnTo>
                <a:lnTo>
                  <a:pt x="126070" y="37711"/>
                </a:lnTo>
                <a:close/>
                <a:moveTo>
                  <a:pt x="118787" y="41925"/>
                </a:moveTo>
                <a:lnTo>
                  <a:pt x="110765" y="46547"/>
                </a:lnTo>
                <a:lnTo>
                  <a:pt x="104036" y="42665"/>
                </a:lnTo>
                <a:lnTo>
                  <a:pt x="112022" y="38044"/>
                </a:lnTo>
                <a:close/>
                <a:moveTo>
                  <a:pt x="103481" y="42332"/>
                </a:moveTo>
                <a:lnTo>
                  <a:pt x="95459" y="37711"/>
                </a:lnTo>
                <a:lnTo>
                  <a:pt x="103481" y="33089"/>
                </a:lnTo>
                <a:lnTo>
                  <a:pt x="111467" y="37711"/>
                </a:lnTo>
                <a:close/>
                <a:moveTo>
                  <a:pt x="94941" y="37378"/>
                </a:moveTo>
                <a:lnTo>
                  <a:pt x="88175" y="33496"/>
                </a:lnTo>
                <a:lnTo>
                  <a:pt x="96161" y="28875"/>
                </a:lnTo>
                <a:lnTo>
                  <a:pt x="102927" y="32757"/>
                </a:lnTo>
                <a:close/>
                <a:moveTo>
                  <a:pt x="94387" y="37711"/>
                </a:moveTo>
                <a:lnTo>
                  <a:pt x="87621" y="41593"/>
                </a:lnTo>
                <a:lnTo>
                  <a:pt x="80892" y="37674"/>
                </a:lnTo>
                <a:lnTo>
                  <a:pt x="87621" y="33792"/>
                </a:lnTo>
                <a:close/>
                <a:moveTo>
                  <a:pt x="80264" y="37341"/>
                </a:moveTo>
                <a:lnTo>
                  <a:pt x="72278" y="32720"/>
                </a:lnTo>
                <a:lnTo>
                  <a:pt x="79044" y="28838"/>
                </a:lnTo>
                <a:lnTo>
                  <a:pt x="87029" y="33459"/>
                </a:lnTo>
                <a:close/>
                <a:moveTo>
                  <a:pt x="79709" y="37674"/>
                </a:moveTo>
                <a:lnTo>
                  <a:pt x="71724" y="42332"/>
                </a:lnTo>
                <a:lnTo>
                  <a:pt x="63738" y="37711"/>
                </a:lnTo>
                <a:lnTo>
                  <a:pt x="71724" y="33089"/>
                </a:lnTo>
                <a:close/>
                <a:moveTo>
                  <a:pt x="71169" y="42665"/>
                </a:moveTo>
                <a:lnTo>
                  <a:pt x="64440" y="46547"/>
                </a:lnTo>
                <a:lnTo>
                  <a:pt x="56418" y="41925"/>
                </a:lnTo>
                <a:lnTo>
                  <a:pt x="63183" y="38044"/>
                </a:lnTo>
                <a:close/>
                <a:moveTo>
                  <a:pt x="63886" y="46880"/>
                </a:moveTo>
                <a:lnTo>
                  <a:pt x="55863" y="51501"/>
                </a:lnTo>
                <a:lnTo>
                  <a:pt x="47877" y="46880"/>
                </a:lnTo>
                <a:lnTo>
                  <a:pt x="55863" y="42258"/>
                </a:lnTo>
                <a:close/>
                <a:moveTo>
                  <a:pt x="55272" y="51797"/>
                </a:moveTo>
                <a:lnTo>
                  <a:pt x="48543" y="55679"/>
                </a:lnTo>
                <a:lnTo>
                  <a:pt x="40594" y="51057"/>
                </a:lnTo>
                <a:lnTo>
                  <a:pt x="47323" y="47175"/>
                </a:lnTo>
                <a:close/>
                <a:moveTo>
                  <a:pt x="55309" y="60263"/>
                </a:moveTo>
                <a:lnTo>
                  <a:pt x="47323" y="64884"/>
                </a:lnTo>
                <a:lnTo>
                  <a:pt x="40520" y="60965"/>
                </a:lnTo>
                <a:lnTo>
                  <a:pt x="48543" y="56344"/>
                </a:lnTo>
                <a:close/>
                <a:moveTo>
                  <a:pt x="46768" y="65254"/>
                </a:moveTo>
                <a:lnTo>
                  <a:pt x="40040" y="69136"/>
                </a:lnTo>
                <a:lnTo>
                  <a:pt x="33237" y="65217"/>
                </a:lnTo>
                <a:lnTo>
                  <a:pt x="39966" y="61335"/>
                </a:lnTo>
                <a:close/>
                <a:moveTo>
                  <a:pt x="39485" y="69469"/>
                </a:moveTo>
                <a:lnTo>
                  <a:pt x="31462" y="74090"/>
                </a:lnTo>
                <a:lnTo>
                  <a:pt x="24697" y="70171"/>
                </a:lnTo>
                <a:lnTo>
                  <a:pt x="32682" y="65550"/>
                </a:lnTo>
                <a:close/>
                <a:moveTo>
                  <a:pt x="31462" y="74719"/>
                </a:moveTo>
                <a:lnTo>
                  <a:pt x="39411" y="79340"/>
                </a:lnTo>
                <a:lnTo>
                  <a:pt x="32682" y="83222"/>
                </a:lnTo>
                <a:lnTo>
                  <a:pt x="24734" y="78600"/>
                </a:lnTo>
                <a:close/>
                <a:moveTo>
                  <a:pt x="39966" y="79673"/>
                </a:moveTo>
                <a:lnTo>
                  <a:pt x="46768" y="83591"/>
                </a:lnTo>
                <a:lnTo>
                  <a:pt x="40040" y="87547"/>
                </a:lnTo>
                <a:lnTo>
                  <a:pt x="33237" y="83591"/>
                </a:lnTo>
                <a:close/>
                <a:moveTo>
                  <a:pt x="47323" y="83924"/>
                </a:moveTo>
                <a:lnTo>
                  <a:pt x="55272" y="88546"/>
                </a:lnTo>
                <a:lnTo>
                  <a:pt x="48543" y="92464"/>
                </a:lnTo>
                <a:lnTo>
                  <a:pt x="40594" y="87843"/>
                </a:lnTo>
                <a:close/>
                <a:moveTo>
                  <a:pt x="55309" y="97012"/>
                </a:moveTo>
                <a:lnTo>
                  <a:pt x="47323" y="101633"/>
                </a:lnTo>
                <a:lnTo>
                  <a:pt x="40520" y="97714"/>
                </a:lnTo>
                <a:lnTo>
                  <a:pt x="48543" y="93093"/>
                </a:lnTo>
                <a:close/>
                <a:moveTo>
                  <a:pt x="55863" y="97345"/>
                </a:moveTo>
                <a:lnTo>
                  <a:pt x="63812" y="101966"/>
                </a:lnTo>
                <a:lnTo>
                  <a:pt x="55826" y="106587"/>
                </a:lnTo>
                <a:lnTo>
                  <a:pt x="47877" y="102003"/>
                </a:lnTo>
                <a:close/>
                <a:moveTo>
                  <a:pt x="64366" y="102262"/>
                </a:moveTo>
                <a:lnTo>
                  <a:pt x="71169" y="106218"/>
                </a:lnTo>
                <a:lnTo>
                  <a:pt x="63220" y="110839"/>
                </a:lnTo>
                <a:lnTo>
                  <a:pt x="56418" y="106883"/>
                </a:lnTo>
                <a:close/>
                <a:moveTo>
                  <a:pt x="71724" y="106513"/>
                </a:moveTo>
                <a:lnTo>
                  <a:pt x="79672" y="111135"/>
                </a:lnTo>
                <a:lnTo>
                  <a:pt x="71724" y="115756"/>
                </a:lnTo>
                <a:lnTo>
                  <a:pt x="63775" y="111209"/>
                </a:lnTo>
                <a:close/>
                <a:moveTo>
                  <a:pt x="72315" y="106218"/>
                </a:moveTo>
                <a:lnTo>
                  <a:pt x="79118" y="102262"/>
                </a:lnTo>
                <a:lnTo>
                  <a:pt x="87066" y="106883"/>
                </a:lnTo>
                <a:lnTo>
                  <a:pt x="80264" y="110839"/>
                </a:lnTo>
                <a:close/>
                <a:moveTo>
                  <a:pt x="87584" y="107216"/>
                </a:moveTo>
                <a:lnTo>
                  <a:pt x="94387" y="111135"/>
                </a:lnTo>
                <a:lnTo>
                  <a:pt x="87584" y="115054"/>
                </a:lnTo>
                <a:lnTo>
                  <a:pt x="80781" y="111135"/>
                </a:lnTo>
                <a:close/>
                <a:moveTo>
                  <a:pt x="88175" y="106846"/>
                </a:moveTo>
                <a:lnTo>
                  <a:pt x="96124" y="102225"/>
                </a:lnTo>
                <a:lnTo>
                  <a:pt x="102927" y="106144"/>
                </a:lnTo>
                <a:lnTo>
                  <a:pt x="94978" y="110765"/>
                </a:lnTo>
                <a:close/>
                <a:moveTo>
                  <a:pt x="103481" y="106513"/>
                </a:moveTo>
                <a:lnTo>
                  <a:pt x="111430" y="111135"/>
                </a:lnTo>
                <a:lnTo>
                  <a:pt x="103481" y="115756"/>
                </a:lnTo>
                <a:lnTo>
                  <a:pt x="95533" y="111135"/>
                </a:lnTo>
                <a:close/>
                <a:moveTo>
                  <a:pt x="104036" y="106218"/>
                </a:moveTo>
                <a:lnTo>
                  <a:pt x="110839" y="102262"/>
                </a:lnTo>
                <a:lnTo>
                  <a:pt x="118787" y="106883"/>
                </a:lnTo>
                <a:lnTo>
                  <a:pt x="111985" y="110839"/>
                </a:lnTo>
                <a:close/>
                <a:moveTo>
                  <a:pt x="119379" y="107216"/>
                </a:moveTo>
                <a:lnTo>
                  <a:pt x="126181" y="111135"/>
                </a:lnTo>
                <a:lnTo>
                  <a:pt x="119379" y="115054"/>
                </a:lnTo>
                <a:lnTo>
                  <a:pt x="112576" y="111135"/>
                </a:lnTo>
                <a:close/>
                <a:moveTo>
                  <a:pt x="119933" y="106846"/>
                </a:moveTo>
                <a:lnTo>
                  <a:pt x="127882" y="102225"/>
                </a:lnTo>
                <a:lnTo>
                  <a:pt x="134685" y="106144"/>
                </a:lnTo>
                <a:lnTo>
                  <a:pt x="126736" y="110765"/>
                </a:lnTo>
                <a:close/>
                <a:moveTo>
                  <a:pt x="128437" y="101966"/>
                </a:moveTo>
                <a:lnTo>
                  <a:pt x="135202" y="98010"/>
                </a:lnTo>
                <a:lnTo>
                  <a:pt x="142005" y="101966"/>
                </a:lnTo>
                <a:lnTo>
                  <a:pt x="135202" y="105885"/>
                </a:lnTo>
                <a:close/>
                <a:moveTo>
                  <a:pt x="142559" y="102262"/>
                </a:moveTo>
                <a:lnTo>
                  <a:pt x="150582" y="106883"/>
                </a:lnTo>
                <a:lnTo>
                  <a:pt x="143779" y="110839"/>
                </a:lnTo>
                <a:lnTo>
                  <a:pt x="135831" y="106218"/>
                </a:lnTo>
                <a:close/>
                <a:moveTo>
                  <a:pt x="143114" y="101966"/>
                </a:moveTo>
                <a:lnTo>
                  <a:pt x="151063" y="97345"/>
                </a:lnTo>
                <a:lnTo>
                  <a:pt x="159085" y="101966"/>
                </a:lnTo>
                <a:lnTo>
                  <a:pt x="151137" y="106513"/>
                </a:lnTo>
                <a:close/>
                <a:moveTo>
                  <a:pt x="144334" y="92760"/>
                </a:moveTo>
                <a:lnTo>
                  <a:pt x="151137" y="88841"/>
                </a:lnTo>
                <a:lnTo>
                  <a:pt x="157865" y="92760"/>
                </a:lnTo>
                <a:lnTo>
                  <a:pt x="151063" y="96679"/>
                </a:lnTo>
                <a:close/>
                <a:moveTo>
                  <a:pt x="151691" y="88509"/>
                </a:moveTo>
                <a:lnTo>
                  <a:pt x="159640" y="83887"/>
                </a:lnTo>
                <a:lnTo>
                  <a:pt x="166369" y="87806"/>
                </a:lnTo>
                <a:lnTo>
                  <a:pt x="158420" y="92427"/>
                </a:lnTo>
                <a:close/>
                <a:moveTo>
                  <a:pt x="160194" y="83591"/>
                </a:moveTo>
                <a:lnTo>
                  <a:pt x="166960" y="79673"/>
                </a:lnTo>
                <a:lnTo>
                  <a:pt x="173726" y="83555"/>
                </a:lnTo>
                <a:lnTo>
                  <a:pt x="166923" y="87473"/>
                </a:lnTo>
                <a:close/>
                <a:moveTo>
                  <a:pt x="158974" y="74423"/>
                </a:moveTo>
                <a:lnTo>
                  <a:pt x="166923" y="69801"/>
                </a:lnTo>
                <a:lnTo>
                  <a:pt x="174909" y="74423"/>
                </a:lnTo>
                <a:lnTo>
                  <a:pt x="166960" y="79044"/>
                </a:lnTo>
                <a:close/>
                <a:moveTo>
                  <a:pt x="160194" y="65254"/>
                </a:moveTo>
                <a:lnTo>
                  <a:pt x="166960" y="61335"/>
                </a:lnTo>
                <a:lnTo>
                  <a:pt x="173726" y="65217"/>
                </a:lnTo>
                <a:lnTo>
                  <a:pt x="166923" y="69136"/>
                </a:lnTo>
                <a:close/>
                <a:moveTo>
                  <a:pt x="158974" y="56048"/>
                </a:moveTo>
                <a:lnTo>
                  <a:pt x="166923" y="51427"/>
                </a:lnTo>
                <a:lnTo>
                  <a:pt x="174909" y="56048"/>
                </a:lnTo>
                <a:lnTo>
                  <a:pt x="166960" y="60670"/>
                </a:lnTo>
                <a:close/>
                <a:moveTo>
                  <a:pt x="158420" y="55753"/>
                </a:moveTo>
                <a:lnTo>
                  <a:pt x="151691" y="51871"/>
                </a:lnTo>
                <a:lnTo>
                  <a:pt x="159677" y="47249"/>
                </a:lnTo>
                <a:lnTo>
                  <a:pt x="166406" y="51131"/>
                </a:lnTo>
                <a:close/>
                <a:moveTo>
                  <a:pt x="151137" y="51501"/>
                </a:moveTo>
                <a:lnTo>
                  <a:pt x="143114" y="46880"/>
                </a:lnTo>
                <a:lnTo>
                  <a:pt x="151137" y="42258"/>
                </a:lnTo>
                <a:lnTo>
                  <a:pt x="159122" y="46880"/>
                </a:lnTo>
                <a:close/>
                <a:moveTo>
                  <a:pt x="144334" y="37711"/>
                </a:moveTo>
                <a:lnTo>
                  <a:pt x="151063" y="33792"/>
                </a:lnTo>
                <a:lnTo>
                  <a:pt x="157828" y="37674"/>
                </a:lnTo>
                <a:lnTo>
                  <a:pt x="151063" y="41593"/>
                </a:lnTo>
                <a:close/>
                <a:moveTo>
                  <a:pt x="143779" y="37378"/>
                </a:moveTo>
                <a:lnTo>
                  <a:pt x="135757" y="32757"/>
                </a:lnTo>
                <a:lnTo>
                  <a:pt x="142522" y="28838"/>
                </a:lnTo>
                <a:lnTo>
                  <a:pt x="150508" y="33459"/>
                </a:lnTo>
                <a:close/>
                <a:moveTo>
                  <a:pt x="135202" y="32387"/>
                </a:moveTo>
                <a:lnTo>
                  <a:pt x="128474" y="28505"/>
                </a:lnTo>
                <a:lnTo>
                  <a:pt x="135202" y="24623"/>
                </a:lnTo>
                <a:lnTo>
                  <a:pt x="141968" y="28505"/>
                </a:lnTo>
                <a:close/>
                <a:moveTo>
                  <a:pt x="134611" y="32720"/>
                </a:moveTo>
                <a:lnTo>
                  <a:pt x="126625" y="37341"/>
                </a:lnTo>
                <a:lnTo>
                  <a:pt x="119896" y="33459"/>
                </a:lnTo>
                <a:lnTo>
                  <a:pt x="127882" y="28838"/>
                </a:lnTo>
                <a:close/>
                <a:moveTo>
                  <a:pt x="119379" y="33126"/>
                </a:moveTo>
                <a:lnTo>
                  <a:pt x="111393" y="28505"/>
                </a:lnTo>
                <a:lnTo>
                  <a:pt x="119379" y="23884"/>
                </a:lnTo>
                <a:lnTo>
                  <a:pt x="127364" y="28505"/>
                </a:lnTo>
                <a:close/>
                <a:moveTo>
                  <a:pt x="118787" y="33459"/>
                </a:moveTo>
                <a:lnTo>
                  <a:pt x="112022" y="37341"/>
                </a:lnTo>
                <a:lnTo>
                  <a:pt x="104036" y="32720"/>
                </a:lnTo>
                <a:lnTo>
                  <a:pt x="110765" y="28838"/>
                </a:lnTo>
                <a:close/>
                <a:moveTo>
                  <a:pt x="103481" y="32387"/>
                </a:moveTo>
                <a:lnTo>
                  <a:pt x="96716" y="28505"/>
                </a:lnTo>
                <a:lnTo>
                  <a:pt x="103481" y="24623"/>
                </a:lnTo>
                <a:lnTo>
                  <a:pt x="110210" y="28505"/>
                </a:lnTo>
                <a:close/>
                <a:moveTo>
                  <a:pt x="96161" y="28209"/>
                </a:moveTo>
                <a:lnTo>
                  <a:pt x="88175" y="23588"/>
                </a:lnTo>
                <a:lnTo>
                  <a:pt x="94941" y="19706"/>
                </a:lnTo>
                <a:lnTo>
                  <a:pt x="102927" y="24327"/>
                </a:lnTo>
                <a:close/>
                <a:moveTo>
                  <a:pt x="95607" y="28505"/>
                </a:moveTo>
                <a:lnTo>
                  <a:pt x="87621" y="33126"/>
                </a:lnTo>
                <a:lnTo>
                  <a:pt x="79635" y="28505"/>
                </a:lnTo>
                <a:lnTo>
                  <a:pt x="87621" y="23884"/>
                </a:lnTo>
                <a:close/>
                <a:moveTo>
                  <a:pt x="79044" y="28209"/>
                </a:moveTo>
                <a:lnTo>
                  <a:pt x="72278" y="24327"/>
                </a:lnTo>
                <a:lnTo>
                  <a:pt x="80264" y="19706"/>
                </a:lnTo>
                <a:lnTo>
                  <a:pt x="87029" y="23588"/>
                </a:lnTo>
                <a:close/>
                <a:moveTo>
                  <a:pt x="78489" y="28505"/>
                </a:moveTo>
                <a:lnTo>
                  <a:pt x="71724" y="32387"/>
                </a:lnTo>
                <a:lnTo>
                  <a:pt x="64995" y="28468"/>
                </a:lnTo>
                <a:lnTo>
                  <a:pt x="71724" y="24586"/>
                </a:lnTo>
                <a:close/>
                <a:moveTo>
                  <a:pt x="71169" y="32720"/>
                </a:moveTo>
                <a:lnTo>
                  <a:pt x="63183" y="37341"/>
                </a:lnTo>
                <a:lnTo>
                  <a:pt x="56418" y="33422"/>
                </a:lnTo>
                <a:lnTo>
                  <a:pt x="64440" y="28801"/>
                </a:lnTo>
                <a:close/>
                <a:moveTo>
                  <a:pt x="62629" y="37711"/>
                </a:moveTo>
                <a:lnTo>
                  <a:pt x="55863" y="41593"/>
                </a:lnTo>
                <a:lnTo>
                  <a:pt x="49134" y="37674"/>
                </a:lnTo>
                <a:lnTo>
                  <a:pt x="55863" y="33792"/>
                </a:lnTo>
                <a:close/>
                <a:moveTo>
                  <a:pt x="55309" y="41925"/>
                </a:moveTo>
                <a:lnTo>
                  <a:pt x="47323" y="46547"/>
                </a:lnTo>
                <a:lnTo>
                  <a:pt x="40520" y="42628"/>
                </a:lnTo>
                <a:lnTo>
                  <a:pt x="48543" y="38007"/>
                </a:lnTo>
                <a:close/>
                <a:moveTo>
                  <a:pt x="46731" y="46880"/>
                </a:moveTo>
                <a:lnTo>
                  <a:pt x="39966" y="50761"/>
                </a:lnTo>
                <a:lnTo>
                  <a:pt x="33200" y="46806"/>
                </a:lnTo>
                <a:lnTo>
                  <a:pt x="39929" y="42924"/>
                </a:lnTo>
                <a:close/>
                <a:moveTo>
                  <a:pt x="47988" y="56048"/>
                </a:moveTo>
                <a:lnTo>
                  <a:pt x="39966" y="60670"/>
                </a:lnTo>
                <a:lnTo>
                  <a:pt x="32017" y="56048"/>
                </a:lnTo>
                <a:lnTo>
                  <a:pt x="40040" y="51427"/>
                </a:lnTo>
                <a:close/>
                <a:moveTo>
                  <a:pt x="39411" y="61002"/>
                </a:moveTo>
                <a:lnTo>
                  <a:pt x="32682" y="64884"/>
                </a:lnTo>
                <a:lnTo>
                  <a:pt x="24734" y="60263"/>
                </a:lnTo>
                <a:lnTo>
                  <a:pt x="31462" y="56381"/>
                </a:lnTo>
                <a:close/>
                <a:moveTo>
                  <a:pt x="32128" y="65217"/>
                </a:moveTo>
                <a:lnTo>
                  <a:pt x="24142" y="69838"/>
                </a:lnTo>
                <a:lnTo>
                  <a:pt x="16193" y="65217"/>
                </a:lnTo>
                <a:lnTo>
                  <a:pt x="24179" y="60596"/>
                </a:lnTo>
                <a:close/>
                <a:moveTo>
                  <a:pt x="30871" y="74423"/>
                </a:moveTo>
                <a:lnTo>
                  <a:pt x="24142" y="78342"/>
                </a:lnTo>
                <a:lnTo>
                  <a:pt x="17340" y="74423"/>
                </a:lnTo>
                <a:lnTo>
                  <a:pt x="24068" y="70541"/>
                </a:lnTo>
                <a:close/>
                <a:moveTo>
                  <a:pt x="32091" y="83555"/>
                </a:moveTo>
                <a:lnTo>
                  <a:pt x="24068" y="88176"/>
                </a:lnTo>
                <a:lnTo>
                  <a:pt x="16120" y="83591"/>
                </a:lnTo>
                <a:lnTo>
                  <a:pt x="24142" y="78970"/>
                </a:lnTo>
                <a:close/>
                <a:moveTo>
                  <a:pt x="32682" y="83887"/>
                </a:moveTo>
                <a:lnTo>
                  <a:pt x="39485" y="87806"/>
                </a:lnTo>
                <a:lnTo>
                  <a:pt x="31462" y="92427"/>
                </a:lnTo>
                <a:lnTo>
                  <a:pt x="24697" y="88509"/>
                </a:lnTo>
                <a:close/>
                <a:moveTo>
                  <a:pt x="40040" y="88139"/>
                </a:moveTo>
                <a:lnTo>
                  <a:pt x="47988" y="92760"/>
                </a:lnTo>
                <a:lnTo>
                  <a:pt x="39966" y="97382"/>
                </a:lnTo>
                <a:lnTo>
                  <a:pt x="32017" y="92797"/>
                </a:lnTo>
                <a:close/>
                <a:moveTo>
                  <a:pt x="46768" y="101966"/>
                </a:moveTo>
                <a:lnTo>
                  <a:pt x="40040" y="105885"/>
                </a:lnTo>
                <a:lnTo>
                  <a:pt x="33237" y="101966"/>
                </a:lnTo>
                <a:lnTo>
                  <a:pt x="39966" y="98010"/>
                </a:lnTo>
                <a:close/>
                <a:moveTo>
                  <a:pt x="47323" y="102262"/>
                </a:moveTo>
                <a:lnTo>
                  <a:pt x="55272" y="106846"/>
                </a:lnTo>
                <a:lnTo>
                  <a:pt x="48469" y="110765"/>
                </a:lnTo>
                <a:lnTo>
                  <a:pt x="40520" y="106218"/>
                </a:lnTo>
                <a:close/>
                <a:moveTo>
                  <a:pt x="55826" y="107216"/>
                </a:moveTo>
                <a:lnTo>
                  <a:pt x="62629" y="111135"/>
                </a:lnTo>
                <a:lnTo>
                  <a:pt x="55826" y="115054"/>
                </a:lnTo>
                <a:lnTo>
                  <a:pt x="49023" y="111135"/>
                </a:lnTo>
                <a:close/>
                <a:moveTo>
                  <a:pt x="63220" y="111467"/>
                </a:moveTo>
                <a:lnTo>
                  <a:pt x="71169" y="116052"/>
                </a:lnTo>
                <a:lnTo>
                  <a:pt x="64366" y="119971"/>
                </a:lnTo>
                <a:lnTo>
                  <a:pt x="56418" y="115386"/>
                </a:lnTo>
                <a:close/>
                <a:moveTo>
                  <a:pt x="71724" y="116385"/>
                </a:moveTo>
                <a:lnTo>
                  <a:pt x="78526" y="120303"/>
                </a:lnTo>
                <a:lnTo>
                  <a:pt x="71724" y="124222"/>
                </a:lnTo>
                <a:lnTo>
                  <a:pt x="64921" y="120303"/>
                </a:lnTo>
                <a:close/>
                <a:moveTo>
                  <a:pt x="72278" y="116052"/>
                </a:moveTo>
                <a:lnTo>
                  <a:pt x="80227" y="111430"/>
                </a:lnTo>
                <a:lnTo>
                  <a:pt x="87029" y="115349"/>
                </a:lnTo>
                <a:lnTo>
                  <a:pt x="79081" y="119971"/>
                </a:lnTo>
                <a:close/>
                <a:moveTo>
                  <a:pt x="87621" y="115682"/>
                </a:moveTo>
                <a:lnTo>
                  <a:pt x="95570" y="120303"/>
                </a:lnTo>
                <a:lnTo>
                  <a:pt x="87621" y="124925"/>
                </a:lnTo>
                <a:lnTo>
                  <a:pt x="79672" y="120340"/>
                </a:lnTo>
                <a:close/>
                <a:moveTo>
                  <a:pt x="88175" y="115349"/>
                </a:moveTo>
                <a:lnTo>
                  <a:pt x="94978" y="111430"/>
                </a:lnTo>
                <a:lnTo>
                  <a:pt x="102927" y="116052"/>
                </a:lnTo>
                <a:lnTo>
                  <a:pt x="96124" y="119971"/>
                </a:lnTo>
                <a:close/>
                <a:moveTo>
                  <a:pt x="103481" y="116385"/>
                </a:moveTo>
                <a:lnTo>
                  <a:pt x="110247" y="120303"/>
                </a:lnTo>
                <a:lnTo>
                  <a:pt x="103481" y="124222"/>
                </a:lnTo>
                <a:lnTo>
                  <a:pt x="96679" y="120303"/>
                </a:lnTo>
                <a:close/>
                <a:moveTo>
                  <a:pt x="104036" y="116052"/>
                </a:moveTo>
                <a:lnTo>
                  <a:pt x="111985" y="111430"/>
                </a:lnTo>
                <a:lnTo>
                  <a:pt x="118787" y="115349"/>
                </a:lnTo>
                <a:lnTo>
                  <a:pt x="110839" y="119971"/>
                </a:lnTo>
                <a:close/>
                <a:moveTo>
                  <a:pt x="119342" y="115682"/>
                </a:moveTo>
                <a:lnTo>
                  <a:pt x="127290" y="120303"/>
                </a:lnTo>
                <a:lnTo>
                  <a:pt x="119342" y="124888"/>
                </a:lnTo>
                <a:lnTo>
                  <a:pt x="111393" y="120229"/>
                </a:lnTo>
                <a:close/>
                <a:moveTo>
                  <a:pt x="119896" y="115349"/>
                </a:moveTo>
                <a:lnTo>
                  <a:pt x="126662" y="111430"/>
                </a:lnTo>
                <a:lnTo>
                  <a:pt x="134611" y="116052"/>
                </a:lnTo>
                <a:lnTo>
                  <a:pt x="127808" y="119971"/>
                </a:lnTo>
                <a:close/>
                <a:moveTo>
                  <a:pt x="127290" y="111098"/>
                </a:moveTo>
                <a:lnTo>
                  <a:pt x="135202" y="106476"/>
                </a:lnTo>
                <a:lnTo>
                  <a:pt x="143151" y="111098"/>
                </a:lnTo>
                <a:lnTo>
                  <a:pt x="135202" y="115682"/>
                </a:lnTo>
                <a:close/>
                <a:moveTo>
                  <a:pt x="143742" y="111467"/>
                </a:moveTo>
                <a:lnTo>
                  <a:pt x="150508" y="115386"/>
                </a:lnTo>
                <a:lnTo>
                  <a:pt x="142559" y="119971"/>
                </a:lnTo>
                <a:lnTo>
                  <a:pt x="135794" y="116052"/>
                </a:lnTo>
                <a:close/>
                <a:moveTo>
                  <a:pt x="144297" y="111135"/>
                </a:moveTo>
                <a:lnTo>
                  <a:pt x="151063" y="107216"/>
                </a:lnTo>
                <a:lnTo>
                  <a:pt x="157865" y="111135"/>
                </a:lnTo>
                <a:lnTo>
                  <a:pt x="151063" y="115054"/>
                </a:lnTo>
                <a:close/>
                <a:moveTo>
                  <a:pt x="151691" y="106846"/>
                </a:moveTo>
                <a:lnTo>
                  <a:pt x="159640" y="102262"/>
                </a:lnTo>
                <a:lnTo>
                  <a:pt x="166369" y="106218"/>
                </a:lnTo>
                <a:lnTo>
                  <a:pt x="158420" y="110765"/>
                </a:lnTo>
                <a:close/>
                <a:moveTo>
                  <a:pt x="151617" y="97012"/>
                </a:moveTo>
                <a:lnTo>
                  <a:pt x="158420" y="93093"/>
                </a:lnTo>
                <a:lnTo>
                  <a:pt x="166406" y="97714"/>
                </a:lnTo>
                <a:lnTo>
                  <a:pt x="159640" y="101633"/>
                </a:lnTo>
                <a:close/>
                <a:moveTo>
                  <a:pt x="158974" y="92760"/>
                </a:moveTo>
                <a:lnTo>
                  <a:pt x="166923" y="88139"/>
                </a:lnTo>
                <a:lnTo>
                  <a:pt x="174909" y="92760"/>
                </a:lnTo>
                <a:lnTo>
                  <a:pt x="166960" y="97345"/>
                </a:lnTo>
                <a:close/>
                <a:moveTo>
                  <a:pt x="167478" y="87806"/>
                </a:moveTo>
                <a:lnTo>
                  <a:pt x="174280" y="83887"/>
                </a:lnTo>
                <a:lnTo>
                  <a:pt x="182266" y="88509"/>
                </a:lnTo>
                <a:lnTo>
                  <a:pt x="175463" y="92427"/>
                </a:lnTo>
                <a:close/>
                <a:moveTo>
                  <a:pt x="174280" y="83222"/>
                </a:moveTo>
                <a:lnTo>
                  <a:pt x="167515" y="79340"/>
                </a:lnTo>
                <a:lnTo>
                  <a:pt x="175463" y="74719"/>
                </a:lnTo>
                <a:lnTo>
                  <a:pt x="182229" y="78600"/>
                </a:lnTo>
                <a:close/>
                <a:moveTo>
                  <a:pt x="167478" y="69469"/>
                </a:moveTo>
                <a:lnTo>
                  <a:pt x="174280" y="65550"/>
                </a:lnTo>
                <a:lnTo>
                  <a:pt x="182266" y="70171"/>
                </a:lnTo>
                <a:lnTo>
                  <a:pt x="175463" y="74090"/>
                </a:lnTo>
                <a:close/>
                <a:moveTo>
                  <a:pt x="174280" y="64884"/>
                </a:moveTo>
                <a:lnTo>
                  <a:pt x="167515" y="61002"/>
                </a:lnTo>
                <a:lnTo>
                  <a:pt x="175463" y="56381"/>
                </a:lnTo>
                <a:lnTo>
                  <a:pt x="182229" y="60263"/>
                </a:lnTo>
                <a:close/>
                <a:moveTo>
                  <a:pt x="167478" y="51131"/>
                </a:moveTo>
                <a:lnTo>
                  <a:pt x="174280" y="47175"/>
                </a:lnTo>
                <a:lnTo>
                  <a:pt x="182266" y="51797"/>
                </a:lnTo>
                <a:lnTo>
                  <a:pt x="175463" y="55753"/>
                </a:lnTo>
                <a:close/>
                <a:moveTo>
                  <a:pt x="166923" y="50798"/>
                </a:moveTo>
                <a:lnTo>
                  <a:pt x="160194" y="46917"/>
                </a:lnTo>
                <a:lnTo>
                  <a:pt x="166960" y="42998"/>
                </a:lnTo>
                <a:lnTo>
                  <a:pt x="173726" y="46880"/>
                </a:lnTo>
                <a:close/>
                <a:moveTo>
                  <a:pt x="159640" y="46547"/>
                </a:moveTo>
                <a:lnTo>
                  <a:pt x="151617" y="41925"/>
                </a:lnTo>
                <a:lnTo>
                  <a:pt x="158383" y="38007"/>
                </a:lnTo>
                <a:lnTo>
                  <a:pt x="166369" y="42628"/>
                </a:lnTo>
                <a:close/>
                <a:moveTo>
                  <a:pt x="158383" y="37341"/>
                </a:moveTo>
                <a:lnTo>
                  <a:pt x="151617" y="33459"/>
                </a:lnTo>
                <a:lnTo>
                  <a:pt x="159640" y="28838"/>
                </a:lnTo>
                <a:lnTo>
                  <a:pt x="166369" y="32720"/>
                </a:lnTo>
                <a:close/>
                <a:moveTo>
                  <a:pt x="151137" y="33126"/>
                </a:moveTo>
                <a:lnTo>
                  <a:pt x="143114" y="28505"/>
                </a:lnTo>
                <a:lnTo>
                  <a:pt x="151137" y="23884"/>
                </a:lnTo>
                <a:lnTo>
                  <a:pt x="159122" y="28505"/>
                </a:lnTo>
                <a:close/>
                <a:moveTo>
                  <a:pt x="142522" y="28209"/>
                </a:moveTo>
                <a:lnTo>
                  <a:pt x="135757" y="24327"/>
                </a:lnTo>
                <a:lnTo>
                  <a:pt x="143779" y="19706"/>
                </a:lnTo>
                <a:lnTo>
                  <a:pt x="150508" y="23588"/>
                </a:lnTo>
                <a:close/>
                <a:moveTo>
                  <a:pt x="135202" y="23995"/>
                </a:moveTo>
                <a:lnTo>
                  <a:pt x="127217" y="19373"/>
                </a:lnTo>
                <a:lnTo>
                  <a:pt x="135202" y="14752"/>
                </a:lnTo>
                <a:lnTo>
                  <a:pt x="143225" y="19373"/>
                </a:lnTo>
                <a:close/>
                <a:moveTo>
                  <a:pt x="134685" y="24327"/>
                </a:moveTo>
                <a:lnTo>
                  <a:pt x="127919" y="28209"/>
                </a:lnTo>
                <a:lnTo>
                  <a:pt x="119933" y="23588"/>
                </a:lnTo>
                <a:lnTo>
                  <a:pt x="126662" y="19706"/>
                </a:lnTo>
                <a:close/>
                <a:moveTo>
                  <a:pt x="119342" y="23255"/>
                </a:moveTo>
                <a:lnTo>
                  <a:pt x="112576" y="19373"/>
                </a:lnTo>
                <a:lnTo>
                  <a:pt x="119342" y="15491"/>
                </a:lnTo>
                <a:lnTo>
                  <a:pt x="126070" y="19373"/>
                </a:lnTo>
                <a:close/>
                <a:moveTo>
                  <a:pt x="118787" y="23588"/>
                </a:moveTo>
                <a:lnTo>
                  <a:pt x="110765" y="28209"/>
                </a:lnTo>
                <a:lnTo>
                  <a:pt x="104036" y="24327"/>
                </a:lnTo>
                <a:lnTo>
                  <a:pt x="112022" y="19706"/>
                </a:lnTo>
                <a:close/>
                <a:moveTo>
                  <a:pt x="103481" y="23995"/>
                </a:moveTo>
                <a:lnTo>
                  <a:pt x="95459" y="19373"/>
                </a:lnTo>
                <a:lnTo>
                  <a:pt x="103481" y="14752"/>
                </a:lnTo>
                <a:lnTo>
                  <a:pt x="111467" y="19373"/>
                </a:lnTo>
                <a:close/>
                <a:moveTo>
                  <a:pt x="94941" y="19004"/>
                </a:moveTo>
                <a:lnTo>
                  <a:pt x="88175" y="15122"/>
                </a:lnTo>
                <a:lnTo>
                  <a:pt x="96161" y="10500"/>
                </a:lnTo>
                <a:lnTo>
                  <a:pt x="102927" y="14382"/>
                </a:lnTo>
                <a:close/>
                <a:moveTo>
                  <a:pt x="94313" y="19336"/>
                </a:moveTo>
                <a:lnTo>
                  <a:pt x="87584" y="23218"/>
                </a:lnTo>
                <a:lnTo>
                  <a:pt x="80818" y="19336"/>
                </a:lnTo>
                <a:lnTo>
                  <a:pt x="87584" y="15454"/>
                </a:lnTo>
                <a:close/>
                <a:moveTo>
                  <a:pt x="80338" y="19004"/>
                </a:moveTo>
                <a:lnTo>
                  <a:pt x="72315" y="14382"/>
                </a:lnTo>
                <a:lnTo>
                  <a:pt x="79081" y="10500"/>
                </a:lnTo>
                <a:lnTo>
                  <a:pt x="87066" y="15122"/>
                </a:lnTo>
                <a:close/>
                <a:moveTo>
                  <a:pt x="79709" y="19336"/>
                </a:moveTo>
                <a:lnTo>
                  <a:pt x="71724" y="23958"/>
                </a:lnTo>
                <a:lnTo>
                  <a:pt x="63738" y="19336"/>
                </a:lnTo>
                <a:lnTo>
                  <a:pt x="71724" y="14715"/>
                </a:lnTo>
                <a:close/>
                <a:moveTo>
                  <a:pt x="71169" y="24327"/>
                </a:moveTo>
                <a:lnTo>
                  <a:pt x="64440" y="28209"/>
                </a:lnTo>
                <a:lnTo>
                  <a:pt x="56418" y="23588"/>
                </a:lnTo>
                <a:lnTo>
                  <a:pt x="63183" y="19706"/>
                </a:lnTo>
                <a:close/>
                <a:moveTo>
                  <a:pt x="63886" y="28505"/>
                </a:moveTo>
                <a:lnTo>
                  <a:pt x="55863" y="33126"/>
                </a:lnTo>
                <a:lnTo>
                  <a:pt x="47877" y="28505"/>
                </a:lnTo>
                <a:lnTo>
                  <a:pt x="55863" y="23884"/>
                </a:lnTo>
                <a:close/>
                <a:moveTo>
                  <a:pt x="55272" y="33459"/>
                </a:moveTo>
                <a:lnTo>
                  <a:pt x="48543" y="37341"/>
                </a:lnTo>
                <a:lnTo>
                  <a:pt x="40520" y="32720"/>
                </a:lnTo>
                <a:lnTo>
                  <a:pt x="47286" y="28838"/>
                </a:lnTo>
                <a:close/>
                <a:moveTo>
                  <a:pt x="47988" y="37674"/>
                </a:moveTo>
                <a:lnTo>
                  <a:pt x="39966" y="42295"/>
                </a:lnTo>
                <a:lnTo>
                  <a:pt x="31980" y="37711"/>
                </a:lnTo>
                <a:lnTo>
                  <a:pt x="39966" y="33089"/>
                </a:lnTo>
                <a:close/>
                <a:moveTo>
                  <a:pt x="39411" y="42665"/>
                </a:moveTo>
                <a:lnTo>
                  <a:pt x="32682" y="46547"/>
                </a:lnTo>
                <a:lnTo>
                  <a:pt x="24734" y="41925"/>
                </a:lnTo>
                <a:lnTo>
                  <a:pt x="31462" y="38044"/>
                </a:lnTo>
                <a:close/>
                <a:moveTo>
                  <a:pt x="39485" y="51131"/>
                </a:moveTo>
                <a:lnTo>
                  <a:pt x="31462" y="55753"/>
                </a:lnTo>
                <a:lnTo>
                  <a:pt x="24697" y="51797"/>
                </a:lnTo>
                <a:lnTo>
                  <a:pt x="32682" y="47175"/>
                </a:lnTo>
                <a:close/>
                <a:moveTo>
                  <a:pt x="30871" y="56048"/>
                </a:moveTo>
                <a:lnTo>
                  <a:pt x="24142" y="59930"/>
                </a:lnTo>
                <a:lnTo>
                  <a:pt x="17340" y="56011"/>
                </a:lnTo>
                <a:lnTo>
                  <a:pt x="24068" y="52129"/>
                </a:lnTo>
                <a:close/>
                <a:moveTo>
                  <a:pt x="23588" y="60263"/>
                </a:moveTo>
                <a:lnTo>
                  <a:pt x="15565" y="64884"/>
                </a:lnTo>
                <a:lnTo>
                  <a:pt x="8799" y="60965"/>
                </a:lnTo>
                <a:lnTo>
                  <a:pt x="16785" y="56344"/>
                </a:lnTo>
                <a:close/>
                <a:moveTo>
                  <a:pt x="15565" y="65587"/>
                </a:moveTo>
                <a:lnTo>
                  <a:pt x="23514" y="70208"/>
                </a:lnTo>
                <a:lnTo>
                  <a:pt x="16785" y="74090"/>
                </a:lnTo>
                <a:lnTo>
                  <a:pt x="8836" y="69469"/>
                </a:lnTo>
                <a:close/>
                <a:moveTo>
                  <a:pt x="23588" y="78674"/>
                </a:moveTo>
                <a:lnTo>
                  <a:pt x="15565" y="83296"/>
                </a:lnTo>
                <a:lnTo>
                  <a:pt x="8799" y="79340"/>
                </a:lnTo>
                <a:lnTo>
                  <a:pt x="16785" y="74719"/>
                </a:lnTo>
                <a:close/>
                <a:moveTo>
                  <a:pt x="15565" y="83924"/>
                </a:moveTo>
                <a:lnTo>
                  <a:pt x="23514" y="88509"/>
                </a:lnTo>
                <a:lnTo>
                  <a:pt x="16785" y="92391"/>
                </a:lnTo>
                <a:lnTo>
                  <a:pt x="8836" y="87806"/>
                </a:lnTo>
                <a:close/>
                <a:moveTo>
                  <a:pt x="24068" y="88841"/>
                </a:moveTo>
                <a:lnTo>
                  <a:pt x="30871" y="92760"/>
                </a:lnTo>
                <a:lnTo>
                  <a:pt x="24142" y="96679"/>
                </a:lnTo>
                <a:lnTo>
                  <a:pt x="17340" y="92760"/>
                </a:lnTo>
                <a:close/>
                <a:moveTo>
                  <a:pt x="31462" y="93130"/>
                </a:moveTo>
                <a:lnTo>
                  <a:pt x="39411" y="97677"/>
                </a:lnTo>
                <a:lnTo>
                  <a:pt x="32682" y="101633"/>
                </a:lnTo>
                <a:lnTo>
                  <a:pt x="24734" y="97049"/>
                </a:lnTo>
                <a:close/>
                <a:moveTo>
                  <a:pt x="39485" y="106218"/>
                </a:moveTo>
                <a:lnTo>
                  <a:pt x="31462" y="110839"/>
                </a:lnTo>
                <a:lnTo>
                  <a:pt x="24697" y="106883"/>
                </a:lnTo>
                <a:lnTo>
                  <a:pt x="32682" y="102262"/>
                </a:lnTo>
                <a:close/>
                <a:moveTo>
                  <a:pt x="40040" y="106513"/>
                </a:moveTo>
                <a:lnTo>
                  <a:pt x="47988" y="111098"/>
                </a:lnTo>
                <a:lnTo>
                  <a:pt x="39966" y="115719"/>
                </a:lnTo>
                <a:lnTo>
                  <a:pt x="32017" y="111135"/>
                </a:lnTo>
                <a:close/>
                <a:moveTo>
                  <a:pt x="48543" y="111430"/>
                </a:moveTo>
                <a:lnTo>
                  <a:pt x="55309" y="115349"/>
                </a:lnTo>
                <a:lnTo>
                  <a:pt x="47360" y="119971"/>
                </a:lnTo>
                <a:lnTo>
                  <a:pt x="40594" y="116052"/>
                </a:lnTo>
                <a:close/>
                <a:moveTo>
                  <a:pt x="55863" y="115682"/>
                </a:moveTo>
                <a:lnTo>
                  <a:pt x="63812" y="120229"/>
                </a:lnTo>
                <a:lnTo>
                  <a:pt x="55863" y="124888"/>
                </a:lnTo>
                <a:lnTo>
                  <a:pt x="47914" y="120303"/>
                </a:lnTo>
                <a:close/>
                <a:moveTo>
                  <a:pt x="64366" y="120599"/>
                </a:moveTo>
                <a:lnTo>
                  <a:pt x="71169" y="124555"/>
                </a:lnTo>
                <a:lnTo>
                  <a:pt x="63220" y="129176"/>
                </a:lnTo>
                <a:lnTo>
                  <a:pt x="56418" y="125257"/>
                </a:lnTo>
                <a:close/>
                <a:moveTo>
                  <a:pt x="71724" y="124888"/>
                </a:moveTo>
                <a:lnTo>
                  <a:pt x="79672" y="129435"/>
                </a:lnTo>
                <a:lnTo>
                  <a:pt x="71724" y="134057"/>
                </a:lnTo>
                <a:lnTo>
                  <a:pt x="63775" y="129509"/>
                </a:lnTo>
                <a:close/>
                <a:moveTo>
                  <a:pt x="72315" y="124555"/>
                </a:moveTo>
                <a:lnTo>
                  <a:pt x="79118" y="120599"/>
                </a:lnTo>
                <a:lnTo>
                  <a:pt x="87066" y="125184"/>
                </a:lnTo>
                <a:lnTo>
                  <a:pt x="80264" y="129102"/>
                </a:lnTo>
                <a:close/>
                <a:moveTo>
                  <a:pt x="87584" y="125553"/>
                </a:moveTo>
                <a:lnTo>
                  <a:pt x="94387" y="129509"/>
                </a:lnTo>
                <a:lnTo>
                  <a:pt x="87584" y="133428"/>
                </a:lnTo>
                <a:lnTo>
                  <a:pt x="80781" y="129509"/>
                </a:lnTo>
                <a:close/>
                <a:moveTo>
                  <a:pt x="88175" y="125257"/>
                </a:moveTo>
                <a:lnTo>
                  <a:pt x="96124" y="120599"/>
                </a:lnTo>
                <a:lnTo>
                  <a:pt x="102927" y="124555"/>
                </a:lnTo>
                <a:lnTo>
                  <a:pt x="94978" y="129176"/>
                </a:lnTo>
                <a:close/>
                <a:moveTo>
                  <a:pt x="103481" y="124888"/>
                </a:moveTo>
                <a:lnTo>
                  <a:pt x="111430" y="129509"/>
                </a:lnTo>
                <a:lnTo>
                  <a:pt x="103481" y="134057"/>
                </a:lnTo>
                <a:lnTo>
                  <a:pt x="95533" y="129509"/>
                </a:lnTo>
                <a:close/>
                <a:moveTo>
                  <a:pt x="104036" y="124555"/>
                </a:moveTo>
                <a:lnTo>
                  <a:pt x="110839" y="120599"/>
                </a:lnTo>
                <a:lnTo>
                  <a:pt x="118787" y="125257"/>
                </a:lnTo>
                <a:lnTo>
                  <a:pt x="111985" y="129176"/>
                </a:lnTo>
                <a:close/>
                <a:moveTo>
                  <a:pt x="119379" y="125553"/>
                </a:moveTo>
                <a:lnTo>
                  <a:pt x="126181" y="129509"/>
                </a:lnTo>
                <a:lnTo>
                  <a:pt x="119379" y="133428"/>
                </a:lnTo>
                <a:lnTo>
                  <a:pt x="112576" y="129509"/>
                </a:lnTo>
                <a:close/>
                <a:moveTo>
                  <a:pt x="119933" y="125257"/>
                </a:moveTo>
                <a:lnTo>
                  <a:pt x="127882" y="120673"/>
                </a:lnTo>
                <a:lnTo>
                  <a:pt x="134685" y="124592"/>
                </a:lnTo>
                <a:lnTo>
                  <a:pt x="126736" y="129176"/>
                </a:lnTo>
                <a:close/>
                <a:moveTo>
                  <a:pt x="128437" y="120303"/>
                </a:moveTo>
                <a:lnTo>
                  <a:pt x="135202" y="116385"/>
                </a:lnTo>
                <a:lnTo>
                  <a:pt x="142005" y="120303"/>
                </a:lnTo>
                <a:lnTo>
                  <a:pt x="135202" y="124222"/>
                </a:lnTo>
                <a:close/>
                <a:moveTo>
                  <a:pt x="142559" y="120599"/>
                </a:moveTo>
                <a:lnTo>
                  <a:pt x="150508" y="125257"/>
                </a:lnTo>
                <a:lnTo>
                  <a:pt x="143742" y="129176"/>
                </a:lnTo>
                <a:lnTo>
                  <a:pt x="135794" y="124555"/>
                </a:lnTo>
                <a:close/>
                <a:moveTo>
                  <a:pt x="143114" y="120303"/>
                </a:moveTo>
                <a:lnTo>
                  <a:pt x="151063" y="115719"/>
                </a:lnTo>
                <a:lnTo>
                  <a:pt x="159011" y="120340"/>
                </a:lnTo>
                <a:lnTo>
                  <a:pt x="151063" y="124925"/>
                </a:lnTo>
                <a:close/>
                <a:moveTo>
                  <a:pt x="151617" y="115349"/>
                </a:moveTo>
                <a:lnTo>
                  <a:pt x="158420" y="111430"/>
                </a:lnTo>
                <a:lnTo>
                  <a:pt x="166406" y="116052"/>
                </a:lnTo>
                <a:lnTo>
                  <a:pt x="159640" y="119971"/>
                </a:lnTo>
                <a:close/>
                <a:moveTo>
                  <a:pt x="158974" y="111098"/>
                </a:moveTo>
                <a:lnTo>
                  <a:pt x="166923" y="106513"/>
                </a:lnTo>
                <a:lnTo>
                  <a:pt x="174909" y="111135"/>
                </a:lnTo>
                <a:lnTo>
                  <a:pt x="166960" y="115719"/>
                </a:lnTo>
                <a:close/>
                <a:moveTo>
                  <a:pt x="160194" y="101966"/>
                </a:moveTo>
                <a:lnTo>
                  <a:pt x="166960" y="98010"/>
                </a:lnTo>
                <a:lnTo>
                  <a:pt x="173726" y="101966"/>
                </a:lnTo>
                <a:lnTo>
                  <a:pt x="166923" y="105885"/>
                </a:lnTo>
                <a:close/>
                <a:moveTo>
                  <a:pt x="167515" y="97714"/>
                </a:moveTo>
                <a:lnTo>
                  <a:pt x="175463" y="93130"/>
                </a:lnTo>
                <a:lnTo>
                  <a:pt x="182229" y="97049"/>
                </a:lnTo>
                <a:lnTo>
                  <a:pt x="174280" y="101633"/>
                </a:lnTo>
                <a:close/>
                <a:moveTo>
                  <a:pt x="176018" y="92760"/>
                </a:moveTo>
                <a:lnTo>
                  <a:pt x="182820" y="88841"/>
                </a:lnTo>
                <a:lnTo>
                  <a:pt x="189586" y="92723"/>
                </a:lnTo>
                <a:lnTo>
                  <a:pt x="182784" y="96642"/>
                </a:lnTo>
                <a:close/>
                <a:moveTo>
                  <a:pt x="174872" y="83555"/>
                </a:moveTo>
                <a:lnTo>
                  <a:pt x="182820" y="78933"/>
                </a:lnTo>
                <a:lnTo>
                  <a:pt x="190806" y="83555"/>
                </a:lnTo>
                <a:lnTo>
                  <a:pt x="182857" y="88139"/>
                </a:lnTo>
                <a:close/>
                <a:moveTo>
                  <a:pt x="176092" y="74423"/>
                </a:moveTo>
                <a:lnTo>
                  <a:pt x="182857" y="70467"/>
                </a:lnTo>
                <a:lnTo>
                  <a:pt x="189623" y="74349"/>
                </a:lnTo>
                <a:lnTo>
                  <a:pt x="182820" y="78305"/>
                </a:lnTo>
                <a:close/>
                <a:moveTo>
                  <a:pt x="174835" y="65217"/>
                </a:moveTo>
                <a:lnTo>
                  <a:pt x="182784" y="60596"/>
                </a:lnTo>
                <a:lnTo>
                  <a:pt x="190769" y="65217"/>
                </a:lnTo>
                <a:lnTo>
                  <a:pt x="182820" y="69838"/>
                </a:lnTo>
                <a:close/>
                <a:moveTo>
                  <a:pt x="190806" y="46880"/>
                </a:moveTo>
                <a:lnTo>
                  <a:pt x="182857" y="51501"/>
                </a:lnTo>
                <a:lnTo>
                  <a:pt x="174872" y="46880"/>
                </a:lnTo>
                <a:lnTo>
                  <a:pt x="182820" y="42258"/>
                </a:lnTo>
                <a:close/>
                <a:moveTo>
                  <a:pt x="182229" y="41925"/>
                </a:moveTo>
                <a:lnTo>
                  <a:pt x="174280" y="46547"/>
                </a:lnTo>
                <a:lnTo>
                  <a:pt x="167515" y="42665"/>
                </a:lnTo>
                <a:lnTo>
                  <a:pt x="175537" y="38044"/>
                </a:lnTo>
                <a:close/>
                <a:moveTo>
                  <a:pt x="174983" y="37711"/>
                </a:moveTo>
                <a:lnTo>
                  <a:pt x="166960" y="42332"/>
                </a:lnTo>
                <a:lnTo>
                  <a:pt x="158974" y="37711"/>
                </a:lnTo>
                <a:lnTo>
                  <a:pt x="166960" y="33089"/>
                </a:lnTo>
                <a:close/>
                <a:moveTo>
                  <a:pt x="173726" y="28505"/>
                </a:moveTo>
                <a:lnTo>
                  <a:pt x="166960" y="32461"/>
                </a:lnTo>
                <a:lnTo>
                  <a:pt x="160231" y="28542"/>
                </a:lnTo>
                <a:lnTo>
                  <a:pt x="166960" y="24623"/>
                </a:lnTo>
                <a:close/>
                <a:moveTo>
                  <a:pt x="158383" y="19632"/>
                </a:moveTo>
                <a:lnTo>
                  <a:pt x="166406" y="24253"/>
                </a:lnTo>
                <a:lnTo>
                  <a:pt x="159677" y="28209"/>
                </a:lnTo>
                <a:lnTo>
                  <a:pt x="151654" y="23588"/>
                </a:lnTo>
                <a:close/>
                <a:moveTo>
                  <a:pt x="157828" y="19336"/>
                </a:moveTo>
                <a:lnTo>
                  <a:pt x="151063" y="23255"/>
                </a:lnTo>
                <a:lnTo>
                  <a:pt x="144334" y="19373"/>
                </a:lnTo>
                <a:lnTo>
                  <a:pt x="151063" y="15491"/>
                </a:lnTo>
                <a:close/>
                <a:moveTo>
                  <a:pt x="142522" y="10500"/>
                </a:moveTo>
                <a:lnTo>
                  <a:pt x="150582" y="15122"/>
                </a:lnTo>
                <a:lnTo>
                  <a:pt x="143816" y="19004"/>
                </a:lnTo>
                <a:lnTo>
                  <a:pt x="135831" y="14382"/>
                </a:lnTo>
                <a:close/>
                <a:moveTo>
                  <a:pt x="135202" y="6249"/>
                </a:moveTo>
                <a:lnTo>
                  <a:pt x="141968" y="10131"/>
                </a:lnTo>
                <a:lnTo>
                  <a:pt x="135202" y="14013"/>
                </a:lnTo>
                <a:lnTo>
                  <a:pt x="128474" y="10131"/>
                </a:lnTo>
                <a:close/>
                <a:moveTo>
                  <a:pt x="134611" y="14382"/>
                </a:moveTo>
                <a:lnTo>
                  <a:pt x="126625" y="19004"/>
                </a:lnTo>
                <a:lnTo>
                  <a:pt x="119896" y="15122"/>
                </a:lnTo>
                <a:lnTo>
                  <a:pt x="127882" y="10500"/>
                </a:lnTo>
                <a:close/>
                <a:moveTo>
                  <a:pt x="119342" y="5509"/>
                </a:moveTo>
                <a:lnTo>
                  <a:pt x="127327" y="10131"/>
                </a:lnTo>
                <a:lnTo>
                  <a:pt x="119342" y="14752"/>
                </a:lnTo>
                <a:lnTo>
                  <a:pt x="111319" y="10131"/>
                </a:lnTo>
                <a:close/>
                <a:moveTo>
                  <a:pt x="110765" y="10500"/>
                </a:moveTo>
                <a:lnTo>
                  <a:pt x="118787" y="15122"/>
                </a:lnTo>
                <a:lnTo>
                  <a:pt x="112022" y="19004"/>
                </a:lnTo>
                <a:lnTo>
                  <a:pt x="104036" y="14382"/>
                </a:lnTo>
                <a:close/>
                <a:moveTo>
                  <a:pt x="110210" y="10168"/>
                </a:moveTo>
                <a:lnTo>
                  <a:pt x="103481" y="14050"/>
                </a:lnTo>
                <a:lnTo>
                  <a:pt x="96716" y="10168"/>
                </a:lnTo>
                <a:lnTo>
                  <a:pt x="103481" y="6286"/>
                </a:lnTo>
                <a:close/>
                <a:moveTo>
                  <a:pt x="94867" y="1295"/>
                </a:moveTo>
                <a:lnTo>
                  <a:pt x="102890" y="5916"/>
                </a:lnTo>
                <a:lnTo>
                  <a:pt x="96124" y="9798"/>
                </a:lnTo>
                <a:lnTo>
                  <a:pt x="88139" y="5177"/>
                </a:lnTo>
                <a:close/>
                <a:moveTo>
                  <a:pt x="95607" y="10168"/>
                </a:moveTo>
                <a:lnTo>
                  <a:pt x="87621" y="14789"/>
                </a:lnTo>
                <a:lnTo>
                  <a:pt x="79635" y="10168"/>
                </a:lnTo>
                <a:lnTo>
                  <a:pt x="87621" y="5546"/>
                </a:lnTo>
                <a:close/>
                <a:moveTo>
                  <a:pt x="80338" y="1295"/>
                </a:moveTo>
                <a:lnTo>
                  <a:pt x="87066" y="5177"/>
                </a:lnTo>
                <a:lnTo>
                  <a:pt x="79081" y="9798"/>
                </a:lnTo>
                <a:lnTo>
                  <a:pt x="72315" y="5916"/>
                </a:lnTo>
                <a:close/>
                <a:moveTo>
                  <a:pt x="71724" y="6249"/>
                </a:moveTo>
                <a:lnTo>
                  <a:pt x="78489" y="10131"/>
                </a:lnTo>
                <a:lnTo>
                  <a:pt x="71724" y="14050"/>
                </a:lnTo>
                <a:lnTo>
                  <a:pt x="64995" y="10168"/>
                </a:lnTo>
                <a:close/>
                <a:moveTo>
                  <a:pt x="64403" y="10500"/>
                </a:moveTo>
                <a:lnTo>
                  <a:pt x="71169" y="14382"/>
                </a:lnTo>
                <a:lnTo>
                  <a:pt x="63183" y="19004"/>
                </a:lnTo>
                <a:lnTo>
                  <a:pt x="56418" y="15122"/>
                </a:lnTo>
                <a:close/>
                <a:moveTo>
                  <a:pt x="55826" y="15454"/>
                </a:moveTo>
                <a:lnTo>
                  <a:pt x="62555" y="19336"/>
                </a:lnTo>
                <a:lnTo>
                  <a:pt x="55826" y="23218"/>
                </a:lnTo>
                <a:lnTo>
                  <a:pt x="49097" y="19262"/>
                </a:lnTo>
                <a:close/>
                <a:moveTo>
                  <a:pt x="48580" y="19632"/>
                </a:moveTo>
                <a:lnTo>
                  <a:pt x="55309" y="23588"/>
                </a:lnTo>
                <a:lnTo>
                  <a:pt x="47323" y="28209"/>
                </a:lnTo>
                <a:lnTo>
                  <a:pt x="40594" y="24253"/>
                </a:lnTo>
                <a:close/>
                <a:moveTo>
                  <a:pt x="39966" y="24623"/>
                </a:moveTo>
                <a:lnTo>
                  <a:pt x="46731" y="28542"/>
                </a:lnTo>
                <a:lnTo>
                  <a:pt x="39966" y="32461"/>
                </a:lnTo>
                <a:lnTo>
                  <a:pt x="33237" y="28505"/>
                </a:lnTo>
                <a:close/>
                <a:moveTo>
                  <a:pt x="32682" y="28838"/>
                </a:moveTo>
                <a:lnTo>
                  <a:pt x="39411" y="32757"/>
                </a:lnTo>
                <a:lnTo>
                  <a:pt x="31425" y="37378"/>
                </a:lnTo>
                <a:lnTo>
                  <a:pt x="24623" y="33459"/>
                </a:lnTo>
                <a:close/>
                <a:moveTo>
                  <a:pt x="17377" y="37674"/>
                </a:moveTo>
                <a:lnTo>
                  <a:pt x="24142" y="33792"/>
                </a:lnTo>
                <a:lnTo>
                  <a:pt x="30908" y="37711"/>
                </a:lnTo>
                <a:lnTo>
                  <a:pt x="24142" y="41593"/>
                </a:lnTo>
                <a:close/>
                <a:moveTo>
                  <a:pt x="24142" y="42258"/>
                </a:moveTo>
                <a:lnTo>
                  <a:pt x="32091" y="46880"/>
                </a:lnTo>
                <a:lnTo>
                  <a:pt x="24068" y="51501"/>
                </a:lnTo>
                <a:lnTo>
                  <a:pt x="16120" y="46880"/>
                </a:lnTo>
                <a:close/>
                <a:moveTo>
                  <a:pt x="15565" y="47249"/>
                </a:moveTo>
                <a:lnTo>
                  <a:pt x="23514" y="51871"/>
                </a:lnTo>
                <a:lnTo>
                  <a:pt x="16785" y="55753"/>
                </a:lnTo>
                <a:lnTo>
                  <a:pt x="8836" y="51131"/>
                </a:lnTo>
                <a:close/>
                <a:moveTo>
                  <a:pt x="296" y="56048"/>
                </a:moveTo>
                <a:lnTo>
                  <a:pt x="8282" y="51427"/>
                </a:lnTo>
                <a:lnTo>
                  <a:pt x="16230" y="56048"/>
                </a:lnTo>
                <a:lnTo>
                  <a:pt x="8245" y="60670"/>
                </a:lnTo>
                <a:close/>
                <a:moveTo>
                  <a:pt x="1479" y="65217"/>
                </a:moveTo>
                <a:lnTo>
                  <a:pt x="8245" y="61335"/>
                </a:lnTo>
                <a:lnTo>
                  <a:pt x="15010" y="65254"/>
                </a:lnTo>
                <a:lnTo>
                  <a:pt x="8282" y="69136"/>
                </a:lnTo>
                <a:close/>
                <a:moveTo>
                  <a:pt x="296" y="74423"/>
                </a:moveTo>
                <a:lnTo>
                  <a:pt x="8282" y="69801"/>
                </a:lnTo>
                <a:lnTo>
                  <a:pt x="16230" y="74423"/>
                </a:lnTo>
                <a:lnTo>
                  <a:pt x="8245" y="79044"/>
                </a:lnTo>
                <a:close/>
                <a:moveTo>
                  <a:pt x="1479" y="83555"/>
                </a:moveTo>
                <a:lnTo>
                  <a:pt x="8245" y="79673"/>
                </a:lnTo>
                <a:lnTo>
                  <a:pt x="15010" y="83591"/>
                </a:lnTo>
                <a:lnTo>
                  <a:pt x="8282" y="87473"/>
                </a:lnTo>
                <a:close/>
                <a:moveTo>
                  <a:pt x="296" y="92797"/>
                </a:moveTo>
                <a:lnTo>
                  <a:pt x="8282" y="88176"/>
                </a:lnTo>
                <a:lnTo>
                  <a:pt x="16230" y="92760"/>
                </a:lnTo>
                <a:lnTo>
                  <a:pt x="8245" y="97382"/>
                </a:lnTo>
                <a:close/>
                <a:moveTo>
                  <a:pt x="15565" y="101633"/>
                </a:moveTo>
                <a:lnTo>
                  <a:pt x="8799" y="97714"/>
                </a:lnTo>
                <a:lnTo>
                  <a:pt x="16785" y="93093"/>
                </a:lnTo>
                <a:lnTo>
                  <a:pt x="23588" y="97012"/>
                </a:lnTo>
                <a:close/>
                <a:moveTo>
                  <a:pt x="16193" y="101966"/>
                </a:moveTo>
                <a:lnTo>
                  <a:pt x="24142" y="97345"/>
                </a:lnTo>
                <a:lnTo>
                  <a:pt x="32091" y="101892"/>
                </a:lnTo>
                <a:lnTo>
                  <a:pt x="24068" y="106513"/>
                </a:lnTo>
                <a:close/>
                <a:moveTo>
                  <a:pt x="17340" y="111098"/>
                </a:moveTo>
                <a:lnTo>
                  <a:pt x="24068" y="107179"/>
                </a:lnTo>
                <a:lnTo>
                  <a:pt x="30871" y="111098"/>
                </a:lnTo>
                <a:lnTo>
                  <a:pt x="24142" y="115017"/>
                </a:lnTo>
                <a:close/>
                <a:moveTo>
                  <a:pt x="24734" y="115349"/>
                </a:moveTo>
                <a:lnTo>
                  <a:pt x="31462" y="111430"/>
                </a:lnTo>
                <a:lnTo>
                  <a:pt x="39411" y="115978"/>
                </a:lnTo>
                <a:lnTo>
                  <a:pt x="32645" y="119971"/>
                </a:lnTo>
                <a:close/>
                <a:moveTo>
                  <a:pt x="33200" y="120303"/>
                </a:moveTo>
                <a:lnTo>
                  <a:pt x="39966" y="116385"/>
                </a:lnTo>
                <a:lnTo>
                  <a:pt x="46768" y="120303"/>
                </a:lnTo>
                <a:lnTo>
                  <a:pt x="39966" y="124222"/>
                </a:lnTo>
                <a:close/>
                <a:moveTo>
                  <a:pt x="40594" y="124555"/>
                </a:moveTo>
                <a:lnTo>
                  <a:pt x="47360" y="120599"/>
                </a:lnTo>
                <a:lnTo>
                  <a:pt x="55309" y="125184"/>
                </a:lnTo>
                <a:lnTo>
                  <a:pt x="48543" y="129102"/>
                </a:lnTo>
                <a:close/>
                <a:moveTo>
                  <a:pt x="49097" y="129435"/>
                </a:moveTo>
                <a:lnTo>
                  <a:pt x="55863" y="125516"/>
                </a:lnTo>
                <a:lnTo>
                  <a:pt x="62666" y="129435"/>
                </a:lnTo>
                <a:lnTo>
                  <a:pt x="55863" y="133391"/>
                </a:lnTo>
                <a:close/>
                <a:moveTo>
                  <a:pt x="56418" y="133761"/>
                </a:moveTo>
                <a:lnTo>
                  <a:pt x="63220" y="129805"/>
                </a:lnTo>
                <a:lnTo>
                  <a:pt x="71169" y="134389"/>
                </a:lnTo>
                <a:lnTo>
                  <a:pt x="64366" y="138308"/>
                </a:lnTo>
                <a:close/>
                <a:moveTo>
                  <a:pt x="71724" y="142560"/>
                </a:moveTo>
                <a:lnTo>
                  <a:pt x="64921" y="138641"/>
                </a:lnTo>
                <a:lnTo>
                  <a:pt x="71724" y="134722"/>
                </a:lnTo>
                <a:lnTo>
                  <a:pt x="78526" y="138641"/>
                </a:lnTo>
                <a:close/>
                <a:moveTo>
                  <a:pt x="79118" y="138308"/>
                </a:moveTo>
                <a:lnTo>
                  <a:pt x="72315" y="134389"/>
                </a:lnTo>
                <a:lnTo>
                  <a:pt x="80264" y="129768"/>
                </a:lnTo>
                <a:lnTo>
                  <a:pt x="87066" y="133687"/>
                </a:lnTo>
                <a:close/>
                <a:moveTo>
                  <a:pt x="87584" y="143262"/>
                </a:moveTo>
                <a:lnTo>
                  <a:pt x="79635" y="138678"/>
                </a:lnTo>
                <a:lnTo>
                  <a:pt x="87584" y="134057"/>
                </a:lnTo>
                <a:lnTo>
                  <a:pt x="95533" y="138641"/>
                </a:lnTo>
                <a:close/>
                <a:moveTo>
                  <a:pt x="88175" y="133761"/>
                </a:moveTo>
                <a:lnTo>
                  <a:pt x="94978" y="129805"/>
                </a:lnTo>
                <a:lnTo>
                  <a:pt x="102927" y="134389"/>
                </a:lnTo>
                <a:lnTo>
                  <a:pt x="96124" y="138308"/>
                </a:lnTo>
                <a:close/>
                <a:moveTo>
                  <a:pt x="103481" y="142560"/>
                </a:moveTo>
                <a:lnTo>
                  <a:pt x="96679" y="138641"/>
                </a:lnTo>
                <a:lnTo>
                  <a:pt x="103481" y="134722"/>
                </a:lnTo>
                <a:lnTo>
                  <a:pt x="110247" y="138641"/>
                </a:lnTo>
                <a:close/>
                <a:moveTo>
                  <a:pt x="110839" y="138308"/>
                </a:moveTo>
                <a:lnTo>
                  <a:pt x="104036" y="134389"/>
                </a:lnTo>
                <a:lnTo>
                  <a:pt x="111985" y="129805"/>
                </a:lnTo>
                <a:lnTo>
                  <a:pt x="118787" y="133761"/>
                </a:lnTo>
                <a:close/>
                <a:moveTo>
                  <a:pt x="119379" y="143262"/>
                </a:moveTo>
                <a:lnTo>
                  <a:pt x="111430" y="138678"/>
                </a:lnTo>
                <a:lnTo>
                  <a:pt x="119379" y="134130"/>
                </a:lnTo>
                <a:lnTo>
                  <a:pt x="127327" y="138752"/>
                </a:lnTo>
                <a:close/>
                <a:moveTo>
                  <a:pt x="127808" y="138308"/>
                </a:moveTo>
                <a:lnTo>
                  <a:pt x="119896" y="133687"/>
                </a:lnTo>
                <a:lnTo>
                  <a:pt x="126662" y="129768"/>
                </a:lnTo>
                <a:lnTo>
                  <a:pt x="134611" y="134389"/>
                </a:lnTo>
                <a:close/>
                <a:moveTo>
                  <a:pt x="127290" y="129509"/>
                </a:moveTo>
                <a:lnTo>
                  <a:pt x="135202" y="124925"/>
                </a:lnTo>
                <a:lnTo>
                  <a:pt x="143151" y="129546"/>
                </a:lnTo>
                <a:lnTo>
                  <a:pt x="135202" y="134130"/>
                </a:lnTo>
                <a:close/>
                <a:moveTo>
                  <a:pt x="142559" y="138308"/>
                </a:moveTo>
                <a:lnTo>
                  <a:pt x="135794" y="134389"/>
                </a:lnTo>
                <a:lnTo>
                  <a:pt x="143742" y="129805"/>
                </a:lnTo>
                <a:lnTo>
                  <a:pt x="150508" y="133761"/>
                </a:lnTo>
                <a:close/>
                <a:moveTo>
                  <a:pt x="151063" y="133428"/>
                </a:moveTo>
                <a:lnTo>
                  <a:pt x="144297" y="129509"/>
                </a:lnTo>
                <a:lnTo>
                  <a:pt x="151063" y="125553"/>
                </a:lnTo>
                <a:lnTo>
                  <a:pt x="157865" y="129509"/>
                </a:lnTo>
                <a:close/>
                <a:moveTo>
                  <a:pt x="158420" y="129139"/>
                </a:moveTo>
                <a:lnTo>
                  <a:pt x="151617" y="125184"/>
                </a:lnTo>
                <a:lnTo>
                  <a:pt x="159566" y="120636"/>
                </a:lnTo>
                <a:lnTo>
                  <a:pt x="166369" y="124555"/>
                </a:lnTo>
                <a:close/>
                <a:moveTo>
                  <a:pt x="166923" y="124222"/>
                </a:moveTo>
                <a:lnTo>
                  <a:pt x="160120" y="120303"/>
                </a:lnTo>
                <a:lnTo>
                  <a:pt x="166923" y="116385"/>
                </a:lnTo>
                <a:lnTo>
                  <a:pt x="173726" y="120303"/>
                </a:lnTo>
                <a:close/>
                <a:moveTo>
                  <a:pt x="182229" y="115349"/>
                </a:moveTo>
                <a:lnTo>
                  <a:pt x="174317" y="119971"/>
                </a:lnTo>
                <a:lnTo>
                  <a:pt x="167515" y="116052"/>
                </a:lnTo>
                <a:lnTo>
                  <a:pt x="175463" y="111467"/>
                </a:lnTo>
                <a:close/>
                <a:moveTo>
                  <a:pt x="175463" y="110839"/>
                </a:moveTo>
                <a:lnTo>
                  <a:pt x="167478" y="106218"/>
                </a:lnTo>
                <a:lnTo>
                  <a:pt x="174280" y="102262"/>
                </a:lnTo>
                <a:lnTo>
                  <a:pt x="182266" y="106883"/>
                </a:lnTo>
                <a:close/>
                <a:moveTo>
                  <a:pt x="182857" y="106513"/>
                </a:moveTo>
                <a:lnTo>
                  <a:pt x="174872" y="101892"/>
                </a:lnTo>
                <a:lnTo>
                  <a:pt x="182820" y="97345"/>
                </a:lnTo>
                <a:lnTo>
                  <a:pt x="190806" y="101966"/>
                </a:lnTo>
                <a:close/>
                <a:moveTo>
                  <a:pt x="198163" y="97714"/>
                </a:moveTo>
                <a:lnTo>
                  <a:pt x="191361" y="101633"/>
                </a:lnTo>
                <a:lnTo>
                  <a:pt x="183375" y="97012"/>
                </a:lnTo>
                <a:lnTo>
                  <a:pt x="190178" y="93093"/>
                </a:lnTo>
                <a:close/>
                <a:moveTo>
                  <a:pt x="198126" y="87806"/>
                </a:moveTo>
                <a:lnTo>
                  <a:pt x="190178" y="92391"/>
                </a:lnTo>
                <a:lnTo>
                  <a:pt x="183412" y="88509"/>
                </a:lnTo>
                <a:lnTo>
                  <a:pt x="191361" y="83924"/>
                </a:lnTo>
                <a:close/>
                <a:moveTo>
                  <a:pt x="198163" y="79340"/>
                </a:moveTo>
                <a:lnTo>
                  <a:pt x="191361" y="83296"/>
                </a:lnTo>
                <a:lnTo>
                  <a:pt x="183375" y="78674"/>
                </a:lnTo>
                <a:lnTo>
                  <a:pt x="190178" y="74719"/>
                </a:lnTo>
                <a:close/>
                <a:moveTo>
                  <a:pt x="198126" y="69469"/>
                </a:moveTo>
                <a:lnTo>
                  <a:pt x="190178" y="74090"/>
                </a:lnTo>
                <a:lnTo>
                  <a:pt x="183412" y="70208"/>
                </a:lnTo>
                <a:lnTo>
                  <a:pt x="191361" y="65587"/>
                </a:lnTo>
                <a:close/>
                <a:moveTo>
                  <a:pt x="191361" y="64921"/>
                </a:moveTo>
                <a:lnTo>
                  <a:pt x="183375" y="60300"/>
                </a:lnTo>
                <a:lnTo>
                  <a:pt x="190178" y="56381"/>
                </a:lnTo>
                <a:lnTo>
                  <a:pt x="198163" y="61002"/>
                </a:lnTo>
                <a:close/>
              </a:path>
            </a:pathLst>
          </a:custGeom>
          <a:gradFill>
            <a:gsLst>
              <a:gs pos="0">
                <a:srgbClr val="F2DC9B">
                  <a:alpha val="7843"/>
                </a:srgbClr>
              </a:gs>
              <a:gs pos="100000">
                <a:srgbClr val="F9B0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0"/>
          <p:cNvSpPr txBox="1"/>
          <p:nvPr/>
        </p:nvSpPr>
        <p:spPr>
          <a:xfrm rot="-2322">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38" name="Google Shape;225;p40"/>
          <p:cNvSpPr txBox="1"/>
          <p:nvPr/>
        </p:nvSpPr>
        <p:spPr>
          <a:xfrm rot="21597678">
            <a:off x="-96275" y="472912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4" name="TextBox 3"/>
          <p:cNvSpPr txBox="1"/>
          <p:nvPr/>
        </p:nvSpPr>
        <p:spPr>
          <a:xfrm>
            <a:off x="0" y="2143009"/>
            <a:ext cx="9144000" cy="584775"/>
          </a:xfrm>
          <a:prstGeom prst="rect">
            <a:avLst/>
          </a:prstGeom>
          <a:noFill/>
        </p:spPr>
        <p:txBody>
          <a:bodyPr wrap="square" rtlCol="0">
            <a:spAutoFit/>
          </a:bodyPr>
          <a:lstStyle/>
          <a:p>
            <a:pPr algn="ctr"/>
            <a:r>
              <a:rPr lang="vi-VN" sz="3200" dirty="0" smtClean="0">
                <a:solidFill>
                  <a:schemeClr val="accent4"/>
                </a:solidFill>
                <a:latin typeface="Bahnschrift SemiBold" panose="020B0502040204020203" pitchFamily="34" charset="0"/>
              </a:rPr>
              <a:t>Demo trang web</a:t>
            </a:r>
            <a:endParaRPr lang="en-US" sz="3200" dirty="0">
              <a:solidFill>
                <a:schemeClr val="accent4"/>
              </a:solidFill>
              <a:latin typeface="Bahnschrift SemiBold" panose="020B0502040204020203" pitchFamily="34" charset="0"/>
            </a:endParaRPr>
          </a:p>
        </p:txBody>
      </p:sp>
    </p:spTree>
    <p:extLst>
      <p:ext uri="{BB962C8B-B14F-4D97-AF65-F5344CB8AC3E}">
        <p14:creationId xmlns:p14="http://schemas.microsoft.com/office/powerpoint/2010/main" val="200785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42"/>
                                        </p:tgtEl>
                                      </p:cBhvr>
                                    </p:animEffect>
                                    <p:animScale>
                                      <p:cBhvr>
                                        <p:cTn id="7" dur="1000" autoRev="1" fill="hold"/>
                                        <p:tgtEl>
                                          <p:spTgt spid="142"/>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2000" tmFilter="0, 0; .2, .5; .8, .5; 1, 0"/>
                                        <p:tgtEl>
                                          <p:spTgt spid="222"/>
                                        </p:tgtEl>
                                      </p:cBhvr>
                                    </p:animEffect>
                                    <p:animScale>
                                      <p:cBhvr>
                                        <p:cTn id="10" dur="1000" autoRev="1" fill="hold"/>
                                        <p:tgtEl>
                                          <p:spTgt spid="2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74"/>
          <p:cNvSpPr txBox="1">
            <a:spLocks noGrp="1"/>
          </p:cNvSpPr>
          <p:nvPr>
            <p:ph type="ctrTitle"/>
          </p:nvPr>
        </p:nvSpPr>
        <p:spPr>
          <a:xfrm>
            <a:off x="2920537" y="2050216"/>
            <a:ext cx="3295895" cy="10801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grpSp>
        <p:nvGrpSpPr>
          <p:cNvPr id="2195" name="Google Shape;2195;p74"/>
          <p:cNvGrpSpPr/>
          <p:nvPr/>
        </p:nvGrpSpPr>
        <p:grpSpPr>
          <a:xfrm>
            <a:off x="1043109" y="1121373"/>
            <a:ext cx="1400137" cy="3364289"/>
            <a:chOff x="3520075" y="2077225"/>
            <a:chExt cx="1145400" cy="2752200"/>
          </a:xfrm>
        </p:grpSpPr>
        <p:sp>
          <p:nvSpPr>
            <p:cNvPr id="2196" name="Google Shape;2196;p74"/>
            <p:cNvSpPr/>
            <p:nvPr/>
          </p:nvSpPr>
          <p:spPr>
            <a:xfrm>
              <a:off x="4366100" y="2893225"/>
              <a:ext cx="299375" cy="156300"/>
            </a:xfrm>
            <a:custGeom>
              <a:avLst/>
              <a:gdLst/>
              <a:ahLst/>
              <a:cxnLst/>
              <a:rect l="l" t="t" r="r" b="b"/>
              <a:pathLst>
                <a:path w="11975" h="6252" extrusionOk="0">
                  <a:moveTo>
                    <a:pt x="6865" y="0"/>
                  </a:moveTo>
                  <a:lnTo>
                    <a:pt x="3925" y="815"/>
                  </a:lnTo>
                  <a:lnTo>
                    <a:pt x="1704" y="252"/>
                  </a:lnTo>
                  <a:lnTo>
                    <a:pt x="0" y="1844"/>
                  </a:lnTo>
                  <a:lnTo>
                    <a:pt x="1444" y="2836"/>
                  </a:lnTo>
                  <a:lnTo>
                    <a:pt x="2770" y="3681"/>
                  </a:lnTo>
                  <a:lnTo>
                    <a:pt x="4740" y="5473"/>
                  </a:lnTo>
                  <a:cubicBezTo>
                    <a:pt x="5222" y="5908"/>
                    <a:pt x="5851" y="6150"/>
                    <a:pt x="6485" y="6150"/>
                  </a:cubicBezTo>
                  <a:cubicBezTo>
                    <a:pt x="6562" y="6150"/>
                    <a:pt x="6640" y="6146"/>
                    <a:pt x="6717" y="6139"/>
                  </a:cubicBezTo>
                  <a:lnTo>
                    <a:pt x="7028" y="6109"/>
                  </a:lnTo>
                  <a:cubicBezTo>
                    <a:pt x="7187" y="6213"/>
                    <a:pt x="7329" y="6252"/>
                    <a:pt x="7469" y="6252"/>
                  </a:cubicBezTo>
                  <a:cubicBezTo>
                    <a:pt x="7701" y="6252"/>
                    <a:pt x="7926" y="6144"/>
                    <a:pt x="8213" y="6043"/>
                  </a:cubicBezTo>
                  <a:lnTo>
                    <a:pt x="9331" y="5947"/>
                  </a:lnTo>
                  <a:lnTo>
                    <a:pt x="10086" y="5302"/>
                  </a:lnTo>
                  <a:lnTo>
                    <a:pt x="11286" y="3880"/>
                  </a:lnTo>
                  <a:cubicBezTo>
                    <a:pt x="11974" y="3244"/>
                    <a:pt x="11560" y="3059"/>
                    <a:pt x="11019" y="2955"/>
                  </a:cubicBezTo>
                  <a:lnTo>
                    <a:pt x="10404" y="3377"/>
                  </a:lnTo>
                  <a:lnTo>
                    <a:pt x="9523" y="3295"/>
                  </a:lnTo>
                  <a:lnTo>
                    <a:pt x="7531" y="2970"/>
                  </a:lnTo>
                  <a:lnTo>
                    <a:pt x="8531" y="1570"/>
                  </a:lnTo>
                  <a:lnTo>
                    <a:pt x="10093" y="1814"/>
                  </a:lnTo>
                  <a:lnTo>
                    <a:pt x="10938" y="2066"/>
                  </a:lnTo>
                  <a:cubicBezTo>
                    <a:pt x="11045" y="2093"/>
                    <a:pt x="11140" y="2105"/>
                    <a:pt x="11222" y="2105"/>
                  </a:cubicBezTo>
                  <a:cubicBezTo>
                    <a:pt x="11717" y="2105"/>
                    <a:pt x="11746" y="1672"/>
                    <a:pt x="11263" y="1348"/>
                  </a:cubicBezTo>
                  <a:lnTo>
                    <a:pt x="9664" y="511"/>
                  </a:lnTo>
                  <a:lnTo>
                    <a:pt x="6865" y="0"/>
                  </a:ln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4"/>
            <p:cNvSpPr/>
            <p:nvPr/>
          </p:nvSpPr>
          <p:spPr>
            <a:xfrm>
              <a:off x="3933450" y="2450950"/>
              <a:ext cx="530800" cy="548600"/>
            </a:xfrm>
            <a:custGeom>
              <a:avLst/>
              <a:gdLst/>
              <a:ahLst/>
              <a:cxnLst/>
              <a:rect l="l" t="t" r="r" b="b"/>
              <a:pathLst>
                <a:path w="21232" h="21944" extrusionOk="0">
                  <a:moveTo>
                    <a:pt x="3762" y="0"/>
                  </a:moveTo>
                  <a:lnTo>
                    <a:pt x="1" y="8131"/>
                  </a:lnTo>
                  <a:cubicBezTo>
                    <a:pt x="6969" y="9760"/>
                    <a:pt x="223" y="20520"/>
                    <a:pt x="6140" y="21046"/>
                  </a:cubicBezTo>
                  <a:cubicBezTo>
                    <a:pt x="9344" y="21260"/>
                    <a:pt x="13394" y="21944"/>
                    <a:pt x="17314" y="21944"/>
                  </a:cubicBezTo>
                  <a:cubicBezTo>
                    <a:pt x="18395" y="21944"/>
                    <a:pt x="19465" y="21892"/>
                    <a:pt x="20505" y="21764"/>
                  </a:cubicBezTo>
                  <a:cubicBezTo>
                    <a:pt x="20061" y="20750"/>
                    <a:pt x="20128" y="19335"/>
                    <a:pt x="21231" y="18506"/>
                  </a:cubicBezTo>
                  <a:lnTo>
                    <a:pt x="9709" y="15751"/>
                  </a:lnTo>
                  <a:cubicBezTo>
                    <a:pt x="7820" y="9575"/>
                    <a:pt x="7043" y="2303"/>
                    <a:pt x="3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4"/>
            <p:cNvSpPr/>
            <p:nvPr/>
          </p:nvSpPr>
          <p:spPr>
            <a:xfrm>
              <a:off x="3614850" y="2081800"/>
              <a:ext cx="178850" cy="171650"/>
            </a:xfrm>
            <a:custGeom>
              <a:avLst/>
              <a:gdLst/>
              <a:ahLst/>
              <a:cxnLst/>
              <a:rect l="l" t="t" r="r" b="b"/>
              <a:pathLst>
                <a:path w="7154" h="6866" extrusionOk="0">
                  <a:moveTo>
                    <a:pt x="3392" y="1"/>
                  </a:moveTo>
                  <a:cubicBezTo>
                    <a:pt x="1474" y="1"/>
                    <a:pt x="1" y="1541"/>
                    <a:pt x="104" y="3437"/>
                  </a:cubicBezTo>
                  <a:cubicBezTo>
                    <a:pt x="200" y="5332"/>
                    <a:pt x="1837" y="6865"/>
                    <a:pt x="3762" y="6865"/>
                  </a:cubicBezTo>
                  <a:cubicBezTo>
                    <a:pt x="5680" y="6865"/>
                    <a:pt x="7154" y="5332"/>
                    <a:pt x="7050" y="3437"/>
                  </a:cubicBezTo>
                  <a:cubicBezTo>
                    <a:pt x="6947" y="1541"/>
                    <a:pt x="5310" y="1"/>
                    <a:pt x="33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4"/>
            <p:cNvSpPr/>
            <p:nvPr/>
          </p:nvSpPr>
          <p:spPr>
            <a:xfrm>
              <a:off x="3822375" y="3138975"/>
              <a:ext cx="338450" cy="1102375"/>
            </a:xfrm>
            <a:custGeom>
              <a:avLst/>
              <a:gdLst/>
              <a:ahLst/>
              <a:cxnLst/>
              <a:rect l="l" t="t" r="r" b="b"/>
              <a:pathLst>
                <a:path w="13538" h="44095" extrusionOk="0">
                  <a:moveTo>
                    <a:pt x="6736" y="0"/>
                  </a:moveTo>
                  <a:cubicBezTo>
                    <a:pt x="3634" y="0"/>
                    <a:pt x="1" y="3514"/>
                    <a:pt x="1" y="3514"/>
                  </a:cubicBezTo>
                  <a:cubicBezTo>
                    <a:pt x="1" y="3514"/>
                    <a:pt x="615" y="6232"/>
                    <a:pt x="1422" y="9527"/>
                  </a:cubicBezTo>
                  <a:cubicBezTo>
                    <a:pt x="2296" y="13163"/>
                    <a:pt x="3392" y="17495"/>
                    <a:pt x="4110" y="19657"/>
                  </a:cubicBezTo>
                  <a:cubicBezTo>
                    <a:pt x="4466" y="20731"/>
                    <a:pt x="4496" y="21753"/>
                    <a:pt x="4362" y="22819"/>
                  </a:cubicBezTo>
                  <a:cubicBezTo>
                    <a:pt x="4029" y="25611"/>
                    <a:pt x="2585" y="28581"/>
                    <a:pt x="3370" y="33268"/>
                  </a:cubicBezTo>
                  <a:cubicBezTo>
                    <a:pt x="3414" y="33564"/>
                    <a:pt x="3474" y="33875"/>
                    <a:pt x="3548" y="34186"/>
                  </a:cubicBezTo>
                  <a:cubicBezTo>
                    <a:pt x="3925" y="35919"/>
                    <a:pt x="4236" y="37363"/>
                    <a:pt x="4488" y="38548"/>
                  </a:cubicBezTo>
                  <a:cubicBezTo>
                    <a:pt x="5562" y="43509"/>
                    <a:pt x="5643" y="44094"/>
                    <a:pt x="5643" y="44094"/>
                  </a:cubicBezTo>
                  <a:lnTo>
                    <a:pt x="9990" y="42976"/>
                  </a:lnTo>
                  <a:cubicBezTo>
                    <a:pt x="9990" y="42976"/>
                    <a:pt x="9642" y="38563"/>
                    <a:pt x="9990" y="33860"/>
                  </a:cubicBezTo>
                  <a:cubicBezTo>
                    <a:pt x="10057" y="32942"/>
                    <a:pt x="10153" y="32009"/>
                    <a:pt x="10286" y="31106"/>
                  </a:cubicBezTo>
                  <a:cubicBezTo>
                    <a:pt x="10479" y="29758"/>
                    <a:pt x="10745" y="28455"/>
                    <a:pt x="11116" y="27292"/>
                  </a:cubicBezTo>
                  <a:cubicBezTo>
                    <a:pt x="13537" y="16421"/>
                    <a:pt x="12774" y="11223"/>
                    <a:pt x="10449" y="3440"/>
                  </a:cubicBezTo>
                  <a:cubicBezTo>
                    <a:pt x="9679" y="862"/>
                    <a:pt x="8273" y="0"/>
                    <a:pt x="6736"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4"/>
            <p:cNvSpPr/>
            <p:nvPr/>
          </p:nvSpPr>
          <p:spPr>
            <a:xfrm>
              <a:off x="3956400" y="4151150"/>
              <a:ext cx="293650" cy="223075"/>
            </a:xfrm>
            <a:custGeom>
              <a:avLst/>
              <a:gdLst/>
              <a:ahLst/>
              <a:cxnLst/>
              <a:rect l="l" t="t" r="r" b="b"/>
              <a:pathLst>
                <a:path w="11746" h="8923" extrusionOk="0">
                  <a:moveTo>
                    <a:pt x="4029" y="1"/>
                  </a:moveTo>
                  <a:cubicBezTo>
                    <a:pt x="4029" y="1"/>
                    <a:pt x="4029" y="1"/>
                    <a:pt x="4029" y="1"/>
                  </a:cubicBezTo>
                  <a:lnTo>
                    <a:pt x="4029" y="1"/>
                  </a:lnTo>
                  <a:cubicBezTo>
                    <a:pt x="4029" y="1"/>
                    <a:pt x="4029" y="1"/>
                    <a:pt x="4029" y="1"/>
                  </a:cubicBezTo>
                  <a:close/>
                  <a:moveTo>
                    <a:pt x="4029" y="1"/>
                  </a:moveTo>
                  <a:cubicBezTo>
                    <a:pt x="4038" y="42"/>
                    <a:pt x="1134" y="1838"/>
                    <a:pt x="890" y="2030"/>
                  </a:cubicBezTo>
                  <a:cubicBezTo>
                    <a:pt x="290" y="2504"/>
                    <a:pt x="445" y="2889"/>
                    <a:pt x="282" y="3600"/>
                  </a:cubicBezTo>
                  <a:cubicBezTo>
                    <a:pt x="186" y="4029"/>
                    <a:pt x="82" y="4666"/>
                    <a:pt x="1" y="5310"/>
                  </a:cubicBezTo>
                  <a:cubicBezTo>
                    <a:pt x="2368" y="7298"/>
                    <a:pt x="5547" y="8922"/>
                    <a:pt x="8342" y="8922"/>
                  </a:cubicBezTo>
                  <a:cubicBezTo>
                    <a:pt x="8660" y="8922"/>
                    <a:pt x="8973" y="8901"/>
                    <a:pt x="9279" y="8857"/>
                  </a:cubicBezTo>
                  <a:cubicBezTo>
                    <a:pt x="10235" y="8724"/>
                    <a:pt x="10583" y="7687"/>
                    <a:pt x="11745" y="7228"/>
                  </a:cubicBezTo>
                  <a:cubicBezTo>
                    <a:pt x="10435" y="6828"/>
                    <a:pt x="9139" y="6606"/>
                    <a:pt x="7969" y="5873"/>
                  </a:cubicBezTo>
                  <a:cubicBezTo>
                    <a:pt x="5925" y="4592"/>
                    <a:pt x="4659" y="2045"/>
                    <a:pt x="4029"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4"/>
            <p:cNvSpPr/>
            <p:nvPr/>
          </p:nvSpPr>
          <p:spPr>
            <a:xfrm>
              <a:off x="3951975" y="4265950"/>
              <a:ext cx="403225" cy="175150"/>
            </a:xfrm>
            <a:custGeom>
              <a:avLst/>
              <a:gdLst/>
              <a:ahLst/>
              <a:cxnLst/>
              <a:rect l="l" t="t" r="r" b="b"/>
              <a:pathLst>
                <a:path w="16129" h="7006" extrusionOk="0">
                  <a:moveTo>
                    <a:pt x="282" y="0"/>
                  </a:moveTo>
                  <a:cubicBezTo>
                    <a:pt x="0" y="1089"/>
                    <a:pt x="45" y="2177"/>
                    <a:pt x="89" y="2681"/>
                  </a:cubicBezTo>
                  <a:cubicBezTo>
                    <a:pt x="163" y="3621"/>
                    <a:pt x="652" y="4621"/>
                    <a:pt x="1540" y="5021"/>
                  </a:cubicBezTo>
                  <a:cubicBezTo>
                    <a:pt x="1905" y="5192"/>
                    <a:pt x="2291" y="5243"/>
                    <a:pt x="2685" y="5243"/>
                  </a:cubicBezTo>
                  <a:cubicBezTo>
                    <a:pt x="3195" y="5243"/>
                    <a:pt x="3719" y="5157"/>
                    <a:pt x="4229" y="5132"/>
                  </a:cubicBezTo>
                  <a:cubicBezTo>
                    <a:pt x="4346" y="5126"/>
                    <a:pt x="4463" y="5123"/>
                    <a:pt x="4580" y="5123"/>
                  </a:cubicBezTo>
                  <a:cubicBezTo>
                    <a:pt x="7534" y="5123"/>
                    <a:pt x="10476" y="7006"/>
                    <a:pt x="13352" y="7006"/>
                  </a:cubicBezTo>
                  <a:cubicBezTo>
                    <a:pt x="13785" y="7006"/>
                    <a:pt x="14217" y="6963"/>
                    <a:pt x="14647" y="6865"/>
                  </a:cubicBezTo>
                  <a:cubicBezTo>
                    <a:pt x="16128" y="6524"/>
                    <a:pt x="15936" y="5087"/>
                    <a:pt x="15047" y="4295"/>
                  </a:cubicBezTo>
                  <a:cubicBezTo>
                    <a:pt x="14040" y="3392"/>
                    <a:pt x="12981" y="2962"/>
                    <a:pt x="11922" y="2636"/>
                  </a:cubicBezTo>
                  <a:cubicBezTo>
                    <a:pt x="10604" y="3029"/>
                    <a:pt x="10486" y="4199"/>
                    <a:pt x="9456" y="4265"/>
                  </a:cubicBezTo>
                  <a:cubicBezTo>
                    <a:pt x="9281" y="4278"/>
                    <a:pt x="9103" y="4284"/>
                    <a:pt x="8922" y="4284"/>
                  </a:cubicBezTo>
                  <a:cubicBezTo>
                    <a:pt x="5250" y="4284"/>
                    <a:pt x="613" y="1849"/>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4"/>
            <p:cNvSpPr/>
            <p:nvPr/>
          </p:nvSpPr>
          <p:spPr>
            <a:xfrm>
              <a:off x="3906600" y="3916600"/>
              <a:ext cx="172950" cy="186075"/>
            </a:xfrm>
            <a:custGeom>
              <a:avLst/>
              <a:gdLst/>
              <a:ahLst/>
              <a:cxnLst/>
              <a:rect l="l" t="t" r="r" b="b"/>
              <a:pathLst>
                <a:path w="6918" h="7443" extrusionOk="0">
                  <a:moveTo>
                    <a:pt x="6917" y="1"/>
                  </a:moveTo>
                  <a:lnTo>
                    <a:pt x="6917" y="1"/>
                  </a:lnTo>
                  <a:cubicBezTo>
                    <a:pt x="5133" y="149"/>
                    <a:pt x="3392" y="534"/>
                    <a:pt x="1734" y="1126"/>
                  </a:cubicBezTo>
                  <a:cubicBezTo>
                    <a:pt x="1090" y="1363"/>
                    <a:pt x="430" y="1637"/>
                    <a:pt x="1" y="2163"/>
                  </a:cubicBezTo>
                  <a:cubicBezTo>
                    <a:pt x="45" y="2459"/>
                    <a:pt x="105" y="2770"/>
                    <a:pt x="179" y="3081"/>
                  </a:cubicBezTo>
                  <a:cubicBezTo>
                    <a:pt x="556" y="4814"/>
                    <a:pt x="867" y="6258"/>
                    <a:pt x="1119" y="7443"/>
                  </a:cubicBezTo>
                  <a:cubicBezTo>
                    <a:pt x="1608" y="7087"/>
                    <a:pt x="2000" y="6036"/>
                    <a:pt x="2297" y="5673"/>
                  </a:cubicBezTo>
                  <a:cubicBezTo>
                    <a:pt x="2911" y="4940"/>
                    <a:pt x="3659" y="4318"/>
                    <a:pt x="4511" y="3866"/>
                  </a:cubicBezTo>
                  <a:cubicBezTo>
                    <a:pt x="5207" y="3481"/>
                    <a:pt x="5977" y="3207"/>
                    <a:pt x="6621" y="2755"/>
                  </a:cubicBezTo>
                  <a:cubicBezTo>
                    <a:pt x="6688" y="1837"/>
                    <a:pt x="6784" y="904"/>
                    <a:pt x="6917" y="1"/>
                  </a:cubicBezTo>
                  <a:close/>
                </a:path>
              </a:pathLst>
            </a:custGeom>
            <a:solidFill>
              <a:srgbClr val="F6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4"/>
            <p:cNvSpPr/>
            <p:nvPr/>
          </p:nvSpPr>
          <p:spPr>
            <a:xfrm>
              <a:off x="3553950" y="3377125"/>
              <a:ext cx="401375" cy="1151350"/>
            </a:xfrm>
            <a:custGeom>
              <a:avLst/>
              <a:gdLst/>
              <a:ahLst/>
              <a:cxnLst/>
              <a:rect l="l" t="t" r="r" b="b"/>
              <a:pathLst>
                <a:path w="16055" h="46054" extrusionOk="0">
                  <a:moveTo>
                    <a:pt x="12249" y="0"/>
                  </a:moveTo>
                  <a:cubicBezTo>
                    <a:pt x="12219" y="0"/>
                    <a:pt x="12189" y="1"/>
                    <a:pt x="12159" y="1"/>
                  </a:cubicBezTo>
                  <a:cubicBezTo>
                    <a:pt x="8790" y="60"/>
                    <a:pt x="4362" y="3037"/>
                    <a:pt x="4362" y="3037"/>
                  </a:cubicBezTo>
                  <a:cubicBezTo>
                    <a:pt x="4362" y="3037"/>
                    <a:pt x="4347" y="15774"/>
                    <a:pt x="4762" y="20150"/>
                  </a:cubicBezTo>
                  <a:cubicBezTo>
                    <a:pt x="4814" y="20713"/>
                    <a:pt x="4754" y="21224"/>
                    <a:pt x="4621" y="21713"/>
                  </a:cubicBezTo>
                  <a:cubicBezTo>
                    <a:pt x="3806" y="24749"/>
                    <a:pt x="0" y="26985"/>
                    <a:pt x="30" y="33154"/>
                  </a:cubicBezTo>
                  <a:cubicBezTo>
                    <a:pt x="23" y="33894"/>
                    <a:pt x="89" y="34694"/>
                    <a:pt x="215" y="35546"/>
                  </a:cubicBezTo>
                  <a:cubicBezTo>
                    <a:pt x="1548" y="44743"/>
                    <a:pt x="1341" y="46054"/>
                    <a:pt x="1341" y="46054"/>
                  </a:cubicBezTo>
                  <a:lnTo>
                    <a:pt x="5213" y="46054"/>
                  </a:lnTo>
                  <a:cubicBezTo>
                    <a:pt x="5213" y="46054"/>
                    <a:pt x="5221" y="37486"/>
                    <a:pt x="9072" y="30214"/>
                  </a:cubicBezTo>
                  <a:cubicBezTo>
                    <a:pt x="9420" y="29555"/>
                    <a:pt x="9768" y="28866"/>
                    <a:pt x="10116" y="28155"/>
                  </a:cubicBezTo>
                  <a:cubicBezTo>
                    <a:pt x="10797" y="26726"/>
                    <a:pt x="11456" y="25193"/>
                    <a:pt x="12078" y="23609"/>
                  </a:cubicBezTo>
                  <a:cubicBezTo>
                    <a:pt x="13344" y="20328"/>
                    <a:pt x="14411" y="16781"/>
                    <a:pt x="15107" y="13271"/>
                  </a:cubicBezTo>
                  <a:cubicBezTo>
                    <a:pt x="15751" y="10005"/>
                    <a:pt x="16054" y="6806"/>
                    <a:pt x="15869" y="3904"/>
                  </a:cubicBezTo>
                  <a:cubicBezTo>
                    <a:pt x="15680" y="943"/>
                    <a:pt x="14148" y="0"/>
                    <a:pt x="12249"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4"/>
            <p:cNvSpPr/>
            <p:nvPr/>
          </p:nvSpPr>
          <p:spPr>
            <a:xfrm>
              <a:off x="3573950" y="4431075"/>
              <a:ext cx="202900" cy="289550"/>
            </a:xfrm>
            <a:custGeom>
              <a:avLst/>
              <a:gdLst/>
              <a:ahLst/>
              <a:cxnLst/>
              <a:rect l="l" t="t" r="r" b="b"/>
              <a:pathLst>
                <a:path w="8116" h="11582" extrusionOk="0">
                  <a:moveTo>
                    <a:pt x="1396" y="0"/>
                  </a:moveTo>
                  <a:cubicBezTo>
                    <a:pt x="1210" y="0"/>
                    <a:pt x="1152" y="122"/>
                    <a:pt x="1148" y="563"/>
                  </a:cubicBezTo>
                  <a:cubicBezTo>
                    <a:pt x="1126" y="1830"/>
                    <a:pt x="837" y="2777"/>
                    <a:pt x="259" y="3844"/>
                  </a:cubicBezTo>
                  <a:cubicBezTo>
                    <a:pt x="0" y="7228"/>
                    <a:pt x="2251" y="9346"/>
                    <a:pt x="4502" y="11456"/>
                  </a:cubicBezTo>
                  <a:cubicBezTo>
                    <a:pt x="4684" y="11544"/>
                    <a:pt x="4889" y="11581"/>
                    <a:pt x="5108" y="11581"/>
                  </a:cubicBezTo>
                  <a:cubicBezTo>
                    <a:pt x="6040" y="11581"/>
                    <a:pt x="7241" y="10899"/>
                    <a:pt x="8116" y="10449"/>
                  </a:cubicBezTo>
                  <a:cubicBezTo>
                    <a:pt x="5702" y="7569"/>
                    <a:pt x="3629" y="3785"/>
                    <a:pt x="4154" y="260"/>
                  </a:cubicBezTo>
                  <a:lnTo>
                    <a:pt x="4154" y="260"/>
                  </a:lnTo>
                  <a:cubicBezTo>
                    <a:pt x="4150" y="285"/>
                    <a:pt x="4063" y="295"/>
                    <a:pt x="3930" y="295"/>
                  </a:cubicBezTo>
                  <a:cubicBezTo>
                    <a:pt x="3438" y="295"/>
                    <a:pt x="2301" y="159"/>
                    <a:pt x="2185" y="141"/>
                  </a:cubicBezTo>
                  <a:cubicBezTo>
                    <a:pt x="1801" y="87"/>
                    <a:pt x="1553" y="0"/>
                    <a:pt x="1396"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4"/>
            <p:cNvSpPr/>
            <p:nvPr/>
          </p:nvSpPr>
          <p:spPr>
            <a:xfrm>
              <a:off x="3520075" y="4527150"/>
              <a:ext cx="341025" cy="302275"/>
            </a:xfrm>
            <a:custGeom>
              <a:avLst/>
              <a:gdLst/>
              <a:ahLst/>
              <a:cxnLst/>
              <a:rect l="l" t="t" r="r" b="b"/>
              <a:pathLst>
                <a:path w="13641" h="12091" extrusionOk="0">
                  <a:moveTo>
                    <a:pt x="2414" y="1"/>
                  </a:moveTo>
                  <a:lnTo>
                    <a:pt x="2414" y="1"/>
                  </a:lnTo>
                  <a:cubicBezTo>
                    <a:pt x="2370" y="90"/>
                    <a:pt x="2325" y="178"/>
                    <a:pt x="2274" y="275"/>
                  </a:cubicBezTo>
                  <a:cubicBezTo>
                    <a:pt x="0" y="4192"/>
                    <a:pt x="1726" y="4910"/>
                    <a:pt x="3125" y="6591"/>
                  </a:cubicBezTo>
                  <a:cubicBezTo>
                    <a:pt x="5287" y="9205"/>
                    <a:pt x="4636" y="11856"/>
                    <a:pt x="11885" y="12086"/>
                  </a:cubicBezTo>
                  <a:cubicBezTo>
                    <a:pt x="11965" y="12088"/>
                    <a:pt x="12046" y="12090"/>
                    <a:pt x="12128" y="12090"/>
                  </a:cubicBezTo>
                  <a:cubicBezTo>
                    <a:pt x="12562" y="12090"/>
                    <a:pt x="13007" y="12039"/>
                    <a:pt x="13300" y="11753"/>
                  </a:cubicBezTo>
                  <a:cubicBezTo>
                    <a:pt x="13625" y="11419"/>
                    <a:pt x="13640" y="10879"/>
                    <a:pt x="13463" y="10427"/>
                  </a:cubicBezTo>
                  <a:cubicBezTo>
                    <a:pt x="13159" y="9657"/>
                    <a:pt x="12033" y="8887"/>
                    <a:pt x="10271" y="6606"/>
                  </a:cubicBezTo>
                  <a:cubicBezTo>
                    <a:pt x="10077" y="6537"/>
                    <a:pt x="9891" y="6507"/>
                    <a:pt x="9711" y="6507"/>
                  </a:cubicBezTo>
                  <a:cubicBezTo>
                    <a:pt x="8584" y="6507"/>
                    <a:pt x="7720" y="7681"/>
                    <a:pt x="6957" y="7681"/>
                  </a:cubicBezTo>
                  <a:cubicBezTo>
                    <a:pt x="6856" y="7681"/>
                    <a:pt x="6756" y="7661"/>
                    <a:pt x="6657" y="7613"/>
                  </a:cubicBezTo>
                  <a:cubicBezTo>
                    <a:pt x="4406" y="5503"/>
                    <a:pt x="2155" y="3385"/>
                    <a:pt x="24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4"/>
            <p:cNvSpPr/>
            <p:nvPr/>
          </p:nvSpPr>
          <p:spPr>
            <a:xfrm>
              <a:off x="3553950" y="3913075"/>
              <a:ext cx="301950" cy="292900"/>
            </a:xfrm>
            <a:custGeom>
              <a:avLst/>
              <a:gdLst/>
              <a:ahLst/>
              <a:cxnLst/>
              <a:rect l="l" t="t" r="r" b="b"/>
              <a:pathLst>
                <a:path w="12078" h="11716" extrusionOk="0">
                  <a:moveTo>
                    <a:pt x="6197" y="1"/>
                  </a:moveTo>
                  <a:cubicBezTo>
                    <a:pt x="5715" y="1"/>
                    <a:pt x="5239" y="65"/>
                    <a:pt x="4777" y="216"/>
                  </a:cubicBezTo>
                  <a:cubicBezTo>
                    <a:pt x="4725" y="231"/>
                    <a:pt x="4673" y="253"/>
                    <a:pt x="4621" y="275"/>
                  </a:cubicBezTo>
                  <a:cubicBezTo>
                    <a:pt x="3806" y="3311"/>
                    <a:pt x="0" y="5547"/>
                    <a:pt x="30" y="11716"/>
                  </a:cubicBezTo>
                  <a:cubicBezTo>
                    <a:pt x="289" y="11257"/>
                    <a:pt x="622" y="10835"/>
                    <a:pt x="985" y="10450"/>
                  </a:cubicBezTo>
                  <a:cubicBezTo>
                    <a:pt x="2370" y="9020"/>
                    <a:pt x="4288" y="8161"/>
                    <a:pt x="6280" y="7754"/>
                  </a:cubicBezTo>
                  <a:cubicBezTo>
                    <a:pt x="7576" y="7495"/>
                    <a:pt x="9020" y="7362"/>
                    <a:pt x="10116" y="6717"/>
                  </a:cubicBezTo>
                  <a:cubicBezTo>
                    <a:pt x="10797" y="5288"/>
                    <a:pt x="11456" y="3755"/>
                    <a:pt x="12078" y="2171"/>
                  </a:cubicBezTo>
                  <a:cubicBezTo>
                    <a:pt x="11745" y="1667"/>
                    <a:pt x="11115" y="1371"/>
                    <a:pt x="10530" y="1134"/>
                  </a:cubicBezTo>
                  <a:cubicBezTo>
                    <a:pt x="9138" y="574"/>
                    <a:pt x="7638" y="1"/>
                    <a:pt x="6197" y="1"/>
                  </a:cubicBezTo>
                  <a:close/>
                </a:path>
              </a:pathLst>
            </a:custGeom>
            <a:solidFill>
              <a:srgbClr val="F6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4"/>
            <p:cNvSpPr/>
            <p:nvPr/>
          </p:nvSpPr>
          <p:spPr>
            <a:xfrm>
              <a:off x="3549875" y="3092225"/>
              <a:ext cx="622800" cy="903875"/>
            </a:xfrm>
            <a:custGeom>
              <a:avLst/>
              <a:gdLst/>
              <a:ahLst/>
              <a:cxnLst/>
              <a:rect l="l" t="t" r="r" b="b"/>
              <a:pathLst>
                <a:path w="24912" h="36155" extrusionOk="0">
                  <a:moveTo>
                    <a:pt x="5488" y="1"/>
                  </a:moveTo>
                  <a:cubicBezTo>
                    <a:pt x="0" y="13545"/>
                    <a:pt x="2518" y="10916"/>
                    <a:pt x="2407" y="24334"/>
                  </a:cubicBezTo>
                  <a:cubicBezTo>
                    <a:pt x="2385" y="27829"/>
                    <a:pt x="3251" y="29140"/>
                    <a:pt x="1600" y="32146"/>
                  </a:cubicBezTo>
                  <a:cubicBezTo>
                    <a:pt x="2851" y="35057"/>
                    <a:pt x="6739" y="36101"/>
                    <a:pt x="10819" y="36152"/>
                  </a:cubicBezTo>
                  <a:cubicBezTo>
                    <a:pt x="10922" y="36154"/>
                    <a:pt x="11025" y="36155"/>
                    <a:pt x="11128" y="36155"/>
                  </a:cubicBezTo>
                  <a:cubicBezTo>
                    <a:pt x="16697" y="36155"/>
                    <a:pt x="22414" y="33824"/>
                    <a:pt x="22349" y="32428"/>
                  </a:cubicBezTo>
                  <a:cubicBezTo>
                    <a:pt x="24911" y="22994"/>
                    <a:pt x="24822" y="13567"/>
                    <a:pt x="22297" y="4370"/>
                  </a:cubicBezTo>
                  <a:cubicBezTo>
                    <a:pt x="22179" y="3918"/>
                    <a:pt x="21801" y="2718"/>
                    <a:pt x="21756" y="1956"/>
                  </a:cubicBezTo>
                  <a:lnTo>
                    <a:pt x="21749" y="1"/>
                  </a:lnTo>
                  <a:cubicBezTo>
                    <a:pt x="19646" y="2033"/>
                    <a:pt x="16849" y="3078"/>
                    <a:pt x="13926" y="3078"/>
                  </a:cubicBezTo>
                  <a:cubicBezTo>
                    <a:pt x="11055" y="3078"/>
                    <a:pt x="8063" y="2070"/>
                    <a:pt x="54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4"/>
            <p:cNvSpPr/>
            <p:nvPr/>
          </p:nvSpPr>
          <p:spPr>
            <a:xfrm>
              <a:off x="3555975" y="2442025"/>
              <a:ext cx="626500" cy="727150"/>
            </a:xfrm>
            <a:custGeom>
              <a:avLst/>
              <a:gdLst/>
              <a:ahLst/>
              <a:cxnLst/>
              <a:rect l="l" t="t" r="r" b="b"/>
              <a:pathLst>
                <a:path w="25060" h="29086" extrusionOk="0">
                  <a:moveTo>
                    <a:pt x="17940" y="0"/>
                  </a:moveTo>
                  <a:cubicBezTo>
                    <a:pt x="17807" y="0"/>
                    <a:pt x="17670" y="20"/>
                    <a:pt x="17529" y="61"/>
                  </a:cubicBezTo>
                  <a:cubicBezTo>
                    <a:pt x="17268" y="49"/>
                    <a:pt x="17007" y="43"/>
                    <a:pt x="16748" y="43"/>
                  </a:cubicBezTo>
                  <a:cubicBezTo>
                    <a:pt x="11685" y="43"/>
                    <a:pt x="6982" y="2287"/>
                    <a:pt x="2459" y="5704"/>
                  </a:cubicBezTo>
                  <a:cubicBezTo>
                    <a:pt x="1" y="7896"/>
                    <a:pt x="38" y="9977"/>
                    <a:pt x="1082" y="13028"/>
                  </a:cubicBezTo>
                  <a:cubicBezTo>
                    <a:pt x="1371" y="13857"/>
                    <a:pt x="1734" y="14775"/>
                    <a:pt x="2141" y="15775"/>
                  </a:cubicBezTo>
                  <a:cubicBezTo>
                    <a:pt x="2141" y="15775"/>
                    <a:pt x="3370" y="18922"/>
                    <a:pt x="5162" y="22839"/>
                  </a:cubicBezTo>
                  <a:cubicBezTo>
                    <a:pt x="5754" y="24135"/>
                    <a:pt x="5614" y="25083"/>
                    <a:pt x="5244" y="26009"/>
                  </a:cubicBezTo>
                  <a:cubicBezTo>
                    <a:pt x="7819" y="28078"/>
                    <a:pt x="10811" y="29086"/>
                    <a:pt x="13682" y="29086"/>
                  </a:cubicBezTo>
                  <a:cubicBezTo>
                    <a:pt x="16605" y="29086"/>
                    <a:pt x="19402" y="28041"/>
                    <a:pt x="21505" y="26009"/>
                  </a:cubicBezTo>
                  <a:lnTo>
                    <a:pt x="21468" y="20299"/>
                  </a:lnTo>
                  <a:cubicBezTo>
                    <a:pt x="21468" y="20299"/>
                    <a:pt x="25060" y="18900"/>
                    <a:pt x="24475" y="14953"/>
                  </a:cubicBezTo>
                  <a:cubicBezTo>
                    <a:pt x="24178" y="12931"/>
                    <a:pt x="20046" y="9910"/>
                    <a:pt x="20439" y="7022"/>
                  </a:cubicBezTo>
                  <a:cubicBezTo>
                    <a:pt x="20840" y="4012"/>
                    <a:pt x="19832" y="0"/>
                    <a:pt x="17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4"/>
            <p:cNvSpPr/>
            <p:nvPr/>
          </p:nvSpPr>
          <p:spPr>
            <a:xfrm>
              <a:off x="3583000" y="2705650"/>
              <a:ext cx="510250" cy="456375"/>
            </a:xfrm>
            <a:custGeom>
              <a:avLst/>
              <a:gdLst/>
              <a:ahLst/>
              <a:cxnLst/>
              <a:rect l="l" t="t" r="r" b="b"/>
              <a:pathLst>
                <a:path w="20410" h="18255" extrusionOk="0">
                  <a:moveTo>
                    <a:pt x="676" y="0"/>
                  </a:moveTo>
                  <a:cubicBezTo>
                    <a:pt x="383" y="0"/>
                    <a:pt x="159" y="1162"/>
                    <a:pt x="1" y="2483"/>
                  </a:cubicBezTo>
                  <a:cubicBezTo>
                    <a:pt x="290" y="3312"/>
                    <a:pt x="653" y="4230"/>
                    <a:pt x="1060" y="5230"/>
                  </a:cubicBezTo>
                  <a:cubicBezTo>
                    <a:pt x="1060" y="5230"/>
                    <a:pt x="2289" y="8377"/>
                    <a:pt x="4081" y="12294"/>
                  </a:cubicBezTo>
                  <a:cubicBezTo>
                    <a:pt x="4518" y="13235"/>
                    <a:pt x="4555" y="13997"/>
                    <a:pt x="4399" y="14694"/>
                  </a:cubicBezTo>
                  <a:cubicBezTo>
                    <a:pt x="5799" y="17308"/>
                    <a:pt x="9487" y="17996"/>
                    <a:pt x="11760" y="17996"/>
                  </a:cubicBezTo>
                  <a:cubicBezTo>
                    <a:pt x="12394" y="18173"/>
                    <a:pt x="12994" y="18254"/>
                    <a:pt x="13563" y="18254"/>
                  </a:cubicBezTo>
                  <a:cubicBezTo>
                    <a:pt x="16579" y="18254"/>
                    <a:pt x="18727" y="15965"/>
                    <a:pt x="20409" y="13361"/>
                  </a:cubicBezTo>
                  <a:lnTo>
                    <a:pt x="20387" y="9754"/>
                  </a:lnTo>
                  <a:cubicBezTo>
                    <a:pt x="20314" y="9762"/>
                    <a:pt x="20240" y="9765"/>
                    <a:pt x="20165" y="9765"/>
                  </a:cubicBezTo>
                  <a:cubicBezTo>
                    <a:pt x="19421" y="9765"/>
                    <a:pt x="18623" y="9398"/>
                    <a:pt x="17795" y="8725"/>
                  </a:cubicBezTo>
                  <a:cubicBezTo>
                    <a:pt x="17795" y="8725"/>
                    <a:pt x="17381" y="12576"/>
                    <a:pt x="14041" y="12983"/>
                  </a:cubicBezTo>
                  <a:cubicBezTo>
                    <a:pt x="13785" y="13014"/>
                    <a:pt x="13545" y="13029"/>
                    <a:pt x="13321" y="13029"/>
                  </a:cubicBezTo>
                  <a:cubicBezTo>
                    <a:pt x="9669" y="13029"/>
                    <a:pt x="10026" y="9002"/>
                    <a:pt x="7117" y="4704"/>
                  </a:cubicBezTo>
                  <a:cubicBezTo>
                    <a:pt x="6006" y="3068"/>
                    <a:pt x="2459" y="1683"/>
                    <a:pt x="786" y="54"/>
                  </a:cubicBezTo>
                  <a:cubicBezTo>
                    <a:pt x="748" y="18"/>
                    <a:pt x="711"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4"/>
            <p:cNvSpPr/>
            <p:nvPr/>
          </p:nvSpPr>
          <p:spPr>
            <a:xfrm>
              <a:off x="3716475" y="2427900"/>
              <a:ext cx="298125" cy="286875"/>
            </a:xfrm>
            <a:custGeom>
              <a:avLst/>
              <a:gdLst/>
              <a:ahLst/>
              <a:cxnLst/>
              <a:rect l="l" t="t" r="r" b="b"/>
              <a:pathLst>
                <a:path w="11925" h="11475" extrusionOk="0">
                  <a:moveTo>
                    <a:pt x="4291" y="1"/>
                  </a:moveTo>
                  <a:cubicBezTo>
                    <a:pt x="3628" y="1"/>
                    <a:pt x="2974" y="151"/>
                    <a:pt x="2400" y="545"/>
                  </a:cubicBezTo>
                  <a:cubicBezTo>
                    <a:pt x="1" y="2196"/>
                    <a:pt x="208" y="4729"/>
                    <a:pt x="1282" y="6062"/>
                  </a:cubicBezTo>
                  <a:cubicBezTo>
                    <a:pt x="2356" y="7394"/>
                    <a:pt x="2874" y="11475"/>
                    <a:pt x="2874" y="11475"/>
                  </a:cubicBezTo>
                  <a:lnTo>
                    <a:pt x="5362" y="8638"/>
                  </a:lnTo>
                  <a:lnTo>
                    <a:pt x="8021" y="10001"/>
                  </a:lnTo>
                  <a:lnTo>
                    <a:pt x="9161" y="5543"/>
                  </a:lnTo>
                  <a:cubicBezTo>
                    <a:pt x="9784" y="5992"/>
                    <a:pt x="11181" y="6498"/>
                    <a:pt x="11666" y="6498"/>
                  </a:cubicBezTo>
                  <a:cubicBezTo>
                    <a:pt x="11924" y="6498"/>
                    <a:pt x="11923" y="6354"/>
                    <a:pt x="11405" y="5980"/>
                  </a:cubicBezTo>
                  <a:cubicBezTo>
                    <a:pt x="11131" y="5788"/>
                    <a:pt x="9487" y="4158"/>
                    <a:pt x="8620" y="1530"/>
                  </a:cubicBezTo>
                  <a:cubicBezTo>
                    <a:pt x="8620" y="1530"/>
                    <a:pt x="6409" y="1"/>
                    <a:pt x="4291"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4"/>
            <p:cNvSpPr/>
            <p:nvPr/>
          </p:nvSpPr>
          <p:spPr>
            <a:xfrm>
              <a:off x="3748150" y="2351175"/>
              <a:ext cx="176625" cy="320850"/>
            </a:xfrm>
            <a:custGeom>
              <a:avLst/>
              <a:gdLst/>
              <a:ahLst/>
              <a:cxnLst/>
              <a:rect l="l" t="t" r="r" b="b"/>
              <a:pathLst>
                <a:path w="7065" h="12834" extrusionOk="0">
                  <a:moveTo>
                    <a:pt x="0" y="0"/>
                  </a:moveTo>
                  <a:lnTo>
                    <a:pt x="67" y="5843"/>
                  </a:lnTo>
                  <a:cubicBezTo>
                    <a:pt x="1466" y="10034"/>
                    <a:pt x="4295" y="10834"/>
                    <a:pt x="6643" y="12833"/>
                  </a:cubicBezTo>
                  <a:cubicBezTo>
                    <a:pt x="7065" y="9367"/>
                    <a:pt x="5939" y="9123"/>
                    <a:pt x="6494" y="3769"/>
                  </a:cubicBezTo>
                  <a:lnTo>
                    <a:pt x="5050" y="2807"/>
                  </a:lnTo>
                  <a:lnTo>
                    <a:pt x="0" y="0"/>
                  </a:ln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4"/>
            <p:cNvSpPr/>
            <p:nvPr/>
          </p:nvSpPr>
          <p:spPr>
            <a:xfrm>
              <a:off x="3789625" y="2407800"/>
              <a:ext cx="156250" cy="173225"/>
            </a:xfrm>
            <a:custGeom>
              <a:avLst/>
              <a:gdLst/>
              <a:ahLst/>
              <a:cxnLst/>
              <a:rect l="l" t="t" r="r" b="b"/>
              <a:pathLst>
                <a:path w="6250" h="6929" extrusionOk="0">
                  <a:moveTo>
                    <a:pt x="22" y="1"/>
                  </a:moveTo>
                  <a:cubicBezTo>
                    <a:pt x="0" y="74"/>
                    <a:pt x="209" y="6929"/>
                    <a:pt x="3776" y="6929"/>
                  </a:cubicBezTo>
                  <a:cubicBezTo>
                    <a:pt x="3825" y="6929"/>
                    <a:pt x="3875" y="6927"/>
                    <a:pt x="3925" y="6925"/>
                  </a:cubicBezTo>
                  <a:cubicBezTo>
                    <a:pt x="6250" y="6799"/>
                    <a:pt x="5532" y="1719"/>
                    <a:pt x="5532" y="1719"/>
                  </a:cubicBezTo>
                  <a:lnTo>
                    <a:pt x="22" y="1"/>
                  </a:ln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4"/>
            <p:cNvSpPr/>
            <p:nvPr/>
          </p:nvSpPr>
          <p:spPr>
            <a:xfrm>
              <a:off x="3670575" y="2108075"/>
              <a:ext cx="322875" cy="408675"/>
            </a:xfrm>
            <a:custGeom>
              <a:avLst/>
              <a:gdLst/>
              <a:ahLst/>
              <a:cxnLst/>
              <a:rect l="l" t="t" r="r" b="b"/>
              <a:pathLst>
                <a:path w="12915" h="16347" extrusionOk="0">
                  <a:moveTo>
                    <a:pt x="4898" y="1"/>
                  </a:moveTo>
                  <a:cubicBezTo>
                    <a:pt x="4880" y="1"/>
                    <a:pt x="4862" y="1"/>
                    <a:pt x="4843" y="1"/>
                  </a:cubicBezTo>
                  <a:cubicBezTo>
                    <a:pt x="2252" y="16"/>
                    <a:pt x="193" y="2445"/>
                    <a:pt x="126" y="4866"/>
                  </a:cubicBezTo>
                  <a:cubicBezTo>
                    <a:pt x="0" y="9709"/>
                    <a:pt x="1630" y="11035"/>
                    <a:pt x="1630" y="11035"/>
                  </a:cubicBezTo>
                  <a:lnTo>
                    <a:pt x="3540" y="10176"/>
                  </a:lnTo>
                  <a:cubicBezTo>
                    <a:pt x="3955" y="11990"/>
                    <a:pt x="4325" y="13019"/>
                    <a:pt x="5095" y="13693"/>
                  </a:cubicBezTo>
                  <a:cubicBezTo>
                    <a:pt x="6072" y="14536"/>
                    <a:pt x="7489" y="16347"/>
                    <a:pt x="9426" y="16347"/>
                  </a:cubicBezTo>
                  <a:cubicBezTo>
                    <a:pt x="9736" y="16347"/>
                    <a:pt x="10060" y="16300"/>
                    <a:pt x="10397" y="16196"/>
                  </a:cubicBezTo>
                  <a:cubicBezTo>
                    <a:pt x="12019" y="15693"/>
                    <a:pt x="12478" y="9161"/>
                    <a:pt x="12478" y="9161"/>
                  </a:cubicBezTo>
                  <a:cubicBezTo>
                    <a:pt x="12478" y="9161"/>
                    <a:pt x="12915" y="5770"/>
                    <a:pt x="11738" y="4111"/>
                  </a:cubicBezTo>
                  <a:cubicBezTo>
                    <a:pt x="10573" y="2467"/>
                    <a:pt x="8953" y="1"/>
                    <a:pt x="4898"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4"/>
            <p:cNvSpPr/>
            <p:nvPr/>
          </p:nvSpPr>
          <p:spPr>
            <a:xfrm>
              <a:off x="3640350" y="2098475"/>
              <a:ext cx="371250" cy="309350"/>
            </a:xfrm>
            <a:custGeom>
              <a:avLst/>
              <a:gdLst/>
              <a:ahLst/>
              <a:cxnLst/>
              <a:rect l="l" t="t" r="r" b="b"/>
              <a:pathLst>
                <a:path w="14850" h="12374" extrusionOk="0">
                  <a:moveTo>
                    <a:pt x="6998" y="1"/>
                  </a:moveTo>
                  <a:cubicBezTo>
                    <a:pt x="2845" y="1"/>
                    <a:pt x="0" y="3147"/>
                    <a:pt x="995" y="7916"/>
                  </a:cubicBezTo>
                  <a:cubicBezTo>
                    <a:pt x="1565" y="10634"/>
                    <a:pt x="2750" y="11907"/>
                    <a:pt x="4334" y="12374"/>
                  </a:cubicBezTo>
                  <a:cubicBezTo>
                    <a:pt x="4334" y="12374"/>
                    <a:pt x="3438" y="11174"/>
                    <a:pt x="5438" y="11174"/>
                  </a:cubicBezTo>
                  <a:cubicBezTo>
                    <a:pt x="5438" y="11174"/>
                    <a:pt x="10732" y="9219"/>
                    <a:pt x="11043" y="4784"/>
                  </a:cubicBezTo>
                  <a:cubicBezTo>
                    <a:pt x="11043" y="4784"/>
                    <a:pt x="13109" y="4799"/>
                    <a:pt x="13746" y="7457"/>
                  </a:cubicBezTo>
                  <a:cubicBezTo>
                    <a:pt x="14850" y="6331"/>
                    <a:pt x="14294" y="1725"/>
                    <a:pt x="9607" y="385"/>
                  </a:cubicBezTo>
                  <a:cubicBezTo>
                    <a:pt x="8699" y="125"/>
                    <a:pt x="7822" y="1"/>
                    <a:pt x="6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4"/>
            <p:cNvSpPr/>
            <p:nvPr/>
          </p:nvSpPr>
          <p:spPr>
            <a:xfrm>
              <a:off x="3754550" y="3092225"/>
              <a:ext cx="488275" cy="895975"/>
            </a:xfrm>
            <a:custGeom>
              <a:avLst/>
              <a:gdLst/>
              <a:ahLst/>
              <a:cxnLst/>
              <a:rect l="l" t="t" r="r" b="b"/>
              <a:pathLst>
                <a:path w="19531" h="35839" extrusionOk="0">
                  <a:moveTo>
                    <a:pt x="13562" y="1"/>
                  </a:moveTo>
                  <a:lnTo>
                    <a:pt x="722" y="2045"/>
                  </a:lnTo>
                  <a:cubicBezTo>
                    <a:pt x="722" y="2045"/>
                    <a:pt x="1418" y="10879"/>
                    <a:pt x="936" y="20394"/>
                  </a:cubicBezTo>
                  <a:cubicBezTo>
                    <a:pt x="821" y="22588"/>
                    <a:pt x="0" y="35839"/>
                    <a:pt x="7550" y="35839"/>
                  </a:cubicBezTo>
                  <a:cubicBezTo>
                    <a:pt x="8718" y="35839"/>
                    <a:pt x="10086" y="35522"/>
                    <a:pt x="11689" y="34797"/>
                  </a:cubicBezTo>
                  <a:cubicBezTo>
                    <a:pt x="19531" y="31250"/>
                    <a:pt x="16302" y="16092"/>
                    <a:pt x="15858" y="11619"/>
                  </a:cubicBezTo>
                  <a:cubicBezTo>
                    <a:pt x="15428" y="7287"/>
                    <a:pt x="13569" y="1371"/>
                    <a:pt x="13562" y="1"/>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4"/>
            <p:cNvSpPr/>
            <p:nvPr/>
          </p:nvSpPr>
          <p:spPr>
            <a:xfrm>
              <a:off x="3845325" y="3118325"/>
              <a:ext cx="336975" cy="821825"/>
            </a:xfrm>
            <a:custGeom>
              <a:avLst/>
              <a:gdLst/>
              <a:ahLst/>
              <a:cxnLst/>
              <a:rect l="l" t="t" r="r" b="b"/>
              <a:pathLst>
                <a:path w="13479" h="32873" extrusionOk="0">
                  <a:moveTo>
                    <a:pt x="8776" y="1"/>
                  </a:moveTo>
                  <a:lnTo>
                    <a:pt x="379" y="1748"/>
                  </a:lnTo>
                  <a:cubicBezTo>
                    <a:pt x="564" y="5125"/>
                    <a:pt x="830" y="12360"/>
                    <a:pt x="460" y="19543"/>
                  </a:cubicBezTo>
                  <a:lnTo>
                    <a:pt x="453" y="19669"/>
                  </a:lnTo>
                  <a:cubicBezTo>
                    <a:pt x="1" y="28325"/>
                    <a:pt x="1852" y="31228"/>
                    <a:pt x="2674" y="32080"/>
                  </a:cubicBezTo>
                  <a:cubicBezTo>
                    <a:pt x="3200" y="32628"/>
                    <a:pt x="3807" y="32872"/>
                    <a:pt x="4644" y="32872"/>
                  </a:cubicBezTo>
                  <a:cubicBezTo>
                    <a:pt x="5547" y="32872"/>
                    <a:pt x="6651" y="32583"/>
                    <a:pt x="7924" y="32006"/>
                  </a:cubicBezTo>
                  <a:cubicBezTo>
                    <a:pt x="13478" y="29495"/>
                    <a:pt x="11856" y="17581"/>
                    <a:pt x="11168" y="12486"/>
                  </a:cubicBezTo>
                  <a:cubicBezTo>
                    <a:pt x="11042" y="11575"/>
                    <a:pt x="10938" y="10797"/>
                    <a:pt x="10879" y="10190"/>
                  </a:cubicBezTo>
                  <a:cubicBezTo>
                    <a:pt x="10635" y="7739"/>
                    <a:pt x="9901" y="4688"/>
                    <a:pt x="9316" y="2237"/>
                  </a:cubicBezTo>
                  <a:cubicBezTo>
                    <a:pt x="9198" y="1734"/>
                    <a:pt x="8865" y="408"/>
                    <a:pt x="8776"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4"/>
            <p:cNvSpPr/>
            <p:nvPr/>
          </p:nvSpPr>
          <p:spPr>
            <a:xfrm>
              <a:off x="3681875" y="3048900"/>
              <a:ext cx="416750" cy="120125"/>
            </a:xfrm>
            <a:custGeom>
              <a:avLst/>
              <a:gdLst/>
              <a:ahLst/>
              <a:cxnLst/>
              <a:rect l="l" t="t" r="r" b="b"/>
              <a:pathLst>
                <a:path w="16670" h="4805" extrusionOk="0">
                  <a:moveTo>
                    <a:pt x="519" y="1"/>
                  </a:moveTo>
                  <a:lnTo>
                    <a:pt x="0" y="2237"/>
                  </a:lnTo>
                  <a:cubicBezTo>
                    <a:pt x="0" y="2237"/>
                    <a:pt x="1990" y="4805"/>
                    <a:pt x="7472" y="4805"/>
                  </a:cubicBezTo>
                  <a:cubicBezTo>
                    <a:pt x="8677" y="4805"/>
                    <a:pt x="10052" y="4680"/>
                    <a:pt x="11611" y="4377"/>
                  </a:cubicBezTo>
                  <a:lnTo>
                    <a:pt x="16669" y="3185"/>
                  </a:lnTo>
                  <a:lnTo>
                    <a:pt x="16462" y="690"/>
                  </a:lnTo>
                  <a:cubicBezTo>
                    <a:pt x="16462" y="690"/>
                    <a:pt x="12495" y="1924"/>
                    <a:pt x="8127" y="1924"/>
                  </a:cubicBezTo>
                  <a:cubicBezTo>
                    <a:pt x="5472" y="1924"/>
                    <a:pt x="2669" y="1468"/>
                    <a:pt x="519"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4"/>
            <p:cNvSpPr/>
            <p:nvPr/>
          </p:nvSpPr>
          <p:spPr>
            <a:xfrm>
              <a:off x="3723325" y="2344750"/>
              <a:ext cx="67225" cy="84725"/>
            </a:xfrm>
            <a:custGeom>
              <a:avLst/>
              <a:gdLst/>
              <a:ahLst/>
              <a:cxnLst/>
              <a:rect l="l" t="t" r="r" b="b"/>
              <a:pathLst>
                <a:path w="2689" h="3389" extrusionOk="0">
                  <a:moveTo>
                    <a:pt x="920" y="0"/>
                  </a:moveTo>
                  <a:cubicBezTo>
                    <a:pt x="835" y="0"/>
                    <a:pt x="750" y="11"/>
                    <a:pt x="667" y="35"/>
                  </a:cubicBezTo>
                  <a:cubicBezTo>
                    <a:pt x="379" y="109"/>
                    <a:pt x="164" y="338"/>
                    <a:pt x="82" y="575"/>
                  </a:cubicBezTo>
                  <a:cubicBezTo>
                    <a:pt x="1" y="805"/>
                    <a:pt x="38" y="1049"/>
                    <a:pt x="97" y="1272"/>
                  </a:cubicBezTo>
                  <a:cubicBezTo>
                    <a:pt x="220" y="1757"/>
                    <a:pt x="929" y="3389"/>
                    <a:pt x="1841" y="3389"/>
                  </a:cubicBezTo>
                  <a:cubicBezTo>
                    <a:pt x="1917" y="3389"/>
                    <a:pt x="1995" y="3377"/>
                    <a:pt x="2074" y="3352"/>
                  </a:cubicBezTo>
                  <a:cubicBezTo>
                    <a:pt x="2348" y="3271"/>
                    <a:pt x="2541" y="3064"/>
                    <a:pt x="2615" y="2841"/>
                  </a:cubicBezTo>
                  <a:cubicBezTo>
                    <a:pt x="2689" y="2627"/>
                    <a:pt x="2674" y="2404"/>
                    <a:pt x="2630" y="2190"/>
                  </a:cubicBezTo>
                  <a:cubicBezTo>
                    <a:pt x="2519" y="1620"/>
                    <a:pt x="2282" y="1079"/>
                    <a:pt x="1919" y="598"/>
                  </a:cubicBezTo>
                  <a:cubicBezTo>
                    <a:pt x="1786" y="420"/>
                    <a:pt x="1637" y="250"/>
                    <a:pt x="1430" y="131"/>
                  </a:cubicBezTo>
                  <a:cubicBezTo>
                    <a:pt x="1284" y="50"/>
                    <a:pt x="1103" y="0"/>
                    <a:pt x="920"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4"/>
            <p:cNvSpPr/>
            <p:nvPr/>
          </p:nvSpPr>
          <p:spPr>
            <a:xfrm>
              <a:off x="3752225" y="2414300"/>
              <a:ext cx="24825" cy="23900"/>
            </a:xfrm>
            <a:custGeom>
              <a:avLst/>
              <a:gdLst/>
              <a:ahLst/>
              <a:cxnLst/>
              <a:rect l="l" t="t" r="r" b="b"/>
              <a:pathLst>
                <a:path w="993" h="956" extrusionOk="0">
                  <a:moveTo>
                    <a:pt x="467" y="0"/>
                  </a:moveTo>
                  <a:cubicBezTo>
                    <a:pt x="207" y="0"/>
                    <a:pt x="0" y="215"/>
                    <a:pt x="15" y="474"/>
                  </a:cubicBezTo>
                  <a:cubicBezTo>
                    <a:pt x="30" y="741"/>
                    <a:pt x="252" y="955"/>
                    <a:pt x="518" y="955"/>
                  </a:cubicBezTo>
                  <a:cubicBezTo>
                    <a:pt x="785" y="955"/>
                    <a:pt x="992" y="741"/>
                    <a:pt x="978" y="474"/>
                  </a:cubicBezTo>
                  <a:cubicBezTo>
                    <a:pt x="963" y="215"/>
                    <a:pt x="733" y="0"/>
                    <a:pt x="467"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4"/>
            <p:cNvSpPr/>
            <p:nvPr/>
          </p:nvSpPr>
          <p:spPr>
            <a:xfrm>
              <a:off x="3893275" y="2774300"/>
              <a:ext cx="410450" cy="235575"/>
            </a:xfrm>
            <a:custGeom>
              <a:avLst/>
              <a:gdLst/>
              <a:ahLst/>
              <a:cxnLst/>
              <a:rect l="l" t="t" r="r" b="b"/>
              <a:pathLst>
                <a:path w="16418" h="9423" extrusionOk="0">
                  <a:moveTo>
                    <a:pt x="5" y="9346"/>
                  </a:moveTo>
                  <a:cubicBezTo>
                    <a:pt x="4" y="9347"/>
                    <a:pt x="2" y="9347"/>
                    <a:pt x="1" y="9348"/>
                  </a:cubicBezTo>
                  <a:lnTo>
                    <a:pt x="5" y="9346"/>
                  </a:lnTo>
                  <a:close/>
                  <a:moveTo>
                    <a:pt x="15930" y="1"/>
                  </a:moveTo>
                  <a:cubicBezTo>
                    <a:pt x="15829" y="1"/>
                    <a:pt x="15739" y="24"/>
                    <a:pt x="15663" y="70"/>
                  </a:cubicBezTo>
                  <a:lnTo>
                    <a:pt x="5" y="9346"/>
                  </a:lnTo>
                  <a:lnTo>
                    <a:pt x="5" y="9346"/>
                  </a:lnTo>
                  <a:cubicBezTo>
                    <a:pt x="82" y="9301"/>
                    <a:pt x="173" y="9277"/>
                    <a:pt x="274" y="9277"/>
                  </a:cubicBezTo>
                  <a:cubicBezTo>
                    <a:pt x="417" y="9277"/>
                    <a:pt x="580" y="9324"/>
                    <a:pt x="756" y="9422"/>
                  </a:cubicBezTo>
                  <a:lnTo>
                    <a:pt x="16418" y="144"/>
                  </a:lnTo>
                  <a:cubicBezTo>
                    <a:pt x="16239" y="48"/>
                    <a:pt x="16074" y="1"/>
                    <a:pt x="15930"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4"/>
            <p:cNvSpPr/>
            <p:nvPr/>
          </p:nvSpPr>
          <p:spPr>
            <a:xfrm>
              <a:off x="3889950" y="2707600"/>
              <a:ext cx="410450" cy="235450"/>
            </a:xfrm>
            <a:custGeom>
              <a:avLst/>
              <a:gdLst/>
              <a:ahLst/>
              <a:cxnLst/>
              <a:rect l="l" t="t" r="r" b="b"/>
              <a:pathLst>
                <a:path w="16418" h="9418" extrusionOk="0">
                  <a:moveTo>
                    <a:pt x="15936" y="1"/>
                  </a:moveTo>
                  <a:cubicBezTo>
                    <a:pt x="15832" y="1"/>
                    <a:pt x="15740" y="25"/>
                    <a:pt x="15662" y="72"/>
                  </a:cubicBezTo>
                  <a:lnTo>
                    <a:pt x="1" y="9343"/>
                  </a:lnTo>
                  <a:cubicBezTo>
                    <a:pt x="77" y="9300"/>
                    <a:pt x="169" y="9277"/>
                    <a:pt x="271" y="9277"/>
                  </a:cubicBezTo>
                  <a:cubicBezTo>
                    <a:pt x="414" y="9277"/>
                    <a:pt x="578" y="9322"/>
                    <a:pt x="756" y="9417"/>
                  </a:cubicBezTo>
                  <a:lnTo>
                    <a:pt x="16418" y="146"/>
                  </a:lnTo>
                  <a:cubicBezTo>
                    <a:pt x="16242" y="47"/>
                    <a:pt x="16078" y="1"/>
                    <a:pt x="15936"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4"/>
            <p:cNvSpPr/>
            <p:nvPr/>
          </p:nvSpPr>
          <p:spPr>
            <a:xfrm>
              <a:off x="3912175" y="2777875"/>
              <a:ext cx="671100" cy="386575"/>
            </a:xfrm>
            <a:custGeom>
              <a:avLst/>
              <a:gdLst/>
              <a:ahLst/>
              <a:cxnLst/>
              <a:rect l="l" t="t" r="r" b="b"/>
              <a:pathLst>
                <a:path w="26844" h="15463" extrusionOk="0">
                  <a:moveTo>
                    <a:pt x="15662" y="1"/>
                  </a:moveTo>
                  <a:lnTo>
                    <a:pt x="0" y="9279"/>
                  </a:lnTo>
                  <a:lnTo>
                    <a:pt x="11189" y="15463"/>
                  </a:lnTo>
                  <a:lnTo>
                    <a:pt x="26844" y="6191"/>
                  </a:lnTo>
                  <a:lnTo>
                    <a:pt x="15662" y="1"/>
                  </a:ln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4"/>
            <p:cNvSpPr/>
            <p:nvPr/>
          </p:nvSpPr>
          <p:spPr>
            <a:xfrm>
              <a:off x="4191900" y="2932650"/>
              <a:ext cx="393600" cy="232250"/>
            </a:xfrm>
            <a:custGeom>
              <a:avLst/>
              <a:gdLst/>
              <a:ahLst/>
              <a:cxnLst/>
              <a:rect l="l" t="t" r="r" b="b"/>
              <a:pathLst>
                <a:path w="15744" h="9290" extrusionOk="0">
                  <a:moveTo>
                    <a:pt x="15743" y="8"/>
                  </a:moveTo>
                  <a:lnTo>
                    <a:pt x="15738" y="11"/>
                  </a:lnTo>
                  <a:lnTo>
                    <a:pt x="15738" y="11"/>
                  </a:lnTo>
                  <a:cubicBezTo>
                    <a:pt x="15740" y="10"/>
                    <a:pt x="15741" y="9"/>
                    <a:pt x="15743" y="8"/>
                  </a:cubicBezTo>
                  <a:close/>
                  <a:moveTo>
                    <a:pt x="15655" y="0"/>
                  </a:moveTo>
                  <a:lnTo>
                    <a:pt x="0" y="9272"/>
                  </a:lnTo>
                  <a:cubicBezTo>
                    <a:pt x="16" y="9284"/>
                    <a:pt x="33" y="9289"/>
                    <a:pt x="48" y="9289"/>
                  </a:cubicBezTo>
                  <a:cubicBezTo>
                    <a:pt x="60" y="9289"/>
                    <a:pt x="72" y="9286"/>
                    <a:pt x="82" y="9279"/>
                  </a:cubicBezTo>
                  <a:lnTo>
                    <a:pt x="15738" y="11"/>
                  </a:lnTo>
                  <a:lnTo>
                    <a:pt x="15738" y="11"/>
                  </a:lnTo>
                  <a:cubicBezTo>
                    <a:pt x="15729" y="16"/>
                    <a:pt x="15719" y="18"/>
                    <a:pt x="15709" y="18"/>
                  </a:cubicBezTo>
                  <a:cubicBezTo>
                    <a:pt x="15693" y="18"/>
                    <a:pt x="15675" y="13"/>
                    <a:pt x="15655"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4"/>
            <p:cNvSpPr/>
            <p:nvPr/>
          </p:nvSpPr>
          <p:spPr>
            <a:xfrm>
              <a:off x="3908825" y="2711225"/>
              <a:ext cx="671125" cy="386575"/>
            </a:xfrm>
            <a:custGeom>
              <a:avLst/>
              <a:gdLst/>
              <a:ahLst/>
              <a:cxnLst/>
              <a:rect l="l" t="t" r="r" b="b"/>
              <a:pathLst>
                <a:path w="26845" h="15463" extrusionOk="0">
                  <a:moveTo>
                    <a:pt x="15663" y="1"/>
                  </a:moveTo>
                  <a:lnTo>
                    <a:pt x="1" y="9272"/>
                  </a:lnTo>
                  <a:lnTo>
                    <a:pt x="11182" y="15463"/>
                  </a:lnTo>
                  <a:lnTo>
                    <a:pt x="26844" y="6192"/>
                  </a:lnTo>
                  <a:lnTo>
                    <a:pt x="15663" y="1"/>
                  </a:ln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4"/>
            <p:cNvSpPr/>
            <p:nvPr/>
          </p:nvSpPr>
          <p:spPr>
            <a:xfrm>
              <a:off x="4188375" y="2866000"/>
              <a:ext cx="446925" cy="304375"/>
            </a:xfrm>
            <a:custGeom>
              <a:avLst/>
              <a:gdLst/>
              <a:ahLst/>
              <a:cxnLst/>
              <a:rect l="l" t="t" r="r" b="b"/>
              <a:pathLst>
                <a:path w="17877" h="12175" extrusionOk="0">
                  <a:moveTo>
                    <a:pt x="15662" y="1"/>
                  </a:moveTo>
                  <a:lnTo>
                    <a:pt x="0" y="9272"/>
                  </a:lnTo>
                  <a:cubicBezTo>
                    <a:pt x="1008" y="9827"/>
                    <a:pt x="1889" y="11012"/>
                    <a:pt x="2252" y="12175"/>
                  </a:cubicBezTo>
                  <a:lnTo>
                    <a:pt x="17876" y="2770"/>
                  </a:lnTo>
                  <a:cubicBezTo>
                    <a:pt x="17484" y="1652"/>
                    <a:pt x="16625" y="534"/>
                    <a:pt x="15662"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4"/>
            <p:cNvSpPr/>
            <p:nvPr/>
          </p:nvSpPr>
          <p:spPr>
            <a:xfrm>
              <a:off x="4234650" y="2935250"/>
              <a:ext cx="406950" cy="293075"/>
            </a:xfrm>
            <a:custGeom>
              <a:avLst/>
              <a:gdLst/>
              <a:ahLst/>
              <a:cxnLst/>
              <a:rect l="l" t="t" r="r" b="b"/>
              <a:pathLst>
                <a:path w="16278" h="11723" extrusionOk="0">
                  <a:moveTo>
                    <a:pt x="16025" y="0"/>
                  </a:moveTo>
                  <a:lnTo>
                    <a:pt x="401" y="9405"/>
                  </a:lnTo>
                  <a:cubicBezTo>
                    <a:pt x="497" y="9716"/>
                    <a:pt x="564" y="10019"/>
                    <a:pt x="578" y="10308"/>
                  </a:cubicBezTo>
                  <a:cubicBezTo>
                    <a:pt x="615" y="10999"/>
                    <a:pt x="397" y="11485"/>
                    <a:pt x="10" y="11717"/>
                  </a:cubicBezTo>
                  <a:lnTo>
                    <a:pt x="10" y="11717"/>
                  </a:lnTo>
                  <a:lnTo>
                    <a:pt x="15662" y="2451"/>
                  </a:lnTo>
                  <a:cubicBezTo>
                    <a:pt x="16055" y="2214"/>
                    <a:pt x="16277" y="1726"/>
                    <a:pt x="16240" y="1029"/>
                  </a:cubicBezTo>
                  <a:cubicBezTo>
                    <a:pt x="16225" y="704"/>
                    <a:pt x="16144" y="348"/>
                    <a:pt x="16025" y="0"/>
                  </a:cubicBezTo>
                  <a:close/>
                  <a:moveTo>
                    <a:pt x="10" y="11717"/>
                  </a:moveTo>
                  <a:lnTo>
                    <a:pt x="1" y="11722"/>
                  </a:lnTo>
                  <a:cubicBezTo>
                    <a:pt x="4" y="11721"/>
                    <a:pt x="7" y="11719"/>
                    <a:pt x="10" y="11717"/>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4"/>
            <p:cNvSpPr/>
            <p:nvPr/>
          </p:nvSpPr>
          <p:spPr>
            <a:xfrm>
              <a:off x="3882450" y="2939475"/>
              <a:ext cx="367975" cy="292525"/>
            </a:xfrm>
            <a:custGeom>
              <a:avLst/>
              <a:gdLst/>
              <a:ahLst/>
              <a:cxnLst/>
              <a:rect l="l" t="t" r="r" b="b"/>
              <a:pathLst>
                <a:path w="14719" h="11701" extrusionOk="0">
                  <a:moveTo>
                    <a:pt x="574" y="0"/>
                  </a:moveTo>
                  <a:cubicBezTo>
                    <a:pt x="224" y="0"/>
                    <a:pt x="0" y="274"/>
                    <a:pt x="27" y="742"/>
                  </a:cubicBezTo>
                  <a:cubicBezTo>
                    <a:pt x="56" y="1401"/>
                    <a:pt x="574" y="2208"/>
                    <a:pt x="1174" y="2541"/>
                  </a:cubicBezTo>
                  <a:lnTo>
                    <a:pt x="12363" y="8732"/>
                  </a:lnTo>
                  <a:cubicBezTo>
                    <a:pt x="12430" y="8769"/>
                    <a:pt x="12482" y="8858"/>
                    <a:pt x="12489" y="8932"/>
                  </a:cubicBezTo>
                  <a:cubicBezTo>
                    <a:pt x="12489" y="8984"/>
                    <a:pt x="12467" y="9015"/>
                    <a:pt x="12430" y="9015"/>
                  </a:cubicBezTo>
                  <a:cubicBezTo>
                    <a:pt x="12415" y="9015"/>
                    <a:pt x="12398" y="9009"/>
                    <a:pt x="12378" y="8999"/>
                  </a:cubicBezTo>
                  <a:lnTo>
                    <a:pt x="1189" y="2815"/>
                  </a:lnTo>
                  <a:cubicBezTo>
                    <a:pt x="1012" y="2717"/>
                    <a:pt x="848" y="2670"/>
                    <a:pt x="704" y="2670"/>
                  </a:cubicBezTo>
                  <a:cubicBezTo>
                    <a:pt x="361" y="2670"/>
                    <a:pt x="139" y="2938"/>
                    <a:pt x="160" y="3408"/>
                  </a:cubicBezTo>
                  <a:cubicBezTo>
                    <a:pt x="197" y="4067"/>
                    <a:pt x="708" y="4874"/>
                    <a:pt x="1315" y="5215"/>
                  </a:cubicBezTo>
                  <a:lnTo>
                    <a:pt x="12497" y="11398"/>
                  </a:lnTo>
                  <a:cubicBezTo>
                    <a:pt x="12867" y="11604"/>
                    <a:pt x="13212" y="11701"/>
                    <a:pt x="13514" y="11701"/>
                  </a:cubicBezTo>
                  <a:cubicBezTo>
                    <a:pt x="14244" y="11701"/>
                    <a:pt x="14719" y="11130"/>
                    <a:pt x="14666" y="10139"/>
                  </a:cubicBezTo>
                  <a:cubicBezTo>
                    <a:pt x="14600" y="8740"/>
                    <a:pt x="13504" y="7036"/>
                    <a:pt x="12237" y="6333"/>
                  </a:cubicBezTo>
                  <a:lnTo>
                    <a:pt x="1056" y="142"/>
                  </a:lnTo>
                  <a:cubicBezTo>
                    <a:pt x="880" y="46"/>
                    <a:pt x="716" y="0"/>
                    <a:pt x="574"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4"/>
            <p:cNvSpPr/>
            <p:nvPr/>
          </p:nvSpPr>
          <p:spPr>
            <a:xfrm>
              <a:off x="3926800" y="2651075"/>
              <a:ext cx="394700" cy="238825"/>
            </a:xfrm>
            <a:custGeom>
              <a:avLst/>
              <a:gdLst/>
              <a:ahLst/>
              <a:cxnLst/>
              <a:rect l="l" t="t" r="r" b="b"/>
              <a:pathLst>
                <a:path w="15788" h="9553" extrusionOk="0">
                  <a:moveTo>
                    <a:pt x="15691" y="0"/>
                  </a:moveTo>
                  <a:lnTo>
                    <a:pt x="30" y="9279"/>
                  </a:lnTo>
                  <a:cubicBezTo>
                    <a:pt x="8" y="9286"/>
                    <a:pt x="0" y="9316"/>
                    <a:pt x="0" y="9353"/>
                  </a:cubicBezTo>
                  <a:cubicBezTo>
                    <a:pt x="8" y="9427"/>
                    <a:pt x="59" y="9516"/>
                    <a:pt x="126" y="9553"/>
                  </a:cubicBezTo>
                  <a:lnTo>
                    <a:pt x="15788" y="274"/>
                  </a:lnTo>
                  <a:cubicBezTo>
                    <a:pt x="15721" y="237"/>
                    <a:pt x="15662" y="148"/>
                    <a:pt x="15662" y="74"/>
                  </a:cubicBezTo>
                  <a:cubicBezTo>
                    <a:pt x="15662" y="45"/>
                    <a:pt x="15669" y="15"/>
                    <a:pt x="15691"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4"/>
            <p:cNvSpPr/>
            <p:nvPr/>
          </p:nvSpPr>
          <p:spPr>
            <a:xfrm>
              <a:off x="3886800" y="2583900"/>
              <a:ext cx="431375" cy="239375"/>
            </a:xfrm>
            <a:custGeom>
              <a:avLst/>
              <a:gdLst/>
              <a:ahLst/>
              <a:cxnLst/>
              <a:rect l="l" t="t" r="r" b="b"/>
              <a:pathLst>
                <a:path w="17255" h="9575" extrusionOk="0">
                  <a:moveTo>
                    <a:pt x="16240" y="0"/>
                  </a:moveTo>
                  <a:cubicBezTo>
                    <a:pt x="16022" y="0"/>
                    <a:pt x="15827" y="51"/>
                    <a:pt x="15662" y="147"/>
                  </a:cubicBezTo>
                  <a:lnTo>
                    <a:pt x="1" y="9419"/>
                  </a:lnTo>
                  <a:cubicBezTo>
                    <a:pt x="166" y="9322"/>
                    <a:pt x="360" y="9271"/>
                    <a:pt x="578" y="9271"/>
                  </a:cubicBezTo>
                  <a:cubicBezTo>
                    <a:pt x="879" y="9271"/>
                    <a:pt x="1223" y="9368"/>
                    <a:pt x="1593" y="9574"/>
                  </a:cubicBezTo>
                  <a:lnTo>
                    <a:pt x="17254" y="303"/>
                  </a:lnTo>
                  <a:cubicBezTo>
                    <a:pt x="16885" y="97"/>
                    <a:pt x="16541" y="0"/>
                    <a:pt x="16240"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4"/>
            <p:cNvSpPr/>
            <p:nvPr/>
          </p:nvSpPr>
          <p:spPr>
            <a:xfrm>
              <a:off x="3929925" y="2657925"/>
              <a:ext cx="671300" cy="386750"/>
            </a:xfrm>
            <a:custGeom>
              <a:avLst/>
              <a:gdLst/>
              <a:ahLst/>
              <a:cxnLst/>
              <a:rect l="l" t="t" r="r" b="b"/>
              <a:pathLst>
                <a:path w="26852" h="15470" extrusionOk="0">
                  <a:moveTo>
                    <a:pt x="15663" y="0"/>
                  </a:moveTo>
                  <a:lnTo>
                    <a:pt x="1" y="9279"/>
                  </a:lnTo>
                  <a:lnTo>
                    <a:pt x="11190" y="15470"/>
                  </a:lnTo>
                  <a:lnTo>
                    <a:pt x="26852" y="6191"/>
                  </a:lnTo>
                  <a:lnTo>
                    <a:pt x="15663" y="0"/>
                  </a:ln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4"/>
            <p:cNvSpPr/>
            <p:nvPr/>
          </p:nvSpPr>
          <p:spPr>
            <a:xfrm>
              <a:off x="4209675" y="2812675"/>
              <a:ext cx="420800" cy="293650"/>
            </a:xfrm>
            <a:custGeom>
              <a:avLst/>
              <a:gdLst/>
              <a:ahLst/>
              <a:cxnLst/>
              <a:rect l="l" t="t" r="r" b="b"/>
              <a:pathLst>
                <a:path w="16832" h="11746" extrusionOk="0">
                  <a:moveTo>
                    <a:pt x="15662" y="1"/>
                  </a:moveTo>
                  <a:lnTo>
                    <a:pt x="0" y="9280"/>
                  </a:lnTo>
                  <a:cubicBezTo>
                    <a:pt x="600" y="9613"/>
                    <a:pt x="1118" y="10420"/>
                    <a:pt x="1155" y="11079"/>
                  </a:cubicBezTo>
                  <a:cubicBezTo>
                    <a:pt x="1170" y="11401"/>
                    <a:pt x="1073" y="11626"/>
                    <a:pt x="900" y="11734"/>
                  </a:cubicBezTo>
                  <a:lnTo>
                    <a:pt x="900" y="11734"/>
                  </a:lnTo>
                  <a:lnTo>
                    <a:pt x="16543" y="2474"/>
                  </a:lnTo>
                  <a:cubicBezTo>
                    <a:pt x="16721" y="2371"/>
                    <a:pt x="16832" y="2134"/>
                    <a:pt x="16810" y="1808"/>
                  </a:cubicBezTo>
                  <a:cubicBezTo>
                    <a:pt x="16780" y="1141"/>
                    <a:pt x="16262" y="334"/>
                    <a:pt x="15662" y="1"/>
                  </a:cubicBezTo>
                  <a:close/>
                  <a:moveTo>
                    <a:pt x="900" y="11734"/>
                  </a:moveTo>
                  <a:lnTo>
                    <a:pt x="881" y="11745"/>
                  </a:lnTo>
                  <a:cubicBezTo>
                    <a:pt x="888" y="11742"/>
                    <a:pt x="894" y="11738"/>
                    <a:pt x="900" y="11734"/>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4"/>
            <p:cNvSpPr/>
            <p:nvPr/>
          </p:nvSpPr>
          <p:spPr>
            <a:xfrm>
              <a:off x="3926600" y="2591450"/>
              <a:ext cx="671300" cy="386575"/>
            </a:xfrm>
            <a:custGeom>
              <a:avLst/>
              <a:gdLst/>
              <a:ahLst/>
              <a:cxnLst/>
              <a:rect l="l" t="t" r="r" b="b"/>
              <a:pathLst>
                <a:path w="26852" h="15463" extrusionOk="0">
                  <a:moveTo>
                    <a:pt x="15662" y="1"/>
                  </a:moveTo>
                  <a:lnTo>
                    <a:pt x="1" y="9272"/>
                  </a:lnTo>
                  <a:lnTo>
                    <a:pt x="11190" y="15463"/>
                  </a:lnTo>
                  <a:lnTo>
                    <a:pt x="26852" y="6192"/>
                  </a:lnTo>
                  <a:lnTo>
                    <a:pt x="15662" y="1"/>
                  </a:ln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4"/>
            <p:cNvSpPr/>
            <p:nvPr/>
          </p:nvSpPr>
          <p:spPr>
            <a:xfrm>
              <a:off x="4206325" y="2746225"/>
              <a:ext cx="420650" cy="293650"/>
            </a:xfrm>
            <a:custGeom>
              <a:avLst/>
              <a:gdLst/>
              <a:ahLst/>
              <a:cxnLst/>
              <a:rect l="l" t="t" r="r" b="b"/>
              <a:pathLst>
                <a:path w="16826" h="11746" extrusionOk="0">
                  <a:moveTo>
                    <a:pt x="15663" y="1"/>
                  </a:moveTo>
                  <a:lnTo>
                    <a:pt x="1" y="9272"/>
                  </a:lnTo>
                  <a:cubicBezTo>
                    <a:pt x="601" y="9605"/>
                    <a:pt x="1119" y="10412"/>
                    <a:pt x="1149" y="11071"/>
                  </a:cubicBezTo>
                  <a:cubicBezTo>
                    <a:pt x="1171" y="11404"/>
                    <a:pt x="1060" y="11634"/>
                    <a:pt x="875" y="11745"/>
                  </a:cubicBezTo>
                  <a:lnTo>
                    <a:pt x="16536" y="2466"/>
                  </a:lnTo>
                  <a:cubicBezTo>
                    <a:pt x="16721" y="2363"/>
                    <a:pt x="16825" y="2126"/>
                    <a:pt x="16810" y="1800"/>
                  </a:cubicBezTo>
                  <a:cubicBezTo>
                    <a:pt x="16773" y="1134"/>
                    <a:pt x="16262" y="326"/>
                    <a:pt x="15663"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4"/>
            <p:cNvSpPr/>
            <p:nvPr/>
          </p:nvSpPr>
          <p:spPr>
            <a:xfrm>
              <a:off x="3871050" y="2815700"/>
              <a:ext cx="368050" cy="292550"/>
            </a:xfrm>
            <a:custGeom>
              <a:avLst/>
              <a:gdLst/>
              <a:ahLst/>
              <a:cxnLst/>
              <a:rect l="l" t="t" r="r" b="b"/>
              <a:pathLst>
                <a:path w="14722" h="11702" extrusionOk="0">
                  <a:moveTo>
                    <a:pt x="1209" y="0"/>
                  </a:moveTo>
                  <a:cubicBezTo>
                    <a:pt x="476" y="0"/>
                    <a:pt x="1" y="574"/>
                    <a:pt x="53" y="1561"/>
                  </a:cubicBezTo>
                  <a:cubicBezTo>
                    <a:pt x="127" y="2953"/>
                    <a:pt x="1216" y="4664"/>
                    <a:pt x="2482" y="5367"/>
                  </a:cubicBezTo>
                  <a:lnTo>
                    <a:pt x="13671" y="11558"/>
                  </a:lnTo>
                  <a:cubicBezTo>
                    <a:pt x="13846" y="11655"/>
                    <a:pt x="14009" y="11701"/>
                    <a:pt x="14152" y="11701"/>
                  </a:cubicBezTo>
                  <a:cubicBezTo>
                    <a:pt x="14497" y="11701"/>
                    <a:pt x="14721" y="11430"/>
                    <a:pt x="14700" y="10958"/>
                  </a:cubicBezTo>
                  <a:cubicBezTo>
                    <a:pt x="14663" y="10299"/>
                    <a:pt x="14145" y="9492"/>
                    <a:pt x="13545" y="9159"/>
                  </a:cubicBezTo>
                  <a:lnTo>
                    <a:pt x="2356" y="2968"/>
                  </a:lnTo>
                  <a:cubicBezTo>
                    <a:pt x="2289" y="2931"/>
                    <a:pt x="2238" y="2842"/>
                    <a:pt x="2230" y="2768"/>
                  </a:cubicBezTo>
                  <a:cubicBezTo>
                    <a:pt x="2230" y="2716"/>
                    <a:pt x="2256" y="2685"/>
                    <a:pt x="2292" y="2685"/>
                  </a:cubicBezTo>
                  <a:cubicBezTo>
                    <a:pt x="2307" y="2685"/>
                    <a:pt x="2324" y="2691"/>
                    <a:pt x="2341" y="2701"/>
                  </a:cubicBezTo>
                  <a:lnTo>
                    <a:pt x="13530" y="8892"/>
                  </a:lnTo>
                  <a:cubicBezTo>
                    <a:pt x="13708" y="8989"/>
                    <a:pt x="13872" y="9035"/>
                    <a:pt x="14016" y="9035"/>
                  </a:cubicBezTo>
                  <a:cubicBezTo>
                    <a:pt x="14363" y="9035"/>
                    <a:pt x="14586" y="8764"/>
                    <a:pt x="14560" y="8292"/>
                  </a:cubicBezTo>
                  <a:cubicBezTo>
                    <a:pt x="14530" y="7633"/>
                    <a:pt x="14012" y="6826"/>
                    <a:pt x="13412" y="6493"/>
                  </a:cubicBezTo>
                  <a:lnTo>
                    <a:pt x="2223" y="302"/>
                  </a:lnTo>
                  <a:cubicBezTo>
                    <a:pt x="1854" y="97"/>
                    <a:pt x="1510" y="0"/>
                    <a:pt x="1209"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4"/>
            <p:cNvSpPr/>
            <p:nvPr/>
          </p:nvSpPr>
          <p:spPr>
            <a:xfrm>
              <a:off x="4034350" y="3107500"/>
              <a:ext cx="251375" cy="145075"/>
            </a:xfrm>
            <a:custGeom>
              <a:avLst/>
              <a:gdLst/>
              <a:ahLst/>
              <a:cxnLst/>
              <a:rect l="l" t="t" r="r" b="b"/>
              <a:pathLst>
                <a:path w="10055" h="5803" extrusionOk="0">
                  <a:moveTo>
                    <a:pt x="7597" y="1"/>
                  </a:moveTo>
                  <a:cubicBezTo>
                    <a:pt x="7515" y="1"/>
                    <a:pt x="7424" y="13"/>
                    <a:pt x="7324" y="41"/>
                  </a:cubicBezTo>
                  <a:lnTo>
                    <a:pt x="6473" y="212"/>
                  </a:lnTo>
                  <a:lnTo>
                    <a:pt x="4895" y="145"/>
                  </a:lnTo>
                  <a:lnTo>
                    <a:pt x="1755" y="1382"/>
                  </a:lnTo>
                  <a:lnTo>
                    <a:pt x="8" y="1048"/>
                  </a:lnTo>
                  <a:lnTo>
                    <a:pt x="0" y="2744"/>
                  </a:lnTo>
                  <a:lnTo>
                    <a:pt x="1385" y="3559"/>
                  </a:lnTo>
                  <a:lnTo>
                    <a:pt x="4762" y="5277"/>
                  </a:lnTo>
                  <a:lnTo>
                    <a:pt x="6872" y="5691"/>
                  </a:lnTo>
                  <a:lnTo>
                    <a:pt x="8590" y="5803"/>
                  </a:lnTo>
                  <a:lnTo>
                    <a:pt x="9168" y="5499"/>
                  </a:lnTo>
                  <a:cubicBezTo>
                    <a:pt x="9464" y="5293"/>
                    <a:pt x="9469" y="4859"/>
                    <a:pt x="9209" y="4859"/>
                  </a:cubicBezTo>
                  <a:cubicBezTo>
                    <a:pt x="9169" y="4859"/>
                    <a:pt x="9124" y="4869"/>
                    <a:pt x="9072" y="4892"/>
                  </a:cubicBezTo>
                  <a:lnTo>
                    <a:pt x="9353" y="4684"/>
                  </a:lnTo>
                  <a:cubicBezTo>
                    <a:pt x="9769" y="4354"/>
                    <a:pt x="9689" y="4036"/>
                    <a:pt x="9374" y="4036"/>
                  </a:cubicBezTo>
                  <a:cubicBezTo>
                    <a:pt x="9279" y="4036"/>
                    <a:pt x="9164" y="4064"/>
                    <a:pt x="9035" y="4129"/>
                  </a:cubicBezTo>
                  <a:lnTo>
                    <a:pt x="8576" y="4418"/>
                  </a:lnTo>
                  <a:lnTo>
                    <a:pt x="7376" y="4151"/>
                  </a:lnTo>
                  <a:lnTo>
                    <a:pt x="7376" y="4151"/>
                  </a:lnTo>
                  <a:lnTo>
                    <a:pt x="8553" y="4255"/>
                  </a:lnTo>
                  <a:lnTo>
                    <a:pt x="9516" y="3507"/>
                  </a:lnTo>
                  <a:cubicBezTo>
                    <a:pt x="10054" y="3034"/>
                    <a:pt x="9922" y="2685"/>
                    <a:pt x="9611" y="2685"/>
                  </a:cubicBezTo>
                  <a:cubicBezTo>
                    <a:pt x="9499" y="2685"/>
                    <a:pt x="9363" y="2731"/>
                    <a:pt x="9227" y="2833"/>
                  </a:cubicBezTo>
                  <a:lnTo>
                    <a:pt x="8272" y="3381"/>
                  </a:lnTo>
                  <a:lnTo>
                    <a:pt x="7109" y="3092"/>
                  </a:lnTo>
                  <a:lnTo>
                    <a:pt x="8228" y="3151"/>
                  </a:lnTo>
                  <a:lnTo>
                    <a:pt x="9049" y="2537"/>
                  </a:lnTo>
                  <a:cubicBezTo>
                    <a:pt x="9520" y="2213"/>
                    <a:pt x="9456" y="1838"/>
                    <a:pt x="9073" y="1838"/>
                  </a:cubicBezTo>
                  <a:cubicBezTo>
                    <a:pt x="8993" y="1838"/>
                    <a:pt x="8898" y="1855"/>
                    <a:pt x="8790" y="1893"/>
                  </a:cubicBezTo>
                  <a:lnTo>
                    <a:pt x="7931" y="2167"/>
                  </a:lnTo>
                  <a:lnTo>
                    <a:pt x="5206" y="1545"/>
                  </a:lnTo>
                  <a:lnTo>
                    <a:pt x="6902" y="1011"/>
                  </a:lnTo>
                  <a:lnTo>
                    <a:pt x="7754" y="626"/>
                  </a:lnTo>
                  <a:cubicBezTo>
                    <a:pt x="8219" y="394"/>
                    <a:pt x="8060" y="1"/>
                    <a:pt x="7597"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4"/>
            <p:cNvSpPr/>
            <p:nvPr/>
          </p:nvSpPr>
          <p:spPr>
            <a:xfrm>
              <a:off x="3641325" y="2905425"/>
              <a:ext cx="436925" cy="292700"/>
            </a:xfrm>
            <a:custGeom>
              <a:avLst/>
              <a:gdLst/>
              <a:ahLst/>
              <a:cxnLst/>
              <a:rect l="l" t="t" r="r" b="b"/>
              <a:pathLst>
                <a:path w="17477" h="11708" extrusionOk="0">
                  <a:moveTo>
                    <a:pt x="5643" y="1"/>
                  </a:moveTo>
                  <a:cubicBezTo>
                    <a:pt x="4144" y="733"/>
                    <a:pt x="2761" y="1247"/>
                    <a:pt x="1240" y="1247"/>
                  </a:cubicBezTo>
                  <a:cubicBezTo>
                    <a:pt x="838" y="1247"/>
                    <a:pt x="426" y="1211"/>
                    <a:pt x="0" y="1134"/>
                  </a:cubicBezTo>
                  <a:lnTo>
                    <a:pt x="0" y="1134"/>
                  </a:lnTo>
                  <a:cubicBezTo>
                    <a:pt x="1022" y="3881"/>
                    <a:pt x="1644" y="6369"/>
                    <a:pt x="2540" y="7214"/>
                  </a:cubicBezTo>
                  <a:cubicBezTo>
                    <a:pt x="4031" y="8636"/>
                    <a:pt x="11088" y="11707"/>
                    <a:pt x="15949" y="11707"/>
                  </a:cubicBezTo>
                  <a:cubicBezTo>
                    <a:pt x="16351" y="11707"/>
                    <a:pt x="16739" y="11686"/>
                    <a:pt x="17106" y="11642"/>
                  </a:cubicBezTo>
                  <a:cubicBezTo>
                    <a:pt x="16669" y="10627"/>
                    <a:pt x="16373" y="10294"/>
                    <a:pt x="17476" y="9465"/>
                  </a:cubicBezTo>
                  <a:lnTo>
                    <a:pt x="6776" y="4177"/>
                  </a:lnTo>
                  <a:cubicBezTo>
                    <a:pt x="6369" y="2830"/>
                    <a:pt x="6006" y="1408"/>
                    <a:pt x="5643"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4"/>
            <p:cNvSpPr/>
            <p:nvPr/>
          </p:nvSpPr>
          <p:spPr>
            <a:xfrm>
              <a:off x="3618750" y="2878600"/>
              <a:ext cx="163675" cy="66050"/>
            </a:xfrm>
            <a:custGeom>
              <a:avLst/>
              <a:gdLst/>
              <a:ahLst/>
              <a:cxnLst/>
              <a:rect l="l" t="t" r="r" b="b"/>
              <a:pathLst>
                <a:path w="6547" h="2642" extrusionOk="0">
                  <a:moveTo>
                    <a:pt x="6272" y="0"/>
                  </a:moveTo>
                  <a:cubicBezTo>
                    <a:pt x="4845" y="888"/>
                    <a:pt x="3256" y="1430"/>
                    <a:pt x="1600" y="1430"/>
                  </a:cubicBezTo>
                  <a:cubicBezTo>
                    <a:pt x="1072" y="1430"/>
                    <a:pt x="538" y="1375"/>
                    <a:pt x="0" y="1259"/>
                  </a:cubicBezTo>
                  <a:lnTo>
                    <a:pt x="0" y="1259"/>
                  </a:lnTo>
                  <a:cubicBezTo>
                    <a:pt x="126" y="1615"/>
                    <a:pt x="252" y="1977"/>
                    <a:pt x="385" y="2325"/>
                  </a:cubicBezTo>
                  <a:cubicBezTo>
                    <a:pt x="867" y="2548"/>
                    <a:pt x="1371" y="2641"/>
                    <a:pt x="1884" y="2641"/>
                  </a:cubicBezTo>
                  <a:cubicBezTo>
                    <a:pt x="3454" y="2641"/>
                    <a:pt x="5118" y="1771"/>
                    <a:pt x="6546" y="1074"/>
                  </a:cubicBezTo>
                  <a:cubicBezTo>
                    <a:pt x="6457" y="711"/>
                    <a:pt x="6361" y="356"/>
                    <a:pt x="6272"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4"/>
            <p:cNvSpPr/>
            <p:nvPr/>
          </p:nvSpPr>
          <p:spPr>
            <a:xfrm>
              <a:off x="3566350" y="2650175"/>
              <a:ext cx="209225" cy="264200"/>
            </a:xfrm>
            <a:custGeom>
              <a:avLst/>
              <a:gdLst/>
              <a:ahLst/>
              <a:cxnLst/>
              <a:rect l="l" t="t" r="r" b="b"/>
              <a:pathLst>
                <a:path w="8369" h="10568" extrusionOk="0">
                  <a:moveTo>
                    <a:pt x="2676" y="1"/>
                  </a:moveTo>
                  <a:cubicBezTo>
                    <a:pt x="1249" y="1"/>
                    <a:pt x="349" y="552"/>
                    <a:pt x="0" y="1688"/>
                  </a:cubicBezTo>
                  <a:cubicBezTo>
                    <a:pt x="112" y="3783"/>
                    <a:pt x="993" y="7227"/>
                    <a:pt x="2096" y="10396"/>
                  </a:cubicBezTo>
                  <a:cubicBezTo>
                    <a:pt x="2634" y="10512"/>
                    <a:pt x="3168" y="10567"/>
                    <a:pt x="3696" y="10567"/>
                  </a:cubicBezTo>
                  <a:cubicBezTo>
                    <a:pt x="5352" y="10567"/>
                    <a:pt x="6941" y="10025"/>
                    <a:pt x="8368" y="9137"/>
                  </a:cubicBezTo>
                  <a:cubicBezTo>
                    <a:pt x="7176" y="4465"/>
                    <a:pt x="5954" y="236"/>
                    <a:pt x="3340" y="36"/>
                  </a:cubicBezTo>
                  <a:cubicBezTo>
                    <a:pt x="3107" y="13"/>
                    <a:pt x="2886" y="1"/>
                    <a:pt x="2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4"/>
            <p:cNvSpPr/>
            <p:nvPr/>
          </p:nvSpPr>
          <p:spPr>
            <a:xfrm>
              <a:off x="3733150" y="2077225"/>
              <a:ext cx="229725" cy="187725"/>
            </a:xfrm>
            <a:custGeom>
              <a:avLst/>
              <a:gdLst/>
              <a:ahLst/>
              <a:cxnLst/>
              <a:rect l="l" t="t" r="r" b="b"/>
              <a:pathLst>
                <a:path w="9189" h="7509" extrusionOk="0">
                  <a:moveTo>
                    <a:pt x="6129" y="1"/>
                  </a:moveTo>
                  <a:cubicBezTo>
                    <a:pt x="5725" y="1"/>
                    <a:pt x="5267" y="57"/>
                    <a:pt x="4747" y="184"/>
                  </a:cubicBezTo>
                  <a:cubicBezTo>
                    <a:pt x="1415" y="998"/>
                    <a:pt x="0" y="4701"/>
                    <a:pt x="385" y="7507"/>
                  </a:cubicBezTo>
                  <a:cubicBezTo>
                    <a:pt x="426" y="7508"/>
                    <a:pt x="467" y="7509"/>
                    <a:pt x="507" y="7509"/>
                  </a:cubicBezTo>
                  <a:cubicBezTo>
                    <a:pt x="4066" y="7509"/>
                    <a:pt x="5169" y="2971"/>
                    <a:pt x="7953" y="2971"/>
                  </a:cubicBezTo>
                  <a:cubicBezTo>
                    <a:pt x="8314" y="2971"/>
                    <a:pt x="8704" y="3047"/>
                    <a:pt x="9131" y="3220"/>
                  </a:cubicBezTo>
                  <a:cubicBezTo>
                    <a:pt x="9131" y="3220"/>
                    <a:pt x="9189" y="1"/>
                    <a:pt x="6129"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4"/>
            <p:cNvSpPr/>
            <p:nvPr/>
          </p:nvSpPr>
          <p:spPr>
            <a:xfrm>
              <a:off x="3740925" y="2091050"/>
              <a:ext cx="221075" cy="173900"/>
            </a:xfrm>
            <a:custGeom>
              <a:avLst/>
              <a:gdLst/>
              <a:ahLst/>
              <a:cxnLst/>
              <a:rect l="l" t="t" r="r" b="b"/>
              <a:pathLst>
                <a:path w="8843" h="6956" extrusionOk="0">
                  <a:moveTo>
                    <a:pt x="7628" y="1"/>
                  </a:moveTo>
                  <a:cubicBezTo>
                    <a:pt x="8820" y="2185"/>
                    <a:pt x="4169" y="1519"/>
                    <a:pt x="30" y="5621"/>
                  </a:cubicBezTo>
                  <a:cubicBezTo>
                    <a:pt x="0" y="6073"/>
                    <a:pt x="15" y="6525"/>
                    <a:pt x="74" y="6954"/>
                  </a:cubicBezTo>
                  <a:cubicBezTo>
                    <a:pt x="115" y="6955"/>
                    <a:pt x="156" y="6956"/>
                    <a:pt x="196" y="6956"/>
                  </a:cubicBezTo>
                  <a:cubicBezTo>
                    <a:pt x="3755" y="6956"/>
                    <a:pt x="4858" y="2418"/>
                    <a:pt x="7642" y="2418"/>
                  </a:cubicBezTo>
                  <a:cubicBezTo>
                    <a:pt x="8003" y="2418"/>
                    <a:pt x="8393" y="2494"/>
                    <a:pt x="8820" y="2667"/>
                  </a:cubicBezTo>
                  <a:cubicBezTo>
                    <a:pt x="8820" y="2667"/>
                    <a:pt x="8842" y="919"/>
                    <a:pt x="7628" y="1"/>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4"/>
            <p:cNvSpPr/>
            <p:nvPr/>
          </p:nvSpPr>
          <p:spPr>
            <a:xfrm>
              <a:off x="4366100" y="2893225"/>
              <a:ext cx="299375" cy="156300"/>
            </a:xfrm>
            <a:custGeom>
              <a:avLst/>
              <a:gdLst/>
              <a:ahLst/>
              <a:cxnLst/>
              <a:rect l="l" t="t" r="r" b="b"/>
              <a:pathLst>
                <a:path w="11975" h="6252" extrusionOk="0">
                  <a:moveTo>
                    <a:pt x="6865" y="0"/>
                  </a:moveTo>
                  <a:lnTo>
                    <a:pt x="3925" y="815"/>
                  </a:lnTo>
                  <a:lnTo>
                    <a:pt x="1704" y="252"/>
                  </a:lnTo>
                  <a:lnTo>
                    <a:pt x="0" y="1844"/>
                  </a:lnTo>
                  <a:lnTo>
                    <a:pt x="1444" y="2836"/>
                  </a:lnTo>
                  <a:lnTo>
                    <a:pt x="2770" y="3681"/>
                  </a:lnTo>
                  <a:lnTo>
                    <a:pt x="4740" y="5473"/>
                  </a:lnTo>
                  <a:cubicBezTo>
                    <a:pt x="5222" y="5908"/>
                    <a:pt x="5851" y="6150"/>
                    <a:pt x="6485" y="6150"/>
                  </a:cubicBezTo>
                  <a:cubicBezTo>
                    <a:pt x="6562" y="6150"/>
                    <a:pt x="6640" y="6146"/>
                    <a:pt x="6717" y="6139"/>
                  </a:cubicBezTo>
                  <a:lnTo>
                    <a:pt x="7028" y="6109"/>
                  </a:lnTo>
                  <a:cubicBezTo>
                    <a:pt x="7187" y="6213"/>
                    <a:pt x="7329" y="6252"/>
                    <a:pt x="7469" y="6252"/>
                  </a:cubicBezTo>
                  <a:cubicBezTo>
                    <a:pt x="7701" y="6252"/>
                    <a:pt x="7926" y="6144"/>
                    <a:pt x="8213" y="6043"/>
                  </a:cubicBezTo>
                  <a:lnTo>
                    <a:pt x="9331" y="5947"/>
                  </a:lnTo>
                  <a:lnTo>
                    <a:pt x="10086" y="5302"/>
                  </a:lnTo>
                  <a:lnTo>
                    <a:pt x="11286" y="3880"/>
                  </a:lnTo>
                  <a:cubicBezTo>
                    <a:pt x="11974" y="3244"/>
                    <a:pt x="11560" y="3059"/>
                    <a:pt x="11019" y="2955"/>
                  </a:cubicBezTo>
                  <a:lnTo>
                    <a:pt x="10404" y="3377"/>
                  </a:lnTo>
                  <a:lnTo>
                    <a:pt x="9523" y="3295"/>
                  </a:lnTo>
                  <a:lnTo>
                    <a:pt x="7531" y="2970"/>
                  </a:lnTo>
                  <a:lnTo>
                    <a:pt x="8531" y="1570"/>
                  </a:lnTo>
                  <a:lnTo>
                    <a:pt x="10093" y="1814"/>
                  </a:lnTo>
                  <a:lnTo>
                    <a:pt x="10938" y="2066"/>
                  </a:lnTo>
                  <a:cubicBezTo>
                    <a:pt x="11045" y="2093"/>
                    <a:pt x="11140" y="2105"/>
                    <a:pt x="11222" y="2105"/>
                  </a:cubicBezTo>
                  <a:cubicBezTo>
                    <a:pt x="11717" y="2105"/>
                    <a:pt x="11746" y="1672"/>
                    <a:pt x="11263" y="1348"/>
                  </a:cubicBezTo>
                  <a:lnTo>
                    <a:pt x="9664" y="511"/>
                  </a:lnTo>
                  <a:lnTo>
                    <a:pt x="6865" y="0"/>
                  </a:ln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4"/>
            <p:cNvSpPr/>
            <p:nvPr/>
          </p:nvSpPr>
          <p:spPr>
            <a:xfrm>
              <a:off x="3933450" y="2450950"/>
              <a:ext cx="530800" cy="548600"/>
            </a:xfrm>
            <a:custGeom>
              <a:avLst/>
              <a:gdLst/>
              <a:ahLst/>
              <a:cxnLst/>
              <a:rect l="l" t="t" r="r" b="b"/>
              <a:pathLst>
                <a:path w="21232" h="21944" extrusionOk="0">
                  <a:moveTo>
                    <a:pt x="3762" y="0"/>
                  </a:moveTo>
                  <a:lnTo>
                    <a:pt x="1" y="8131"/>
                  </a:lnTo>
                  <a:cubicBezTo>
                    <a:pt x="6969" y="9760"/>
                    <a:pt x="223" y="20520"/>
                    <a:pt x="6140" y="21046"/>
                  </a:cubicBezTo>
                  <a:cubicBezTo>
                    <a:pt x="9344" y="21260"/>
                    <a:pt x="13394" y="21944"/>
                    <a:pt x="17314" y="21944"/>
                  </a:cubicBezTo>
                  <a:cubicBezTo>
                    <a:pt x="18395" y="21944"/>
                    <a:pt x="19465" y="21892"/>
                    <a:pt x="20505" y="21764"/>
                  </a:cubicBezTo>
                  <a:cubicBezTo>
                    <a:pt x="20061" y="20750"/>
                    <a:pt x="20128" y="19335"/>
                    <a:pt x="21231" y="18506"/>
                  </a:cubicBezTo>
                  <a:lnTo>
                    <a:pt x="9709" y="15751"/>
                  </a:lnTo>
                  <a:cubicBezTo>
                    <a:pt x="7820" y="9575"/>
                    <a:pt x="7043" y="2303"/>
                    <a:pt x="37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4"/>
            <p:cNvSpPr/>
            <p:nvPr/>
          </p:nvSpPr>
          <p:spPr>
            <a:xfrm>
              <a:off x="3614850" y="2081800"/>
              <a:ext cx="178850" cy="171650"/>
            </a:xfrm>
            <a:custGeom>
              <a:avLst/>
              <a:gdLst/>
              <a:ahLst/>
              <a:cxnLst/>
              <a:rect l="l" t="t" r="r" b="b"/>
              <a:pathLst>
                <a:path w="7154" h="6866" extrusionOk="0">
                  <a:moveTo>
                    <a:pt x="3392" y="1"/>
                  </a:moveTo>
                  <a:cubicBezTo>
                    <a:pt x="1474" y="1"/>
                    <a:pt x="1" y="1541"/>
                    <a:pt x="104" y="3437"/>
                  </a:cubicBezTo>
                  <a:cubicBezTo>
                    <a:pt x="200" y="5332"/>
                    <a:pt x="1837" y="6865"/>
                    <a:pt x="3762" y="6865"/>
                  </a:cubicBezTo>
                  <a:cubicBezTo>
                    <a:pt x="5680" y="6865"/>
                    <a:pt x="7154" y="5332"/>
                    <a:pt x="7050" y="3437"/>
                  </a:cubicBezTo>
                  <a:cubicBezTo>
                    <a:pt x="6947" y="1541"/>
                    <a:pt x="5310" y="1"/>
                    <a:pt x="33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4"/>
            <p:cNvSpPr/>
            <p:nvPr/>
          </p:nvSpPr>
          <p:spPr>
            <a:xfrm>
              <a:off x="3822375" y="3138975"/>
              <a:ext cx="338450" cy="1102375"/>
            </a:xfrm>
            <a:custGeom>
              <a:avLst/>
              <a:gdLst/>
              <a:ahLst/>
              <a:cxnLst/>
              <a:rect l="l" t="t" r="r" b="b"/>
              <a:pathLst>
                <a:path w="13538" h="44095" extrusionOk="0">
                  <a:moveTo>
                    <a:pt x="6736" y="0"/>
                  </a:moveTo>
                  <a:cubicBezTo>
                    <a:pt x="3634" y="0"/>
                    <a:pt x="1" y="3514"/>
                    <a:pt x="1" y="3514"/>
                  </a:cubicBezTo>
                  <a:cubicBezTo>
                    <a:pt x="1" y="3514"/>
                    <a:pt x="615" y="6232"/>
                    <a:pt x="1422" y="9527"/>
                  </a:cubicBezTo>
                  <a:cubicBezTo>
                    <a:pt x="2296" y="13163"/>
                    <a:pt x="3392" y="17495"/>
                    <a:pt x="4110" y="19657"/>
                  </a:cubicBezTo>
                  <a:cubicBezTo>
                    <a:pt x="4466" y="20731"/>
                    <a:pt x="4496" y="21753"/>
                    <a:pt x="4362" y="22819"/>
                  </a:cubicBezTo>
                  <a:cubicBezTo>
                    <a:pt x="4029" y="25611"/>
                    <a:pt x="2585" y="28581"/>
                    <a:pt x="3370" y="33268"/>
                  </a:cubicBezTo>
                  <a:cubicBezTo>
                    <a:pt x="3414" y="33564"/>
                    <a:pt x="3474" y="33875"/>
                    <a:pt x="3548" y="34186"/>
                  </a:cubicBezTo>
                  <a:cubicBezTo>
                    <a:pt x="3925" y="35919"/>
                    <a:pt x="4236" y="37363"/>
                    <a:pt x="4488" y="38548"/>
                  </a:cubicBezTo>
                  <a:cubicBezTo>
                    <a:pt x="5562" y="43509"/>
                    <a:pt x="5643" y="44094"/>
                    <a:pt x="5643" y="44094"/>
                  </a:cubicBezTo>
                  <a:lnTo>
                    <a:pt x="9990" y="42976"/>
                  </a:lnTo>
                  <a:cubicBezTo>
                    <a:pt x="9990" y="42976"/>
                    <a:pt x="9642" y="38563"/>
                    <a:pt x="9990" y="33860"/>
                  </a:cubicBezTo>
                  <a:cubicBezTo>
                    <a:pt x="10057" y="32942"/>
                    <a:pt x="10153" y="32009"/>
                    <a:pt x="10286" y="31106"/>
                  </a:cubicBezTo>
                  <a:cubicBezTo>
                    <a:pt x="10479" y="29758"/>
                    <a:pt x="10745" y="28455"/>
                    <a:pt x="11116" y="27292"/>
                  </a:cubicBezTo>
                  <a:cubicBezTo>
                    <a:pt x="13537" y="16421"/>
                    <a:pt x="12774" y="11223"/>
                    <a:pt x="10449" y="3440"/>
                  </a:cubicBezTo>
                  <a:cubicBezTo>
                    <a:pt x="9679" y="862"/>
                    <a:pt x="8273" y="0"/>
                    <a:pt x="6736"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4"/>
            <p:cNvSpPr/>
            <p:nvPr/>
          </p:nvSpPr>
          <p:spPr>
            <a:xfrm>
              <a:off x="3956400" y="4151150"/>
              <a:ext cx="293650" cy="223075"/>
            </a:xfrm>
            <a:custGeom>
              <a:avLst/>
              <a:gdLst/>
              <a:ahLst/>
              <a:cxnLst/>
              <a:rect l="l" t="t" r="r" b="b"/>
              <a:pathLst>
                <a:path w="11746" h="8923" extrusionOk="0">
                  <a:moveTo>
                    <a:pt x="4029" y="1"/>
                  </a:moveTo>
                  <a:cubicBezTo>
                    <a:pt x="4029" y="1"/>
                    <a:pt x="4029" y="1"/>
                    <a:pt x="4029" y="1"/>
                  </a:cubicBezTo>
                  <a:lnTo>
                    <a:pt x="4029" y="1"/>
                  </a:lnTo>
                  <a:cubicBezTo>
                    <a:pt x="4029" y="1"/>
                    <a:pt x="4029" y="1"/>
                    <a:pt x="4029" y="1"/>
                  </a:cubicBezTo>
                  <a:close/>
                  <a:moveTo>
                    <a:pt x="4029" y="1"/>
                  </a:moveTo>
                  <a:cubicBezTo>
                    <a:pt x="4038" y="42"/>
                    <a:pt x="1134" y="1838"/>
                    <a:pt x="890" y="2030"/>
                  </a:cubicBezTo>
                  <a:cubicBezTo>
                    <a:pt x="290" y="2504"/>
                    <a:pt x="445" y="2889"/>
                    <a:pt x="282" y="3600"/>
                  </a:cubicBezTo>
                  <a:cubicBezTo>
                    <a:pt x="186" y="4029"/>
                    <a:pt x="82" y="4666"/>
                    <a:pt x="1" y="5310"/>
                  </a:cubicBezTo>
                  <a:cubicBezTo>
                    <a:pt x="2368" y="7298"/>
                    <a:pt x="5547" y="8922"/>
                    <a:pt x="8342" y="8922"/>
                  </a:cubicBezTo>
                  <a:cubicBezTo>
                    <a:pt x="8660" y="8922"/>
                    <a:pt x="8973" y="8901"/>
                    <a:pt x="9279" y="8857"/>
                  </a:cubicBezTo>
                  <a:cubicBezTo>
                    <a:pt x="10235" y="8724"/>
                    <a:pt x="10583" y="7687"/>
                    <a:pt x="11745" y="7228"/>
                  </a:cubicBezTo>
                  <a:cubicBezTo>
                    <a:pt x="10435" y="6828"/>
                    <a:pt x="9139" y="6606"/>
                    <a:pt x="7969" y="5873"/>
                  </a:cubicBezTo>
                  <a:cubicBezTo>
                    <a:pt x="5925" y="4592"/>
                    <a:pt x="4659" y="2045"/>
                    <a:pt x="4029"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4"/>
            <p:cNvSpPr/>
            <p:nvPr/>
          </p:nvSpPr>
          <p:spPr>
            <a:xfrm>
              <a:off x="3951975" y="4265950"/>
              <a:ext cx="403225" cy="175150"/>
            </a:xfrm>
            <a:custGeom>
              <a:avLst/>
              <a:gdLst/>
              <a:ahLst/>
              <a:cxnLst/>
              <a:rect l="l" t="t" r="r" b="b"/>
              <a:pathLst>
                <a:path w="16129" h="7006" extrusionOk="0">
                  <a:moveTo>
                    <a:pt x="282" y="0"/>
                  </a:moveTo>
                  <a:cubicBezTo>
                    <a:pt x="0" y="1089"/>
                    <a:pt x="45" y="2177"/>
                    <a:pt x="89" y="2681"/>
                  </a:cubicBezTo>
                  <a:cubicBezTo>
                    <a:pt x="163" y="3621"/>
                    <a:pt x="652" y="4621"/>
                    <a:pt x="1540" y="5021"/>
                  </a:cubicBezTo>
                  <a:cubicBezTo>
                    <a:pt x="1905" y="5192"/>
                    <a:pt x="2291" y="5243"/>
                    <a:pt x="2685" y="5243"/>
                  </a:cubicBezTo>
                  <a:cubicBezTo>
                    <a:pt x="3195" y="5243"/>
                    <a:pt x="3719" y="5157"/>
                    <a:pt x="4229" y="5132"/>
                  </a:cubicBezTo>
                  <a:cubicBezTo>
                    <a:pt x="4346" y="5126"/>
                    <a:pt x="4463" y="5123"/>
                    <a:pt x="4580" y="5123"/>
                  </a:cubicBezTo>
                  <a:cubicBezTo>
                    <a:pt x="7534" y="5123"/>
                    <a:pt x="10476" y="7006"/>
                    <a:pt x="13352" y="7006"/>
                  </a:cubicBezTo>
                  <a:cubicBezTo>
                    <a:pt x="13785" y="7006"/>
                    <a:pt x="14217" y="6963"/>
                    <a:pt x="14647" y="6865"/>
                  </a:cubicBezTo>
                  <a:cubicBezTo>
                    <a:pt x="16128" y="6524"/>
                    <a:pt x="15936" y="5087"/>
                    <a:pt x="15047" y="4295"/>
                  </a:cubicBezTo>
                  <a:cubicBezTo>
                    <a:pt x="14040" y="3392"/>
                    <a:pt x="12981" y="2962"/>
                    <a:pt x="11922" y="2636"/>
                  </a:cubicBezTo>
                  <a:cubicBezTo>
                    <a:pt x="10604" y="3029"/>
                    <a:pt x="10486" y="4199"/>
                    <a:pt x="9456" y="4265"/>
                  </a:cubicBezTo>
                  <a:cubicBezTo>
                    <a:pt x="9281" y="4278"/>
                    <a:pt x="9103" y="4284"/>
                    <a:pt x="8922" y="4284"/>
                  </a:cubicBezTo>
                  <a:cubicBezTo>
                    <a:pt x="5250" y="4284"/>
                    <a:pt x="613" y="1849"/>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4"/>
            <p:cNvSpPr/>
            <p:nvPr/>
          </p:nvSpPr>
          <p:spPr>
            <a:xfrm>
              <a:off x="3906600" y="3916600"/>
              <a:ext cx="172950" cy="186075"/>
            </a:xfrm>
            <a:custGeom>
              <a:avLst/>
              <a:gdLst/>
              <a:ahLst/>
              <a:cxnLst/>
              <a:rect l="l" t="t" r="r" b="b"/>
              <a:pathLst>
                <a:path w="6918" h="7443" extrusionOk="0">
                  <a:moveTo>
                    <a:pt x="6917" y="1"/>
                  </a:moveTo>
                  <a:lnTo>
                    <a:pt x="6917" y="1"/>
                  </a:lnTo>
                  <a:cubicBezTo>
                    <a:pt x="5133" y="149"/>
                    <a:pt x="3392" y="534"/>
                    <a:pt x="1734" y="1126"/>
                  </a:cubicBezTo>
                  <a:cubicBezTo>
                    <a:pt x="1090" y="1363"/>
                    <a:pt x="430" y="1637"/>
                    <a:pt x="1" y="2163"/>
                  </a:cubicBezTo>
                  <a:cubicBezTo>
                    <a:pt x="45" y="2459"/>
                    <a:pt x="105" y="2770"/>
                    <a:pt x="179" y="3081"/>
                  </a:cubicBezTo>
                  <a:cubicBezTo>
                    <a:pt x="556" y="4814"/>
                    <a:pt x="867" y="6258"/>
                    <a:pt x="1119" y="7443"/>
                  </a:cubicBezTo>
                  <a:cubicBezTo>
                    <a:pt x="1608" y="7087"/>
                    <a:pt x="2000" y="6036"/>
                    <a:pt x="2297" y="5673"/>
                  </a:cubicBezTo>
                  <a:cubicBezTo>
                    <a:pt x="2911" y="4940"/>
                    <a:pt x="3659" y="4318"/>
                    <a:pt x="4511" y="3866"/>
                  </a:cubicBezTo>
                  <a:cubicBezTo>
                    <a:pt x="5207" y="3481"/>
                    <a:pt x="5977" y="3207"/>
                    <a:pt x="6621" y="2755"/>
                  </a:cubicBezTo>
                  <a:cubicBezTo>
                    <a:pt x="6688" y="1837"/>
                    <a:pt x="6784" y="904"/>
                    <a:pt x="6917" y="1"/>
                  </a:cubicBezTo>
                  <a:close/>
                </a:path>
              </a:pathLst>
            </a:custGeom>
            <a:solidFill>
              <a:srgbClr val="F6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4"/>
            <p:cNvSpPr/>
            <p:nvPr/>
          </p:nvSpPr>
          <p:spPr>
            <a:xfrm>
              <a:off x="3553950" y="3377125"/>
              <a:ext cx="401375" cy="1151350"/>
            </a:xfrm>
            <a:custGeom>
              <a:avLst/>
              <a:gdLst/>
              <a:ahLst/>
              <a:cxnLst/>
              <a:rect l="l" t="t" r="r" b="b"/>
              <a:pathLst>
                <a:path w="16055" h="46054" extrusionOk="0">
                  <a:moveTo>
                    <a:pt x="12249" y="0"/>
                  </a:moveTo>
                  <a:cubicBezTo>
                    <a:pt x="12219" y="0"/>
                    <a:pt x="12189" y="1"/>
                    <a:pt x="12159" y="1"/>
                  </a:cubicBezTo>
                  <a:cubicBezTo>
                    <a:pt x="8790" y="60"/>
                    <a:pt x="4362" y="3037"/>
                    <a:pt x="4362" y="3037"/>
                  </a:cubicBezTo>
                  <a:cubicBezTo>
                    <a:pt x="4362" y="3037"/>
                    <a:pt x="4347" y="15774"/>
                    <a:pt x="4762" y="20150"/>
                  </a:cubicBezTo>
                  <a:cubicBezTo>
                    <a:pt x="4814" y="20713"/>
                    <a:pt x="4754" y="21224"/>
                    <a:pt x="4621" y="21713"/>
                  </a:cubicBezTo>
                  <a:cubicBezTo>
                    <a:pt x="3806" y="24749"/>
                    <a:pt x="0" y="26985"/>
                    <a:pt x="30" y="33154"/>
                  </a:cubicBezTo>
                  <a:cubicBezTo>
                    <a:pt x="23" y="33894"/>
                    <a:pt x="89" y="34694"/>
                    <a:pt x="215" y="35546"/>
                  </a:cubicBezTo>
                  <a:cubicBezTo>
                    <a:pt x="1548" y="44743"/>
                    <a:pt x="1341" y="46054"/>
                    <a:pt x="1341" y="46054"/>
                  </a:cubicBezTo>
                  <a:lnTo>
                    <a:pt x="5213" y="46054"/>
                  </a:lnTo>
                  <a:cubicBezTo>
                    <a:pt x="5213" y="46054"/>
                    <a:pt x="5221" y="37486"/>
                    <a:pt x="9072" y="30214"/>
                  </a:cubicBezTo>
                  <a:cubicBezTo>
                    <a:pt x="9420" y="29555"/>
                    <a:pt x="9768" y="28866"/>
                    <a:pt x="10116" y="28155"/>
                  </a:cubicBezTo>
                  <a:cubicBezTo>
                    <a:pt x="10797" y="26726"/>
                    <a:pt x="11456" y="25193"/>
                    <a:pt x="12078" y="23609"/>
                  </a:cubicBezTo>
                  <a:cubicBezTo>
                    <a:pt x="13344" y="20328"/>
                    <a:pt x="14411" y="16781"/>
                    <a:pt x="15107" y="13271"/>
                  </a:cubicBezTo>
                  <a:cubicBezTo>
                    <a:pt x="15751" y="10005"/>
                    <a:pt x="16054" y="6806"/>
                    <a:pt x="15869" y="3904"/>
                  </a:cubicBezTo>
                  <a:cubicBezTo>
                    <a:pt x="15680" y="943"/>
                    <a:pt x="14148" y="0"/>
                    <a:pt x="12249"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4"/>
            <p:cNvSpPr/>
            <p:nvPr/>
          </p:nvSpPr>
          <p:spPr>
            <a:xfrm>
              <a:off x="3573950" y="4431075"/>
              <a:ext cx="202900" cy="289550"/>
            </a:xfrm>
            <a:custGeom>
              <a:avLst/>
              <a:gdLst/>
              <a:ahLst/>
              <a:cxnLst/>
              <a:rect l="l" t="t" r="r" b="b"/>
              <a:pathLst>
                <a:path w="8116" h="11582" extrusionOk="0">
                  <a:moveTo>
                    <a:pt x="1396" y="0"/>
                  </a:moveTo>
                  <a:cubicBezTo>
                    <a:pt x="1210" y="0"/>
                    <a:pt x="1152" y="122"/>
                    <a:pt x="1148" y="563"/>
                  </a:cubicBezTo>
                  <a:cubicBezTo>
                    <a:pt x="1126" y="1830"/>
                    <a:pt x="837" y="2777"/>
                    <a:pt x="259" y="3844"/>
                  </a:cubicBezTo>
                  <a:cubicBezTo>
                    <a:pt x="0" y="7228"/>
                    <a:pt x="2251" y="9346"/>
                    <a:pt x="4502" y="11456"/>
                  </a:cubicBezTo>
                  <a:cubicBezTo>
                    <a:pt x="4684" y="11544"/>
                    <a:pt x="4889" y="11581"/>
                    <a:pt x="5108" y="11581"/>
                  </a:cubicBezTo>
                  <a:cubicBezTo>
                    <a:pt x="6040" y="11581"/>
                    <a:pt x="7241" y="10899"/>
                    <a:pt x="8116" y="10449"/>
                  </a:cubicBezTo>
                  <a:cubicBezTo>
                    <a:pt x="5702" y="7569"/>
                    <a:pt x="3629" y="3785"/>
                    <a:pt x="4154" y="260"/>
                  </a:cubicBezTo>
                  <a:lnTo>
                    <a:pt x="4154" y="260"/>
                  </a:lnTo>
                  <a:cubicBezTo>
                    <a:pt x="4150" y="285"/>
                    <a:pt x="4063" y="295"/>
                    <a:pt x="3930" y="295"/>
                  </a:cubicBezTo>
                  <a:cubicBezTo>
                    <a:pt x="3438" y="295"/>
                    <a:pt x="2301" y="159"/>
                    <a:pt x="2185" y="141"/>
                  </a:cubicBezTo>
                  <a:cubicBezTo>
                    <a:pt x="1801" y="87"/>
                    <a:pt x="1553" y="0"/>
                    <a:pt x="1396"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4"/>
            <p:cNvSpPr/>
            <p:nvPr/>
          </p:nvSpPr>
          <p:spPr>
            <a:xfrm>
              <a:off x="3520075" y="4527150"/>
              <a:ext cx="341025" cy="302275"/>
            </a:xfrm>
            <a:custGeom>
              <a:avLst/>
              <a:gdLst/>
              <a:ahLst/>
              <a:cxnLst/>
              <a:rect l="l" t="t" r="r" b="b"/>
              <a:pathLst>
                <a:path w="13641" h="12091" extrusionOk="0">
                  <a:moveTo>
                    <a:pt x="2414" y="1"/>
                  </a:moveTo>
                  <a:lnTo>
                    <a:pt x="2414" y="1"/>
                  </a:lnTo>
                  <a:cubicBezTo>
                    <a:pt x="2370" y="90"/>
                    <a:pt x="2325" y="178"/>
                    <a:pt x="2274" y="275"/>
                  </a:cubicBezTo>
                  <a:cubicBezTo>
                    <a:pt x="0" y="4192"/>
                    <a:pt x="1726" y="4910"/>
                    <a:pt x="3125" y="6591"/>
                  </a:cubicBezTo>
                  <a:cubicBezTo>
                    <a:pt x="5287" y="9205"/>
                    <a:pt x="4636" y="11856"/>
                    <a:pt x="11885" y="12086"/>
                  </a:cubicBezTo>
                  <a:cubicBezTo>
                    <a:pt x="11965" y="12088"/>
                    <a:pt x="12046" y="12090"/>
                    <a:pt x="12128" y="12090"/>
                  </a:cubicBezTo>
                  <a:cubicBezTo>
                    <a:pt x="12562" y="12090"/>
                    <a:pt x="13007" y="12039"/>
                    <a:pt x="13300" y="11753"/>
                  </a:cubicBezTo>
                  <a:cubicBezTo>
                    <a:pt x="13625" y="11419"/>
                    <a:pt x="13640" y="10879"/>
                    <a:pt x="13463" y="10427"/>
                  </a:cubicBezTo>
                  <a:cubicBezTo>
                    <a:pt x="13159" y="9657"/>
                    <a:pt x="12033" y="8887"/>
                    <a:pt x="10271" y="6606"/>
                  </a:cubicBezTo>
                  <a:cubicBezTo>
                    <a:pt x="10077" y="6537"/>
                    <a:pt x="9891" y="6507"/>
                    <a:pt x="9711" y="6507"/>
                  </a:cubicBezTo>
                  <a:cubicBezTo>
                    <a:pt x="8584" y="6507"/>
                    <a:pt x="7720" y="7681"/>
                    <a:pt x="6957" y="7681"/>
                  </a:cubicBezTo>
                  <a:cubicBezTo>
                    <a:pt x="6856" y="7681"/>
                    <a:pt x="6756" y="7661"/>
                    <a:pt x="6657" y="7613"/>
                  </a:cubicBezTo>
                  <a:cubicBezTo>
                    <a:pt x="4406" y="5503"/>
                    <a:pt x="2155" y="3385"/>
                    <a:pt x="24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4"/>
            <p:cNvSpPr/>
            <p:nvPr/>
          </p:nvSpPr>
          <p:spPr>
            <a:xfrm>
              <a:off x="3553950" y="3913075"/>
              <a:ext cx="301950" cy="292900"/>
            </a:xfrm>
            <a:custGeom>
              <a:avLst/>
              <a:gdLst/>
              <a:ahLst/>
              <a:cxnLst/>
              <a:rect l="l" t="t" r="r" b="b"/>
              <a:pathLst>
                <a:path w="12078" h="11716" extrusionOk="0">
                  <a:moveTo>
                    <a:pt x="6197" y="1"/>
                  </a:moveTo>
                  <a:cubicBezTo>
                    <a:pt x="5715" y="1"/>
                    <a:pt x="5239" y="65"/>
                    <a:pt x="4777" y="216"/>
                  </a:cubicBezTo>
                  <a:cubicBezTo>
                    <a:pt x="4725" y="231"/>
                    <a:pt x="4673" y="253"/>
                    <a:pt x="4621" y="275"/>
                  </a:cubicBezTo>
                  <a:cubicBezTo>
                    <a:pt x="3806" y="3311"/>
                    <a:pt x="0" y="5547"/>
                    <a:pt x="30" y="11716"/>
                  </a:cubicBezTo>
                  <a:cubicBezTo>
                    <a:pt x="289" y="11257"/>
                    <a:pt x="622" y="10835"/>
                    <a:pt x="985" y="10450"/>
                  </a:cubicBezTo>
                  <a:cubicBezTo>
                    <a:pt x="2370" y="9020"/>
                    <a:pt x="4288" y="8161"/>
                    <a:pt x="6280" y="7754"/>
                  </a:cubicBezTo>
                  <a:cubicBezTo>
                    <a:pt x="7576" y="7495"/>
                    <a:pt x="9020" y="7362"/>
                    <a:pt x="10116" y="6717"/>
                  </a:cubicBezTo>
                  <a:cubicBezTo>
                    <a:pt x="10797" y="5288"/>
                    <a:pt x="11456" y="3755"/>
                    <a:pt x="12078" y="2171"/>
                  </a:cubicBezTo>
                  <a:cubicBezTo>
                    <a:pt x="11745" y="1667"/>
                    <a:pt x="11115" y="1371"/>
                    <a:pt x="10530" y="1134"/>
                  </a:cubicBezTo>
                  <a:cubicBezTo>
                    <a:pt x="9138" y="574"/>
                    <a:pt x="7638" y="1"/>
                    <a:pt x="6197" y="1"/>
                  </a:cubicBezTo>
                  <a:close/>
                </a:path>
              </a:pathLst>
            </a:custGeom>
            <a:solidFill>
              <a:srgbClr val="F6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4"/>
            <p:cNvSpPr/>
            <p:nvPr/>
          </p:nvSpPr>
          <p:spPr>
            <a:xfrm>
              <a:off x="3549875" y="3092225"/>
              <a:ext cx="622800" cy="903875"/>
            </a:xfrm>
            <a:custGeom>
              <a:avLst/>
              <a:gdLst/>
              <a:ahLst/>
              <a:cxnLst/>
              <a:rect l="l" t="t" r="r" b="b"/>
              <a:pathLst>
                <a:path w="24912" h="36155" extrusionOk="0">
                  <a:moveTo>
                    <a:pt x="5488" y="1"/>
                  </a:moveTo>
                  <a:cubicBezTo>
                    <a:pt x="0" y="13545"/>
                    <a:pt x="2518" y="10916"/>
                    <a:pt x="2407" y="24334"/>
                  </a:cubicBezTo>
                  <a:cubicBezTo>
                    <a:pt x="2385" y="27829"/>
                    <a:pt x="3251" y="29140"/>
                    <a:pt x="1600" y="32146"/>
                  </a:cubicBezTo>
                  <a:cubicBezTo>
                    <a:pt x="2851" y="35057"/>
                    <a:pt x="6739" y="36101"/>
                    <a:pt x="10819" y="36152"/>
                  </a:cubicBezTo>
                  <a:cubicBezTo>
                    <a:pt x="10922" y="36154"/>
                    <a:pt x="11025" y="36155"/>
                    <a:pt x="11128" y="36155"/>
                  </a:cubicBezTo>
                  <a:cubicBezTo>
                    <a:pt x="16697" y="36155"/>
                    <a:pt x="22414" y="33824"/>
                    <a:pt x="22349" y="32428"/>
                  </a:cubicBezTo>
                  <a:cubicBezTo>
                    <a:pt x="24911" y="22994"/>
                    <a:pt x="24822" y="13567"/>
                    <a:pt x="22297" y="4370"/>
                  </a:cubicBezTo>
                  <a:cubicBezTo>
                    <a:pt x="22179" y="3918"/>
                    <a:pt x="21801" y="2718"/>
                    <a:pt x="21756" y="1956"/>
                  </a:cubicBezTo>
                  <a:lnTo>
                    <a:pt x="21749" y="1"/>
                  </a:lnTo>
                  <a:cubicBezTo>
                    <a:pt x="19646" y="2033"/>
                    <a:pt x="16849" y="3078"/>
                    <a:pt x="13926" y="3078"/>
                  </a:cubicBezTo>
                  <a:cubicBezTo>
                    <a:pt x="11055" y="3078"/>
                    <a:pt x="8063" y="2070"/>
                    <a:pt x="54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4"/>
            <p:cNvSpPr/>
            <p:nvPr/>
          </p:nvSpPr>
          <p:spPr>
            <a:xfrm>
              <a:off x="3555975" y="2442025"/>
              <a:ext cx="626500" cy="727150"/>
            </a:xfrm>
            <a:custGeom>
              <a:avLst/>
              <a:gdLst/>
              <a:ahLst/>
              <a:cxnLst/>
              <a:rect l="l" t="t" r="r" b="b"/>
              <a:pathLst>
                <a:path w="25060" h="29086" extrusionOk="0">
                  <a:moveTo>
                    <a:pt x="17940" y="0"/>
                  </a:moveTo>
                  <a:cubicBezTo>
                    <a:pt x="17807" y="0"/>
                    <a:pt x="17670" y="20"/>
                    <a:pt x="17529" y="61"/>
                  </a:cubicBezTo>
                  <a:cubicBezTo>
                    <a:pt x="17268" y="49"/>
                    <a:pt x="17007" y="43"/>
                    <a:pt x="16748" y="43"/>
                  </a:cubicBezTo>
                  <a:cubicBezTo>
                    <a:pt x="11685" y="43"/>
                    <a:pt x="6982" y="2287"/>
                    <a:pt x="2459" y="5704"/>
                  </a:cubicBezTo>
                  <a:cubicBezTo>
                    <a:pt x="1" y="7896"/>
                    <a:pt x="38" y="9977"/>
                    <a:pt x="1082" y="13028"/>
                  </a:cubicBezTo>
                  <a:cubicBezTo>
                    <a:pt x="1371" y="13857"/>
                    <a:pt x="1734" y="14775"/>
                    <a:pt x="2141" y="15775"/>
                  </a:cubicBezTo>
                  <a:cubicBezTo>
                    <a:pt x="2141" y="15775"/>
                    <a:pt x="3370" y="18922"/>
                    <a:pt x="5162" y="22839"/>
                  </a:cubicBezTo>
                  <a:cubicBezTo>
                    <a:pt x="5754" y="24135"/>
                    <a:pt x="5614" y="25083"/>
                    <a:pt x="5244" y="26009"/>
                  </a:cubicBezTo>
                  <a:cubicBezTo>
                    <a:pt x="7819" y="28078"/>
                    <a:pt x="10811" y="29086"/>
                    <a:pt x="13682" y="29086"/>
                  </a:cubicBezTo>
                  <a:cubicBezTo>
                    <a:pt x="16605" y="29086"/>
                    <a:pt x="19402" y="28041"/>
                    <a:pt x="21505" y="26009"/>
                  </a:cubicBezTo>
                  <a:lnTo>
                    <a:pt x="21468" y="20299"/>
                  </a:lnTo>
                  <a:cubicBezTo>
                    <a:pt x="21468" y="20299"/>
                    <a:pt x="25060" y="18900"/>
                    <a:pt x="24475" y="14953"/>
                  </a:cubicBezTo>
                  <a:cubicBezTo>
                    <a:pt x="24178" y="12931"/>
                    <a:pt x="20046" y="9910"/>
                    <a:pt x="20439" y="7022"/>
                  </a:cubicBezTo>
                  <a:cubicBezTo>
                    <a:pt x="20840" y="4012"/>
                    <a:pt x="19832" y="0"/>
                    <a:pt x="17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4"/>
            <p:cNvSpPr/>
            <p:nvPr/>
          </p:nvSpPr>
          <p:spPr>
            <a:xfrm>
              <a:off x="3583000" y="2705650"/>
              <a:ext cx="510250" cy="456375"/>
            </a:xfrm>
            <a:custGeom>
              <a:avLst/>
              <a:gdLst/>
              <a:ahLst/>
              <a:cxnLst/>
              <a:rect l="l" t="t" r="r" b="b"/>
              <a:pathLst>
                <a:path w="20410" h="18255" extrusionOk="0">
                  <a:moveTo>
                    <a:pt x="676" y="0"/>
                  </a:moveTo>
                  <a:cubicBezTo>
                    <a:pt x="383" y="0"/>
                    <a:pt x="159" y="1162"/>
                    <a:pt x="1" y="2483"/>
                  </a:cubicBezTo>
                  <a:cubicBezTo>
                    <a:pt x="290" y="3312"/>
                    <a:pt x="653" y="4230"/>
                    <a:pt x="1060" y="5230"/>
                  </a:cubicBezTo>
                  <a:cubicBezTo>
                    <a:pt x="1060" y="5230"/>
                    <a:pt x="2289" y="8377"/>
                    <a:pt x="4081" y="12294"/>
                  </a:cubicBezTo>
                  <a:cubicBezTo>
                    <a:pt x="4518" y="13235"/>
                    <a:pt x="4555" y="13997"/>
                    <a:pt x="4399" y="14694"/>
                  </a:cubicBezTo>
                  <a:cubicBezTo>
                    <a:pt x="5799" y="17308"/>
                    <a:pt x="9487" y="17996"/>
                    <a:pt x="11760" y="17996"/>
                  </a:cubicBezTo>
                  <a:cubicBezTo>
                    <a:pt x="12394" y="18173"/>
                    <a:pt x="12994" y="18254"/>
                    <a:pt x="13563" y="18254"/>
                  </a:cubicBezTo>
                  <a:cubicBezTo>
                    <a:pt x="16579" y="18254"/>
                    <a:pt x="18727" y="15965"/>
                    <a:pt x="20409" y="13361"/>
                  </a:cubicBezTo>
                  <a:lnTo>
                    <a:pt x="20387" y="9754"/>
                  </a:lnTo>
                  <a:cubicBezTo>
                    <a:pt x="20314" y="9762"/>
                    <a:pt x="20240" y="9765"/>
                    <a:pt x="20165" y="9765"/>
                  </a:cubicBezTo>
                  <a:cubicBezTo>
                    <a:pt x="19421" y="9765"/>
                    <a:pt x="18623" y="9398"/>
                    <a:pt x="17795" y="8725"/>
                  </a:cubicBezTo>
                  <a:cubicBezTo>
                    <a:pt x="17795" y="8725"/>
                    <a:pt x="17381" y="12576"/>
                    <a:pt x="14041" y="12983"/>
                  </a:cubicBezTo>
                  <a:cubicBezTo>
                    <a:pt x="13785" y="13014"/>
                    <a:pt x="13545" y="13029"/>
                    <a:pt x="13321" y="13029"/>
                  </a:cubicBezTo>
                  <a:cubicBezTo>
                    <a:pt x="9669" y="13029"/>
                    <a:pt x="10026" y="9002"/>
                    <a:pt x="7117" y="4704"/>
                  </a:cubicBezTo>
                  <a:cubicBezTo>
                    <a:pt x="6006" y="3068"/>
                    <a:pt x="2459" y="1683"/>
                    <a:pt x="786" y="54"/>
                  </a:cubicBezTo>
                  <a:cubicBezTo>
                    <a:pt x="748" y="18"/>
                    <a:pt x="711"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4"/>
            <p:cNvSpPr/>
            <p:nvPr/>
          </p:nvSpPr>
          <p:spPr>
            <a:xfrm>
              <a:off x="3716475" y="2427900"/>
              <a:ext cx="298125" cy="286875"/>
            </a:xfrm>
            <a:custGeom>
              <a:avLst/>
              <a:gdLst/>
              <a:ahLst/>
              <a:cxnLst/>
              <a:rect l="l" t="t" r="r" b="b"/>
              <a:pathLst>
                <a:path w="11925" h="11475" extrusionOk="0">
                  <a:moveTo>
                    <a:pt x="4291" y="1"/>
                  </a:moveTo>
                  <a:cubicBezTo>
                    <a:pt x="3628" y="1"/>
                    <a:pt x="2974" y="151"/>
                    <a:pt x="2400" y="545"/>
                  </a:cubicBezTo>
                  <a:cubicBezTo>
                    <a:pt x="1" y="2196"/>
                    <a:pt x="208" y="4729"/>
                    <a:pt x="1282" y="6062"/>
                  </a:cubicBezTo>
                  <a:cubicBezTo>
                    <a:pt x="2356" y="7394"/>
                    <a:pt x="2874" y="11475"/>
                    <a:pt x="2874" y="11475"/>
                  </a:cubicBezTo>
                  <a:lnTo>
                    <a:pt x="5362" y="8638"/>
                  </a:lnTo>
                  <a:lnTo>
                    <a:pt x="8021" y="10001"/>
                  </a:lnTo>
                  <a:lnTo>
                    <a:pt x="9161" y="5543"/>
                  </a:lnTo>
                  <a:cubicBezTo>
                    <a:pt x="9784" y="5992"/>
                    <a:pt x="11181" y="6498"/>
                    <a:pt x="11666" y="6498"/>
                  </a:cubicBezTo>
                  <a:cubicBezTo>
                    <a:pt x="11924" y="6498"/>
                    <a:pt x="11923" y="6354"/>
                    <a:pt x="11405" y="5980"/>
                  </a:cubicBezTo>
                  <a:cubicBezTo>
                    <a:pt x="11131" y="5788"/>
                    <a:pt x="9487" y="4158"/>
                    <a:pt x="8620" y="1530"/>
                  </a:cubicBezTo>
                  <a:cubicBezTo>
                    <a:pt x="8620" y="1530"/>
                    <a:pt x="6409" y="1"/>
                    <a:pt x="4291"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4"/>
            <p:cNvSpPr/>
            <p:nvPr/>
          </p:nvSpPr>
          <p:spPr>
            <a:xfrm>
              <a:off x="3748150" y="2351175"/>
              <a:ext cx="176625" cy="320850"/>
            </a:xfrm>
            <a:custGeom>
              <a:avLst/>
              <a:gdLst/>
              <a:ahLst/>
              <a:cxnLst/>
              <a:rect l="l" t="t" r="r" b="b"/>
              <a:pathLst>
                <a:path w="7065" h="12834" extrusionOk="0">
                  <a:moveTo>
                    <a:pt x="0" y="0"/>
                  </a:moveTo>
                  <a:lnTo>
                    <a:pt x="67" y="5843"/>
                  </a:lnTo>
                  <a:cubicBezTo>
                    <a:pt x="1466" y="10034"/>
                    <a:pt x="4295" y="10834"/>
                    <a:pt x="6643" y="12833"/>
                  </a:cubicBezTo>
                  <a:cubicBezTo>
                    <a:pt x="7065" y="9367"/>
                    <a:pt x="5939" y="9123"/>
                    <a:pt x="6494" y="3769"/>
                  </a:cubicBezTo>
                  <a:lnTo>
                    <a:pt x="5050" y="2807"/>
                  </a:lnTo>
                  <a:lnTo>
                    <a:pt x="0" y="0"/>
                  </a:lnTo>
                  <a:close/>
                </a:path>
              </a:pathLst>
            </a:custGeom>
            <a:solidFill>
              <a:srgbClr val="F6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4"/>
            <p:cNvSpPr/>
            <p:nvPr/>
          </p:nvSpPr>
          <p:spPr>
            <a:xfrm>
              <a:off x="3670575" y="2108075"/>
              <a:ext cx="322875" cy="408675"/>
            </a:xfrm>
            <a:custGeom>
              <a:avLst/>
              <a:gdLst/>
              <a:ahLst/>
              <a:cxnLst/>
              <a:rect l="l" t="t" r="r" b="b"/>
              <a:pathLst>
                <a:path w="12915" h="16347" extrusionOk="0">
                  <a:moveTo>
                    <a:pt x="4898" y="1"/>
                  </a:moveTo>
                  <a:cubicBezTo>
                    <a:pt x="4880" y="1"/>
                    <a:pt x="4862" y="1"/>
                    <a:pt x="4843" y="1"/>
                  </a:cubicBezTo>
                  <a:cubicBezTo>
                    <a:pt x="2252" y="16"/>
                    <a:pt x="193" y="2445"/>
                    <a:pt x="126" y="4866"/>
                  </a:cubicBezTo>
                  <a:cubicBezTo>
                    <a:pt x="0" y="9709"/>
                    <a:pt x="1630" y="11035"/>
                    <a:pt x="1630" y="11035"/>
                  </a:cubicBezTo>
                  <a:lnTo>
                    <a:pt x="3540" y="10176"/>
                  </a:lnTo>
                  <a:cubicBezTo>
                    <a:pt x="3955" y="11990"/>
                    <a:pt x="4325" y="13019"/>
                    <a:pt x="5095" y="13693"/>
                  </a:cubicBezTo>
                  <a:cubicBezTo>
                    <a:pt x="6072" y="14536"/>
                    <a:pt x="7489" y="16347"/>
                    <a:pt x="9426" y="16347"/>
                  </a:cubicBezTo>
                  <a:cubicBezTo>
                    <a:pt x="9736" y="16347"/>
                    <a:pt x="10060" y="16300"/>
                    <a:pt x="10397" y="16196"/>
                  </a:cubicBezTo>
                  <a:cubicBezTo>
                    <a:pt x="12019" y="15693"/>
                    <a:pt x="12478" y="9161"/>
                    <a:pt x="12478" y="9161"/>
                  </a:cubicBezTo>
                  <a:cubicBezTo>
                    <a:pt x="12478" y="9161"/>
                    <a:pt x="12915" y="5770"/>
                    <a:pt x="11738" y="4111"/>
                  </a:cubicBezTo>
                  <a:cubicBezTo>
                    <a:pt x="10573" y="2467"/>
                    <a:pt x="8953" y="1"/>
                    <a:pt x="4898"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4"/>
            <p:cNvSpPr/>
            <p:nvPr/>
          </p:nvSpPr>
          <p:spPr>
            <a:xfrm>
              <a:off x="3640350" y="2098475"/>
              <a:ext cx="371250" cy="309350"/>
            </a:xfrm>
            <a:custGeom>
              <a:avLst/>
              <a:gdLst/>
              <a:ahLst/>
              <a:cxnLst/>
              <a:rect l="l" t="t" r="r" b="b"/>
              <a:pathLst>
                <a:path w="14850" h="12374" extrusionOk="0">
                  <a:moveTo>
                    <a:pt x="6998" y="1"/>
                  </a:moveTo>
                  <a:cubicBezTo>
                    <a:pt x="2845" y="1"/>
                    <a:pt x="0" y="3147"/>
                    <a:pt x="995" y="7916"/>
                  </a:cubicBezTo>
                  <a:cubicBezTo>
                    <a:pt x="1565" y="10634"/>
                    <a:pt x="2750" y="11907"/>
                    <a:pt x="4334" y="12374"/>
                  </a:cubicBezTo>
                  <a:cubicBezTo>
                    <a:pt x="4334" y="12374"/>
                    <a:pt x="3438" y="11174"/>
                    <a:pt x="5438" y="11174"/>
                  </a:cubicBezTo>
                  <a:cubicBezTo>
                    <a:pt x="5438" y="11174"/>
                    <a:pt x="10732" y="9219"/>
                    <a:pt x="11043" y="4784"/>
                  </a:cubicBezTo>
                  <a:cubicBezTo>
                    <a:pt x="11043" y="4784"/>
                    <a:pt x="13109" y="4799"/>
                    <a:pt x="13746" y="7457"/>
                  </a:cubicBezTo>
                  <a:cubicBezTo>
                    <a:pt x="14850" y="6331"/>
                    <a:pt x="14294" y="1725"/>
                    <a:pt x="9607" y="385"/>
                  </a:cubicBezTo>
                  <a:cubicBezTo>
                    <a:pt x="8699" y="125"/>
                    <a:pt x="7822" y="1"/>
                    <a:pt x="6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4"/>
            <p:cNvSpPr/>
            <p:nvPr/>
          </p:nvSpPr>
          <p:spPr>
            <a:xfrm>
              <a:off x="3754550" y="3092225"/>
              <a:ext cx="488275" cy="895975"/>
            </a:xfrm>
            <a:custGeom>
              <a:avLst/>
              <a:gdLst/>
              <a:ahLst/>
              <a:cxnLst/>
              <a:rect l="l" t="t" r="r" b="b"/>
              <a:pathLst>
                <a:path w="19531" h="35839" extrusionOk="0">
                  <a:moveTo>
                    <a:pt x="13562" y="1"/>
                  </a:moveTo>
                  <a:lnTo>
                    <a:pt x="722" y="2045"/>
                  </a:lnTo>
                  <a:cubicBezTo>
                    <a:pt x="722" y="2045"/>
                    <a:pt x="1418" y="10879"/>
                    <a:pt x="936" y="20394"/>
                  </a:cubicBezTo>
                  <a:cubicBezTo>
                    <a:pt x="821" y="22588"/>
                    <a:pt x="0" y="35839"/>
                    <a:pt x="7550" y="35839"/>
                  </a:cubicBezTo>
                  <a:cubicBezTo>
                    <a:pt x="8718" y="35839"/>
                    <a:pt x="10086" y="35522"/>
                    <a:pt x="11689" y="34797"/>
                  </a:cubicBezTo>
                  <a:cubicBezTo>
                    <a:pt x="19531" y="31250"/>
                    <a:pt x="16302" y="16092"/>
                    <a:pt x="15858" y="11619"/>
                  </a:cubicBezTo>
                  <a:cubicBezTo>
                    <a:pt x="15428" y="7287"/>
                    <a:pt x="13569" y="1371"/>
                    <a:pt x="13562" y="1"/>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4"/>
            <p:cNvSpPr/>
            <p:nvPr/>
          </p:nvSpPr>
          <p:spPr>
            <a:xfrm>
              <a:off x="3845325" y="3118325"/>
              <a:ext cx="336975" cy="821825"/>
            </a:xfrm>
            <a:custGeom>
              <a:avLst/>
              <a:gdLst/>
              <a:ahLst/>
              <a:cxnLst/>
              <a:rect l="l" t="t" r="r" b="b"/>
              <a:pathLst>
                <a:path w="13479" h="32873" extrusionOk="0">
                  <a:moveTo>
                    <a:pt x="8776" y="1"/>
                  </a:moveTo>
                  <a:lnTo>
                    <a:pt x="379" y="1748"/>
                  </a:lnTo>
                  <a:cubicBezTo>
                    <a:pt x="564" y="5125"/>
                    <a:pt x="830" y="12360"/>
                    <a:pt x="460" y="19543"/>
                  </a:cubicBezTo>
                  <a:lnTo>
                    <a:pt x="453" y="19669"/>
                  </a:lnTo>
                  <a:cubicBezTo>
                    <a:pt x="1" y="28325"/>
                    <a:pt x="1852" y="31228"/>
                    <a:pt x="2674" y="32080"/>
                  </a:cubicBezTo>
                  <a:cubicBezTo>
                    <a:pt x="3200" y="32628"/>
                    <a:pt x="3807" y="32872"/>
                    <a:pt x="4644" y="32872"/>
                  </a:cubicBezTo>
                  <a:cubicBezTo>
                    <a:pt x="5547" y="32872"/>
                    <a:pt x="6651" y="32583"/>
                    <a:pt x="7924" y="32006"/>
                  </a:cubicBezTo>
                  <a:cubicBezTo>
                    <a:pt x="13478" y="29495"/>
                    <a:pt x="11856" y="17581"/>
                    <a:pt x="11168" y="12486"/>
                  </a:cubicBezTo>
                  <a:cubicBezTo>
                    <a:pt x="11042" y="11575"/>
                    <a:pt x="10938" y="10797"/>
                    <a:pt x="10879" y="10190"/>
                  </a:cubicBezTo>
                  <a:cubicBezTo>
                    <a:pt x="10635" y="7739"/>
                    <a:pt x="9901" y="4688"/>
                    <a:pt x="9316" y="2237"/>
                  </a:cubicBezTo>
                  <a:cubicBezTo>
                    <a:pt x="9198" y="1734"/>
                    <a:pt x="8865" y="408"/>
                    <a:pt x="8776"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4"/>
            <p:cNvSpPr/>
            <p:nvPr/>
          </p:nvSpPr>
          <p:spPr>
            <a:xfrm>
              <a:off x="3681875" y="3048900"/>
              <a:ext cx="416750" cy="120125"/>
            </a:xfrm>
            <a:custGeom>
              <a:avLst/>
              <a:gdLst/>
              <a:ahLst/>
              <a:cxnLst/>
              <a:rect l="l" t="t" r="r" b="b"/>
              <a:pathLst>
                <a:path w="16670" h="4805" extrusionOk="0">
                  <a:moveTo>
                    <a:pt x="519" y="1"/>
                  </a:moveTo>
                  <a:lnTo>
                    <a:pt x="0" y="2237"/>
                  </a:lnTo>
                  <a:cubicBezTo>
                    <a:pt x="0" y="2237"/>
                    <a:pt x="1990" y="4805"/>
                    <a:pt x="7472" y="4805"/>
                  </a:cubicBezTo>
                  <a:cubicBezTo>
                    <a:pt x="8677" y="4805"/>
                    <a:pt x="10052" y="4680"/>
                    <a:pt x="11611" y="4377"/>
                  </a:cubicBezTo>
                  <a:lnTo>
                    <a:pt x="16669" y="3185"/>
                  </a:lnTo>
                  <a:lnTo>
                    <a:pt x="16462" y="690"/>
                  </a:lnTo>
                  <a:cubicBezTo>
                    <a:pt x="16462" y="690"/>
                    <a:pt x="12495" y="1924"/>
                    <a:pt x="8127" y="1924"/>
                  </a:cubicBezTo>
                  <a:cubicBezTo>
                    <a:pt x="5472" y="1924"/>
                    <a:pt x="2669" y="1468"/>
                    <a:pt x="519"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4"/>
            <p:cNvSpPr/>
            <p:nvPr/>
          </p:nvSpPr>
          <p:spPr>
            <a:xfrm>
              <a:off x="3723325" y="2344750"/>
              <a:ext cx="67225" cy="84725"/>
            </a:xfrm>
            <a:custGeom>
              <a:avLst/>
              <a:gdLst/>
              <a:ahLst/>
              <a:cxnLst/>
              <a:rect l="l" t="t" r="r" b="b"/>
              <a:pathLst>
                <a:path w="2689" h="3389" extrusionOk="0">
                  <a:moveTo>
                    <a:pt x="920" y="0"/>
                  </a:moveTo>
                  <a:cubicBezTo>
                    <a:pt x="835" y="0"/>
                    <a:pt x="750" y="11"/>
                    <a:pt x="667" y="35"/>
                  </a:cubicBezTo>
                  <a:cubicBezTo>
                    <a:pt x="379" y="109"/>
                    <a:pt x="164" y="338"/>
                    <a:pt x="82" y="575"/>
                  </a:cubicBezTo>
                  <a:cubicBezTo>
                    <a:pt x="1" y="805"/>
                    <a:pt x="38" y="1049"/>
                    <a:pt x="97" y="1272"/>
                  </a:cubicBezTo>
                  <a:cubicBezTo>
                    <a:pt x="220" y="1757"/>
                    <a:pt x="929" y="3389"/>
                    <a:pt x="1841" y="3389"/>
                  </a:cubicBezTo>
                  <a:cubicBezTo>
                    <a:pt x="1917" y="3389"/>
                    <a:pt x="1995" y="3377"/>
                    <a:pt x="2074" y="3352"/>
                  </a:cubicBezTo>
                  <a:cubicBezTo>
                    <a:pt x="2348" y="3271"/>
                    <a:pt x="2541" y="3064"/>
                    <a:pt x="2615" y="2841"/>
                  </a:cubicBezTo>
                  <a:cubicBezTo>
                    <a:pt x="2689" y="2627"/>
                    <a:pt x="2674" y="2404"/>
                    <a:pt x="2630" y="2190"/>
                  </a:cubicBezTo>
                  <a:cubicBezTo>
                    <a:pt x="2519" y="1620"/>
                    <a:pt x="2282" y="1079"/>
                    <a:pt x="1919" y="598"/>
                  </a:cubicBezTo>
                  <a:cubicBezTo>
                    <a:pt x="1786" y="420"/>
                    <a:pt x="1637" y="250"/>
                    <a:pt x="1430" y="131"/>
                  </a:cubicBezTo>
                  <a:cubicBezTo>
                    <a:pt x="1284" y="50"/>
                    <a:pt x="1103" y="0"/>
                    <a:pt x="920"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4"/>
            <p:cNvSpPr/>
            <p:nvPr/>
          </p:nvSpPr>
          <p:spPr>
            <a:xfrm>
              <a:off x="3752225" y="2414300"/>
              <a:ext cx="24825" cy="23900"/>
            </a:xfrm>
            <a:custGeom>
              <a:avLst/>
              <a:gdLst/>
              <a:ahLst/>
              <a:cxnLst/>
              <a:rect l="l" t="t" r="r" b="b"/>
              <a:pathLst>
                <a:path w="993" h="956" extrusionOk="0">
                  <a:moveTo>
                    <a:pt x="467" y="0"/>
                  </a:moveTo>
                  <a:cubicBezTo>
                    <a:pt x="207" y="0"/>
                    <a:pt x="0" y="215"/>
                    <a:pt x="15" y="474"/>
                  </a:cubicBezTo>
                  <a:cubicBezTo>
                    <a:pt x="30" y="741"/>
                    <a:pt x="252" y="955"/>
                    <a:pt x="518" y="955"/>
                  </a:cubicBezTo>
                  <a:cubicBezTo>
                    <a:pt x="785" y="955"/>
                    <a:pt x="992" y="741"/>
                    <a:pt x="978" y="474"/>
                  </a:cubicBezTo>
                  <a:cubicBezTo>
                    <a:pt x="963" y="215"/>
                    <a:pt x="733" y="0"/>
                    <a:pt x="467"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4"/>
            <p:cNvSpPr/>
            <p:nvPr/>
          </p:nvSpPr>
          <p:spPr>
            <a:xfrm>
              <a:off x="3893275" y="2774300"/>
              <a:ext cx="410450" cy="235575"/>
            </a:xfrm>
            <a:custGeom>
              <a:avLst/>
              <a:gdLst/>
              <a:ahLst/>
              <a:cxnLst/>
              <a:rect l="l" t="t" r="r" b="b"/>
              <a:pathLst>
                <a:path w="16418" h="9423" extrusionOk="0">
                  <a:moveTo>
                    <a:pt x="5" y="9346"/>
                  </a:moveTo>
                  <a:cubicBezTo>
                    <a:pt x="4" y="9347"/>
                    <a:pt x="2" y="9347"/>
                    <a:pt x="1" y="9348"/>
                  </a:cubicBezTo>
                  <a:lnTo>
                    <a:pt x="5" y="9346"/>
                  </a:lnTo>
                  <a:close/>
                  <a:moveTo>
                    <a:pt x="15930" y="1"/>
                  </a:moveTo>
                  <a:cubicBezTo>
                    <a:pt x="15829" y="1"/>
                    <a:pt x="15739" y="24"/>
                    <a:pt x="15663" y="70"/>
                  </a:cubicBezTo>
                  <a:lnTo>
                    <a:pt x="5" y="9346"/>
                  </a:lnTo>
                  <a:lnTo>
                    <a:pt x="5" y="9346"/>
                  </a:lnTo>
                  <a:cubicBezTo>
                    <a:pt x="82" y="9301"/>
                    <a:pt x="173" y="9277"/>
                    <a:pt x="274" y="9277"/>
                  </a:cubicBezTo>
                  <a:cubicBezTo>
                    <a:pt x="417" y="9277"/>
                    <a:pt x="580" y="9324"/>
                    <a:pt x="756" y="9422"/>
                  </a:cubicBezTo>
                  <a:lnTo>
                    <a:pt x="16418" y="144"/>
                  </a:lnTo>
                  <a:cubicBezTo>
                    <a:pt x="16239" y="48"/>
                    <a:pt x="16074" y="1"/>
                    <a:pt x="15930"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4"/>
            <p:cNvSpPr/>
            <p:nvPr/>
          </p:nvSpPr>
          <p:spPr>
            <a:xfrm>
              <a:off x="3889950" y="2707600"/>
              <a:ext cx="410450" cy="235450"/>
            </a:xfrm>
            <a:custGeom>
              <a:avLst/>
              <a:gdLst/>
              <a:ahLst/>
              <a:cxnLst/>
              <a:rect l="l" t="t" r="r" b="b"/>
              <a:pathLst>
                <a:path w="16418" h="9418" extrusionOk="0">
                  <a:moveTo>
                    <a:pt x="15936" y="1"/>
                  </a:moveTo>
                  <a:cubicBezTo>
                    <a:pt x="15832" y="1"/>
                    <a:pt x="15740" y="25"/>
                    <a:pt x="15662" y="72"/>
                  </a:cubicBezTo>
                  <a:lnTo>
                    <a:pt x="1" y="9343"/>
                  </a:lnTo>
                  <a:cubicBezTo>
                    <a:pt x="77" y="9300"/>
                    <a:pt x="169" y="9277"/>
                    <a:pt x="271" y="9277"/>
                  </a:cubicBezTo>
                  <a:cubicBezTo>
                    <a:pt x="414" y="9277"/>
                    <a:pt x="578" y="9322"/>
                    <a:pt x="756" y="9417"/>
                  </a:cubicBezTo>
                  <a:lnTo>
                    <a:pt x="16418" y="146"/>
                  </a:lnTo>
                  <a:cubicBezTo>
                    <a:pt x="16242" y="47"/>
                    <a:pt x="16078" y="1"/>
                    <a:pt x="15936"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4"/>
            <p:cNvSpPr/>
            <p:nvPr/>
          </p:nvSpPr>
          <p:spPr>
            <a:xfrm>
              <a:off x="3912175" y="2777875"/>
              <a:ext cx="671100" cy="386575"/>
            </a:xfrm>
            <a:custGeom>
              <a:avLst/>
              <a:gdLst/>
              <a:ahLst/>
              <a:cxnLst/>
              <a:rect l="l" t="t" r="r" b="b"/>
              <a:pathLst>
                <a:path w="26844" h="15463" extrusionOk="0">
                  <a:moveTo>
                    <a:pt x="15662" y="1"/>
                  </a:moveTo>
                  <a:lnTo>
                    <a:pt x="0" y="9279"/>
                  </a:lnTo>
                  <a:lnTo>
                    <a:pt x="11189" y="15463"/>
                  </a:lnTo>
                  <a:lnTo>
                    <a:pt x="26844" y="6191"/>
                  </a:lnTo>
                  <a:lnTo>
                    <a:pt x="15662" y="1"/>
                  </a:ln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4"/>
            <p:cNvSpPr/>
            <p:nvPr/>
          </p:nvSpPr>
          <p:spPr>
            <a:xfrm>
              <a:off x="4191900" y="2932650"/>
              <a:ext cx="393600" cy="232250"/>
            </a:xfrm>
            <a:custGeom>
              <a:avLst/>
              <a:gdLst/>
              <a:ahLst/>
              <a:cxnLst/>
              <a:rect l="l" t="t" r="r" b="b"/>
              <a:pathLst>
                <a:path w="15744" h="9290" extrusionOk="0">
                  <a:moveTo>
                    <a:pt x="15743" y="8"/>
                  </a:moveTo>
                  <a:lnTo>
                    <a:pt x="15738" y="11"/>
                  </a:lnTo>
                  <a:lnTo>
                    <a:pt x="15738" y="11"/>
                  </a:lnTo>
                  <a:cubicBezTo>
                    <a:pt x="15740" y="10"/>
                    <a:pt x="15741" y="9"/>
                    <a:pt x="15743" y="8"/>
                  </a:cubicBezTo>
                  <a:close/>
                  <a:moveTo>
                    <a:pt x="15655" y="0"/>
                  </a:moveTo>
                  <a:lnTo>
                    <a:pt x="0" y="9272"/>
                  </a:lnTo>
                  <a:cubicBezTo>
                    <a:pt x="16" y="9284"/>
                    <a:pt x="33" y="9289"/>
                    <a:pt x="48" y="9289"/>
                  </a:cubicBezTo>
                  <a:cubicBezTo>
                    <a:pt x="60" y="9289"/>
                    <a:pt x="72" y="9286"/>
                    <a:pt x="82" y="9279"/>
                  </a:cubicBezTo>
                  <a:lnTo>
                    <a:pt x="15738" y="11"/>
                  </a:lnTo>
                  <a:lnTo>
                    <a:pt x="15738" y="11"/>
                  </a:lnTo>
                  <a:cubicBezTo>
                    <a:pt x="15729" y="16"/>
                    <a:pt x="15719" y="18"/>
                    <a:pt x="15709" y="18"/>
                  </a:cubicBezTo>
                  <a:cubicBezTo>
                    <a:pt x="15693" y="18"/>
                    <a:pt x="15675" y="13"/>
                    <a:pt x="15655" y="0"/>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4"/>
            <p:cNvSpPr/>
            <p:nvPr/>
          </p:nvSpPr>
          <p:spPr>
            <a:xfrm>
              <a:off x="3908825" y="2711225"/>
              <a:ext cx="671125" cy="386575"/>
            </a:xfrm>
            <a:custGeom>
              <a:avLst/>
              <a:gdLst/>
              <a:ahLst/>
              <a:cxnLst/>
              <a:rect l="l" t="t" r="r" b="b"/>
              <a:pathLst>
                <a:path w="26845" h="15463" extrusionOk="0">
                  <a:moveTo>
                    <a:pt x="15663" y="1"/>
                  </a:moveTo>
                  <a:lnTo>
                    <a:pt x="1" y="9272"/>
                  </a:lnTo>
                  <a:lnTo>
                    <a:pt x="11182" y="15463"/>
                  </a:lnTo>
                  <a:lnTo>
                    <a:pt x="26844" y="6192"/>
                  </a:lnTo>
                  <a:lnTo>
                    <a:pt x="15663" y="1"/>
                  </a:ln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4"/>
            <p:cNvSpPr/>
            <p:nvPr/>
          </p:nvSpPr>
          <p:spPr>
            <a:xfrm>
              <a:off x="4188375" y="2866000"/>
              <a:ext cx="446925" cy="304375"/>
            </a:xfrm>
            <a:custGeom>
              <a:avLst/>
              <a:gdLst/>
              <a:ahLst/>
              <a:cxnLst/>
              <a:rect l="l" t="t" r="r" b="b"/>
              <a:pathLst>
                <a:path w="17877" h="12175" extrusionOk="0">
                  <a:moveTo>
                    <a:pt x="15662" y="1"/>
                  </a:moveTo>
                  <a:lnTo>
                    <a:pt x="0" y="9272"/>
                  </a:lnTo>
                  <a:cubicBezTo>
                    <a:pt x="1008" y="9827"/>
                    <a:pt x="1889" y="11012"/>
                    <a:pt x="2252" y="12175"/>
                  </a:cubicBezTo>
                  <a:lnTo>
                    <a:pt x="17876" y="2770"/>
                  </a:lnTo>
                  <a:cubicBezTo>
                    <a:pt x="17484" y="1652"/>
                    <a:pt x="16625" y="534"/>
                    <a:pt x="15662"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4"/>
            <p:cNvSpPr/>
            <p:nvPr/>
          </p:nvSpPr>
          <p:spPr>
            <a:xfrm>
              <a:off x="4234650" y="2935250"/>
              <a:ext cx="406950" cy="293075"/>
            </a:xfrm>
            <a:custGeom>
              <a:avLst/>
              <a:gdLst/>
              <a:ahLst/>
              <a:cxnLst/>
              <a:rect l="l" t="t" r="r" b="b"/>
              <a:pathLst>
                <a:path w="16278" h="11723" extrusionOk="0">
                  <a:moveTo>
                    <a:pt x="16025" y="0"/>
                  </a:moveTo>
                  <a:lnTo>
                    <a:pt x="401" y="9405"/>
                  </a:lnTo>
                  <a:cubicBezTo>
                    <a:pt x="497" y="9716"/>
                    <a:pt x="564" y="10019"/>
                    <a:pt x="578" y="10308"/>
                  </a:cubicBezTo>
                  <a:cubicBezTo>
                    <a:pt x="615" y="10999"/>
                    <a:pt x="397" y="11485"/>
                    <a:pt x="10" y="11717"/>
                  </a:cubicBezTo>
                  <a:lnTo>
                    <a:pt x="10" y="11717"/>
                  </a:lnTo>
                  <a:lnTo>
                    <a:pt x="15662" y="2451"/>
                  </a:lnTo>
                  <a:cubicBezTo>
                    <a:pt x="16055" y="2214"/>
                    <a:pt x="16277" y="1726"/>
                    <a:pt x="16240" y="1029"/>
                  </a:cubicBezTo>
                  <a:cubicBezTo>
                    <a:pt x="16225" y="704"/>
                    <a:pt x="16144" y="348"/>
                    <a:pt x="16025" y="0"/>
                  </a:cubicBezTo>
                  <a:close/>
                  <a:moveTo>
                    <a:pt x="10" y="11717"/>
                  </a:moveTo>
                  <a:lnTo>
                    <a:pt x="1" y="11722"/>
                  </a:lnTo>
                  <a:cubicBezTo>
                    <a:pt x="4" y="11721"/>
                    <a:pt x="7" y="11719"/>
                    <a:pt x="10" y="11717"/>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4"/>
            <p:cNvSpPr/>
            <p:nvPr/>
          </p:nvSpPr>
          <p:spPr>
            <a:xfrm>
              <a:off x="3882450" y="2939475"/>
              <a:ext cx="367975" cy="292525"/>
            </a:xfrm>
            <a:custGeom>
              <a:avLst/>
              <a:gdLst/>
              <a:ahLst/>
              <a:cxnLst/>
              <a:rect l="l" t="t" r="r" b="b"/>
              <a:pathLst>
                <a:path w="14719" h="11701" extrusionOk="0">
                  <a:moveTo>
                    <a:pt x="574" y="0"/>
                  </a:moveTo>
                  <a:cubicBezTo>
                    <a:pt x="224" y="0"/>
                    <a:pt x="0" y="274"/>
                    <a:pt x="27" y="742"/>
                  </a:cubicBezTo>
                  <a:cubicBezTo>
                    <a:pt x="56" y="1401"/>
                    <a:pt x="574" y="2208"/>
                    <a:pt x="1174" y="2541"/>
                  </a:cubicBezTo>
                  <a:lnTo>
                    <a:pt x="12363" y="8732"/>
                  </a:lnTo>
                  <a:cubicBezTo>
                    <a:pt x="12430" y="8769"/>
                    <a:pt x="12482" y="8858"/>
                    <a:pt x="12489" y="8932"/>
                  </a:cubicBezTo>
                  <a:cubicBezTo>
                    <a:pt x="12489" y="8984"/>
                    <a:pt x="12467" y="9015"/>
                    <a:pt x="12430" y="9015"/>
                  </a:cubicBezTo>
                  <a:cubicBezTo>
                    <a:pt x="12415" y="9015"/>
                    <a:pt x="12398" y="9009"/>
                    <a:pt x="12378" y="8999"/>
                  </a:cubicBezTo>
                  <a:lnTo>
                    <a:pt x="1189" y="2815"/>
                  </a:lnTo>
                  <a:cubicBezTo>
                    <a:pt x="1012" y="2717"/>
                    <a:pt x="848" y="2670"/>
                    <a:pt x="704" y="2670"/>
                  </a:cubicBezTo>
                  <a:cubicBezTo>
                    <a:pt x="361" y="2670"/>
                    <a:pt x="139" y="2938"/>
                    <a:pt x="160" y="3408"/>
                  </a:cubicBezTo>
                  <a:cubicBezTo>
                    <a:pt x="197" y="4067"/>
                    <a:pt x="708" y="4874"/>
                    <a:pt x="1315" y="5215"/>
                  </a:cubicBezTo>
                  <a:lnTo>
                    <a:pt x="12497" y="11398"/>
                  </a:lnTo>
                  <a:cubicBezTo>
                    <a:pt x="12867" y="11604"/>
                    <a:pt x="13212" y="11701"/>
                    <a:pt x="13514" y="11701"/>
                  </a:cubicBezTo>
                  <a:cubicBezTo>
                    <a:pt x="14244" y="11701"/>
                    <a:pt x="14719" y="11130"/>
                    <a:pt x="14666" y="10139"/>
                  </a:cubicBezTo>
                  <a:cubicBezTo>
                    <a:pt x="14600" y="8740"/>
                    <a:pt x="13504" y="7036"/>
                    <a:pt x="12237" y="6333"/>
                  </a:cubicBezTo>
                  <a:lnTo>
                    <a:pt x="1056" y="142"/>
                  </a:lnTo>
                  <a:cubicBezTo>
                    <a:pt x="880" y="46"/>
                    <a:pt x="716" y="0"/>
                    <a:pt x="574"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4"/>
            <p:cNvSpPr/>
            <p:nvPr/>
          </p:nvSpPr>
          <p:spPr>
            <a:xfrm>
              <a:off x="3926800" y="2651075"/>
              <a:ext cx="394700" cy="238825"/>
            </a:xfrm>
            <a:custGeom>
              <a:avLst/>
              <a:gdLst/>
              <a:ahLst/>
              <a:cxnLst/>
              <a:rect l="l" t="t" r="r" b="b"/>
              <a:pathLst>
                <a:path w="15788" h="9553" extrusionOk="0">
                  <a:moveTo>
                    <a:pt x="15691" y="0"/>
                  </a:moveTo>
                  <a:lnTo>
                    <a:pt x="30" y="9279"/>
                  </a:lnTo>
                  <a:cubicBezTo>
                    <a:pt x="8" y="9286"/>
                    <a:pt x="0" y="9316"/>
                    <a:pt x="0" y="9353"/>
                  </a:cubicBezTo>
                  <a:cubicBezTo>
                    <a:pt x="8" y="9427"/>
                    <a:pt x="59" y="9516"/>
                    <a:pt x="126" y="9553"/>
                  </a:cubicBezTo>
                  <a:lnTo>
                    <a:pt x="15788" y="274"/>
                  </a:lnTo>
                  <a:cubicBezTo>
                    <a:pt x="15721" y="237"/>
                    <a:pt x="15662" y="148"/>
                    <a:pt x="15662" y="74"/>
                  </a:cubicBezTo>
                  <a:cubicBezTo>
                    <a:pt x="15662" y="45"/>
                    <a:pt x="15669" y="15"/>
                    <a:pt x="15691"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4"/>
            <p:cNvSpPr/>
            <p:nvPr/>
          </p:nvSpPr>
          <p:spPr>
            <a:xfrm>
              <a:off x="3886800" y="2583900"/>
              <a:ext cx="431375" cy="239375"/>
            </a:xfrm>
            <a:custGeom>
              <a:avLst/>
              <a:gdLst/>
              <a:ahLst/>
              <a:cxnLst/>
              <a:rect l="l" t="t" r="r" b="b"/>
              <a:pathLst>
                <a:path w="17255" h="9575" extrusionOk="0">
                  <a:moveTo>
                    <a:pt x="16240" y="0"/>
                  </a:moveTo>
                  <a:cubicBezTo>
                    <a:pt x="16022" y="0"/>
                    <a:pt x="15827" y="51"/>
                    <a:pt x="15662" y="147"/>
                  </a:cubicBezTo>
                  <a:lnTo>
                    <a:pt x="1" y="9419"/>
                  </a:lnTo>
                  <a:cubicBezTo>
                    <a:pt x="166" y="9322"/>
                    <a:pt x="360" y="9271"/>
                    <a:pt x="578" y="9271"/>
                  </a:cubicBezTo>
                  <a:cubicBezTo>
                    <a:pt x="879" y="9271"/>
                    <a:pt x="1223" y="9368"/>
                    <a:pt x="1593" y="9574"/>
                  </a:cubicBezTo>
                  <a:lnTo>
                    <a:pt x="17254" y="303"/>
                  </a:lnTo>
                  <a:cubicBezTo>
                    <a:pt x="16885" y="97"/>
                    <a:pt x="16541" y="0"/>
                    <a:pt x="16240"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4"/>
            <p:cNvSpPr/>
            <p:nvPr/>
          </p:nvSpPr>
          <p:spPr>
            <a:xfrm>
              <a:off x="3929925" y="2657925"/>
              <a:ext cx="671300" cy="386750"/>
            </a:xfrm>
            <a:custGeom>
              <a:avLst/>
              <a:gdLst/>
              <a:ahLst/>
              <a:cxnLst/>
              <a:rect l="l" t="t" r="r" b="b"/>
              <a:pathLst>
                <a:path w="26852" h="15470" extrusionOk="0">
                  <a:moveTo>
                    <a:pt x="15663" y="0"/>
                  </a:moveTo>
                  <a:lnTo>
                    <a:pt x="1" y="9279"/>
                  </a:lnTo>
                  <a:lnTo>
                    <a:pt x="11190" y="15470"/>
                  </a:lnTo>
                  <a:lnTo>
                    <a:pt x="26852" y="6191"/>
                  </a:lnTo>
                  <a:lnTo>
                    <a:pt x="15663" y="0"/>
                  </a:ln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4"/>
            <p:cNvSpPr/>
            <p:nvPr/>
          </p:nvSpPr>
          <p:spPr>
            <a:xfrm>
              <a:off x="4209675" y="2812675"/>
              <a:ext cx="420800" cy="293650"/>
            </a:xfrm>
            <a:custGeom>
              <a:avLst/>
              <a:gdLst/>
              <a:ahLst/>
              <a:cxnLst/>
              <a:rect l="l" t="t" r="r" b="b"/>
              <a:pathLst>
                <a:path w="16832" h="11746" extrusionOk="0">
                  <a:moveTo>
                    <a:pt x="15662" y="1"/>
                  </a:moveTo>
                  <a:lnTo>
                    <a:pt x="0" y="9280"/>
                  </a:lnTo>
                  <a:cubicBezTo>
                    <a:pt x="600" y="9613"/>
                    <a:pt x="1118" y="10420"/>
                    <a:pt x="1155" y="11079"/>
                  </a:cubicBezTo>
                  <a:cubicBezTo>
                    <a:pt x="1170" y="11401"/>
                    <a:pt x="1073" y="11626"/>
                    <a:pt x="900" y="11734"/>
                  </a:cubicBezTo>
                  <a:lnTo>
                    <a:pt x="900" y="11734"/>
                  </a:lnTo>
                  <a:lnTo>
                    <a:pt x="16543" y="2474"/>
                  </a:lnTo>
                  <a:cubicBezTo>
                    <a:pt x="16721" y="2371"/>
                    <a:pt x="16832" y="2134"/>
                    <a:pt x="16810" y="1808"/>
                  </a:cubicBezTo>
                  <a:cubicBezTo>
                    <a:pt x="16780" y="1141"/>
                    <a:pt x="16262" y="334"/>
                    <a:pt x="15662" y="1"/>
                  </a:cubicBezTo>
                  <a:close/>
                  <a:moveTo>
                    <a:pt x="900" y="11734"/>
                  </a:moveTo>
                  <a:lnTo>
                    <a:pt x="881" y="11745"/>
                  </a:lnTo>
                  <a:cubicBezTo>
                    <a:pt x="888" y="11742"/>
                    <a:pt x="894" y="11738"/>
                    <a:pt x="900" y="11734"/>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4"/>
            <p:cNvSpPr/>
            <p:nvPr/>
          </p:nvSpPr>
          <p:spPr>
            <a:xfrm>
              <a:off x="3926600" y="2591450"/>
              <a:ext cx="671300" cy="386575"/>
            </a:xfrm>
            <a:custGeom>
              <a:avLst/>
              <a:gdLst/>
              <a:ahLst/>
              <a:cxnLst/>
              <a:rect l="l" t="t" r="r" b="b"/>
              <a:pathLst>
                <a:path w="26852" h="15463" extrusionOk="0">
                  <a:moveTo>
                    <a:pt x="15662" y="1"/>
                  </a:moveTo>
                  <a:lnTo>
                    <a:pt x="1" y="9272"/>
                  </a:lnTo>
                  <a:lnTo>
                    <a:pt x="11190" y="15463"/>
                  </a:lnTo>
                  <a:lnTo>
                    <a:pt x="26852" y="6192"/>
                  </a:lnTo>
                  <a:lnTo>
                    <a:pt x="15662" y="1"/>
                  </a:ln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4"/>
            <p:cNvSpPr/>
            <p:nvPr/>
          </p:nvSpPr>
          <p:spPr>
            <a:xfrm>
              <a:off x="4206325" y="2746225"/>
              <a:ext cx="420650" cy="293650"/>
            </a:xfrm>
            <a:custGeom>
              <a:avLst/>
              <a:gdLst/>
              <a:ahLst/>
              <a:cxnLst/>
              <a:rect l="l" t="t" r="r" b="b"/>
              <a:pathLst>
                <a:path w="16826" h="11746" extrusionOk="0">
                  <a:moveTo>
                    <a:pt x="15663" y="1"/>
                  </a:moveTo>
                  <a:lnTo>
                    <a:pt x="1" y="9272"/>
                  </a:lnTo>
                  <a:cubicBezTo>
                    <a:pt x="601" y="9605"/>
                    <a:pt x="1119" y="10412"/>
                    <a:pt x="1149" y="11071"/>
                  </a:cubicBezTo>
                  <a:cubicBezTo>
                    <a:pt x="1171" y="11404"/>
                    <a:pt x="1060" y="11634"/>
                    <a:pt x="875" y="11745"/>
                  </a:cubicBezTo>
                  <a:lnTo>
                    <a:pt x="16536" y="2466"/>
                  </a:lnTo>
                  <a:cubicBezTo>
                    <a:pt x="16721" y="2363"/>
                    <a:pt x="16825" y="2126"/>
                    <a:pt x="16810" y="1800"/>
                  </a:cubicBezTo>
                  <a:cubicBezTo>
                    <a:pt x="16773" y="1134"/>
                    <a:pt x="16262" y="326"/>
                    <a:pt x="15663"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4"/>
            <p:cNvSpPr/>
            <p:nvPr/>
          </p:nvSpPr>
          <p:spPr>
            <a:xfrm>
              <a:off x="3871050" y="2815700"/>
              <a:ext cx="368050" cy="292550"/>
            </a:xfrm>
            <a:custGeom>
              <a:avLst/>
              <a:gdLst/>
              <a:ahLst/>
              <a:cxnLst/>
              <a:rect l="l" t="t" r="r" b="b"/>
              <a:pathLst>
                <a:path w="14722" h="11702" extrusionOk="0">
                  <a:moveTo>
                    <a:pt x="1209" y="0"/>
                  </a:moveTo>
                  <a:cubicBezTo>
                    <a:pt x="476" y="0"/>
                    <a:pt x="1" y="574"/>
                    <a:pt x="53" y="1561"/>
                  </a:cubicBezTo>
                  <a:cubicBezTo>
                    <a:pt x="127" y="2953"/>
                    <a:pt x="1216" y="4664"/>
                    <a:pt x="2482" y="5367"/>
                  </a:cubicBezTo>
                  <a:lnTo>
                    <a:pt x="13671" y="11558"/>
                  </a:lnTo>
                  <a:cubicBezTo>
                    <a:pt x="13846" y="11655"/>
                    <a:pt x="14009" y="11701"/>
                    <a:pt x="14152" y="11701"/>
                  </a:cubicBezTo>
                  <a:cubicBezTo>
                    <a:pt x="14497" y="11701"/>
                    <a:pt x="14721" y="11430"/>
                    <a:pt x="14700" y="10958"/>
                  </a:cubicBezTo>
                  <a:cubicBezTo>
                    <a:pt x="14663" y="10299"/>
                    <a:pt x="14145" y="9492"/>
                    <a:pt x="13545" y="9159"/>
                  </a:cubicBezTo>
                  <a:lnTo>
                    <a:pt x="2356" y="2968"/>
                  </a:lnTo>
                  <a:cubicBezTo>
                    <a:pt x="2289" y="2931"/>
                    <a:pt x="2238" y="2842"/>
                    <a:pt x="2230" y="2768"/>
                  </a:cubicBezTo>
                  <a:cubicBezTo>
                    <a:pt x="2230" y="2716"/>
                    <a:pt x="2256" y="2685"/>
                    <a:pt x="2292" y="2685"/>
                  </a:cubicBezTo>
                  <a:cubicBezTo>
                    <a:pt x="2307" y="2685"/>
                    <a:pt x="2324" y="2691"/>
                    <a:pt x="2341" y="2701"/>
                  </a:cubicBezTo>
                  <a:lnTo>
                    <a:pt x="13530" y="8892"/>
                  </a:lnTo>
                  <a:cubicBezTo>
                    <a:pt x="13708" y="8989"/>
                    <a:pt x="13872" y="9035"/>
                    <a:pt x="14016" y="9035"/>
                  </a:cubicBezTo>
                  <a:cubicBezTo>
                    <a:pt x="14363" y="9035"/>
                    <a:pt x="14586" y="8764"/>
                    <a:pt x="14560" y="8292"/>
                  </a:cubicBezTo>
                  <a:cubicBezTo>
                    <a:pt x="14530" y="7633"/>
                    <a:pt x="14012" y="6826"/>
                    <a:pt x="13412" y="6493"/>
                  </a:cubicBezTo>
                  <a:lnTo>
                    <a:pt x="2223" y="302"/>
                  </a:lnTo>
                  <a:cubicBezTo>
                    <a:pt x="1854" y="97"/>
                    <a:pt x="1510" y="0"/>
                    <a:pt x="1209"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4"/>
            <p:cNvSpPr/>
            <p:nvPr/>
          </p:nvSpPr>
          <p:spPr>
            <a:xfrm>
              <a:off x="4034350" y="3107500"/>
              <a:ext cx="251375" cy="145075"/>
            </a:xfrm>
            <a:custGeom>
              <a:avLst/>
              <a:gdLst/>
              <a:ahLst/>
              <a:cxnLst/>
              <a:rect l="l" t="t" r="r" b="b"/>
              <a:pathLst>
                <a:path w="10055" h="5803" extrusionOk="0">
                  <a:moveTo>
                    <a:pt x="7597" y="1"/>
                  </a:moveTo>
                  <a:cubicBezTo>
                    <a:pt x="7515" y="1"/>
                    <a:pt x="7424" y="13"/>
                    <a:pt x="7324" y="41"/>
                  </a:cubicBezTo>
                  <a:lnTo>
                    <a:pt x="6473" y="212"/>
                  </a:lnTo>
                  <a:lnTo>
                    <a:pt x="4895" y="145"/>
                  </a:lnTo>
                  <a:lnTo>
                    <a:pt x="1755" y="1382"/>
                  </a:lnTo>
                  <a:lnTo>
                    <a:pt x="8" y="1048"/>
                  </a:lnTo>
                  <a:lnTo>
                    <a:pt x="0" y="2744"/>
                  </a:lnTo>
                  <a:lnTo>
                    <a:pt x="1385" y="3559"/>
                  </a:lnTo>
                  <a:lnTo>
                    <a:pt x="4762" y="5277"/>
                  </a:lnTo>
                  <a:lnTo>
                    <a:pt x="6872" y="5691"/>
                  </a:lnTo>
                  <a:lnTo>
                    <a:pt x="8590" y="5803"/>
                  </a:lnTo>
                  <a:lnTo>
                    <a:pt x="9168" y="5499"/>
                  </a:lnTo>
                  <a:cubicBezTo>
                    <a:pt x="9464" y="5293"/>
                    <a:pt x="9469" y="4859"/>
                    <a:pt x="9209" y="4859"/>
                  </a:cubicBezTo>
                  <a:cubicBezTo>
                    <a:pt x="9169" y="4859"/>
                    <a:pt x="9124" y="4869"/>
                    <a:pt x="9072" y="4892"/>
                  </a:cubicBezTo>
                  <a:lnTo>
                    <a:pt x="9353" y="4684"/>
                  </a:lnTo>
                  <a:cubicBezTo>
                    <a:pt x="9769" y="4354"/>
                    <a:pt x="9689" y="4036"/>
                    <a:pt x="9374" y="4036"/>
                  </a:cubicBezTo>
                  <a:cubicBezTo>
                    <a:pt x="9279" y="4036"/>
                    <a:pt x="9164" y="4064"/>
                    <a:pt x="9035" y="4129"/>
                  </a:cubicBezTo>
                  <a:lnTo>
                    <a:pt x="8576" y="4418"/>
                  </a:lnTo>
                  <a:lnTo>
                    <a:pt x="7376" y="4151"/>
                  </a:lnTo>
                  <a:lnTo>
                    <a:pt x="7376" y="4151"/>
                  </a:lnTo>
                  <a:lnTo>
                    <a:pt x="8553" y="4255"/>
                  </a:lnTo>
                  <a:lnTo>
                    <a:pt x="9516" y="3507"/>
                  </a:lnTo>
                  <a:cubicBezTo>
                    <a:pt x="10054" y="3034"/>
                    <a:pt x="9922" y="2685"/>
                    <a:pt x="9611" y="2685"/>
                  </a:cubicBezTo>
                  <a:cubicBezTo>
                    <a:pt x="9499" y="2685"/>
                    <a:pt x="9363" y="2731"/>
                    <a:pt x="9227" y="2833"/>
                  </a:cubicBezTo>
                  <a:lnTo>
                    <a:pt x="8272" y="3381"/>
                  </a:lnTo>
                  <a:lnTo>
                    <a:pt x="7109" y="3092"/>
                  </a:lnTo>
                  <a:lnTo>
                    <a:pt x="8228" y="3151"/>
                  </a:lnTo>
                  <a:lnTo>
                    <a:pt x="9049" y="2537"/>
                  </a:lnTo>
                  <a:cubicBezTo>
                    <a:pt x="9520" y="2213"/>
                    <a:pt x="9456" y="1838"/>
                    <a:pt x="9073" y="1838"/>
                  </a:cubicBezTo>
                  <a:cubicBezTo>
                    <a:pt x="8993" y="1838"/>
                    <a:pt x="8898" y="1855"/>
                    <a:pt x="8790" y="1893"/>
                  </a:cubicBezTo>
                  <a:lnTo>
                    <a:pt x="7931" y="2167"/>
                  </a:lnTo>
                  <a:lnTo>
                    <a:pt x="5206" y="1545"/>
                  </a:lnTo>
                  <a:lnTo>
                    <a:pt x="6902" y="1011"/>
                  </a:lnTo>
                  <a:lnTo>
                    <a:pt x="7754" y="626"/>
                  </a:lnTo>
                  <a:cubicBezTo>
                    <a:pt x="8219" y="394"/>
                    <a:pt x="8060" y="1"/>
                    <a:pt x="7597"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4"/>
            <p:cNvSpPr/>
            <p:nvPr/>
          </p:nvSpPr>
          <p:spPr>
            <a:xfrm>
              <a:off x="3641325" y="2905425"/>
              <a:ext cx="436925" cy="292700"/>
            </a:xfrm>
            <a:custGeom>
              <a:avLst/>
              <a:gdLst/>
              <a:ahLst/>
              <a:cxnLst/>
              <a:rect l="l" t="t" r="r" b="b"/>
              <a:pathLst>
                <a:path w="17477" h="11708" extrusionOk="0">
                  <a:moveTo>
                    <a:pt x="5643" y="1"/>
                  </a:moveTo>
                  <a:cubicBezTo>
                    <a:pt x="4144" y="733"/>
                    <a:pt x="2761" y="1247"/>
                    <a:pt x="1240" y="1247"/>
                  </a:cubicBezTo>
                  <a:cubicBezTo>
                    <a:pt x="838" y="1247"/>
                    <a:pt x="426" y="1211"/>
                    <a:pt x="0" y="1134"/>
                  </a:cubicBezTo>
                  <a:lnTo>
                    <a:pt x="0" y="1134"/>
                  </a:lnTo>
                  <a:cubicBezTo>
                    <a:pt x="1022" y="3881"/>
                    <a:pt x="1644" y="6369"/>
                    <a:pt x="2540" y="7214"/>
                  </a:cubicBezTo>
                  <a:cubicBezTo>
                    <a:pt x="4031" y="8636"/>
                    <a:pt x="11088" y="11707"/>
                    <a:pt x="15949" y="11707"/>
                  </a:cubicBezTo>
                  <a:cubicBezTo>
                    <a:pt x="16351" y="11707"/>
                    <a:pt x="16739" y="11686"/>
                    <a:pt x="17106" y="11642"/>
                  </a:cubicBezTo>
                  <a:cubicBezTo>
                    <a:pt x="16669" y="10627"/>
                    <a:pt x="16373" y="10294"/>
                    <a:pt x="17476" y="9465"/>
                  </a:cubicBezTo>
                  <a:lnTo>
                    <a:pt x="6776" y="4177"/>
                  </a:lnTo>
                  <a:cubicBezTo>
                    <a:pt x="6369" y="2830"/>
                    <a:pt x="6006" y="1408"/>
                    <a:pt x="5643" y="1"/>
                  </a:cubicBezTo>
                  <a:close/>
                </a:path>
              </a:pathLst>
            </a:custGeom>
            <a:solidFill>
              <a:srgbClr val="F9C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4"/>
            <p:cNvSpPr/>
            <p:nvPr/>
          </p:nvSpPr>
          <p:spPr>
            <a:xfrm>
              <a:off x="3618750" y="2878600"/>
              <a:ext cx="163675" cy="66050"/>
            </a:xfrm>
            <a:custGeom>
              <a:avLst/>
              <a:gdLst/>
              <a:ahLst/>
              <a:cxnLst/>
              <a:rect l="l" t="t" r="r" b="b"/>
              <a:pathLst>
                <a:path w="6547" h="2642" extrusionOk="0">
                  <a:moveTo>
                    <a:pt x="6272" y="0"/>
                  </a:moveTo>
                  <a:cubicBezTo>
                    <a:pt x="4845" y="888"/>
                    <a:pt x="3256" y="1430"/>
                    <a:pt x="1600" y="1430"/>
                  </a:cubicBezTo>
                  <a:cubicBezTo>
                    <a:pt x="1072" y="1430"/>
                    <a:pt x="538" y="1375"/>
                    <a:pt x="0" y="1259"/>
                  </a:cubicBezTo>
                  <a:lnTo>
                    <a:pt x="0" y="1259"/>
                  </a:lnTo>
                  <a:cubicBezTo>
                    <a:pt x="126" y="1615"/>
                    <a:pt x="252" y="1977"/>
                    <a:pt x="385" y="2325"/>
                  </a:cubicBezTo>
                  <a:cubicBezTo>
                    <a:pt x="867" y="2548"/>
                    <a:pt x="1371" y="2641"/>
                    <a:pt x="1884" y="2641"/>
                  </a:cubicBezTo>
                  <a:cubicBezTo>
                    <a:pt x="3454" y="2641"/>
                    <a:pt x="5118" y="1771"/>
                    <a:pt x="6546" y="1074"/>
                  </a:cubicBezTo>
                  <a:cubicBezTo>
                    <a:pt x="6457" y="711"/>
                    <a:pt x="6361" y="356"/>
                    <a:pt x="6272"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4"/>
            <p:cNvSpPr/>
            <p:nvPr/>
          </p:nvSpPr>
          <p:spPr>
            <a:xfrm>
              <a:off x="3566350" y="2650175"/>
              <a:ext cx="209225" cy="264200"/>
            </a:xfrm>
            <a:custGeom>
              <a:avLst/>
              <a:gdLst/>
              <a:ahLst/>
              <a:cxnLst/>
              <a:rect l="l" t="t" r="r" b="b"/>
              <a:pathLst>
                <a:path w="8369" h="10568" extrusionOk="0">
                  <a:moveTo>
                    <a:pt x="2676" y="1"/>
                  </a:moveTo>
                  <a:cubicBezTo>
                    <a:pt x="1249" y="1"/>
                    <a:pt x="349" y="552"/>
                    <a:pt x="0" y="1688"/>
                  </a:cubicBezTo>
                  <a:cubicBezTo>
                    <a:pt x="112" y="3783"/>
                    <a:pt x="993" y="7227"/>
                    <a:pt x="2096" y="10396"/>
                  </a:cubicBezTo>
                  <a:cubicBezTo>
                    <a:pt x="2634" y="10512"/>
                    <a:pt x="3168" y="10567"/>
                    <a:pt x="3696" y="10567"/>
                  </a:cubicBezTo>
                  <a:cubicBezTo>
                    <a:pt x="5352" y="10567"/>
                    <a:pt x="6941" y="10025"/>
                    <a:pt x="8368" y="9137"/>
                  </a:cubicBezTo>
                  <a:cubicBezTo>
                    <a:pt x="7176" y="4465"/>
                    <a:pt x="5954" y="236"/>
                    <a:pt x="3340" y="36"/>
                  </a:cubicBezTo>
                  <a:cubicBezTo>
                    <a:pt x="3107" y="13"/>
                    <a:pt x="2886" y="1"/>
                    <a:pt x="2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4"/>
            <p:cNvSpPr/>
            <p:nvPr/>
          </p:nvSpPr>
          <p:spPr>
            <a:xfrm>
              <a:off x="3733150" y="2077225"/>
              <a:ext cx="229725" cy="187725"/>
            </a:xfrm>
            <a:custGeom>
              <a:avLst/>
              <a:gdLst/>
              <a:ahLst/>
              <a:cxnLst/>
              <a:rect l="l" t="t" r="r" b="b"/>
              <a:pathLst>
                <a:path w="9189" h="7509" extrusionOk="0">
                  <a:moveTo>
                    <a:pt x="6129" y="1"/>
                  </a:moveTo>
                  <a:cubicBezTo>
                    <a:pt x="5725" y="1"/>
                    <a:pt x="5267" y="57"/>
                    <a:pt x="4747" y="184"/>
                  </a:cubicBezTo>
                  <a:cubicBezTo>
                    <a:pt x="1415" y="998"/>
                    <a:pt x="0" y="4701"/>
                    <a:pt x="385" y="7507"/>
                  </a:cubicBezTo>
                  <a:cubicBezTo>
                    <a:pt x="426" y="7508"/>
                    <a:pt x="467" y="7509"/>
                    <a:pt x="507" y="7509"/>
                  </a:cubicBezTo>
                  <a:cubicBezTo>
                    <a:pt x="4066" y="7509"/>
                    <a:pt x="5169" y="2971"/>
                    <a:pt x="7953" y="2971"/>
                  </a:cubicBezTo>
                  <a:cubicBezTo>
                    <a:pt x="8314" y="2971"/>
                    <a:pt x="8704" y="3047"/>
                    <a:pt x="9131" y="3220"/>
                  </a:cubicBezTo>
                  <a:cubicBezTo>
                    <a:pt x="9131" y="3220"/>
                    <a:pt x="9189" y="1"/>
                    <a:pt x="6129" y="1"/>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4"/>
            <p:cNvSpPr/>
            <p:nvPr/>
          </p:nvSpPr>
          <p:spPr>
            <a:xfrm>
              <a:off x="3740925" y="2091050"/>
              <a:ext cx="221075" cy="173900"/>
            </a:xfrm>
            <a:custGeom>
              <a:avLst/>
              <a:gdLst/>
              <a:ahLst/>
              <a:cxnLst/>
              <a:rect l="l" t="t" r="r" b="b"/>
              <a:pathLst>
                <a:path w="8843" h="6956" extrusionOk="0">
                  <a:moveTo>
                    <a:pt x="7628" y="1"/>
                  </a:moveTo>
                  <a:cubicBezTo>
                    <a:pt x="8820" y="2185"/>
                    <a:pt x="4169" y="1519"/>
                    <a:pt x="30" y="5621"/>
                  </a:cubicBezTo>
                  <a:cubicBezTo>
                    <a:pt x="0" y="6073"/>
                    <a:pt x="15" y="6525"/>
                    <a:pt x="74" y="6954"/>
                  </a:cubicBezTo>
                  <a:cubicBezTo>
                    <a:pt x="115" y="6955"/>
                    <a:pt x="156" y="6956"/>
                    <a:pt x="196" y="6956"/>
                  </a:cubicBezTo>
                  <a:cubicBezTo>
                    <a:pt x="3755" y="6956"/>
                    <a:pt x="4858" y="2418"/>
                    <a:pt x="7642" y="2418"/>
                  </a:cubicBezTo>
                  <a:cubicBezTo>
                    <a:pt x="8003" y="2418"/>
                    <a:pt x="8393" y="2494"/>
                    <a:pt x="8820" y="2667"/>
                  </a:cubicBezTo>
                  <a:cubicBezTo>
                    <a:pt x="8820" y="2667"/>
                    <a:pt x="8842" y="919"/>
                    <a:pt x="7628" y="1"/>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74"/>
          <p:cNvGrpSpPr/>
          <p:nvPr/>
        </p:nvGrpSpPr>
        <p:grpSpPr>
          <a:xfrm>
            <a:off x="6667117" y="1988790"/>
            <a:ext cx="867950" cy="1832173"/>
            <a:chOff x="3740375" y="4207275"/>
            <a:chExt cx="336950" cy="711275"/>
          </a:xfrm>
        </p:grpSpPr>
        <p:sp>
          <p:nvSpPr>
            <p:cNvPr id="2286" name="Google Shape;2286;p74"/>
            <p:cNvSpPr/>
            <p:nvPr/>
          </p:nvSpPr>
          <p:spPr>
            <a:xfrm>
              <a:off x="3839600" y="4875375"/>
              <a:ext cx="43150" cy="43175"/>
            </a:xfrm>
            <a:custGeom>
              <a:avLst/>
              <a:gdLst/>
              <a:ahLst/>
              <a:cxnLst/>
              <a:rect l="l" t="t" r="r" b="b"/>
              <a:pathLst>
                <a:path w="1726" h="1727" extrusionOk="0">
                  <a:moveTo>
                    <a:pt x="859" y="1"/>
                  </a:moveTo>
                  <a:cubicBezTo>
                    <a:pt x="385" y="1"/>
                    <a:pt x="0" y="386"/>
                    <a:pt x="0" y="867"/>
                  </a:cubicBezTo>
                  <a:cubicBezTo>
                    <a:pt x="0" y="1341"/>
                    <a:pt x="385" y="1726"/>
                    <a:pt x="859" y="1726"/>
                  </a:cubicBezTo>
                  <a:cubicBezTo>
                    <a:pt x="1333" y="1726"/>
                    <a:pt x="1726" y="1341"/>
                    <a:pt x="1726" y="867"/>
                  </a:cubicBezTo>
                  <a:cubicBezTo>
                    <a:pt x="1726" y="386"/>
                    <a:pt x="1333" y="1"/>
                    <a:pt x="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4"/>
            <p:cNvSpPr/>
            <p:nvPr/>
          </p:nvSpPr>
          <p:spPr>
            <a:xfrm>
              <a:off x="3774050" y="4840575"/>
              <a:ext cx="42975" cy="43150"/>
            </a:xfrm>
            <a:custGeom>
              <a:avLst/>
              <a:gdLst/>
              <a:ahLst/>
              <a:cxnLst/>
              <a:rect l="l" t="t" r="r" b="b"/>
              <a:pathLst>
                <a:path w="1719" h="1726" extrusionOk="0">
                  <a:moveTo>
                    <a:pt x="860" y="1"/>
                  </a:moveTo>
                  <a:cubicBezTo>
                    <a:pt x="386" y="1"/>
                    <a:pt x="1" y="386"/>
                    <a:pt x="1" y="860"/>
                  </a:cubicBezTo>
                  <a:cubicBezTo>
                    <a:pt x="1" y="1341"/>
                    <a:pt x="386" y="1726"/>
                    <a:pt x="860" y="1726"/>
                  </a:cubicBezTo>
                  <a:cubicBezTo>
                    <a:pt x="1334" y="1726"/>
                    <a:pt x="1719" y="1341"/>
                    <a:pt x="1719" y="860"/>
                  </a:cubicBezTo>
                  <a:cubicBezTo>
                    <a:pt x="1719" y="386"/>
                    <a:pt x="1334"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4"/>
            <p:cNvSpPr/>
            <p:nvPr/>
          </p:nvSpPr>
          <p:spPr>
            <a:xfrm>
              <a:off x="4015475" y="4785225"/>
              <a:ext cx="43150" cy="43150"/>
            </a:xfrm>
            <a:custGeom>
              <a:avLst/>
              <a:gdLst/>
              <a:ahLst/>
              <a:cxnLst/>
              <a:rect l="l" t="t" r="r" b="b"/>
              <a:pathLst>
                <a:path w="1726" h="1726" extrusionOk="0">
                  <a:moveTo>
                    <a:pt x="867" y="0"/>
                  </a:moveTo>
                  <a:cubicBezTo>
                    <a:pt x="385" y="0"/>
                    <a:pt x="0" y="386"/>
                    <a:pt x="0" y="859"/>
                  </a:cubicBezTo>
                  <a:cubicBezTo>
                    <a:pt x="0" y="1341"/>
                    <a:pt x="385" y="1726"/>
                    <a:pt x="867" y="1726"/>
                  </a:cubicBezTo>
                  <a:cubicBezTo>
                    <a:pt x="1340" y="1726"/>
                    <a:pt x="1726" y="1341"/>
                    <a:pt x="1726" y="859"/>
                  </a:cubicBezTo>
                  <a:cubicBezTo>
                    <a:pt x="1726" y="386"/>
                    <a:pt x="1340" y="0"/>
                    <a:pt x="8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4"/>
            <p:cNvSpPr/>
            <p:nvPr/>
          </p:nvSpPr>
          <p:spPr>
            <a:xfrm>
              <a:off x="3949925" y="4750425"/>
              <a:ext cx="43175" cy="43150"/>
            </a:xfrm>
            <a:custGeom>
              <a:avLst/>
              <a:gdLst/>
              <a:ahLst/>
              <a:cxnLst/>
              <a:rect l="l" t="t" r="r" b="b"/>
              <a:pathLst>
                <a:path w="1727" h="1726" extrusionOk="0">
                  <a:moveTo>
                    <a:pt x="860" y="0"/>
                  </a:moveTo>
                  <a:cubicBezTo>
                    <a:pt x="386" y="0"/>
                    <a:pt x="1" y="385"/>
                    <a:pt x="1" y="859"/>
                  </a:cubicBezTo>
                  <a:cubicBezTo>
                    <a:pt x="1" y="1333"/>
                    <a:pt x="386" y="1726"/>
                    <a:pt x="860" y="1726"/>
                  </a:cubicBezTo>
                  <a:cubicBezTo>
                    <a:pt x="1341" y="1726"/>
                    <a:pt x="1726" y="1333"/>
                    <a:pt x="1726" y="859"/>
                  </a:cubicBezTo>
                  <a:cubicBezTo>
                    <a:pt x="1726" y="385"/>
                    <a:pt x="1341" y="0"/>
                    <a:pt x="8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4"/>
            <p:cNvSpPr/>
            <p:nvPr/>
          </p:nvSpPr>
          <p:spPr>
            <a:xfrm>
              <a:off x="3740375" y="4360825"/>
              <a:ext cx="336950" cy="540325"/>
            </a:xfrm>
            <a:custGeom>
              <a:avLst/>
              <a:gdLst/>
              <a:ahLst/>
              <a:cxnLst/>
              <a:rect l="l" t="t" r="r" b="b"/>
              <a:pathLst>
                <a:path w="13478" h="21613" extrusionOk="0">
                  <a:moveTo>
                    <a:pt x="8706" y="0"/>
                  </a:moveTo>
                  <a:cubicBezTo>
                    <a:pt x="8463" y="0"/>
                    <a:pt x="8190" y="80"/>
                    <a:pt x="7901" y="248"/>
                  </a:cubicBezTo>
                  <a:lnTo>
                    <a:pt x="1800" y="3751"/>
                  </a:lnTo>
                  <a:cubicBezTo>
                    <a:pt x="807" y="4314"/>
                    <a:pt x="0" y="5706"/>
                    <a:pt x="8" y="6861"/>
                  </a:cubicBezTo>
                  <a:lnTo>
                    <a:pt x="8" y="14947"/>
                  </a:lnTo>
                  <a:lnTo>
                    <a:pt x="0" y="15333"/>
                  </a:lnTo>
                  <a:lnTo>
                    <a:pt x="0" y="18154"/>
                  </a:lnTo>
                  <a:cubicBezTo>
                    <a:pt x="8" y="18732"/>
                    <a:pt x="208" y="19139"/>
                    <a:pt x="541" y="19331"/>
                  </a:cubicBezTo>
                  <a:lnTo>
                    <a:pt x="1807" y="20057"/>
                  </a:lnTo>
                  <a:lnTo>
                    <a:pt x="2281" y="20331"/>
                  </a:lnTo>
                  <a:lnTo>
                    <a:pt x="4310" y="21494"/>
                  </a:lnTo>
                  <a:cubicBezTo>
                    <a:pt x="4447" y="21572"/>
                    <a:pt x="4605" y="21613"/>
                    <a:pt x="4780" y="21613"/>
                  </a:cubicBezTo>
                  <a:cubicBezTo>
                    <a:pt x="5019" y="21613"/>
                    <a:pt x="5289" y="21535"/>
                    <a:pt x="5576" y="21368"/>
                  </a:cubicBezTo>
                  <a:lnTo>
                    <a:pt x="11678" y="17873"/>
                  </a:lnTo>
                  <a:cubicBezTo>
                    <a:pt x="12670" y="17302"/>
                    <a:pt x="13477" y="15903"/>
                    <a:pt x="13477" y="14755"/>
                  </a:cubicBezTo>
                  <a:lnTo>
                    <a:pt x="13477" y="3462"/>
                  </a:lnTo>
                  <a:cubicBezTo>
                    <a:pt x="13477" y="2832"/>
                    <a:pt x="13227" y="2412"/>
                    <a:pt x="12855" y="2253"/>
                  </a:cubicBezTo>
                  <a:lnTo>
                    <a:pt x="12855" y="2253"/>
                  </a:lnTo>
                  <a:cubicBezTo>
                    <a:pt x="12885" y="2263"/>
                    <a:pt x="12916" y="2271"/>
                    <a:pt x="12944" y="2285"/>
                  </a:cubicBezTo>
                  <a:lnTo>
                    <a:pt x="10560" y="922"/>
                  </a:lnTo>
                  <a:lnTo>
                    <a:pt x="10219" y="730"/>
                  </a:lnTo>
                  <a:lnTo>
                    <a:pt x="9175" y="122"/>
                  </a:lnTo>
                  <a:cubicBezTo>
                    <a:pt x="9039" y="42"/>
                    <a:pt x="8880" y="0"/>
                    <a:pt x="8706"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4"/>
            <p:cNvSpPr/>
            <p:nvPr/>
          </p:nvSpPr>
          <p:spPr>
            <a:xfrm>
              <a:off x="3781650" y="4379050"/>
              <a:ext cx="222725" cy="393800"/>
            </a:xfrm>
            <a:custGeom>
              <a:avLst/>
              <a:gdLst/>
              <a:ahLst/>
              <a:cxnLst/>
              <a:rect l="l" t="t" r="r" b="b"/>
              <a:pathLst>
                <a:path w="8909" h="15752" extrusionOk="0">
                  <a:moveTo>
                    <a:pt x="8568" y="1"/>
                  </a:moveTo>
                  <a:lnTo>
                    <a:pt x="1889" y="3837"/>
                  </a:lnTo>
                  <a:cubicBezTo>
                    <a:pt x="852" y="4422"/>
                    <a:pt x="8" y="5888"/>
                    <a:pt x="1" y="7095"/>
                  </a:cubicBezTo>
                  <a:lnTo>
                    <a:pt x="8" y="15166"/>
                  </a:lnTo>
                  <a:lnTo>
                    <a:pt x="8" y="15559"/>
                  </a:lnTo>
                  <a:lnTo>
                    <a:pt x="341" y="15751"/>
                  </a:lnTo>
                  <a:lnTo>
                    <a:pt x="341" y="15359"/>
                  </a:lnTo>
                  <a:lnTo>
                    <a:pt x="341" y="7087"/>
                  </a:lnTo>
                  <a:cubicBezTo>
                    <a:pt x="341" y="5999"/>
                    <a:pt x="1104" y="4658"/>
                    <a:pt x="2052" y="4118"/>
                  </a:cubicBezTo>
                  <a:lnTo>
                    <a:pt x="8909" y="193"/>
                  </a:lnTo>
                  <a:lnTo>
                    <a:pt x="8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4"/>
            <p:cNvSpPr/>
            <p:nvPr/>
          </p:nvSpPr>
          <p:spPr>
            <a:xfrm>
              <a:off x="3834775" y="4415025"/>
              <a:ext cx="242550" cy="486050"/>
            </a:xfrm>
            <a:custGeom>
              <a:avLst/>
              <a:gdLst/>
              <a:ahLst/>
              <a:cxnLst/>
              <a:rect l="l" t="t" r="r" b="b"/>
              <a:pathLst>
                <a:path w="9702" h="19442" extrusionOk="0">
                  <a:moveTo>
                    <a:pt x="8698" y="1"/>
                  </a:moveTo>
                  <a:cubicBezTo>
                    <a:pt x="8458" y="1"/>
                    <a:pt x="8188" y="79"/>
                    <a:pt x="7902" y="243"/>
                  </a:cubicBezTo>
                  <a:lnTo>
                    <a:pt x="1800" y="3745"/>
                  </a:lnTo>
                  <a:cubicBezTo>
                    <a:pt x="808" y="4315"/>
                    <a:pt x="1" y="5708"/>
                    <a:pt x="1" y="6855"/>
                  </a:cubicBezTo>
                  <a:lnTo>
                    <a:pt x="1" y="18148"/>
                  </a:lnTo>
                  <a:cubicBezTo>
                    <a:pt x="1" y="18966"/>
                    <a:pt x="410" y="19441"/>
                    <a:pt x="1004" y="19441"/>
                  </a:cubicBezTo>
                  <a:cubicBezTo>
                    <a:pt x="1245" y="19441"/>
                    <a:pt x="1515" y="19364"/>
                    <a:pt x="1800" y="19200"/>
                  </a:cubicBezTo>
                  <a:lnTo>
                    <a:pt x="2630" y="18726"/>
                  </a:lnTo>
                  <a:lnTo>
                    <a:pt x="2948" y="18541"/>
                  </a:lnTo>
                  <a:lnTo>
                    <a:pt x="7902" y="15705"/>
                  </a:lnTo>
                  <a:cubicBezTo>
                    <a:pt x="8894" y="15134"/>
                    <a:pt x="9701" y="13735"/>
                    <a:pt x="9701" y="12587"/>
                  </a:cubicBezTo>
                  <a:lnTo>
                    <a:pt x="9701" y="1294"/>
                  </a:lnTo>
                  <a:cubicBezTo>
                    <a:pt x="9701" y="477"/>
                    <a:pt x="9292" y="1"/>
                    <a:pt x="8698"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4"/>
            <p:cNvSpPr/>
            <p:nvPr/>
          </p:nvSpPr>
          <p:spPr>
            <a:xfrm>
              <a:off x="3740375" y="4734500"/>
              <a:ext cx="94425" cy="64075"/>
            </a:xfrm>
            <a:custGeom>
              <a:avLst/>
              <a:gdLst/>
              <a:ahLst/>
              <a:cxnLst/>
              <a:rect l="l" t="t" r="r" b="b"/>
              <a:pathLst>
                <a:path w="3777" h="2563" extrusionOk="0">
                  <a:moveTo>
                    <a:pt x="8" y="0"/>
                  </a:moveTo>
                  <a:lnTo>
                    <a:pt x="0" y="386"/>
                  </a:lnTo>
                  <a:lnTo>
                    <a:pt x="1659" y="1341"/>
                  </a:lnTo>
                  <a:lnTo>
                    <a:pt x="1992" y="1533"/>
                  </a:lnTo>
                  <a:lnTo>
                    <a:pt x="3777" y="2563"/>
                  </a:lnTo>
                  <a:lnTo>
                    <a:pt x="3777" y="2178"/>
                  </a:lnTo>
                  <a:lnTo>
                    <a:pt x="1992" y="1141"/>
                  </a:lnTo>
                  <a:lnTo>
                    <a:pt x="1659" y="948"/>
                  </a:lnTo>
                  <a:lnTo>
                    <a:pt x="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4"/>
            <p:cNvSpPr/>
            <p:nvPr/>
          </p:nvSpPr>
          <p:spPr>
            <a:xfrm>
              <a:off x="4010475" y="4477300"/>
              <a:ext cx="19825" cy="293550"/>
            </a:xfrm>
            <a:custGeom>
              <a:avLst/>
              <a:gdLst/>
              <a:ahLst/>
              <a:cxnLst/>
              <a:rect l="l" t="t" r="r" b="b"/>
              <a:pathLst>
                <a:path w="793" h="11742" extrusionOk="0">
                  <a:moveTo>
                    <a:pt x="593" y="1"/>
                  </a:moveTo>
                  <a:cubicBezTo>
                    <a:pt x="534" y="1"/>
                    <a:pt x="466" y="21"/>
                    <a:pt x="393" y="62"/>
                  </a:cubicBezTo>
                  <a:cubicBezTo>
                    <a:pt x="178" y="188"/>
                    <a:pt x="0" y="469"/>
                    <a:pt x="0" y="691"/>
                  </a:cubicBezTo>
                  <a:lnTo>
                    <a:pt x="0" y="11510"/>
                  </a:lnTo>
                  <a:cubicBezTo>
                    <a:pt x="0" y="11659"/>
                    <a:pt x="80" y="11742"/>
                    <a:pt x="198" y="11742"/>
                  </a:cubicBezTo>
                  <a:cubicBezTo>
                    <a:pt x="255" y="11742"/>
                    <a:pt x="322" y="11722"/>
                    <a:pt x="393" y="11681"/>
                  </a:cubicBezTo>
                  <a:cubicBezTo>
                    <a:pt x="615" y="11555"/>
                    <a:pt x="793" y="11273"/>
                    <a:pt x="793" y="11051"/>
                  </a:cubicBezTo>
                  <a:lnTo>
                    <a:pt x="793" y="232"/>
                  </a:lnTo>
                  <a:cubicBezTo>
                    <a:pt x="793" y="83"/>
                    <a:pt x="712" y="1"/>
                    <a:pt x="593" y="1"/>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4"/>
            <p:cNvSpPr/>
            <p:nvPr/>
          </p:nvSpPr>
          <p:spPr>
            <a:xfrm>
              <a:off x="3951775" y="4509525"/>
              <a:ext cx="20025" cy="293350"/>
            </a:xfrm>
            <a:custGeom>
              <a:avLst/>
              <a:gdLst/>
              <a:ahLst/>
              <a:cxnLst/>
              <a:rect l="l" t="t" r="r" b="b"/>
              <a:pathLst>
                <a:path w="801" h="11734" extrusionOk="0">
                  <a:moveTo>
                    <a:pt x="602" y="0"/>
                  </a:moveTo>
                  <a:cubicBezTo>
                    <a:pt x="543" y="0"/>
                    <a:pt x="474" y="20"/>
                    <a:pt x="401" y="62"/>
                  </a:cubicBezTo>
                  <a:cubicBezTo>
                    <a:pt x="179" y="187"/>
                    <a:pt x="1" y="469"/>
                    <a:pt x="1" y="684"/>
                  </a:cubicBezTo>
                  <a:lnTo>
                    <a:pt x="1" y="11502"/>
                  </a:lnTo>
                  <a:cubicBezTo>
                    <a:pt x="1" y="11652"/>
                    <a:pt x="81" y="11734"/>
                    <a:pt x="201" y="11734"/>
                  </a:cubicBezTo>
                  <a:cubicBezTo>
                    <a:pt x="259" y="11734"/>
                    <a:pt x="328" y="11714"/>
                    <a:pt x="401" y="11673"/>
                  </a:cubicBezTo>
                  <a:cubicBezTo>
                    <a:pt x="623" y="11547"/>
                    <a:pt x="801" y="11265"/>
                    <a:pt x="801" y="11051"/>
                  </a:cubicBezTo>
                  <a:lnTo>
                    <a:pt x="801" y="224"/>
                  </a:lnTo>
                  <a:cubicBezTo>
                    <a:pt x="801" y="81"/>
                    <a:pt x="721" y="0"/>
                    <a:pt x="602"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4"/>
            <p:cNvSpPr/>
            <p:nvPr/>
          </p:nvSpPr>
          <p:spPr>
            <a:xfrm>
              <a:off x="3893275" y="4541550"/>
              <a:ext cx="19850" cy="293550"/>
            </a:xfrm>
            <a:custGeom>
              <a:avLst/>
              <a:gdLst/>
              <a:ahLst/>
              <a:cxnLst/>
              <a:rect l="l" t="t" r="r" b="b"/>
              <a:pathLst>
                <a:path w="794" h="11742" extrusionOk="0">
                  <a:moveTo>
                    <a:pt x="593" y="0"/>
                  </a:moveTo>
                  <a:cubicBezTo>
                    <a:pt x="535" y="0"/>
                    <a:pt x="466" y="20"/>
                    <a:pt x="393" y="62"/>
                  </a:cubicBezTo>
                  <a:cubicBezTo>
                    <a:pt x="179" y="187"/>
                    <a:pt x="1" y="469"/>
                    <a:pt x="1" y="691"/>
                  </a:cubicBezTo>
                  <a:lnTo>
                    <a:pt x="1" y="11510"/>
                  </a:lnTo>
                  <a:cubicBezTo>
                    <a:pt x="1" y="11659"/>
                    <a:pt x="81" y="11741"/>
                    <a:pt x="198" y="11741"/>
                  </a:cubicBezTo>
                  <a:cubicBezTo>
                    <a:pt x="256" y="11741"/>
                    <a:pt x="323" y="11722"/>
                    <a:pt x="393" y="11680"/>
                  </a:cubicBezTo>
                  <a:cubicBezTo>
                    <a:pt x="615" y="11547"/>
                    <a:pt x="793" y="11273"/>
                    <a:pt x="793" y="11051"/>
                  </a:cubicBezTo>
                  <a:lnTo>
                    <a:pt x="793" y="232"/>
                  </a:lnTo>
                  <a:cubicBezTo>
                    <a:pt x="793" y="83"/>
                    <a:pt x="713" y="0"/>
                    <a:pt x="593" y="0"/>
                  </a:cubicBezTo>
                  <a:close/>
                </a:path>
              </a:pathLst>
            </a:custGeom>
            <a:solidFill>
              <a:srgbClr val="BC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4"/>
            <p:cNvSpPr/>
            <p:nvPr/>
          </p:nvSpPr>
          <p:spPr>
            <a:xfrm>
              <a:off x="3829050" y="4220825"/>
              <a:ext cx="107200" cy="234900"/>
            </a:xfrm>
            <a:custGeom>
              <a:avLst/>
              <a:gdLst/>
              <a:ahLst/>
              <a:cxnLst/>
              <a:rect l="l" t="t" r="r" b="b"/>
              <a:pathLst>
                <a:path w="4288" h="9396" extrusionOk="0">
                  <a:moveTo>
                    <a:pt x="3914" y="0"/>
                  </a:moveTo>
                  <a:cubicBezTo>
                    <a:pt x="3849" y="0"/>
                    <a:pt x="3784" y="17"/>
                    <a:pt x="3725" y="50"/>
                  </a:cubicBezTo>
                  <a:lnTo>
                    <a:pt x="193" y="2094"/>
                  </a:lnTo>
                  <a:cubicBezTo>
                    <a:pt x="74" y="2161"/>
                    <a:pt x="0" y="2286"/>
                    <a:pt x="0" y="2420"/>
                  </a:cubicBezTo>
                  <a:lnTo>
                    <a:pt x="0" y="9018"/>
                  </a:lnTo>
                  <a:cubicBezTo>
                    <a:pt x="0" y="9225"/>
                    <a:pt x="171" y="9395"/>
                    <a:pt x="378" y="9395"/>
                  </a:cubicBezTo>
                  <a:cubicBezTo>
                    <a:pt x="585" y="9395"/>
                    <a:pt x="756" y="9225"/>
                    <a:pt x="756" y="9018"/>
                  </a:cubicBezTo>
                  <a:lnTo>
                    <a:pt x="756" y="2635"/>
                  </a:lnTo>
                  <a:lnTo>
                    <a:pt x="3540" y="1028"/>
                  </a:lnTo>
                  <a:lnTo>
                    <a:pt x="3540" y="6981"/>
                  </a:lnTo>
                  <a:cubicBezTo>
                    <a:pt x="3540" y="7189"/>
                    <a:pt x="3703" y="7352"/>
                    <a:pt x="3910" y="7352"/>
                  </a:cubicBezTo>
                  <a:cubicBezTo>
                    <a:pt x="4117" y="7352"/>
                    <a:pt x="4288" y="7189"/>
                    <a:pt x="4288" y="6981"/>
                  </a:cubicBezTo>
                  <a:lnTo>
                    <a:pt x="4288" y="376"/>
                  </a:lnTo>
                  <a:cubicBezTo>
                    <a:pt x="4288" y="243"/>
                    <a:pt x="4214" y="117"/>
                    <a:pt x="4103" y="50"/>
                  </a:cubicBezTo>
                  <a:cubicBezTo>
                    <a:pt x="4043" y="17"/>
                    <a:pt x="3979" y="0"/>
                    <a:pt x="3914" y="0"/>
                  </a:cubicBezTo>
                  <a:close/>
                </a:path>
              </a:pathLst>
            </a:custGeom>
            <a:solidFill>
              <a:srgbClr val="DD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4"/>
            <p:cNvSpPr/>
            <p:nvPr/>
          </p:nvSpPr>
          <p:spPr>
            <a:xfrm>
              <a:off x="3809375" y="4207275"/>
              <a:ext cx="146875" cy="92975"/>
            </a:xfrm>
            <a:custGeom>
              <a:avLst/>
              <a:gdLst/>
              <a:ahLst/>
              <a:cxnLst/>
              <a:rect l="l" t="t" r="r" b="b"/>
              <a:pathLst>
                <a:path w="5875" h="3719" extrusionOk="0">
                  <a:moveTo>
                    <a:pt x="4795" y="1"/>
                  </a:moveTo>
                  <a:cubicBezTo>
                    <a:pt x="4712" y="1"/>
                    <a:pt x="4627" y="21"/>
                    <a:pt x="4542" y="66"/>
                  </a:cubicBezTo>
                  <a:lnTo>
                    <a:pt x="513" y="2369"/>
                  </a:lnTo>
                  <a:cubicBezTo>
                    <a:pt x="0" y="2685"/>
                    <a:pt x="515" y="3718"/>
                    <a:pt x="1056" y="3718"/>
                  </a:cubicBezTo>
                  <a:cubicBezTo>
                    <a:pt x="1125" y="3718"/>
                    <a:pt x="1194" y="3702"/>
                    <a:pt x="1261" y="3665"/>
                  </a:cubicBezTo>
                  <a:lnTo>
                    <a:pt x="5290" y="1362"/>
                  </a:lnTo>
                  <a:cubicBezTo>
                    <a:pt x="5874" y="1044"/>
                    <a:pt x="5393" y="1"/>
                    <a:pt x="4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74"/>
          <p:cNvGrpSpPr/>
          <p:nvPr/>
        </p:nvGrpSpPr>
        <p:grpSpPr>
          <a:xfrm>
            <a:off x="7707682" y="2339240"/>
            <a:ext cx="1043431" cy="2269499"/>
            <a:chOff x="2646825" y="4140850"/>
            <a:chExt cx="306225" cy="666050"/>
          </a:xfrm>
        </p:grpSpPr>
        <p:sp>
          <p:nvSpPr>
            <p:cNvPr id="2302" name="Google Shape;2302;p74"/>
            <p:cNvSpPr/>
            <p:nvPr/>
          </p:nvSpPr>
          <p:spPr>
            <a:xfrm>
              <a:off x="2805475" y="4193075"/>
              <a:ext cx="102225" cy="110700"/>
            </a:xfrm>
            <a:custGeom>
              <a:avLst/>
              <a:gdLst/>
              <a:ahLst/>
              <a:cxnLst/>
              <a:rect l="l" t="t" r="r" b="b"/>
              <a:pathLst>
                <a:path w="4089" h="4428" extrusionOk="0">
                  <a:moveTo>
                    <a:pt x="3593" y="1"/>
                  </a:moveTo>
                  <a:cubicBezTo>
                    <a:pt x="3076" y="1"/>
                    <a:pt x="1730" y="1219"/>
                    <a:pt x="911" y="2278"/>
                  </a:cubicBezTo>
                  <a:cubicBezTo>
                    <a:pt x="1" y="3441"/>
                    <a:pt x="82" y="3967"/>
                    <a:pt x="445" y="4270"/>
                  </a:cubicBezTo>
                  <a:cubicBezTo>
                    <a:pt x="562" y="4366"/>
                    <a:pt x="695" y="4428"/>
                    <a:pt x="852" y="4428"/>
                  </a:cubicBezTo>
                  <a:cubicBezTo>
                    <a:pt x="1180" y="4428"/>
                    <a:pt x="1611" y="4158"/>
                    <a:pt x="2222" y="3367"/>
                  </a:cubicBezTo>
                  <a:cubicBezTo>
                    <a:pt x="3133" y="2204"/>
                    <a:pt x="4088" y="346"/>
                    <a:pt x="3725" y="42"/>
                  </a:cubicBezTo>
                  <a:cubicBezTo>
                    <a:pt x="3691" y="14"/>
                    <a:pt x="3646" y="1"/>
                    <a:pt x="3593" y="1"/>
                  </a:cubicBezTo>
                  <a:close/>
                </a:path>
              </a:pathLst>
            </a:custGeom>
            <a:solidFill>
              <a:srgbClr val="36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4"/>
            <p:cNvSpPr/>
            <p:nvPr/>
          </p:nvSpPr>
          <p:spPr>
            <a:xfrm>
              <a:off x="2795675" y="4253975"/>
              <a:ext cx="60550" cy="72375"/>
            </a:xfrm>
            <a:custGeom>
              <a:avLst/>
              <a:gdLst/>
              <a:ahLst/>
              <a:cxnLst/>
              <a:rect l="l" t="t" r="r" b="b"/>
              <a:pathLst>
                <a:path w="2422" h="2895" extrusionOk="0">
                  <a:moveTo>
                    <a:pt x="2386" y="0"/>
                  </a:moveTo>
                  <a:cubicBezTo>
                    <a:pt x="2376" y="0"/>
                    <a:pt x="2367" y="4"/>
                    <a:pt x="2362" y="13"/>
                  </a:cubicBezTo>
                  <a:lnTo>
                    <a:pt x="67" y="2597"/>
                  </a:lnTo>
                  <a:cubicBezTo>
                    <a:pt x="0" y="2671"/>
                    <a:pt x="7" y="2782"/>
                    <a:pt x="82" y="2849"/>
                  </a:cubicBezTo>
                  <a:cubicBezTo>
                    <a:pt x="116" y="2879"/>
                    <a:pt x="158" y="2894"/>
                    <a:pt x="199" y="2894"/>
                  </a:cubicBezTo>
                  <a:cubicBezTo>
                    <a:pt x="248" y="2894"/>
                    <a:pt x="297" y="2874"/>
                    <a:pt x="333" y="2834"/>
                  </a:cubicBezTo>
                  <a:cubicBezTo>
                    <a:pt x="333" y="2834"/>
                    <a:pt x="341" y="2827"/>
                    <a:pt x="341" y="2819"/>
                  </a:cubicBezTo>
                  <a:lnTo>
                    <a:pt x="2414" y="57"/>
                  </a:lnTo>
                  <a:cubicBezTo>
                    <a:pt x="2422" y="42"/>
                    <a:pt x="2422" y="20"/>
                    <a:pt x="2407" y="5"/>
                  </a:cubicBezTo>
                  <a:cubicBezTo>
                    <a:pt x="2401" y="2"/>
                    <a:pt x="2393" y="0"/>
                    <a:pt x="2386"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4"/>
            <p:cNvSpPr/>
            <p:nvPr/>
          </p:nvSpPr>
          <p:spPr>
            <a:xfrm>
              <a:off x="2806775" y="4296725"/>
              <a:ext cx="121475" cy="131700"/>
            </a:xfrm>
            <a:custGeom>
              <a:avLst/>
              <a:gdLst/>
              <a:ahLst/>
              <a:cxnLst/>
              <a:rect l="l" t="t" r="r" b="b"/>
              <a:pathLst>
                <a:path w="4859" h="5268" extrusionOk="0">
                  <a:moveTo>
                    <a:pt x="4268" y="1"/>
                  </a:moveTo>
                  <a:cubicBezTo>
                    <a:pt x="3650" y="1"/>
                    <a:pt x="2053" y="1449"/>
                    <a:pt x="1074" y="2709"/>
                  </a:cubicBezTo>
                  <a:cubicBezTo>
                    <a:pt x="0" y="4093"/>
                    <a:pt x="89" y="4715"/>
                    <a:pt x="526" y="5078"/>
                  </a:cubicBezTo>
                  <a:cubicBezTo>
                    <a:pt x="665" y="5193"/>
                    <a:pt x="823" y="5267"/>
                    <a:pt x="1010" y="5267"/>
                  </a:cubicBezTo>
                  <a:cubicBezTo>
                    <a:pt x="1399" y="5267"/>
                    <a:pt x="1913" y="4946"/>
                    <a:pt x="2644" y="4005"/>
                  </a:cubicBezTo>
                  <a:cubicBezTo>
                    <a:pt x="3718" y="2620"/>
                    <a:pt x="4858" y="413"/>
                    <a:pt x="4429" y="50"/>
                  </a:cubicBezTo>
                  <a:cubicBezTo>
                    <a:pt x="4387" y="16"/>
                    <a:pt x="4333" y="1"/>
                    <a:pt x="4268" y="1"/>
                  </a:cubicBezTo>
                  <a:close/>
                </a:path>
              </a:pathLst>
            </a:custGeom>
            <a:solidFill>
              <a:srgbClr val="36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4"/>
            <p:cNvSpPr/>
            <p:nvPr/>
          </p:nvSpPr>
          <p:spPr>
            <a:xfrm>
              <a:off x="2797150" y="4375875"/>
              <a:ext cx="60925" cy="77675"/>
            </a:xfrm>
            <a:custGeom>
              <a:avLst/>
              <a:gdLst/>
              <a:ahLst/>
              <a:cxnLst/>
              <a:rect l="l" t="t" r="r" b="b"/>
              <a:pathLst>
                <a:path w="2437" h="3107" extrusionOk="0">
                  <a:moveTo>
                    <a:pt x="2396" y="1"/>
                  </a:moveTo>
                  <a:cubicBezTo>
                    <a:pt x="2387" y="1"/>
                    <a:pt x="2378" y="5"/>
                    <a:pt x="2370" y="9"/>
                  </a:cubicBezTo>
                  <a:lnTo>
                    <a:pt x="67" y="2816"/>
                  </a:lnTo>
                  <a:cubicBezTo>
                    <a:pt x="0" y="2890"/>
                    <a:pt x="15" y="3001"/>
                    <a:pt x="89" y="3067"/>
                  </a:cubicBezTo>
                  <a:cubicBezTo>
                    <a:pt x="125" y="3093"/>
                    <a:pt x="165" y="3106"/>
                    <a:pt x="205" y="3106"/>
                  </a:cubicBezTo>
                  <a:cubicBezTo>
                    <a:pt x="257" y="3106"/>
                    <a:pt x="307" y="3084"/>
                    <a:pt x="341" y="3038"/>
                  </a:cubicBezTo>
                  <a:cubicBezTo>
                    <a:pt x="348" y="3038"/>
                    <a:pt x="348" y="3030"/>
                    <a:pt x="356" y="3030"/>
                  </a:cubicBezTo>
                  <a:lnTo>
                    <a:pt x="2422" y="54"/>
                  </a:lnTo>
                  <a:cubicBezTo>
                    <a:pt x="2437" y="39"/>
                    <a:pt x="2429" y="17"/>
                    <a:pt x="2414" y="9"/>
                  </a:cubicBezTo>
                  <a:cubicBezTo>
                    <a:pt x="2408" y="3"/>
                    <a:pt x="2402" y="1"/>
                    <a:pt x="2396"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4"/>
            <p:cNvSpPr/>
            <p:nvPr/>
          </p:nvSpPr>
          <p:spPr>
            <a:xfrm>
              <a:off x="2808075" y="4399050"/>
              <a:ext cx="143300" cy="155325"/>
            </a:xfrm>
            <a:custGeom>
              <a:avLst/>
              <a:gdLst/>
              <a:ahLst/>
              <a:cxnLst/>
              <a:rect l="l" t="t" r="r" b="b"/>
              <a:pathLst>
                <a:path w="5732" h="6213" extrusionOk="0">
                  <a:moveTo>
                    <a:pt x="5032" y="0"/>
                  </a:moveTo>
                  <a:cubicBezTo>
                    <a:pt x="4305" y="0"/>
                    <a:pt x="2420" y="1711"/>
                    <a:pt x="1274" y="3192"/>
                  </a:cubicBezTo>
                  <a:cubicBezTo>
                    <a:pt x="0" y="4829"/>
                    <a:pt x="111" y="5562"/>
                    <a:pt x="622" y="5984"/>
                  </a:cubicBezTo>
                  <a:cubicBezTo>
                    <a:pt x="788" y="6123"/>
                    <a:pt x="976" y="6212"/>
                    <a:pt x="1196" y="6212"/>
                  </a:cubicBezTo>
                  <a:cubicBezTo>
                    <a:pt x="1655" y="6212"/>
                    <a:pt x="2258" y="5829"/>
                    <a:pt x="3118" y="4725"/>
                  </a:cubicBezTo>
                  <a:cubicBezTo>
                    <a:pt x="4391" y="3088"/>
                    <a:pt x="5732" y="489"/>
                    <a:pt x="5221" y="60"/>
                  </a:cubicBezTo>
                  <a:cubicBezTo>
                    <a:pt x="5172" y="19"/>
                    <a:pt x="5108" y="0"/>
                    <a:pt x="5032" y="0"/>
                  </a:cubicBezTo>
                  <a:close/>
                </a:path>
              </a:pathLst>
            </a:custGeom>
            <a:solidFill>
              <a:srgbClr val="36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4"/>
            <p:cNvSpPr/>
            <p:nvPr/>
          </p:nvSpPr>
          <p:spPr>
            <a:xfrm>
              <a:off x="2711800" y="4647500"/>
              <a:ext cx="177925" cy="159400"/>
            </a:xfrm>
            <a:custGeom>
              <a:avLst/>
              <a:gdLst/>
              <a:ahLst/>
              <a:cxnLst/>
              <a:rect l="l" t="t" r="r" b="b"/>
              <a:pathLst>
                <a:path w="7117" h="6376" extrusionOk="0">
                  <a:moveTo>
                    <a:pt x="452" y="0"/>
                  </a:moveTo>
                  <a:cubicBezTo>
                    <a:pt x="1" y="1622"/>
                    <a:pt x="230" y="3406"/>
                    <a:pt x="793" y="5087"/>
                  </a:cubicBezTo>
                  <a:cubicBezTo>
                    <a:pt x="904" y="5413"/>
                    <a:pt x="1237" y="5732"/>
                    <a:pt x="1741" y="5976"/>
                  </a:cubicBezTo>
                  <a:cubicBezTo>
                    <a:pt x="2304" y="6243"/>
                    <a:pt x="2931" y="6376"/>
                    <a:pt x="3559" y="6376"/>
                  </a:cubicBezTo>
                  <a:cubicBezTo>
                    <a:pt x="4186" y="6376"/>
                    <a:pt x="4814" y="6243"/>
                    <a:pt x="5377" y="5976"/>
                  </a:cubicBezTo>
                  <a:cubicBezTo>
                    <a:pt x="5880" y="5732"/>
                    <a:pt x="6221" y="5413"/>
                    <a:pt x="6325" y="5087"/>
                  </a:cubicBezTo>
                  <a:cubicBezTo>
                    <a:pt x="6887" y="3406"/>
                    <a:pt x="7117" y="1622"/>
                    <a:pt x="6665" y="0"/>
                  </a:cubicBezTo>
                  <a:close/>
                </a:path>
              </a:pathLst>
            </a:custGeom>
            <a:solidFill>
              <a:srgbClr val="F39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4"/>
            <p:cNvSpPr/>
            <p:nvPr/>
          </p:nvSpPr>
          <p:spPr>
            <a:xfrm>
              <a:off x="2715125" y="4599125"/>
              <a:ext cx="171275" cy="90100"/>
            </a:xfrm>
            <a:custGeom>
              <a:avLst/>
              <a:gdLst/>
              <a:ahLst/>
              <a:cxnLst/>
              <a:rect l="l" t="t" r="r" b="b"/>
              <a:pathLst>
                <a:path w="6851" h="3604" extrusionOk="0">
                  <a:moveTo>
                    <a:pt x="3426" y="0"/>
                  </a:moveTo>
                  <a:cubicBezTo>
                    <a:pt x="2628" y="0"/>
                    <a:pt x="1830" y="176"/>
                    <a:pt x="1223" y="528"/>
                  </a:cubicBezTo>
                  <a:cubicBezTo>
                    <a:pt x="1" y="1232"/>
                    <a:pt x="1" y="2372"/>
                    <a:pt x="1223" y="3075"/>
                  </a:cubicBezTo>
                  <a:cubicBezTo>
                    <a:pt x="1830" y="3427"/>
                    <a:pt x="2628" y="3603"/>
                    <a:pt x="3426" y="3603"/>
                  </a:cubicBezTo>
                  <a:cubicBezTo>
                    <a:pt x="4224" y="3603"/>
                    <a:pt x="5022" y="3427"/>
                    <a:pt x="5629" y="3075"/>
                  </a:cubicBezTo>
                  <a:cubicBezTo>
                    <a:pt x="6851" y="2372"/>
                    <a:pt x="6851" y="1232"/>
                    <a:pt x="5629" y="528"/>
                  </a:cubicBezTo>
                  <a:cubicBezTo>
                    <a:pt x="5022" y="176"/>
                    <a:pt x="4224" y="0"/>
                    <a:pt x="3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4"/>
            <p:cNvSpPr/>
            <p:nvPr/>
          </p:nvSpPr>
          <p:spPr>
            <a:xfrm>
              <a:off x="2730875" y="4607875"/>
              <a:ext cx="139800" cy="72400"/>
            </a:xfrm>
            <a:custGeom>
              <a:avLst/>
              <a:gdLst/>
              <a:ahLst/>
              <a:cxnLst/>
              <a:rect l="l" t="t" r="r" b="b"/>
              <a:pathLst>
                <a:path w="5592" h="2896" extrusionOk="0">
                  <a:moveTo>
                    <a:pt x="2796" y="0"/>
                  </a:moveTo>
                  <a:cubicBezTo>
                    <a:pt x="2135" y="0"/>
                    <a:pt x="1474" y="141"/>
                    <a:pt x="970" y="422"/>
                  </a:cubicBezTo>
                  <a:cubicBezTo>
                    <a:pt x="156" y="882"/>
                    <a:pt x="0" y="1570"/>
                    <a:pt x="504" y="2111"/>
                  </a:cubicBezTo>
                  <a:cubicBezTo>
                    <a:pt x="622" y="2244"/>
                    <a:pt x="778" y="2363"/>
                    <a:pt x="970" y="2474"/>
                  </a:cubicBezTo>
                  <a:cubicBezTo>
                    <a:pt x="1474" y="2755"/>
                    <a:pt x="2135" y="2896"/>
                    <a:pt x="2796" y="2896"/>
                  </a:cubicBezTo>
                  <a:cubicBezTo>
                    <a:pt x="3457" y="2896"/>
                    <a:pt x="4118" y="2755"/>
                    <a:pt x="4621" y="2474"/>
                  </a:cubicBezTo>
                  <a:cubicBezTo>
                    <a:pt x="4814" y="2363"/>
                    <a:pt x="4969" y="2244"/>
                    <a:pt x="5088" y="2111"/>
                  </a:cubicBezTo>
                  <a:cubicBezTo>
                    <a:pt x="5591" y="1570"/>
                    <a:pt x="5436" y="882"/>
                    <a:pt x="4621" y="422"/>
                  </a:cubicBezTo>
                  <a:cubicBezTo>
                    <a:pt x="4118" y="141"/>
                    <a:pt x="3457" y="0"/>
                    <a:pt x="2796" y="0"/>
                  </a:cubicBezTo>
                  <a:close/>
                </a:path>
              </a:pathLst>
            </a:custGeom>
            <a:solidFill>
              <a:srgbClr val="DF7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4"/>
            <p:cNvSpPr/>
            <p:nvPr/>
          </p:nvSpPr>
          <p:spPr>
            <a:xfrm>
              <a:off x="2743450" y="4641050"/>
              <a:ext cx="114625" cy="39225"/>
            </a:xfrm>
            <a:custGeom>
              <a:avLst/>
              <a:gdLst/>
              <a:ahLst/>
              <a:cxnLst/>
              <a:rect l="l" t="t" r="r" b="b"/>
              <a:pathLst>
                <a:path w="4585" h="1569" extrusionOk="0">
                  <a:moveTo>
                    <a:pt x="2293" y="1"/>
                  </a:moveTo>
                  <a:cubicBezTo>
                    <a:pt x="1632" y="1"/>
                    <a:pt x="971" y="143"/>
                    <a:pt x="467" y="428"/>
                  </a:cubicBezTo>
                  <a:cubicBezTo>
                    <a:pt x="275" y="539"/>
                    <a:pt x="119" y="658"/>
                    <a:pt x="1" y="784"/>
                  </a:cubicBezTo>
                  <a:cubicBezTo>
                    <a:pt x="119" y="917"/>
                    <a:pt x="275" y="1036"/>
                    <a:pt x="467" y="1147"/>
                  </a:cubicBezTo>
                  <a:cubicBezTo>
                    <a:pt x="971" y="1428"/>
                    <a:pt x="1632" y="1569"/>
                    <a:pt x="2293" y="1569"/>
                  </a:cubicBezTo>
                  <a:cubicBezTo>
                    <a:pt x="2954" y="1569"/>
                    <a:pt x="3615" y="1428"/>
                    <a:pt x="4118" y="1147"/>
                  </a:cubicBezTo>
                  <a:cubicBezTo>
                    <a:pt x="4311" y="1036"/>
                    <a:pt x="4466" y="917"/>
                    <a:pt x="4585" y="784"/>
                  </a:cubicBezTo>
                  <a:cubicBezTo>
                    <a:pt x="4466" y="658"/>
                    <a:pt x="4311" y="539"/>
                    <a:pt x="4118" y="428"/>
                  </a:cubicBezTo>
                  <a:cubicBezTo>
                    <a:pt x="3615" y="143"/>
                    <a:pt x="2954" y="1"/>
                    <a:pt x="22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4"/>
            <p:cNvSpPr/>
            <p:nvPr/>
          </p:nvSpPr>
          <p:spPr>
            <a:xfrm>
              <a:off x="2648500" y="4410350"/>
              <a:ext cx="143125" cy="155225"/>
            </a:xfrm>
            <a:custGeom>
              <a:avLst/>
              <a:gdLst/>
              <a:ahLst/>
              <a:cxnLst/>
              <a:rect l="l" t="t" r="r" b="b"/>
              <a:pathLst>
                <a:path w="5725" h="6209" extrusionOk="0">
                  <a:moveTo>
                    <a:pt x="698" y="0"/>
                  </a:moveTo>
                  <a:cubicBezTo>
                    <a:pt x="622" y="0"/>
                    <a:pt x="559" y="19"/>
                    <a:pt x="511" y="59"/>
                  </a:cubicBezTo>
                  <a:cubicBezTo>
                    <a:pt x="0" y="481"/>
                    <a:pt x="1340" y="3088"/>
                    <a:pt x="2614" y="4725"/>
                  </a:cubicBezTo>
                  <a:cubicBezTo>
                    <a:pt x="3469" y="5829"/>
                    <a:pt x="4074" y="6209"/>
                    <a:pt x="4534" y="6209"/>
                  </a:cubicBezTo>
                  <a:cubicBezTo>
                    <a:pt x="4756" y="6209"/>
                    <a:pt x="4944" y="6121"/>
                    <a:pt x="5110" y="5983"/>
                  </a:cubicBezTo>
                  <a:cubicBezTo>
                    <a:pt x="5620" y="5561"/>
                    <a:pt x="5724" y="4828"/>
                    <a:pt x="4458" y="3192"/>
                  </a:cubicBezTo>
                  <a:cubicBezTo>
                    <a:pt x="3306" y="1711"/>
                    <a:pt x="1420" y="0"/>
                    <a:pt x="698" y="0"/>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4"/>
            <p:cNvSpPr/>
            <p:nvPr/>
          </p:nvSpPr>
          <p:spPr>
            <a:xfrm>
              <a:off x="2808450" y="4415075"/>
              <a:ext cx="121650" cy="78900"/>
            </a:xfrm>
            <a:custGeom>
              <a:avLst/>
              <a:gdLst/>
              <a:ahLst/>
              <a:cxnLst/>
              <a:rect l="l" t="t" r="r" b="b"/>
              <a:pathLst>
                <a:path w="4866" h="3156" extrusionOk="0">
                  <a:moveTo>
                    <a:pt x="1485" y="0"/>
                  </a:moveTo>
                  <a:cubicBezTo>
                    <a:pt x="1342" y="0"/>
                    <a:pt x="1207" y="9"/>
                    <a:pt x="1081" y="26"/>
                  </a:cubicBezTo>
                  <a:cubicBezTo>
                    <a:pt x="0" y="167"/>
                    <a:pt x="96" y="900"/>
                    <a:pt x="526" y="1759"/>
                  </a:cubicBezTo>
                  <a:cubicBezTo>
                    <a:pt x="916" y="2539"/>
                    <a:pt x="1459" y="3155"/>
                    <a:pt x="2361" y="3155"/>
                  </a:cubicBezTo>
                  <a:cubicBezTo>
                    <a:pt x="2452" y="3155"/>
                    <a:pt x="2546" y="3149"/>
                    <a:pt x="2644" y="3136"/>
                  </a:cubicBezTo>
                  <a:cubicBezTo>
                    <a:pt x="3725" y="2988"/>
                    <a:pt x="4865" y="2099"/>
                    <a:pt x="4428" y="1240"/>
                  </a:cubicBezTo>
                  <a:cubicBezTo>
                    <a:pt x="4049" y="482"/>
                    <a:pt x="2566" y="0"/>
                    <a:pt x="1485" y="0"/>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4"/>
            <p:cNvSpPr/>
            <p:nvPr/>
          </p:nvSpPr>
          <p:spPr>
            <a:xfrm>
              <a:off x="2671625" y="4308025"/>
              <a:ext cx="121475" cy="131700"/>
            </a:xfrm>
            <a:custGeom>
              <a:avLst/>
              <a:gdLst/>
              <a:ahLst/>
              <a:cxnLst/>
              <a:rect l="l" t="t" r="r" b="b"/>
              <a:pathLst>
                <a:path w="4859" h="5268" extrusionOk="0">
                  <a:moveTo>
                    <a:pt x="589" y="0"/>
                  </a:moveTo>
                  <a:cubicBezTo>
                    <a:pt x="524" y="0"/>
                    <a:pt x="471" y="16"/>
                    <a:pt x="430" y="50"/>
                  </a:cubicBezTo>
                  <a:cubicBezTo>
                    <a:pt x="1" y="413"/>
                    <a:pt x="1134" y="2620"/>
                    <a:pt x="2215" y="4004"/>
                  </a:cubicBezTo>
                  <a:cubicBezTo>
                    <a:pt x="2941" y="4945"/>
                    <a:pt x="3457" y="5267"/>
                    <a:pt x="3847" y="5267"/>
                  </a:cubicBezTo>
                  <a:cubicBezTo>
                    <a:pt x="4035" y="5267"/>
                    <a:pt x="4193" y="5193"/>
                    <a:pt x="4333" y="5078"/>
                  </a:cubicBezTo>
                  <a:cubicBezTo>
                    <a:pt x="4762" y="4715"/>
                    <a:pt x="4858" y="4093"/>
                    <a:pt x="3777" y="2708"/>
                  </a:cubicBezTo>
                  <a:cubicBezTo>
                    <a:pt x="2805" y="1448"/>
                    <a:pt x="1203" y="0"/>
                    <a:pt x="589" y="0"/>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4"/>
            <p:cNvSpPr/>
            <p:nvPr/>
          </p:nvSpPr>
          <p:spPr>
            <a:xfrm>
              <a:off x="2807325" y="4294325"/>
              <a:ext cx="102025" cy="66275"/>
            </a:xfrm>
            <a:custGeom>
              <a:avLst/>
              <a:gdLst/>
              <a:ahLst/>
              <a:cxnLst/>
              <a:rect l="l" t="t" r="r" b="b"/>
              <a:pathLst>
                <a:path w="4081" h="2651" extrusionOk="0">
                  <a:moveTo>
                    <a:pt x="1235" y="0"/>
                  </a:moveTo>
                  <a:cubicBezTo>
                    <a:pt x="1118" y="0"/>
                    <a:pt x="1007" y="7"/>
                    <a:pt x="904" y="20"/>
                  </a:cubicBezTo>
                  <a:cubicBezTo>
                    <a:pt x="1" y="139"/>
                    <a:pt x="75" y="753"/>
                    <a:pt x="438" y="1479"/>
                  </a:cubicBezTo>
                  <a:cubicBezTo>
                    <a:pt x="767" y="2132"/>
                    <a:pt x="1219" y="2650"/>
                    <a:pt x="1983" y="2650"/>
                  </a:cubicBezTo>
                  <a:cubicBezTo>
                    <a:pt x="2060" y="2650"/>
                    <a:pt x="2139" y="2645"/>
                    <a:pt x="2222" y="2634"/>
                  </a:cubicBezTo>
                  <a:cubicBezTo>
                    <a:pt x="3126" y="2516"/>
                    <a:pt x="4081" y="1761"/>
                    <a:pt x="3718" y="1042"/>
                  </a:cubicBezTo>
                  <a:cubicBezTo>
                    <a:pt x="3396" y="399"/>
                    <a:pt x="2144" y="0"/>
                    <a:pt x="1235" y="0"/>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4"/>
            <p:cNvSpPr/>
            <p:nvPr/>
          </p:nvSpPr>
          <p:spPr>
            <a:xfrm>
              <a:off x="2770675" y="4140850"/>
              <a:ext cx="56850" cy="107725"/>
            </a:xfrm>
            <a:custGeom>
              <a:avLst/>
              <a:gdLst/>
              <a:ahLst/>
              <a:cxnLst/>
              <a:rect l="l" t="t" r="r" b="b"/>
              <a:pathLst>
                <a:path w="2274" h="4309" extrusionOk="0">
                  <a:moveTo>
                    <a:pt x="918" y="0"/>
                  </a:moveTo>
                  <a:cubicBezTo>
                    <a:pt x="395" y="0"/>
                    <a:pt x="0" y="1074"/>
                    <a:pt x="0" y="2049"/>
                  </a:cubicBezTo>
                  <a:cubicBezTo>
                    <a:pt x="0" y="3160"/>
                    <a:pt x="504" y="3723"/>
                    <a:pt x="1133" y="4086"/>
                  </a:cubicBezTo>
                  <a:cubicBezTo>
                    <a:pt x="1367" y="4221"/>
                    <a:pt x="1585" y="4309"/>
                    <a:pt x="1766" y="4309"/>
                  </a:cubicBezTo>
                  <a:cubicBezTo>
                    <a:pt x="2072" y="4309"/>
                    <a:pt x="2274" y="4058"/>
                    <a:pt x="2274" y="3360"/>
                  </a:cubicBezTo>
                  <a:cubicBezTo>
                    <a:pt x="2274" y="2249"/>
                    <a:pt x="1763" y="428"/>
                    <a:pt x="1141" y="65"/>
                  </a:cubicBezTo>
                  <a:cubicBezTo>
                    <a:pt x="1064" y="21"/>
                    <a:pt x="990" y="0"/>
                    <a:pt x="918" y="0"/>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4"/>
            <p:cNvSpPr/>
            <p:nvPr/>
          </p:nvSpPr>
          <p:spPr>
            <a:xfrm>
              <a:off x="2692175" y="4204325"/>
              <a:ext cx="102225" cy="110700"/>
            </a:xfrm>
            <a:custGeom>
              <a:avLst/>
              <a:gdLst/>
              <a:ahLst/>
              <a:cxnLst/>
              <a:rect l="l" t="t" r="r" b="b"/>
              <a:pathLst>
                <a:path w="4089" h="4428" extrusionOk="0">
                  <a:moveTo>
                    <a:pt x="499" y="1"/>
                  </a:moveTo>
                  <a:cubicBezTo>
                    <a:pt x="444" y="1"/>
                    <a:pt x="398" y="15"/>
                    <a:pt x="363" y="44"/>
                  </a:cubicBezTo>
                  <a:cubicBezTo>
                    <a:pt x="1" y="347"/>
                    <a:pt x="956" y="2206"/>
                    <a:pt x="1867" y="3369"/>
                  </a:cubicBezTo>
                  <a:cubicBezTo>
                    <a:pt x="2475" y="4157"/>
                    <a:pt x="2906" y="4427"/>
                    <a:pt x="3233" y="4427"/>
                  </a:cubicBezTo>
                  <a:cubicBezTo>
                    <a:pt x="3391" y="4427"/>
                    <a:pt x="3525" y="4364"/>
                    <a:pt x="3644" y="4265"/>
                  </a:cubicBezTo>
                  <a:cubicBezTo>
                    <a:pt x="4007" y="3968"/>
                    <a:pt x="4088" y="3443"/>
                    <a:pt x="3177" y="2273"/>
                  </a:cubicBezTo>
                  <a:cubicBezTo>
                    <a:pt x="2361" y="1221"/>
                    <a:pt x="1017" y="1"/>
                    <a:pt x="499" y="1"/>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4"/>
            <p:cNvSpPr/>
            <p:nvPr/>
          </p:nvSpPr>
          <p:spPr>
            <a:xfrm>
              <a:off x="2791775" y="4195600"/>
              <a:ext cx="17975" cy="471725"/>
            </a:xfrm>
            <a:custGeom>
              <a:avLst/>
              <a:gdLst/>
              <a:ahLst/>
              <a:cxnLst/>
              <a:rect l="l" t="t" r="r" b="b"/>
              <a:pathLst>
                <a:path w="719" h="18869" extrusionOk="0">
                  <a:moveTo>
                    <a:pt x="356" y="0"/>
                  </a:moveTo>
                  <a:cubicBezTo>
                    <a:pt x="319" y="0"/>
                    <a:pt x="289" y="30"/>
                    <a:pt x="289" y="67"/>
                  </a:cubicBezTo>
                  <a:lnTo>
                    <a:pt x="1" y="18506"/>
                  </a:lnTo>
                  <a:cubicBezTo>
                    <a:pt x="1" y="18706"/>
                    <a:pt x="156" y="18868"/>
                    <a:pt x="356" y="18868"/>
                  </a:cubicBezTo>
                  <a:cubicBezTo>
                    <a:pt x="360" y="18869"/>
                    <a:pt x="365" y="18869"/>
                    <a:pt x="369" y="18869"/>
                  </a:cubicBezTo>
                  <a:cubicBezTo>
                    <a:pt x="563" y="18869"/>
                    <a:pt x="719" y="18709"/>
                    <a:pt x="719" y="18520"/>
                  </a:cubicBezTo>
                  <a:cubicBezTo>
                    <a:pt x="719" y="18513"/>
                    <a:pt x="719" y="18513"/>
                    <a:pt x="719" y="18506"/>
                  </a:cubicBezTo>
                  <a:lnTo>
                    <a:pt x="430" y="67"/>
                  </a:lnTo>
                  <a:cubicBezTo>
                    <a:pt x="430" y="30"/>
                    <a:pt x="393" y="0"/>
                    <a:pt x="356"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4"/>
            <p:cNvSpPr/>
            <p:nvPr/>
          </p:nvSpPr>
          <p:spPr>
            <a:xfrm>
              <a:off x="2797525" y="4326600"/>
              <a:ext cx="60550" cy="37400"/>
            </a:xfrm>
            <a:custGeom>
              <a:avLst/>
              <a:gdLst/>
              <a:ahLst/>
              <a:cxnLst/>
              <a:rect l="l" t="t" r="r" b="b"/>
              <a:pathLst>
                <a:path w="2422" h="1496" extrusionOk="0">
                  <a:moveTo>
                    <a:pt x="2375" y="0"/>
                  </a:moveTo>
                  <a:cubicBezTo>
                    <a:pt x="2371" y="0"/>
                    <a:pt x="2366" y="1"/>
                    <a:pt x="2362" y="3"/>
                  </a:cubicBezTo>
                  <a:lnTo>
                    <a:pt x="126" y="1151"/>
                  </a:lnTo>
                  <a:cubicBezTo>
                    <a:pt x="37" y="1203"/>
                    <a:pt x="0" y="1306"/>
                    <a:pt x="45" y="1395"/>
                  </a:cubicBezTo>
                  <a:cubicBezTo>
                    <a:pt x="76" y="1458"/>
                    <a:pt x="142" y="1495"/>
                    <a:pt x="209" y="1495"/>
                  </a:cubicBezTo>
                  <a:cubicBezTo>
                    <a:pt x="236" y="1495"/>
                    <a:pt x="263" y="1489"/>
                    <a:pt x="289" y="1477"/>
                  </a:cubicBezTo>
                  <a:cubicBezTo>
                    <a:pt x="296" y="1469"/>
                    <a:pt x="296" y="1469"/>
                    <a:pt x="304" y="1462"/>
                  </a:cubicBezTo>
                  <a:lnTo>
                    <a:pt x="2399" y="62"/>
                  </a:lnTo>
                  <a:cubicBezTo>
                    <a:pt x="2414" y="55"/>
                    <a:pt x="2422" y="33"/>
                    <a:pt x="2407" y="18"/>
                  </a:cubicBezTo>
                  <a:cubicBezTo>
                    <a:pt x="2401" y="7"/>
                    <a:pt x="2388" y="0"/>
                    <a:pt x="2375"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4"/>
            <p:cNvSpPr/>
            <p:nvPr/>
          </p:nvSpPr>
          <p:spPr>
            <a:xfrm>
              <a:off x="2743450" y="4258825"/>
              <a:ext cx="60750" cy="71350"/>
            </a:xfrm>
            <a:custGeom>
              <a:avLst/>
              <a:gdLst/>
              <a:ahLst/>
              <a:cxnLst/>
              <a:rect l="l" t="t" r="r" b="b"/>
              <a:pathLst>
                <a:path w="2430" h="2854" extrusionOk="0">
                  <a:moveTo>
                    <a:pt x="42" y="0"/>
                  </a:moveTo>
                  <a:cubicBezTo>
                    <a:pt x="32" y="0"/>
                    <a:pt x="23" y="4"/>
                    <a:pt x="16" y="11"/>
                  </a:cubicBezTo>
                  <a:cubicBezTo>
                    <a:pt x="8" y="26"/>
                    <a:pt x="1" y="41"/>
                    <a:pt x="16" y="56"/>
                  </a:cubicBezTo>
                  <a:lnTo>
                    <a:pt x="2089" y="2781"/>
                  </a:lnTo>
                  <a:cubicBezTo>
                    <a:pt x="2124" y="2829"/>
                    <a:pt x="2177" y="2854"/>
                    <a:pt x="2232" y="2854"/>
                  </a:cubicBezTo>
                  <a:cubicBezTo>
                    <a:pt x="2269" y="2854"/>
                    <a:pt x="2308" y="2842"/>
                    <a:pt x="2341" y="2818"/>
                  </a:cubicBezTo>
                  <a:cubicBezTo>
                    <a:pt x="2415" y="2758"/>
                    <a:pt x="2430" y="2640"/>
                    <a:pt x="2370" y="2566"/>
                  </a:cubicBezTo>
                  <a:cubicBezTo>
                    <a:pt x="2370" y="2559"/>
                    <a:pt x="2363" y="2559"/>
                    <a:pt x="2363" y="2551"/>
                  </a:cubicBezTo>
                  <a:lnTo>
                    <a:pt x="67" y="11"/>
                  </a:lnTo>
                  <a:cubicBezTo>
                    <a:pt x="60" y="4"/>
                    <a:pt x="51" y="0"/>
                    <a:pt x="42"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4"/>
            <p:cNvSpPr/>
            <p:nvPr/>
          </p:nvSpPr>
          <p:spPr>
            <a:xfrm>
              <a:off x="2731050" y="4373025"/>
              <a:ext cx="73150" cy="86025"/>
            </a:xfrm>
            <a:custGeom>
              <a:avLst/>
              <a:gdLst/>
              <a:ahLst/>
              <a:cxnLst/>
              <a:rect l="l" t="t" r="r" b="b"/>
              <a:pathLst>
                <a:path w="2926" h="3441" extrusionOk="0">
                  <a:moveTo>
                    <a:pt x="41" y="1"/>
                  </a:moveTo>
                  <a:cubicBezTo>
                    <a:pt x="32" y="1"/>
                    <a:pt x="23" y="5"/>
                    <a:pt x="16" y="12"/>
                  </a:cubicBezTo>
                  <a:cubicBezTo>
                    <a:pt x="8" y="20"/>
                    <a:pt x="1" y="42"/>
                    <a:pt x="16" y="57"/>
                  </a:cubicBezTo>
                  <a:lnTo>
                    <a:pt x="2585" y="3374"/>
                  </a:lnTo>
                  <a:cubicBezTo>
                    <a:pt x="2620" y="3417"/>
                    <a:pt x="2672" y="3440"/>
                    <a:pt x="2725" y="3440"/>
                  </a:cubicBezTo>
                  <a:cubicBezTo>
                    <a:pt x="2764" y="3440"/>
                    <a:pt x="2803" y="3428"/>
                    <a:pt x="2837" y="3404"/>
                  </a:cubicBezTo>
                  <a:cubicBezTo>
                    <a:pt x="2911" y="3344"/>
                    <a:pt x="2926" y="3233"/>
                    <a:pt x="2866" y="3152"/>
                  </a:cubicBezTo>
                  <a:cubicBezTo>
                    <a:pt x="2866" y="3152"/>
                    <a:pt x="2859" y="3144"/>
                    <a:pt x="2859" y="3144"/>
                  </a:cubicBezTo>
                  <a:lnTo>
                    <a:pt x="67" y="12"/>
                  </a:lnTo>
                  <a:cubicBezTo>
                    <a:pt x="60" y="5"/>
                    <a:pt x="51" y="1"/>
                    <a:pt x="41"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4"/>
            <p:cNvSpPr/>
            <p:nvPr/>
          </p:nvSpPr>
          <p:spPr>
            <a:xfrm>
              <a:off x="2799550" y="4449350"/>
              <a:ext cx="83150" cy="25925"/>
            </a:xfrm>
            <a:custGeom>
              <a:avLst/>
              <a:gdLst/>
              <a:ahLst/>
              <a:cxnLst/>
              <a:rect l="l" t="t" r="r" b="b"/>
              <a:pathLst>
                <a:path w="3326" h="1037" extrusionOk="0">
                  <a:moveTo>
                    <a:pt x="3289" y="1"/>
                  </a:moveTo>
                  <a:cubicBezTo>
                    <a:pt x="3286" y="1"/>
                    <a:pt x="3284" y="1"/>
                    <a:pt x="3281" y="3"/>
                  </a:cubicBezTo>
                  <a:lnTo>
                    <a:pt x="164" y="684"/>
                  </a:lnTo>
                  <a:cubicBezTo>
                    <a:pt x="67" y="706"/>
                    <a:pt x="1" y="802"/>
                    <a:pt x="23" y="899"/>
                  </a:cubicBezTo>
                  <a:cubicBezTo>
                    <a:pt x="42" y="981"/>
                    <a:pt x="115" y="1037"/>
                    <a:pt x="197" y="1037"/>
                  </a:cubicBezTo>
                  <a:cubicBezTo>
                    <a:pt x="210" y="1037"/>
                    <a:pt x="224" y="1035"/>
                    <a:pt x="238" y="1032"/>
                  </a:cubicBezTo>
                  <a:lnTo>
                    <a:pt x="252" y="1032"/>
                  </a:lnTo>
                  <a:lnTo>
                    <a:pt x="3296" y="69"/>
                  </a:lnTo>
                  <a:cubicBezTo>
                    <a:pt x="3311" y="62"/>
                    <a:pt x="3325" y="40"/>
                    <a:pt x="3318" y="25"/>
                  </a:cubicBezTo>
                  <a:cubicBezTo>
                    <a:pt x="3312" y="13"/>
                    <a:pt x="3301" y="1"/>
                    <a:pt x="3289"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4"/>
            <p:cNvSpPr/>
            <p:nvPr/>
          </p:nvSpPr>
          <p:spPr>
            <a:xfrm>
              <a:off x="2708850" y="4481700"/>
              <a:ext cx="95350" cy="100500"/>
            </a:xfrm>
            <a:custGeom>
              <a:avLst/>
              <a:gdLst/>
              <a:ahLst/>
              <a:cxnLst/>
              <a:rect l="l" t="t" r="r" b="b"/>
              <a:pathLst>
                <a:path w="3814" h="4020" extrusionOk="0">
                  <a:moveTo>
                    <a:pt x="40" y="1"/>
                  </a:moveTo>
                  <a:cubicBezTo>
                    <a:pt x="32" y="1"/>
                    <a:pt x="22" y="5"/>
                    <a:pt x="15" y="12"/>
                  </a:cubicBezTo>
                  <a:cubicBezTo>
                    <a:pt x="0" y="27"/>
                    <a:pt x="0" y="49"/>
                    <a:pt x="15" y="56"/>
                  </a:cubicBezTo>
                  <a:lnTo>
                    <a:pt x="3480" y="3959"/>
                  </a:lnTo>
                  <a:cubicBezTo>
                    <a:pt x="3512" y="3999"/>
                    <a:pt x="3562" y="4019"/>
                    <a:pt x="3612" y="4019"/>
                  </a:cubicBezTo>
                  <a:cubicBezTo>
                    <a:pt x="3655" y="4019"/>
                    <a:pt x="3698" y="4004"/>
                    <a:pt x="3732" y="3974"/>
                  </a:cubicBezTo>
                  <a:cubicBezTo>
                    <a:pt x="3806" y="3907"/>
                    <a:pt x="3814" y="3796"/>
                    <a:pt x="3747" y="3722"/>
                  </a:cubicBezTo>
                  <a:cubicBezTo>
                    <a:pt x="3747" y="3722"/>
                    <a:pt x="3740" y="3714"/>
                    <a:pt x="3740" y="3714"/>
                  </a:cubicBezTo>
                  <a:lnTo>
                    <a:pt x="59" y="12"/>
                  </a:lnTo>
                  <a:cubicBezTo>
                    <a:pt x="56" y="5"/>
                    <a:pt x="48" y="1"/>
                    <a:pt x="40"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4"/>
            <p:cNvSpPr/>
            <p:nvPr/>
          </p:nvSpPr>
          <p:spPr>
            <a:xfrm>
              <a:off x="2669775" y="4403825"/>
              <a:ext cx="121650" cy="78850"/>
            </a:xfrm>
            <a:custGeom>
              <a:avLst/>
              <a:gdLst/>
              <a:ahLst/>
              <a:cxnLst/>
              <a:rect l="l" t="t" r="r" b="b"/>
              <a:pathLst>
                <a:path w="4866" h="3154" extrusionOk="0">
                  <a:moveTo>
                    <a:pt x="3391" y="0"/>
                  </a:moveTo>
                  <a:cubicBezTo>
                    <a:pt x="2306" y="0"/>
                    <a:pt x="818" y="477"/>
                    <a:pt x="438" y="1239"/>
                  </a:cubicBezTo>
                  <a:cubicBezTo>
                    <a:pt x="1" y="2098"/>
                    <a:pt x="1141" y="2986"/>
                    <a:pt x="2222" y="3134"/>
                  </a:cubicBezTo>
                  <a:cubicBezTo>
                    <a:pt x="2320" y="3147"/>
                    <a:pt x="2414" y="3153"/>
                    <a:pt x="2504" y="3153"/>
                  </a:cubicBezTo>
                  <a:cubicBezTo>
                    <a:pt x="3405" y="3153"/>
                    <a:pt x="3943" y="2538"/>
                    <a:pt x="4340" y="1757"/>
                  </a:cubicBezTo>
                  <a:cubicBezTo>
                    <a:pt x="4769" y="898"/>
                    <a:pt x="4866" y="165"/>
                    <a:pt x="3785" y="24"/>
                  </a:cubicBezTo>
                  <a:cubicBezTo>
                    <a:pt x="3662" y="8"/>
                    <a:pt x="3530" y="0"/>
                    <a:pt x="3391" y="0"/>
                  </a:cubicBezTo>
                  <a:close/>
                </a:path>
              </a:pathLst>
            </a:custGeom>
            <a:solidFill>
              <a:srgbClr val="36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4"/>
            <p:cNvSpPr/>
            <p:nvPr/>
          </p:nvSpPr>
          <p:spPr>
            <a:xfrm>
              <a:off x="2690500" y="4283025"/>
              <a:ext cx="102050" cy="66275"/>
            </a:xfrm>
            <a:custGeom>
              <a:avLst/>
              <a:gdLst/>
              <a:ahLst/>
              <a:cxnLst/>
              <a:rect l="l" t="t" r="r" b="b"/>
              <a:pathLst>
                <a:path w="4082" h="2651" extrusionOk="0">
                  <a:moveTo>
                    <a:pt x="2851" y="1"/>
                  </a:moveTo>
                  <a:cubicBezTo>
                    <a:pt x="1941" y="1"/>
                    <a:pt x="686" y="405"/>
                    <a:pt x="364" y="1043"/>
                  </a:cubicBezTo>
                  <a:cubicBezTo>
                    <a:pt x="1" y="1761"/>
                    <a:pt x="956" y="2516"/>
                    <a:pt x="1860" y="2635"/>
                  </a:cubicBezTo>
                  <a:cubicBezTo>
                    <a:pt x="1943" y="2645"/>
                    <a:pt x="2022" y="2651"/>
                    <a:pt x="2099" y="2651"/>
                  </a:cubicBezTo>
                  <a:cubicBezTo>
                    <a:pt x="2862" y="2651"/>
                    <a:pt x="3314" y="2132"/>
                    <a:pt x="3644" y="1479"/>
                  </a:cubicBezTo>
                  <a:cubicBezTo>
                    <a:pt x="4007" y="754"/>
                    <a:pt x="4081" y="139"/>
                    <a:pt x="3178" y="21"/>
                  </a:cubicBezTo>
                  <a:cubicBezTo>
                    <a:pt x="3076" y="7"/>
                    <a:pt x="2966" y="1"/>
                    <a:pt x="2851" y="1"/>
                  </a:cubicBezTo>
                  <a:close/>
                </a:path>
              </a:pathLst>
            </a:custGeom>
            <a:solidFill>
              <a:srgbClr val="36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4"/>
            <p:cNvSpPr/>
            <p:nvPr/>
          </p:nvSpPr>
          <p:spPr>
            <a:xfrm>
              <a:off x="2800100" y="4501475"/>
              <a:ext cx="68525" cy="79500"/>
            </a:xfrm>
            <a:custGeom>
              <a:avLst/>
              <a:gdLst/>
              <a:ahLst/>
              <a:cxnLst/>
              <a:rect l="l" t="t" r="r" b="b"/>
              <a:pathLst>
                <a:path w="2741" h="3180" extrusionOk="0">
                  <a:moveTo>
                    <a:pt x="2707" y="1"/>
                  </a:moveTo>
                  <a:cubicBezTo>
                    <a:pt x="2699" y="1"/>
                    <a:pt x="2690" y="5"/>
                    <a:pt x="2681" y="13"/>
                  </a:cubicBezTo>
                  <a:lnTo>
                    <a:pt x="67" y="2879"/>
                  </a:lnTo>
                  <a:cubicBezTo>
                    <a:pt x="1" y="2953"/>
                    <a:pt x="8" y="3064"/>
                    <a:pt x="82" y="3131"/>
                  </a:cubicBezTo>
                  <a:cubicBezTo>
                    <a:pt x="118" y="3163"/>
                    <a:pt x="163" y="3180"/>
                    <a:pt x="207" y="3180"/>
                  </a:cubicBezTo>
                  <a:cubicBezTo>
                    <a:pt x="254" y="3180"/>
                    <a:pt x="300" y="3161"/>
                    <a:pt x="334" y="3123"/>
                  </a:cubicBezTo>
                  <a:cubicBezTo>
                    <a:pt x="341" y="3116"/>
                    <a:pt x="341" y="3116"/>
                    <a:pt x="341" y="3109"/>
                  </a:cubicBezTo>
                  <a:lnTo>
                    <a:pt x="2733" y="58"/>
                  </a:lnTo>
                  <a:cubicBezTo>
                    <a:pt x="2741" y="43"/>
                    <a:pt x="2741" y="21"/>
                    <a:pt x="2726" y="6"/>
                  </a:cubicBezTo>
                  <a:cubicBezTo>
                    <a:pt x="2720" y="3"/>
                    <a:pt x="2714" y="1"/>
                    <a:pt x="2707"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4"/>
            <p:cNvSpPr/>
            <p:nvPr/>
          </p:nvSpPr>
          <p:spPr>
            <a:xfrm>
              <a:off x="2646825" y="4525325"/>
              <a:ext cx="143125" cy="92925"/>
            </a:xfrm>
            <a:custGeom>
              <a:avLst/>
              <a:gdLst/>
              <a:ahLst/>
              <a:cxnLst/>
              <a:rect l="l" t="t" r="r" b="b"/>
              <a:pathLst>
                <a:path w="5725" h="3717" extrusionOk="0">
                  <a:moveTo>
                    <a:pt x="3984" y="0"/>
                  </a:moveTo>
                  <a:cubicBezTo>
                    <a:pt x="2705" y="0"/>
                    <a:pt x="956" y="561"/>
                    <a:pt x="504" y="1459"/>
                  </a:cubicBezTo>
                  <a:cubicBezTo>
                    <a:pt x="0" y="2473"/>
                    <a:pt x="1341" y="3525"/>
                    <a:pt x="2607" y="3695"/>
                  </a:cubicBezTo>
                  <a:cubicBezTo>
                    <a:pt x="2721" y="3709"/>
                    <a:pt x="2831" y="3717"/>
                    <a:pt x="2936" y="3717"/>
                  </a:cubicBezTo>
                  <a:cubicBezTo>
                    <a:pt x="4008" y="3717"/>
                    <a:pt x="4645" y="2989"/>
                    <a:pt x="5110" y="2066"/>
                  </a:cubicBezTo>
                  <a:cubicBezTo>
                    <a:pt x="5621" y="1059"/>
                    <a:pt x="5725" y="200"/>
                    <a:pt x="4458" y="29"/>
                  </a:cubicBezTo>
                  <a:cubicBezTo>
                    <a:pt x="4311" y="10"/>
                    <a:pt x="4152" y="0"/>
                    <a:pt x="3984" y="0"/>
                  </a:cubicBezTo>
                  <a:close/>
                </a:path>
              </a:pathLst>
            </a:custGeom>
            <a:solidFill>
              <a:srgbClr val="36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4"/>
            <p:cNvSpPr/>
            <p:nvPr/>
          </p:nvSpPr>
          <p:spPr>
            <a:xfrm>
              <a:off x="2719200" y="4564725"/>
              <a:ext cx="86850" cy="52575"/>
            </a:xfrm>
            <a:custGeom>
              <a:avLst/>
              <a:gdLst/>
              <a:ahLst/>
              <a:cxnLst/>
              <a:rect l="l" t="t" r="r" b="b"/>
              <a:pathLst>
                <a:path w="3474" h="2103" extrusionOk="0">
                  <a:moveTo>
                    <a:pt x="35" y="1"/>
                  </a:moveTo>
                  <a:cubicBezTo>
                    <a:pt x="24" y="1"/>
                    <a:pt x="13" y="9"/>
                    <a:pt x="8" y="23"/>
                  </a:cubicBezTo>
                  <a:cubicBezTo>
                    <a:pt x="1" y="38"/>
                    <a:pt x="1" y="53"/>
                    <a:pt x="16" y="68"/>
                  </a:cubicBezTo>
                  <a:lnTo>
                    <a:pt x="3170" y="2074"/>
                  </a:lnTo>
                  <a:cubicBezTo>
                    <a:pt x="3202" y="2093"/>
                    <a:pt x="3238" y="2102"/>
                    <a:pt x="3272" y="2102"/>
                  </a:cubicBezTo>
                  <a:cubicBezTo>
                    <a:pt x="3332" y="2102"/>
                    <a:pt x="3389" y="2074"/>
                    <a:pt x="3422" y="2023"/>
                  </a:cubicBezTo>
                  <a:cubicBezTo>
                    <a:pt x="3474" y="1934"/>
                    <a:pt x="3452" y="1823"/>
                    <a:pt x="3363" y="1771"/>
                  </a:cubicBezTo>
                  <a:cubicBezTo>
                    <a:pt x="3363" y="1771"/>
                    <a:pt x="3355" y="1771"/>
                    <a:pt x="3355" y="1763"/>
                  </a:cubicBezTo>
                  <a:lnTo>
                    <a:pt x="53" y="8"/>
                  </a:lnTo>
                  <a:cubicBezTo>
                    <a:pt x="47" y="3"/>
                    <a:pt x="41" y="1"/>
                    <a:pt x="35"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4"/>
            <p:cNvSpPr/>
            <p:nvPr/>
          </p:nvSpPr>
          <p:spPr>
            <a:xfrm>
              <a:off x="2809925" y="4536600"/>
              <a:ext cx="143125" cy="92800"/>
            </a:xfrm>
            <a:custGeom>
              <a:avLst/>
              <a:gdLst/>
              <a:ahLst/>
              <a:cxnLst/>
              <a:rect l="l" t="t" r="r" b="b"/>
              <a:pathLst>
                <a:path w="5725" h="3712" extrusionOk="0">
                  <a:moveTo>
                    <a:pt x="1740" y="1"/>
                  </a:moveTo>
                  <a:cubicBezTo>
                    <a:pt x="1573" y="1"/>
                    <a:pt x="1414" y="10"/>
                    <a:pt x="1267" y="30"/>
                  </a:cubicBezTo>
                  <a:cubicBezTo>
                    <a:pt x="0" y="193"/>
                    <a:pt x="104" y="1059"/>
                    <a:pt x="615" y="2066"/>
                  </a:cubicBezTo>
                  <a:cubicBezTo>
                    <a:pt x="1078" y="2987"/>
                    <a:pt x="1712" y="3712"/>
                    <a:pt x="2771" y="3712"/>
                  </a:cubicBezTo>
                  <a:cubicBezTo>
                    <a:pt x="2879" y="3712"/>
                    <a:pt x="2993" y="3704"/>
                    <a:pt x="3110" y="3688"/>
                  </a:cubicBezTo>
                  <a:cubicBezTo>
                    <a:pt x="4384" y="3525"/>
                    <a:pt x="5724" y="2466"/>
                    <a:pt x="5213" y="1459"/>
                  </a:cubicBezTo>
                  <a:cubicBezTo>
                    <a:pt x="4768" y="562"/>
                    <a:pt x="3020" y="1"/>
                    <a:pt x="1740" y="1"/>
                  </a:cubicBezTo>
                  <a:close/>
                </a:path>
              </a:pathLst>
            </a:custGeom>
            <a:solidFill>
              <a:srgbClr val="92D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4"/>
            <p:cNvSpPr/>
            <p:nvPr/>
          </p:nvSpPr>
          <p:spPr>
            <a:xfrm>
              <a:off x="2800475" y="4582150"/>
              <a:ext cx="80200" cy="21550"/>
            </a:xfrm>
            <a:custGeom>
              <a:avLst/>
              <a:gdLst/>
              <a:ahLst/>
              <a:cxnLst/>
              <a:rect l="l" t="t" r="r" b="b"/>
              <a:pathLst>
                <a:path w="3208" h="862" extrusionOk="0">
                  <a:moveTo>
                    <a:pt x="3163" y="0"/>
                  </a:moveTo>
                  <a:lnTo>
                    <a:pt x="164" y="504"/>
                  </a:lnTo>
                  <a:cubicBezTo>
                    <a:pt x="60" y="518"/>
                    <a:pt x="1" y="615"/>
                    <a:pt x="15" y="711"/>
                  </a:cubicBezTo>
                  <a:cubicBezTo>
                    <a:pt x="29" y="798"/>
                    <a:pt x="103" y="861"/>
                    <a:pt x="194" y="861"/>
                  </a:cubicBezTo>
                  <a:cubicBezTo>
                    <a:pt x="203" y="861"/>
                    <a:pt x="213" y="860"/>
                    <a:pt x="223" y="859"/>
                  </a:cubicBezTo>
                  <a:cubicBezTo>
                    <a:pt x="223" y="859"/>
                    <a:pt x="230" y="859"/>
                    <a:pt x="238" y="852"/>
                  </a:cubicBezTo>
                  <a:lnTo>
                    <a:pt x="3177" y="67"/>
                  </a:lnTo>
                  <a:cubicBezTo>
                    <a:pt x="3200" y="59"/>
                    <a:pt x="3207" y="45"/>
                    <a:pt x="3200" y="22"/>
                  </a:cubicBezTo>
                  <a:cubicBezTo>
                    <a:pt x="3200" y="7"/>
                    <a:pt x="3177" y="0"/>
                    <a:pt x="3163" y="0"/>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4"/>
            <p:cNvSpPr/>
            <p:nvPr/>
          </p:nvSpPr>
          <p:spPr>
            <a:xfrm>
              <a:off x="2732900" y="4438800"/>
              <a:ext cx="71500" cy="30025"/>
            </a:xfrm>
            <a:custGeom>
              <a:avLst/>
              <a:gdLst/>
              <a:ahLst/>
              <a:cxnLst/>
              <a:rect l="l" t="t" r="r" b="b"/>
              <a:pathLst>
                <a:path w="2860" h="1201" extrusionOk="0">
                  <a:moveTo>
                    <a:pt x="36" y="1"/>
                  </a:moveTo>
                  <a:cubicBezTo>
                    <a:pt x="23" y="1"/>
                    <a:pt x="7" y="13"/>
                    <a:pt x="1" y="25"/>
                  </a:cubicBezTo>
                  <a:cubicBezTo>
                    <a:pt x="1" y="40"/>
                    <a:pt x="8" y="62"/>
                    <a:pt x="23" y="69"/>
                  </a:cubicBezTo>
                  <a:lnTo>
                    <a:pt x="2585" y="1187"/>
                  </a:lnTo>
                  <a:cubicBezTo>
                    <a:pt x="2606" y="1196"/>
                    <a:pt x="2629" y="1200"/>
                    <a:pt x="2651" y="1200"/>
                  </a:cubicBezTo>
                  <a:cubicBezTo>
                    <a:pt x="2720" y="1200"/>
                    <a:pt x="2788" y="1159"/>
                    <a:pt x="2822" y="1091"/>
                  </a:cubicBezTo>
                  <a:cubicBezTo>
                    <a:pt x="2859" y="1002"/>
                    <a:pt x="2815" y="891"/>
                    <a:pt x="2726" y="854"/>
                  </a:cubicBezTo>
                  <a:cubicBezTo>
                    <a:pt x="2718" y="854"/>
                    <a:pt x="2718" y="847"/>
                    <a:pt x="2711" y="847"/>
                  </a:cubicBezTo>
                  <a:lnTo>
                    <a:pt x="45" y="3"/>
                  </a:lnTo>
                  <a:cubicBezTo>
                    <a:pt x="42" y="1"/>
                    <a:pt x="40" y="1"/>
                    <a:pt x="36"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4"/>
            <p:cNvSpPr/>
            <p:nvPr/>
          </p:nvSpPr>
          <p:spPr>
            <a:xfrm>
              <a:off x="2741800" y="4315300"/>
              <a:ext cx="62600" cy="30675"/>
            </a:xfrm>
            <a:custGeom>
              <a:avLst/>
              <a:gdLst/>
              <a:ahLst/>
              <a:cxnLst/>
              <a:rect l="l" t="t" r="r" b="b"/>
              <a:pathLst>
                <a:path w="2504" h="1227" extrusionOk="0">
                  <a:moveTo>
                    <a:pt x="40" y="1"/>
                  </a:moveTo>
                  <a:cubicBezTo>
                    <a:pt x="27" y="1"/>
                    <a:pt x="13" y="9"/>
                    <a:pt x="8" y="26"/>
                  </a:cubicBezTo>
                  <a:cubicBezTo>
                    <a:pt x="0" y="40"/>
                    <a:pt x="8" y="55"/>
                    <a:pt x="22" y="70"/>
                  </a:cubicBezTo>
                  <a:lnTo>
                    <a:pt x="2214" y="1203"/>
                  </a:lnTo>
                  <a:cubicBezTo>
                    <a:pt x="2242" y="1219"/>
                    <a:pt x="2272" y="1227"/>
                    <a:pt x="2301" y="1227"/>
                  </a:cubicBezTo>
                  <a:cubicBezTo>
                    <a:pt x="2366" y="1227"/>
                    <a:pt x="2428" y="1190"/>
                    <a:pt x="2459" y="1129"/>
                  </a:cubicBezTo>
                  <a:cubicBezTo>
                    <a:pt x="2503" y="1040"/>
                    <a:pt x="2474" y="936"/>
                    <a:pt x="2385" y="885"/>
                  </a:cubicBezTo>
                  <a:cubicBezTo>
                    <a:pt x="2377" y="885"/>
                    <a:pt x="2370" y="877"/>
                    <a:pt x="2362" y="877"/>
                  </a:cubicBezTo>
                  <a:lnTo>
                    <a:pt x="52" y="3"/>
                  </a:lnTo>
                  <a:cubicBezTo>
                    <a:pt x="48" y="1"/>
                    <a:pt x="44" y="1"/>
                    <a:pt x="40" y="1"/>
                  </a:cubicBezTo>
                  <a:close/>
                </a:path>
              </a:pathLst>
            </a:custGeom>
            <a:solidFill>
              <a:srgbClr val="77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2728329" y="3094746"/>
            <a:ext cx="3635028" cy="653539"/>
          </a:xfrm>
          <a:prstGeom prst="rect">
            <a:avLst/>
          </a:prstGeom>
        </p:spPr>
      </p:pic>
      <p:sp>
        <p:nvSpPr>
          <p:cNvPr id="163" name="Google Shape;225;p40"/>
          <p:cNvSpPr txBox="1"/>
          <p:nvPr/>
        </p:nvSpPr>
        <p:spPr>
          <a:xfrm rot="21597678">
            <a:off x="-84268" y="72149"/>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
        <p:nvSpPr>
          <p:cNvPr id="164" name="Google Shape;225;p40"/>
          <p:cNvSpPr txBox="1"/>
          <p:nvPr/>
        </p:nvSpPr>
        <p:spPr>
          <a:xfrm rot="21597678">
            <a:off x="-98338" y="4731031"/>
            <a:ext cx="10658856" cy="451500"/>
          </a:xfrm>
          <a:prstGeom prst="rect">
            <a:avLst/>
          </a:prstGeom>
          <a:noFill/>
          <a:ln>
            <a:noFill/>
          </a:ln>
        </p:spPr>
        <p:txBody>
          <a:bodyPr spcFirstLastPara="1" wrap="square" lIns="91425" tIns="91425" rIns="91425" bIns="91425" anchor="t" anchorCtr="0">
            <a:noAutofit/>
          </a:bodyPr>
          <a:lstStyle/>
          <a:p>
            <a:pPr lvl="0"/>
            <a:r>
              <a:rPr lang="en-US" sz="1300" dirty="0" smtClean="0">
                <a:solidFill>
                  <a:schemeClr val="accent4"/>
                </a:solidFill>
                <a:highlight>
                  <a:schemeClr val="accent3"/>
                </a:highlight>
                <a:latin typeface="Audiowide"/>
                <a:ea typeface="Audiowide"/>
                <a:cs typeface="Audiowide"/>
                <a:sym typeface="Audiowide"/>
              </a:rPr>
              <a:t>HARD WORKING -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WORKING </a:t>
            </a:r>
            <a:r>
              <a:rPr lang="en-US" sz="1300" dirty="0" smtClean="0">
                <a:solidFill>
                  <a:schemeClr val="accent4"/>
                </a:solidFill>
                <a:highlight>
                  <a:schemeClr val="accent3"/>
                </a:highlight>
                <a:latin typeface="Audiowide"/>
                <a:ea typeface="Audiowide"/>
                <a:cs typeface="Audiowide"/>
                <a:sym typeface="Audiowide"/>
              </a:rPr>
              <a:t>- </a:t>
            </a:r>
            <a:r>
              <a:rPr lang="en-US" sz="1300" dirty="0">
                <a:solidFill>
                  <a:schemeClr val="accent4"/>
                </a:solidFill>
                <a:highlight>
                  <a:schemeClr val="accent3"/>
                </a:highlight>
                <a:latin typeface="Audiowide"/>
                <a:ea typeface="Audiowide"/>
                <a:cs typeface="Audiowide"/>
                <a:sym typeface="Audiowide"/>
              </a:rPr>
              <a:t>HARD </a:t>
            </a:r>
            <a:r>
              <a:rPr lang="en-US" sz="1300" dirty="0" smtClean="0">
                <a:solidFill>
                  <a:schemeClr val="accent4"/>
                </a:solidFill>
                <a:highlight>
                  <a:schemeClr val="accent3"/>
                </a:highlight>
                <a:latin typeface="Audiowide"/>
                <a:ea typeface="Audiowide"/>
                <a:cs typeface="Audiowide"/>
                <a:sym typeface="Audiowide"/>
              </a:rPr>
              <a:t>WORKING</a:t>
            </a:r>
            <a:endParaRPr sz="1300" dirty="0">
              <a:solidFill>
                <a:schemeClr val="accent4"/>
              </a:solidFill>
              <a:highlight>
                <a:schemeClr val="accent3"/>
              </a:highlight>
              <a:latin typeface="Audiowide"/>
              <a:ea typeface="Audiowide"/>
              <a:cs typeface="Audiowide"/>
              <a:sym typeface="Audiowide"/>
            </a:endParaRPr>
          </a:p>
        </p:txBody>
      </p:sp>
    </p:spTree>
    <p:extLst>
      <p:ext uri="{BB962C8B-B14F-4D97-AF65-F5344CB8AC3E}">
        <p14:creationId xmlns:p14="http://schemas.microsoft.com/office/powerpoint/2010/main" val="2491611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ocial Studies Subject for Elementary - 4th Grade: Work In Society by Slidesgo">
  <a:themeElements>
    <a:clrScheme name="Simple Light">
      <a:dk1>
        <a:srgbClr val="000000"/>
      </a:dk1>
      <a:lt1>
        <a:srgbClr val="355F6C"/>
      </a:lt1>
      <a:dk2>
        <a:srgbClr val="91D1DF"/>
      </a:dk2>
      <a:lt2>
        <a:srgbClr val="778B93"/>
      </a:lt2>
      <a:accent1>
        <a:srgbClr val="BCD0D8"/>
      </a:accent1>
      <a:accent2>
        <a:srgbClr val="DDDED9"/>
      </a:accent2>
      <a:accent3>
        <a:srgbClr val="F9B0A2"/>
      </a:accent3>
      <a:accent4>
        <a:srgbClr val="F79689"/>
      </a:accent4>
      <a:accent5>
        <a:srgbClr val="DF796C"/>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447</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Bebas Neue</vt:lpstr>
      <vt:lpstr>Bahnschrift SemiBold</vt:lpstr>
      <vt:lpstr>Arial</vt:lpstr>
      <vt:lpstr>Roboto Condensed</vt:lpstr>
      <vt:lpstr>Audiowide</vt:lpstr>
      <vt:lpstr>Social Studies Subject for Elementary - 4th Grade: Work In Society by Slidesgo</vt:lpstr>
      <vt:lpstr>HARD WORKING</vt:lpstr>
      <vt:lpstr>Mục đích của Hard Working:</vt:lpstr>
      <vt:lpstr>Các công nghệ sử dụng:</vt:lpstr>
      <vt:lpstr>Sơ đồ thực thể:</vt:lpstr>
      <vt:lpstr>Cấu trúc cơ sở dữ liệu:</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In Society</dc:title>
  <dc:creator>Cầm Thành</dc:creator>
  <cp:lastModifiedBy>Cầm Thành</cp:lastModifiedBy>
  <cp:revision>15</cp:revision>
  <dcterms:modified xsi:type="dcterms:W3CDTF">2022-08-18T15:49:21Z</dcterms:modified>
</cp:coreProperties>
</file>