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6" r:id="rId11"/>
    <p:sldId id="289" r:id="rId12"/>
    <p:sldId id="290" r:id="rId13"/>
    <p:sldId id="291" r:id="rId14"/>
    <p:sldId id="283" r:id="rId15"/>
    <p:sldId id="284" r:id="rId16"/>
    <p:sldId id="288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t" initials="d" lastIdx="1" clrIdx="0">
    <p:extLst>
      <p:ext uri="{19B8F6BF-5375-455C-9EA6-DF929625EA0E}">
        <p15:presenceInfo xmlns:p15="http://schemas.microsoft.com/office/powerpoint/2012/main" userId="d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lý người dùng,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học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lý ngân hàng câu hỏi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lý, thực hiện bài kiểm tra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lý người dùng,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học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lý ngân hàng câu hỏi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lý, thực hiện bài kiểm tra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3B590-0B01-4ED1-BDA6-1F123633F7D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72D25-09E5-40D2-B5B1-ADBAC19F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9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4486-8A6B-41AF-908E-15DFD8FBB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CE1FC-929A-49E9-96E6-5657CEC3B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4D86-7AD2-4188-98D0-8F5A6579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CA2A2-E99D-4CAF-A2AB-6DDFA19D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E60F-41FC-420F-B7E5-F8876CE7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0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A5F5-715E-46DE-9783-B3BAABB2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F664A-7801-4BAC-986A-A336FC656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AB837-D49D-4B15-9FB6-3EB4CC57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54EE8-1C19-4922-861C-6467CFCB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EEAA5-04C3-404F-B08D-53887B2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9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FF5FC-B4DA-45C6-89D0-9C8AF083A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9D727-6DC3-49A2-AB72-9F75AFA79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40901-D82C-41EB-B7A2-DAE11A82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C331B-B548-4150-A8A4-2F45F475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40C2F-DDC5-4C28-A927-62E1AC8D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5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55CE-0159-4F14-BD5F-84FB907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B0F7-72DE-4A25-AD2C-CEB7880D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5DB2C-ED72-4CFD-9303-0EEE95D9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FCF60-A91F-465D-AD11-999FD154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72518-8576-442A-AABF-5C0B0A52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9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B7A4-EF2F-4A2D-AECB-F1D441B1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F3BA1-9110-4814-BD37-333C535D7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088C-A6E0-4447-9847-CF4333FC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5D70-0702-4DFC-B887-C12A226D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976E8-67D4-4730-891F-5495FCE3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2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C8FD-31B8-466F-B906-E467E30A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A740-7A6C-4C53-906E-E5B23555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09780-51D7-4CD3-9F45-143AFBF1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44B32-28B7-42E1-84D2-9E222049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E99F8-5C8D-4C49-90CE-812C4DFC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C01D1-86AD-4A35-BA7A-50C499CC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4726-C59B-4809-8F9A-8F2D850E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EEC4B-0C20-4D4F-9291-412358735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783DC-A809-45AB-8B4F-41F5DF691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0DBEA-0160-4BE9-A044-C70F2D3F6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6DDF5-9242-468D-8BAA-FDBE62CAA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88AEF-91CF-4866-9759-3342A3D2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69E47C-F304-43B6-91B9-E1B35517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FF664-CF12-4FCF-AD2D-547E5FEF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5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0654-B53A-4A80-B451-5EA2ED93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6490F-2399-434A-91D9-52A44186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12F46-FC1A-407B-8253-0C841CF4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64F2B-9EE6-4303-842A-741AE91F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8B1E2-13B1-4C5B-B6C6-77CD18C6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2CC4C-430F-4E24-B9D0-CEFF8F05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AF55F-271B-44A1-A501-8C4312E4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0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2334-CA85-4FD0-A7D5-A706FF40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3556-31EC-4DC7-8B83-3680C133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14DE8-6B9B-48C3-996B-731E134A7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79779-0D8F-4A4E-9411-5396F5BC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9091E-AD34-454D-802E-4E03BFD5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94B4A-E37C-45B9-BC46-CCED7943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8EA9-DED4-4680-85A6-C9F75459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26FC8-4FC3-43A0-A754-3D9D4AD84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7614E-9FFC-45E1-99C9-ADECDF688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0720C-A8DA-423E-8500-305BE235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DC5E0-DE8B-4594-901E-F4F33A49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D0FAD-35DE-4BBF-B337-142A3519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2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BBEF9-583A-4507-AA8F-58B0BAE4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D67A7-985F-4ECE-9C19-C541697D1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16466-25C4-4613-90DB-4BAFA9D26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DA32-9C4E-421E-BC0F-7B95CEA37101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02C8B-BC93-4688-A938-99BDF24AC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5CEC5-DEFE-4E33-99D2-DE0F4FE47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7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579643-E028-4E70-90B8-67A487C108C1}"/>
              </a:ext>
            </a:extLst>
          </p:cNvPr>
          <p:cNvSpPr/>
          <p:nvPr/>
        </p:nvSpPr>
        <p:spPr>
          <a:xfrm>
            <a:off x="682059" y="3726755"/>
            <a:ext cx="108278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TRA TRẮC NGHIỆM TRỰC TUYẾN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49C30-987C-4D5D-A119-F4A52AA579A2}"/>
              </a:ext>
            </a:extLst>
          </p:cNvPr>
          <p:cNvSpPr/>
          <p:nvPr/>
        </p:nvSpPr>
        <p:spPr>
          <a:xfrm>
            <a:off x="501664" y="4954812"/>
            <a:ext cx="5010835" cy="1052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983">
              <a:lnSpc>
                <a:spcPct val="150000"/>
              </a:lnSpc>
            </a:pPr>
            <a:r>
              <a:rPr lang="es-E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s-E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s-E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s-E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s-E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983">
              <a:lnSpc>
                <a:spcPct val="150000"/>
              </a:lnSpc>
            </a:pPr>
            <a:r>
              <a:rPr lang="es-E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s-E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s-E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s-E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s-E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1A6B4-6589-4A5E-B8CE-803EB9047187}"/>
              </a:ext>
            </a:extLst>
          </p:cNvPr>
          <p:cNvSpPr txBox="1"/>
          <p:nvPr/>
        </p:nvSpPr>
        <p:spPr>
          <a:xfrm>
            <a:off x="7355213" y="4954812"/>
            <a:ext cx="4683282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GB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GB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defTabSz="914400">
              <a:lnSpc>
                <a:spcPct val="150000"/>
              </a:lnSpc>
            </a:pPr>
            <a:r>
              <a:rPr lang="en-GB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 Thanh Tâm - 1624801040051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1A6B4-6589-4A5E-B8CE-803EB9047187}"/>
              </a:ext>
            </a:extLst>
          </p:cNvPr>
          <p:cNvSpPr txBox="1"/>
          <p:nvPr/>
        </p:nvSpPr>
        <p:spPr>
          <a:xfrm>
            <a:off x="3754359" y="2427726"/>
            <a:ext cx="4683282" cy="620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en-GB" sz="2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TỐT NGHIỆP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4E924-FD05-49E5-82C7-8AD971DC3903}"/>
              </a:ext>
            </a:extLst>
          </p:cNvPr>
          <p:cNvSpPr/>
          <p:nvPr/>
        </p:nvSpPr>
        <p:spPr>
          <a:xfrm>
            <a:off x="926882" y="3167390"/>
            <a:ext cx="41603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6441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 THIẾT KẾ HỆ THỐNG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D2D41E-993F-4B67-A7C5-6FA1144CE2BF}"/>
              </a:ext>
            </a:extLst>
          </p:cNvPr>
          <p:cNvGrpSpPr/>
          <p:nvPr/>
        </p:nvGrpSpPr>
        <p:grpSpPr>
          <a:xfrm>
            <a:off x="746974" y="1914489"/>
            <a:ext cx="4121240" cy="1678718"/>
            <a:chOff x="420187" y="1512606"/>
            <a:chExt cx="3436930" cy="1601115"/>
          </a:xfrm>
        </p:grpSpPr>
        <p:sp>
          <p:nvSpPr>
            <p:cNvPr id="12" name="Google Shape;311;p28">
              <a:extLst>
                <a:ext uri="{FF2B5EF4-FFF2-40B4-BE49-F238E27FC236}">
                  <a16:creationId xmlns:a16="http://schemas.microsoft.com/office/drawing/2014/main" id="{4C23BA73-DD6F-47CC-9613-18A9A11765C3}"/>
                </a:ext>
              </a:extLst>
            </p:cNvPr>
            <p:cNvSpPr/>
            <p:nvPr/>
          </p:nvSpPr>
          <p:spPr>
            <a:xfrm>
              <a:off x="420187" y="1512607"/>
              <a:ext cx="3436930" cy="1601114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Sơ đồ usecase</a:t>
              </a:r>
              <a:endParaRPr sz="32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A44050-B9A6-4F9E-9FFD-58AE0BBDA24F}"/>
                </a:ext>
              </a:extLst>
            </p:cNvPr>
            <p:cNvSpPr txBox="1"/>
            <p:nvPr/>
          </p:nvSpPr>
          <p:spPr>
            <a:xfrm>
              <a:off x="799250" y="1512606"/>
              <a:ext cx="797815" cy="442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2.1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358881A-3F51-4409-B9EF-ACDF65EB35AA}"/>
              </a:ext>
            </a:extLst>
          </p:cNvPr>
          <p:cNvSpPr txBox="1"/>
          <p:nvPr/>
        </p:nvSpPr>
        <p:spPr>
          <a:xfrm>
            <a:off x="-1" y="6488668"/>
            <a:ext cx="595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26F36B-3D4E-4D3C-8DF5-97D1655877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123" y="1287887"/>
            <a:ext cx="6684135" cy="485533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BBFCA8-D556-48F6-831B-F66AF0169FA0}"/>
              </a:ext>
            </a:extLst>
          </p:cNvPr>
          <p:cNvSpPr txBox="1"/>
          <p:nvPr/>
        </p:nvSpPr>
        <p:spPr>
          <a:xfrm>
            <a:off x="6259132" y="5950039"/>
            <a:ext cx="481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Usecase tổng quát</a:t>
            </a:r>
          </a:p>
        </p:txBody>
      </p:sp>
    </p:spTree>
    <p:extLst>
      <p:ext uri="{BB962C8B-B14F-4D97-AF65-F5344CB8AC3E}">
        <p14:creationId xmlns:p14="http://schemas.microsoft.com/office/powerpoint/2010/main" val="243920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 THIẾT KẾ HỆ THỐNG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58881A-3F51-4409-B9EF-ACDF65EB35AA}"/>
              </a:ext>
            </a:extLst>
          </p:cNvPr>
          <p:cNvSpPr txBox="1"/>
          <p:nvPr/>
        </p:nvSpPr>
        <p:spPr>
          <a:xfrm>
            <a:off x="0" y="6488668"/>
            <a:ext cx="583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BFCA8-D556-48F6-831B-F66AF0169FA0}"/>
              </a:ext>
            </a:extLst>
          </p:cNvPr>
          <p:cNvSpPr txBox="1"/>
          <p:nvPr/>
        </p:nvSpPr>
        <p:spPr>
          <a:xfrm>
            <a:off x="6941712" y="2936383"/>
            <a:ext cx="481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Sơ đồ tuần tự tạo bài kiểm tra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7D751F-4365-4931-9561-809CA838B1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2" y="1005959"/>
            <a:ext cx="5438775" cy="566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15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 THIẾT KẾ HỆ THỐNG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58881A-3F51-4409-B9EF-ACDF65EB35AA}"/>
              </a:ext>
            </a:extLst>
          </p:cNvPr>
          <p:cNvSpPr txBox="1"/>
          <p:nvPr/>
        </p:nvSpPr>
        <p:spPr>
          <a:xfrm>
            <a:off x="-1" y="6488668"/>
            <a:ext cx="567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BFCA8-D556-48F6-831B-F66AF0169FA0}"/>
              </a:ext>
            </a:extLst>
          </p:cNvPr>
          <p:cNvSpPr txBox="1"/>
          <p:nvPr/>
        </p:nvSpPr>
        <p:spPr>
          <a:xfrm>
            <a:off x="7122016" y="2949262"/>
            <a:ext cx="481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Sơ đồ tuần tự làm bài kiểm tra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0A8A3-769D-4E65-8FA5-B7834D24CB0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135" y="1455557"/>
            <a:ext cx="6173041" cy="4893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122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 THIẾT KẾ HỆ THỐNG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58881A-3F51-4409-B9EF-ACDF65EB35AA}"/>
              </a:ext>
            </a:extLst>
          </p:cNvPr>
          <p:cNvSpPr txBox="1"/>
          <p:nvPr/>
        </p:nvSpPr>
        <p:spPr>
          <a:xfrm>
            <a:off x="-1" y="6488668"/>
            <a:ext cx="5679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BFCA8-D556-48F6-831B-F66AF0169FA0}"/>
              </a:ext>
            </a:extLst>
          </p:cNvPr>
          <p:cNvSpPr txBox="1"/>
          <p:nvPr/>
        </p:nvSpPr>
        <p:spPr>
          <a:xfrm>
            <a:off x="7122016" y="2949262"/>
            <a:ext cx="481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Sơ đồ Database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77931-84A8-4CD2-8D7B-D442ED7896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70" y="1455556"/>
            <a:ext cx="5039699" cy="4623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623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4. DEMO SẢN PHẨM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44050-B9A6-4F9E-9FFD-58AE0BBDA24F}"/>
              </a:ext>
            </a:extLst>
          </p:cNvPr>
          <p:cNvSpPr txBox="1"/>
          <p:nvPr/>
        </p:nvSpPr>
        <p:spPr>
          <a:xfrm>
            <a:off x="1201510" y="1914489"/>
            <a:ext cx="956664" cy="46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</a:p>
        </p:txBody>
      </p:sp>
      <p:graphicFrame>
        <p:nvGraphicFramePr>
          <p:cNvPr id="7" name="Content Placeholder 2" descr="SmartArt graphic">
            <a:extLst>
              <a:ext uri="{FF2B5EF4-FFF2-40B4-BE49-F238E27FC236}">
                <a16:creationId xmlns:a16="http://schemas.microsoft.com/office/drawing/2014/main" id="{FF60173B-195B-44AC-8062-08B866B1CE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707863"/>
              </p:ext>
            </p:extLst>
          </p:nvPr>
        </p:nvGraphicFramePr>
        <p:xfrm>
          <a:off x="812180" y="1914489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55A812-423F-48BD-94DF-BD4D43278EFC}"/>
              </a:ext>
            </a:extLst>
          </p:cNvPr>
          <p:cNvSpPr txBox="1"/>
          <p:nvPr/>
        </p:nvSpPr>
        <p:spPr>
          <a:xfrm>
            <a:off x="0" y="6488668"/>
            <a:ext cx="569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256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5. KẾT LUẬN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44050-B9A6-4F9E-9FFD-58AE0BBDA24F}"/>
              </a:ext>
            </a:extLst>
          </p:cNvPr>
          <p:cNvSpPr txBox="1"/>
          <p:nvPr/>
        </p:nvSpPr>
        <p:spPr>
          <a:xfrm>
            <a:off x="1201510" y="1914489"/>
            <a:ext cx="956664" cy="46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0123E-1BDB-4CF6-91CF-0071C772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686" y="1914489"/>
            <a:ext cx="6888604" cy="249825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lý thông tin người dùng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cấp ngân hàng câu hỏi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người dùng tham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kiểm tra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 kết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thống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0572C-3851-42B6-A167-4E7869B71AAD}"/>
              </a:ext>
            </a:extLst>
          </p:cNvPr>
          <p:cNvSpPr txBox="1"/>
          <p:nvPr/>
        </p:nvSpPr>
        <p:spPr>
          <a:xfrm>
            <a:off x="0" y="6488668"/>
            <a:ext cx="587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DD135C-020D-4C2A-8DEA-25E3E9A2BCEA}"/>
              </a:ext>
            </a:extLst>
          </p:cNvPr>
          <p:cNvGrpSpPr/>
          <p:nvPr/>
        </p:nvGrpSpPr>
        <p:grpSpPr>
          <a:xfrm>
            <a:off x="669701" y="1998305"/>
            <a:ext cx="4121240" cy="1678719"/>
            <a:chOff x="355745" y="1592548"/>
            <a:chExt cx="3436930" cy="1601116"/>
          </a:xfrm>
        </p:grpSpPr>
        <p:sp>
          <p:nvSpPr>
            <p:cNvPr id="7" name="Google Shape;311;p28">
              <a:extLst>
                <a:ext uri="{FF2B5EF4-FFF2-40B4-BE49-F238E27FC236}">
                  <a16:creationId xmlns:a16="http://schemas.microsoft.com/office/drawing/2014/main" id="{9669A102-6ED1-4F51-BD10-149C699D4F02}"/>
                </a:ext>
              </a:extLst>
            </p:cNvPr>
            <p:cNvSpPr/>
            <p:nvPr/>
          </p:nvSpPr>
          <p:spPr>
            <a:xfrm>
              <a:off x="355745" y="1592550"/>
              <a:ext cx="3436930" cy="1601114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Kết quả đạt được</a:t>
              </a:r>
              <a:endParaRPr sz="32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48E244-C196-4245-9610-72E3FE8DA49F}"/>
                </a:ext>
              </a:extLst>
            </p:cNvPr>
            <p:cNvSpPr txBox="1"/>
            <p:nvPr/>
          </p:nvSpPr>
          <p:spPr>
            <a:xfrm>
              <a:off x="734807" y="1592548"/>
              <a:ext cx="797815" cy="557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9216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5. KẾT LUẬN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44050-B9A6-4F9E-9FFD-58AE0BBDA24F}"/>
              </a:ext>
            </a:extLst>
          </p:cNvPr>
          <p:cNvSpPr txBox="1"/>
          <p:nvPr/>
        </p:nvSpPr>
        <p:spPr>
          <a:xfrm>
            <a:off x="1201510" y="1914489"/>
            <a:ext cx="956664" cy="46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0123E-1BDB-4CF6-91CF-0071C772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686" y="1455557"/>
            <a:ext cx="6888604" cy="3541446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câu hỏi như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sắp xếp,…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cấp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về tài liệu tham khảo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mỗi bài kiểm tra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báo trên thiết bị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chọn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khoá xem kết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 với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 trên hệ thống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0572C-3851-42B6-A167-4E7869B71AAD}"/>
              </a:ext>
            </a:extLst>
          </p:cNvPr>
          <p:cNvSpPr txBox="1"/>
          <p:nvPr/>
        </p:nvSpPr>
        <p:spPr>
          <a:xfrm>
            <a:off x="0" y="6488668"/>
            <a:ext cx="575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DD135C-020D-4C2A-8DEA-25E3E9A2BCEA}"/>
              </a:ext>
            </a:extLst>
          </p:cNvPr>
          <p:cNvGrpSpPr/>
          <p:nvPr/>
        </p:nvGrpSpPr>
        <p:grpSpPr>
          <a:xfrm>
            <a:off x="669700" y="1998305"/>
            <a:ext cx="4212986" cy="1872096"/>
            <a:chOff x="355744" y="1592548"/>
            <a:chExt cx="3513442" cy="1785553"/>
          </a:xfrm>
        </p:grpSpPr>
        <p:sp>
          <p:nvSpPr>
            <p:cNvPr id="7" name="Google Shape;311;p28">
              <a:extLst>
                <a:ext uri="{FF2B5EF4-FFF2-40B4-BE49-F238E27FC236}">
                  <a16:creationId xmlns:a16="http://schemas.microsoft.com/office/drawing/2014/main" id="{9669A102-6ED1-4F51-BD10-149C699D4F02}"/>
                </a:ext>
              </a:extLst>
            </p:cNvPr>
            <p:cNvSpPr/>
            <p:nvPr/>
          </p:nvSpPr>
          <p:spPr>
            <a:xfrm>
              <a:off x="355744" y="1592550"/>
              <a:ext cx="3513442" cy="1785551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Định hướng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phát triển</a:t>
              </a:r>
              <a:endParaRPr sz="32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48E244-C196-4245-9610-72E3FE8DA49F}"/>
                </a:ext>
              </a:extLst>
            </p:cNvPr>
            <p:cNvSpPr txBox="1"/>
            <p:nvPr/>
          </p:nvSpPr>
          <p:spPr>
            <a:xfrm>
              <a:off x="734807" y="1592548"/>
              <a:ext cx="797815" cy="557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595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61A6B4-6589-4A5E-B8CE-803EB9047187}"/>
              </a:ext>
            </a:extLst>
          </p:cNvPr>
          <p:cNvSpPr txBox="1"/>
          <p:nvPr/>
        </p:nvSpPr>
        <p:spPr>
          <a:xfrm>
            <a:off x="2860267" y="2870124"/>
            <a:ext cx="6471466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en-GB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MỌI NGƯỜI ĐÃ THEO DÕI BÀI BÁO CÁO</a:t>
            </a:r>
          </a:p>
        </p:txBody>
      </p:sp>
    </p:spTree>
    <p:extLst>
      <p:ext uri="{BB962C8B-B14F-4D97-AF65-F5344CB8AC3E}">
        <p14:creationId xmlns:p14="http://schemas.microsoft.com/office/powerpoint/2010/main" val="1831309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NỘI DUNG CHÍNH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D2D41E-993F-4B67-A7C5-6FA1144CE2BF}"/>
              </a:ext>
            </a:extLst>
          </p:cNvPr>
          <p:cNvGrpSpPr/>
          <p:nvPr/>
        </p:nvGrpSpPr>
        <p:grpSpPr>
          <a:xfrm>
            <a:off x="1280893" y="1544349"/>
            <a:ext cx="3176791" cy="1852200"/>
            <a:chOff x="420187" y="1512606"/>
            <a:chExt cx="3176791" cy="1852200"/>
          </a:xfrm>
        </p:grpSpPr>
        <p:sp>
          <p:nvSpPr>
            <p:cNvPr id="12" name="Google Shape;311;p28">
              <a:extLst>
                <a:ext uri="{FF2B5EF4-FFF2-40B4-BE49-F238E27FC236}">
                  <a16:creationId xmlns:a16="http://schemas.microsoft.com/office/drawing/2014/main" id="{4C23BA73-DD6F-47CC-9613-18A9A11765C3}"/>
                </a:ext>
              </a:extLst>
            </p:cNvPr>
            <p:cNvSpPr/>
            <p:nvPr/>
          </p:nvSpPr>
          <p:spPr>
            <a:xfrm>
              <a:off x="420187" y="1512606"/>
              <a:ext cx="3176791" cy="1852200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Tổng quan đề tài</a:t>
              </a:r>
              <a:endParaRPr sz="28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A44050-B9A6-4F9E-9FFD-58AE0BBDA24F}"/>
                </a:ext>
              </a:extLst>
            </p:cNvPr>
            <p:cNvSpPr txBox="1"/>
            <p:nvPr/>
          </p:nvSpPr>
          <p:spPr>
            <a:xfrm>
              <a:off x="799250" y="1512606"/>
              <a:ext cx="5924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F87AC4-4FCB-4826-8C33-86BACE432CB6}"/>
              </a:ext>
            </a:extLst>
          </p:cNvPr>
          <p:cNvGrpSpPr/>
          <p:nvPr/>
        </p:nvGrpSpPr>
        <p:grpSpPr>
          <a:xfrm>
            <a:off x="4096778" y="1544349"/>
            <a:ext cx="3278955" cy="1852200"/>
            <a:chOff x="3508122" y="1512606"/>
            <a:chExt cx="3278955" cy="1852200"/>
          </a:xfrm>
        </p:grpSpPr>
        <p:sp>
          <p:nvSpPr>
            <p:cNvPr id="6" name="Google Shape;310;p28">
              <a:extLst>
                <a:ext uri="{FF2B5EF4-FFF2-40B4-BE49-F238E27FC236}">
                  <a16:creationId xmlns:a16="http://schemas.microsoft.com/office/drawing/2014/main" id="{9FABAA81-F87F-4B9E-995D-FAEE905B439C}"/>
                </a:ext>
              </a:extLst>
            </p:cNvPr>
            <p:cNvSpPr/>
            <p:nvPr/>
          </p:nvSpPr>
          <p:spPr>
            <a:xfrm>
              <a:off x="3508122" y="1512606"/>
              <a:ext cx="3278955" cy="1852200"/>
            </a:xfrm>
            <a:prstGeom prst="chevron">
              <a:avLst>
                <a:gd name="adj" fmla="val 29853"/>
              </a:avLst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Phân tích bài toán</a:t>
              </a:r>
              <a:endParaRPr sz="28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1D8FE1-E6E9-4E09-942F-CD1E4C716F4B}"/>
                </a:ext>
              </a:extLst>
            </p:cNvPr>
            <p:cNvSpPr txBox="1"/>
            <p:nvPr/>
          </p:nvSpPr>
          <p:spPr>
            <a:xfrm>
              <a:off x="3920455" y="1536237"/>
              <a:ext cx="5924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D83E45-460B-4DE5-8FE7-3CE66E786CCF}"/>
              </a:ext>
            </a:extLst>
          </p:cNvPr>
          <p:cNvGrpSpPr/>
          <p:nvPr/>
        </p:nvGrpSpPr>
        <p:grpSpPr>
          <a:xfrm>
            <a:off x="7006539" y="1544349"/>
            <a:ext cx="3278955" cy="1852200"/>
            <a:chOff x="4456522" y="3737874"/>
            <a:chExt cx="3278955" cy="1852200"/>
          </a:xfrm>
        </p:grpSpPr>
        <p:sp>
          <p:nvSpPr>
            <p:cNvPr id="15" name="Google Shape;310;p28">
              <a:extLst>
                <a:ext uri="{FF2B5EF4-FFF2-40B4-BE49-F238E27FC236}">
                  <a16:creationId xmlns:a16="http://schemas.microsoft.com/office/drawing/2014/main" id="{B03CD267-6DCD-4AB9-B1E3-774A808AEFC8}"/>
                </a:ext>
              </a:extLst>
            </p:cNvPr>
            <p:cNvSpPr/>
            <p:nvPr/>
          </p:nvSpPr>
          <p:spPr>
            <a:xfrm>
              <a:off x="4456522" y="3737874"/>
              <a:ext cx="3278955" cy="1852200"/>
            </a:xfrm>
            <a:prstGeom prst="chevron">
              <a:avLst>
                <a:gd name="adj" fmla="val 29853"/>
              </a:avLst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Thiết kế hệ thống</a:t>
              </a:r>
              <a:endParaRPr sz="28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5F7A7A-0D4F-4053-8BEA-136B108EFA3C}"/>
                </a:ext>
              </a:extLst>
            </p:cNvPr>
            <p:cNvSpPr txBox="1"/>
            <p:nvPr/>
          </p:nvSpPr>
          <p:spPr>
            <a:xfrm>
              <a:off x="4825716" y="3737874"/>
              <a:ext cx="5924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B55D4A-E709-45ED-B684-619E07927923}"/>
              </a:ext>
            </a:extLst>
          </p:cNvPr>
          <p:cNvGrpSpPr/>
          <p:nvPr/>
        </p:nvGrpSpPr>
        <p:grpSpPr>
          <a:xfrm>
            <a:off x="1352250" y="4016508"/>
            <a:ext cx="3530436" cy="1852201"/>
            <a:chOff x="7350063" y="3737873"/>
            <a:chExt cx="3530436" cy="1852201"/>
          </a:xfrm>
        </p:grpSpPr>
        <p:sp>
          <p:nvSpPr>
            <p:cNvPr id="9" name="Google Shape;311;p28">
              <a:extLst>
                <a:ext uri="{FF2B5EF4-FFF2-40B4-BE49-F238E27FC236}">
                  <a16:creationId xmlns:a16="http://schemas.microsoft.com/office/drawing/2014/main" id="{E62A4B2D-C593-4699-87CE-221941AA5EC1}"/>
                </a:ext>
              </a:extLst>
            </p:cNvPr>
            <p:cNvSpPr/>
            <p:nvPr/>
          </p:nvSpPr>
          <p:spPr>
            <a:xfrm>
              <a:off x="7350063" y="3737874"/>
              <a:ext cx="3530436" cy="1852200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Demo sản phẩm</a:t>
              </a:r>
              <a:endParaRPr sz="28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4B6ABF-2ADC-460E-B373-25366A9C30BF}"/>
                </a:ext>
              </a:extLst>
            </p:cNvPr>
            <p:cNvSpPr txBox="1"/>
            <p:nvPr/>
          </p:nvSpPr>
          <p:spPr>
            <a:xfrm>
              <a:off x="7719257" y="3737873"/>
              <a:ext cx="5924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D8E7533-5255-404A-815A-8315E1953490}"/>
              </a:ext>
            </a:extLst>
          </p:cNvPr>
          <p:cNvSpPr txBox="1"/>
          <p:nvPr/>
        </p:nvSpPr>
        <p:spPr>
          <a:xfrm>
            <a:off x="0" y="6488668"/>
            <a:ext cx="564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659D30-3377-4160-BA94-97E915D457B9}"/>
              </a:ext>
            </a:extLst>
          </p:cNvPr>
          <p:cNvSpPr txBox="1"/>
          <p:nvPr/>
        </p:nvSpPr>
        <p:spPr>
          <a:xfrm>
            <a:off x="4939949" y="4040139"/>
            <a:ext cx="59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2" name="Google Shape;310;p28">
            <a:extLst>
              <a:ext uri="{FF2B5EF4-FFF2-40B4-BE49-F238E27FC236}">
                <a16:creationId xmlns:a16="http://schemas.microsoft.com/office/drawing/2014/main" id="{DDB76CB2-3AB4-49C2-8AE7-C21D2673BBCF}"/>
              </a:ext>
            </a:extLst>
          </p:cNvPr>
          <p:cNvSpPr/>
          <p:nvPr/>
        </p:nvSpPr>
        <p:spPr>
          <a:xfrm>
            <a:off x="4509111" y="4016508"/>
            <a:ext cx="3278955" cy="1852200"/>
          </a:xfrm>
          <a:prstGeom prst="chevron">
            <a:avLst>
              <a:gd name="adj" fmla="val 29853"/>
            </a:avLst>
          </a:prstGeom>
          <a:solidFill>
            <a:srgbClr val="4BB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rPr>
              <a:t>Kết luận</a:t>
            </a:r>
            <a:endParaRPr sz="2800" dirty="0">
              <a:solidFill>
                <a:srgbClr val="FFFFFF"/>
              </a:solidFill>
              <a:latin typeface="Times New Roman" panose="02020603050405020304" pitchFamily="18" charset="0"/>
              <a:ea typeface="Roboto Condensed"/>
              <a:cs typeface="Times New Roman" panose="02020603050405020304" pitchFamily="18" charset="0"/>
              <a:sym typeface="Roboto Condensed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4E44A6-9A74-4648-B268-1104E2AEB785}"/>
              </a:ext>
            </a:extLst>
          </p:cNvPr>
          <p:cNvSpPr txBox="1"/>
          <p:nvPr/>
        </p:nvSpPr>
        <p:spPr>
          <a:xfrm>
            <a:off x="4921444" y="4040139"/>
            <a:ext cx="59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0673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 TỔNG QUAN ĐỀ TÀI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E6157-C1A1-4CE4-93AD-131CA6E7A623}"/>
              </a:ext>
            </a:extLst>
          </p:cNvPr>
          <p:cNvSpPr txBox="1"/>
          <p:nvPr/>
        </p:nvSpPr>
        <p:spPr>
          <a:xfrm>
            <a:off x="5624363" y="1635584"/>
            <a:ext cx="50742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muốn phát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học tập, đánh giá qua hình thức kiểm tra trực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6BD9F-939E-4BCB-A88F-955E4821E6EF}"/>
              </a:ext>
            </a:extLst>
          </p:cNvPr>
          <p:cNvSpPr txBox="1"/>
          <p:nvPr/>
        </p:nvSpPr>
        <p:spPr>
          <a:xfrm>
            <a:off x="5624363" y="3609516"/>
            <a:ext cx="5631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học,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các ban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cầu liên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DA41E4-C98C-4925-9AAD-AF5460E35E2C}"/>
              </a:ext>
            </a:extLst>
          </p:cNvPr>
          <p:cNvGrpSpPr/>
          <p:nvPr/>
        </p:nvGrpSpPr>
        <p:grpSpPr>
          <a:xfrm>
            <a:off x="746974" y="1914488"/>
            <a:ext cx="4642024" cy="2446153"/>
            <a:chOff x="420187" y="1512606"/>
            <a:chExt cx="3436930" cy="1852200"/>
          </a:xfrm>
        </p:grpSpPr>
        <p:sp>
          <p:nvSpPr>
            <p:cNvPr id="24" name="Google Shape;311;p28">
              <a:extLst>
                <a:ext uri="{FF2B5EF4-FFF2-40B4-BE49-F238E27FC236}">
                  <a16:creationId xmlns:a16="http://schemas.microsoft.com/office/drawing/2014/main" id="{F2202837-1A26-4ECA-A7D1-42F36A2BD0A1}"/>
                </a:ext>
              </a:extLst>
            </p:cNvPr>
            <p:cNvSpPr/>
            <p:nvPr/>
          </p:nvSpPr>
          <p:spPr>
            <a:xfrm>
              <a:off x="420187" y="1512606"/>
              <a:ext cx="3436930" cy="1852200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Lý do chọn đề tài</a:t>
              </a:r>
              <a:endParaRPr sz="32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950447-2311-4E32-A986-ACD9290650DF}"/>
                </a:ext>
              </a:extLst>
            </p:cNvPr>
            <p:cNvSpPr txBox="1"/>
            <p:nvPr/>
          </p:nvSpPr>
          <p:spPr>
            <a:xfrm>
              <a:off x="799250" y="1512606"/>
              <a:ext cx="797815" cy="442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1.1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BA597D7-F70B-409E-BB82-E89E8A97D1DD}"/>
              </a:ext>
            </a:extLst>
          </p:cNvPr>
          <p:cNvSpPr txBox="1"/>
          <p:nvPr/>
        </p:nvSpPr>
        <p:spPr>
          <a:xfrm>
            <a:off x="-1" y="6488668"/>
            <a:ext cx="562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18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 TỔNG QUAN ĐỀ TÀI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E6157-C1A1-4CE4-93AD-131CA6E7A623}"/>
              </a:ext>
            </a:extLst>
          </p:cNvPr>
          <p:cNvSpPr txBox="1"/>
          <p:nvPr/>
        </p:nvSpPr>
        <p:spPr>
          <a:xfrm>
            <a:off x="5624363" y="1635584"/>
            <a:ext cx="5074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khó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vấn đề mà các đơn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đang gặp phải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6BD9F-939E-4BCB-A88F-955E4821E6EF}"/>
              </a:ext>
            </a:extLst>
          </p:cNvPr>
          <p:cNvSpPr txBox="1"/>
          <p:nvPr/>
        </p:nvSpPr>
        <p:spPr>
          <a:xfrm>
            <a:off x="5624363" y="4360641"/>
            <a:ext cx="5631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chức năng đáp ứng tốt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cầu thực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11ED8-0604-4BA6-8412-5DBC842B1511}"/>
              </a:ext>
            </a:extLst>
          </p:cNvPr>
          <p:cNvSpPr txBox="1"/>
          <p:nvPr/>
        </p:nvSpPr>
        <p:spPr>
          <a:xfrm>
            <a:off x="5624363" y="3213556"/>
            <a:ext cx="5631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đưa ra giải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hợp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9AF523-C812-4992-BF66-806A7AF92E50}"/>
              </a:ext>
            </a:extLst>
          </p:cNvPr>
          <p:cNvGrpSpPr/>
          <p:nvPr/>
        </p:nvGrpSpPr>
        <p:grpSpPr>
          <a:xfrm>
            <a:off x="746974" y="1914488"/>
            <a:ext cx="4642024" cy="2446153"/>
            <a:chOff x="420187" y="1512606"/>
            <a:chExt cx="3436930" cy="1852200"/>
          </a:xfrm>
        </p:grpSpPr>
        <p:sp>
          <p:nvSpPr>
            <p:cNvPr id="15" name="Google Shape;311;p28">
              <a:extLst>
                <a:ext uri="{FF2B5EF4-FFF2-40B4-BE49-F238E27FC236}">
                  <a16:creationId xmlns:a16="http://schemas.microsoft.com/office/drawing/2014/main" id="{8B41B39B-2F5E-4CFB-8BDE-C80AADAB496C}"/>
                </a:ext>
              </a:extLst>
            </p:cNvPr>
            <p:cNvSpPr/>
            <p:nvPr/>
          </p:nvSpPr>
          <p:spPr>
            <a:xfrm>
              <a:off x="420187" y="1512606"/>
              <a:ext cx="3436930" cy="1852200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Mục đích nghiên cứu</a:t>
              </a:r>
              <a:endParaRPr sz="32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43E92-1D80-4F7F-AF43-2F238225B7E6}"/>
                </a:ext>
              </a:extLst>
            </p:cNvPr>
            <p:cNvSpPr txBox="1"/>
            <p:nvPr/>
          </p:nvSpPr>
          <p:spPr>
            <a:xfrm>
              <a:off x="799250" y="1512606"/>
              <a:ext cx="797815" cy="442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75C279B-7C57-40C7-8E84-BFFDBF1232C7}"/>
              </a:ext>
            </a:extLst>
          </p:cNvPr>
          <p:cNvSpPr txBox="1"/>
          <p:nvPr/>
        </p:nvSpPr>
        <p:spPr>
          <a:xfrm>
            <a:off x="0" y="6488668"/>
            <a:ext cx="538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1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 TỔNG QUAN ĐỀ TÀI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D2D41E-993F-4B67-A7C5-6FA1144CE2BF}"/>
              </a:ext>
            </a:extLst>
          </p:cNvPr>
          <p:cNvGrpSpPr/>
          <p:nvPr/>
        </p:nvGrpSpPr>
        <p:grpSpPr>
          <a:xfrm>
            <a:off x="746974" y="1914488"/>
            <a:ext cx="4642024" cy="2446153"/>
            <a:chOff x="420187" y="1512606"/>
            <a:chExt cx="3436930" cy="1852200"/>
          </a:xfrm>
        </p:grpSpPr>
        <p:sp>
          <p:nvSpPr>
            <p:cNvPr id="12" name="Google Shape;311;p28">
              <a:extLst>
                <a:ext uri="{FF2B5EF4-FFF2-40B4-BE49-F238E27FC236}">
                  <a16:creationId xmlns:a16="http://schemas.microsoft.com/office/drawing/2014/main" id="{4C23BA73-DD6F-47CC-9613-18A9A11765C3}"/>
                </a:ext>
              </a:extLst>
            </p:cNvPr>
            <p:cNvSpPr/>
            <p:nvPr/>
          </p:nvSpPr>
          <p:spPr>
            <a:xfrm>
              <a:off x="420187" y="1512606"/>
              <a:ext cx="3436930" cy="1852200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Đối tượng, phạm vi nghiên cứu</a:t>
              </a:r>
              <a:endParaRPr sz="32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A44050-B9A6-4F9E-9FFD-58AE0BBDA24F}"/>
                </a:ext>
              </a:extLst>
            </p:cNvPr>
            <p:cNvSpPr txBox="1"/>
            <p:nvPr/>
          </p:nvSpPr>
          <p:spPr>
            <a:xfrm>
              <a:off x="799250" y="1512606"/>
              <a:ext cx="797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A7E6157-C1A1-4CE4-93AD-131CA6E7A623}"/>
              </a:ext>
            </a:extLst>
          </p:cNvPr>
          <p:cNvSpPr txBox="1"/>
          <p:nvPr/>
        </p:nvSpPr>
        <p:spPr>
          <a:xfrm>
            <a:off x="5624363" y="1635584"/>
            <a:ext cx="5074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tạo, học viên và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dạy tại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6BD9F-939E-4BCB-A88F-955E4821E6EF}"/>
              </a:ext>
            </a:extLst>
          </p:cNvPr>
          <p:cNvSpPr txBox="1"/>
          <p:nvPr/>
        </p:nvSpPr>
        <p:spPr>
          <a:xfrm>
            <a:off x="5624362" y="4392445"/>
            <a:ext cx="5631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vấn đề liên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tạo lập bài kiểm tra và thống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kết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11ED8-0604-4BA6-8412-5DBC842B1511}"/>
              </a:ext>
            </a:extLst>
          </p:cNvPr>
          <p:cNvSpPr txBox="1"/>
          <p:nvPr/>
        </p:nvSpPr>
        <p:spPr>
          <a:xfrm>
            <a:off x="5624362" y="3225855"/>
            <a:ext cx="5631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ứng dụng có tính năng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7A343-C6F5-4F23-B437-34CA09101669}"/>
              </a:ext>
            </a:extLst>
          </p:cNvPr>
          <p:cNvSpPr txBox="1"/>
          <p:nvPr/>
        </p:nvSpPr>
        <p:spPr>
          <a:xfrm>
            <a:off x="0" y="6488668"/>
            <a:ext cx="562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1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 TỔNG QUAN ĐỀ TÀI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D2D41E-993F-4B67-A7C5-6FA1144CE2BF}"/>
              </a:ext>
            </a:extLst>
          </p:cNvPr>
          <p:cNvGrpSpPr/>
          <p:nvPr/>
        </p:nvGrpSpPr>
        <p:grpSpPr>
          <a:xfrm>
            <a:off x="746974" y="1914488"/>
            <a:ext cx="4642024" cy="2446153"/>
            <a:chOff x="420187" y="1512606"/>
            <a:chExt cx="3436930" cy="1852200"/>
          </a:xfrm>
        </p:grpSpPr>
        <p:sp>
          <p:nvSpPr>
            <p:cNvPr id="12" name="Google Shape;311;p28">
              <a:extLst>
                <a:ext uri="{FF2B5EF4-FFF2-40B4-BE49-F238E27FC236}">
                  <a16:creationId xmlns:a16="http://schemas.microsoft.com/office/drawing/2014/main" id="{4C23BA73-DD6F-47CC-9613-18A9A11765C3}"/>
                </a:ext>
              </a:extLst>
            </p:cNvPr>
            <p:cNvSpPr/>
            <p:nvPr/>
          </p:nvSpPr>
          <p:spPr>
            <a:xfrm>
              <a:off x="420187" y="1512606"/>
              <a:ext cx="3436930" cy="1852200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Phương pháp nghiên cứu</a:t>
              </a:r>
              <a:endParaRPr sz="32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A44050-B9A6-4F9E-9FFD-58AE0BBDA24F}"/>
                </a:ext>
              </a:extLst>
            </p:cNvPr>
            <p:cNvSpPr txBox="1"/>
            <p:nvPr/>
          </p:nvSpPr>
          <p:spPr>
            <a:xfrm>
              <a:off x="799250" y="1512606"/>
              <a:ext cx="797815" cy="442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A7E6157-C1A1-4CE4-93AD-131CA6E7A623}"/>
              </a:ext>
            </a:extLst>
          </p:cNvPr>
          <p:cNvSpPr txBox="1"/>
          <p:nvPr/>
        </p:nvSpPr>
        <p:spPr>
          <a:xfrm>
            <a:off x="5624361" y="1976043"/>
            <a:ext cx="5074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6BD9F-939E-4BCB-A88F-955E4821E6EF}"/>
              </a:ext>
            </a:extLst>
          </p:cNvPr>
          <p:cNvSpPr txBox="1"/>
          <p:nvPr/>
        </p:nvSpPr>
        <p:spPr>
          <a:xfrm>
            <a:off x="5624361" y="4580387"/>
            <a:ext cx="563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tài liệu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11ED8-0604-4BA6-8412-5DBC842B1511}"/>
              </a:ext>
            </a:extLst>
          </p:cNvPr>
          <p:cNvSpPr txBox="1"/>
          <p:nvPr/>
        </p:nvSpPr>
        <p:spPr>
          <a:xfrm>
            <a:off x="5624361" y="3353920"/>
            <a:ext cx="563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thực nghiệm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1C9CE-EF99-40D3-979B-DBA370EEFEC0}"/>
              </a:ext>
            </a:extLst>
          </p:cNvPr>
          <p:cNvSpPr txBox="1"/>
          <p:nvPr/>
        </p:nvSpPr>
        <p:spPr>
          <a:xfrm>
            <a:off x="0" y="6488668"/>
            <a:ext cx="563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6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 PHÂN TÍCH BÀI TOÁN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D2D41E-993F-4B67-A7C5-6FA1144CE2BF}"/>
              </a:ext>
            </a:extLst>
          </p:cNvPr>
          <p:cNvGrpSpPr/>
          <p:nvPr/>
        </p:nvGrpSpPr>
        <p:grpSpPr>
          <a:xfrm>
            <a:off x="746974" y="1914488"/>
            <a:ext cx="4642024" cy="2114551"/>
            <a:chOff x="420187" y="1512606"/>
            <a:chExt cx="3436930" cy="1601115"/>
          </a:xfrm>
        </p:grpSpPr>
        <p:sp>
          <p:nvSpPr>
            <p:cNvPr id="12" name="Google Shape;311;p28">
              <a:extLst>
                <a:ext uri="{FF2B5EF4-FFF2-40B4-BE49-F238E27FC236}">
                  <a16:creationId xmlns:a16="http://schemas.microsoft.com/office/drawing/2014/main" id="{4C23BA73-DD6F-47CC-9613-18A9A11765C3}"/>
                </a:ext>
              </a:extLst>
            </p:cNvPr>
            <p:cNvSpPr/>
            <p:nvPr/>
          </p:nvSpPr>
          <p:spPr>
            <a:xfrm>
              <a:off x="420187" y="1512607"/>
              <a:ext cx="3436930" cy="1601114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  <a:sym typeface="Roboto Condensed"/>
                </a:rPr>
                <a:t>Thực trạng</a:t>
              </a:r>
              <a:endParaRPr sz="3200" dirty="0">
                <a:solidFill>
                  <a:srgbClr val="FFFFFF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A44050-B9A6-4F9E-9FFD-58AE0BBDA24F}"/>
                </a:ext>
              </a:extLst>
            </p:cNvPr>
            <p:cNvSpPr txBox="1"/>
            <p:nvPr/>
          </p:nvSpPr>
          <p:spPr>
            <a:xfrm>
              <a:off x="799250" y="1512606"/>
              <a:ext cx="797815" cy="442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2.1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28EF4FA-CCD2-44D6-A565-F0B4FDDA5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498" y="1650508"/>
            <a:ext cx="1981200" cy="211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22BB83-8DC1-4B6A-ABEB-2A5BDDB26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576" y="1650508"/>
            <a:ext cx="1981201" cy="2114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87245F-F983-4602-B56E-1C421A878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289" y="4085828"/>
            <a:ext cx="1956303" cy="21145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CA3810-44A7-4E38-8AF1-81148BE1D9ED}"/>
              </a:ext>
            </a:extLst>
          </p:cNvPr>
          <p:cNvCxnSpPr>
            <a:cxnSpLocks/>
          </p:cNvCxnSpPr>
          <p:nvPr/>
        </p:nvCxnSpPr>
        <p:spPr>
          <a:xfrm flipH="1">
            <a:off x="4406923" y="4223990"/>
            <a:ext cx="2110396" cy="9835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41CB36-DDED-4457-BB03-BC749069DBA9}"/>
              </a:ext>
            </a:extLst>
          </p:cNvPr>
          <p:cNvSpPr txBox="1"/>
          <p:nvPr/>
        </p:nvSpPr>
        <p:spPr>
          <a:xfrm>
            <a:off x="1171457" y="4994731"/>
            <a:ext cx="30420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Chưa có hệ thống kiểm tra online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5F0726-FF2B-46B0-8E7C-95396785E91C}"/>
              </a:ext>
            </a:extLst>
          </p:cNvPr>
          <p:cNvGrpSpPr/>
          <p:nvPr/>
        </p:nvGrpSpPr>
        <p:grpSpPr>
          <a:xfrm>
            <a:off x="3891559" y="5143103"/>
            <a:ext cx="321972" cy="305715"/>
            <a:chOff x="3915177" y="4829577"/>
            <a:chExt cx="321972" cy="30571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9C5F8-327A-41E7-9505-CCCBD5DA9399}"/>
                </a:ext>
              </a:extLst>
            </p:cNvPr>
            <p:cNvCxnSpPr>
              <a:cxnSpLocks/>
            </p:cNvCxnSpPr>
            <p:nvPr/>
          </p:nvCxnSpPr>
          <p:spPr>
            <a:xfrm>
              <a:off x="3915177" y="4829577"/>
              <a:ext cx="321972" cy="30571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A99673-4C4F-4FEF-BE6A-582CBA2F5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5177" y="4829578"/>
              <a:ext cx="321972" cy="30571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16C7B69-3647-435C-BF02-E56693774B6D}"/>
              </a:ext>
            </a:extLst>
          </p:cNvPr>
          <p:cNvSpPr txBox="1"/>
          <p:nvPr/>
        </p:nvSpPr>
        <p:spPr>
          <a:xfrm>
            <a:off x="-1" y="6488668"/>
            <a:ext cx="558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6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 PHÂN TÍCH BÀI TOÁN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44050-B9A6-4F9E-9FFD-58AE0BBDA24F}"/>
              </a:ext>
            </a:extLst>
          </p:cNvPr>
          <p:cNvSpPr txBox="1"/>
          <p:nvPr/>
        </p:nvSpPr>
        <p:spPr>
          <a:xfrm>
            <a:off x="1258948" y="1914488"/>
            <a:ext cx="1077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</a:p>
        </p:txBody>
      </p:sp>
      <p:pic>
        <p:nvPicPr>
          <p:cNvPr id="1026" name="Picture 2" descr="Moodle: Online Learning with the World's Most Popular LMS">
            <a:extLst>
              <a:ext uri="{FF2B5EF4-FFF2-40B4-BE49-F238E27FC236}">
                <a16:creationId xmlns:a16="http://schemas.microsoft.com/office/drawing/2014/main" id="{38B6C03E-80E5-43CB-8698-3798AAB6E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480" y="1154026"/>
            <a:ext cx="3662966" cy="192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pring Learn Review – 2020 Pricing, Features, Shortcomings">
            <a:extLst>
              <a:ext uri="{FF2B5EF4-FFF2-40B4-BE49-F238E27FC236}">
                <a16:creationId xmlns:a16="http://schemas.microsoft.com/office/drawing/2014/main" id="{B36F3C6B-3F98-41A7-B399-BAA2463AD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816" y="1223882"/>
            <a:ext cx="4153854" cy="37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4386E0-B98D-469D-A4B6-7CCBC1D9A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85" y="3698746"/>
            <a:ext cx="5233115" cy="1864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A99E44-66DF-4082-A6A1-74613B73A9C3}"/>
              </a:ext>
            </a:extLst>
          </p:cNvPr>
          <p:cNvSpPr txBox="1"/>
          <p:nvPr/>
        </p:nvSpPr>
        <p:spPr>
          <a:xfrm>
            <a:off x="2882213" y="5762561"/>
            <a:ext cx="6427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ứng dụng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kiểm tra trắc nghiệm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B07919-D497-464F-AA4F-1BA163AC811D}"/>
              </a:ext>
            </a:extLst>
          </p:cNvPr>
          <p:cNvSpPr txBox="1"/>
          <p:nvPr/>
        </p:nvSpPr>
        <p:spPr>
          <a:xfrm>
            <a:off x="-1" y="6488668"/>
            <a:ext cx="585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0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 PHÂN TÍCH BÀI TOÁN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D2D41E-993F-4B67-A7C5-6FA1144CE2BF}"/>
              </a:ext>
            </a:extLst>
          </p:cNvPr>
          <p:cNvGrpSpPr/>
          <p:nvPr/>
        </p:nvGrpSpPr>
        <p:grpSpPr>
          <a:xfrm>
            <a:off x="746974" y="1914489"/>
            <a:ext cx="4121240" cy="1678718"/>
            <a:chOff x="420187" y="1512606"/>
            <a:chExt cx="3436930" cy="1601115"/>
          </a:xfrm>
        </p:grpSpPr>
        <p:sp>
          <p:nvSpPr>
            <p:cNvPr id="12" name="Google Shape;311;p28">
              <a:extLst>
                <a:ext uri="{FF2B5EF4-FFF2-40B4-BE49-F238E27FC236}">
                  <a16:creationId xmlns:a16="http://schemas.microsoft.com/office/drawing/2014/main" id="{4C23BA73-DD6F-47CC-9613-18A9A11765C3}"/>
                </a:ext>
              </a:extLst>
            </p:cNvPr>
            <p:cNvSpPr/>
            <p:nvPr/>
          </p:nvSpPr>
          <p:spPr>
            <a:xfrm>
              <a:off x="420187" y="1512607"/>
              <a:ext cx="3436930" cy="1601114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Hướng giải quyết</a:t>
              </a:r>
              <a:endParaRPr sz="32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A44050-B9A6-4F9E-9FFD-58AE0BBDA24F}"/>
                </a:ext>
              </a:extLst>
            </p:cNvPr>
            <p:cNvSpPr txBox="1"/>
            <p:nvPr/>
          </p:nvSpPr>
          <p:spPr>
            <a:xfrm>
              <a:off x="799250" y="1512606"/>
              <a:ext cx="797815" cy="442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2.1</a:t>
              </a:r>
            </a:p>
          </p:txBody>
        </p:sp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CA7EC764-3AB1-4AB5-A2E7-BAE587C08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83" y="1455557"/>
            <a:ext cx="2772175" cy="27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82B477-AAE9-4558-A9B2-F5EBD12E7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593" y="1792401"/>
            <a:ext cx="2031897" cy="2031897"/>
          </a:xfrm>
          <a:prstGeom prst="rect">
            <a:avLst/>
          </a:prstGeom>
        </p:spPr>
      </p:pic>
      <p:pic>
        <p:nvPicPr>
          <p:cNvPr id="2060" name="Picture 12" descr="MySQL và WordPress: Database làm việc như thế nào? | Tech Talk">
            <a:extLst>
              <a:ext uri="{FF2B5EF4-FFF2-40B4-BE49-F238E27FC236}">
                <a16:creationId xmlns:a16="http://schemas.microsoft.com/office/drawing/2014/main" id="{A0CAA21E-5A96-499D-AF97-D6767FE7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358" y="4161142"/>
            <a:ext cx="3070223" cy="189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ài đặt và cấu hình Tomcat Server">
            <a:extLst>
              <a:ext uri="{FF2B5EF4-FFF2-40B4-BE49-F238E27FC236}">
                <a16:creationId xmlns:a16="http://schemas.microsoft.com/office/drawing/2014/main" id="{8F834D28-53E5-4D96-9507-82DE2CE7B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366" y="4161142"/>
            <a:ext cx="2106464" cy="210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58881A-3F51-4409-B9EF-ACDF65EB35AA}"/>
              </a:ext>
            </a:extLst>
          </p:cNvPr>
          <p:cNvSpPr txBox="1"/>
          <p:nvPr/>
        </p:nvSpPr>
        <p:spPr>
          <a:xfrm>
            <a:off x="0" y="6488668"/>
            <a:ext cx="589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kiểm tra trắc nghiệm trực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0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612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NỘI DUNG CHÍNH</vt:lpstr>
      <vt:lpstr>1. TỔNG QUAN ĐỀ TÀI</vt:lpstr>
      <vt:lpstr>1. TỔNG QUAN ĐỀ TÀI</vt:lpstr>
      <vt:lpstr>1. TỔNG QUAN ĐỀ TÀI</vt:lpstr>
      <vt:lpstr>1. TỔNG QUAN ĐỀ TÀI</vt:lpstr>
      <vt:lpstr>2. PHÂN TÍCH BÀI TOÁN</vt:lpstr>
      <vt:lpstr>2. PHÂN TÍCH BÀI TOÁN</vt:lpstr>
      <vt:lpstr>2. PHÂN TÍCH BÀI TOÁN</vt:lpstr>
      <vt:lpstr>3. THIẾT KẾ HỆ THỐNG</vt:lpstr>
      <vt:lpstr>3. THIẾT KẾ HỆ THỐNG</vt:lpstr>
      <vt:lpstr>3. THIẾT KẾ HỆ THỐNG</vt:lpstr>
      <vt:lpstr>3. THIẾT KẾ HỆ THỐNG</vt:lpstr>
      <vt:lpstr>4. DEMO SẢN PHẨM</vt:lpstr>
      <vt:lpstr>5. KẾT LUẬN</vt:lpstr>
      <vt:lpstr>5. 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Huỳnh Thanh Tâm - Admin</dc:creator>
  <cp:lastModifiedBy>Huỳnh Thanh Tâm - Admin</cp:lastModifiedBy>
  <cp:revision>142</cp:revision>
  <dcterms:created xsi:type="dcterms:W3CDTF">2019-09-12T13:22:06Z</dcterms:created>
  <dcterms:modified xsi:type="dcterms:W3CDTF">2020-07-17T04:45:20Z</dcterms:modified>
</cp:coreProperties>
</file>