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ình nghĩa bùi" initials="đnb" lastIdx="2" clrIdx="0">
    <p:extLst>
      <p:ext uri="{19B8F6BF-5375-455C-9EA6-DF929625EA0E}">
        <p15:presenceInfo xmlns:p15="http://schemas.microsoft.com/office/powerpoint/2012/main" userId="f0049bd2407371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4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9BD6D-DDE1-4C60-8218-29FB0CB50E6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739DF-26F1-4ABE-8F65-D2DE7630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 smtClean="0"/>
              <a:t>Joomla</a:t>
            </a:r>
            <a:endParaRPr lang="en-US" dirty="0"/>
          </a:p>
          <a:p>
            <a:r>
              <a:rPr lang="en-US" dirty="0"/>
              <a:t>MySQL</a:t>
            </a:r>
          </a:p>
          <a:p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739DF-26F1-4ABE-8F65-D2DE7630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9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, ham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739DF-26F1-4ABE-8F65-D2DE7630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0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90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47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8A6E1B-DCFD-4ED6-AD11-C3D7C35449A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E04778-2FBC-4D1A-BA0D-903505F4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EA9B18-D82C-4CF2-8247-01F19BBDB107}"/>
              </a:ext>
            </a:extLst>
          </p:cNvPr>
          <p:cNvSpPr>
            <a:spLocks noGrp="1"/>
          </p:cNvSpPr>
          <p:nvPr/>
        </p:nvSpPr>
        <p:spPr>
          <a:xfrm>
            <a:off x="2609365" y="1020663"/>
            <a:ext cx="5946458" cy="844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9C0CE-D98C-4409-B3C0-929B2501CD51}"/>
              </a:ext>
            </a:extLst>
          </p:cNvPr>
          <p:cNvSpPr/>
          <p:nvPr/>
        </p:nvSpPr>
        <p:spPr>
          <a:xfrm>
            <a:off x="1911771" y="2022001"/>
            <a:ext cx="8368453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spcAft>
                <a:spcPts val="0"/>
              </a:spcAft>
            </a:pPr>
            <a:r>
              <a:rPr lang="en-US" sz="20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 ĐỀ TÀI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 hangingPunct="0">
              <a:spcAft>
                <a:spcPts val="0"/>
              </a:spcAft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hangingPunct="0">
              <a:spcAft>
                <a:spcPts val="0"/>
              </a:spcAft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WEBSITE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BÁN SÁCH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75CC0365-305D-4626-81C4-61FE9F1F0A5B}"/>
              </a:ext>
            </a:extLst>
          </p:cNvPr>
          <p:cNvSpPr txBox="1"/>
          <p:nvPr/>
        </p:nvSpPr>
        <p:spPr>
          <a:xfrm>
            <a:off x="4506931" y="6296236"/>
            <a:ext cx="3203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/>
              <a:t>Nẵng</a:t>
            </a:r>
            <a:r>
              <a:rPr lang="en-US" sz="2000" dirty="0"/>
              <a:t>,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smtClean="0"/>
              <a:t>12/2020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B840C-0381-429B-892A-70059C23F980}"/>
              </a:ext>
            </a:extLst>
          </p:cNvPr>
          <p:cNvSpPr/>
          <p:nvPr/>
        </p:nvSpPr>
        <p:spPr>
          <a:xfrm>
            <a:off x="4506931" y="4684295"/>
            <a:ext cx="4380395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SVTH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MSSV :    </a:t>
            </a:r>
          </a:p>
          <a:p>
            <a:pPr lvl="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GVHD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Image result for logo đại học bách khoa đà nẵng">
            <a:extLst>
              <a:ext uri="{FF2B5EF4-FFF2-40B4-BE49-F238E27FC236}">
                <a16:creationId xmlns:a16="http://schemas.microsoft.com/office/drawing/2014/main" id="{BABCD053-93CA-410F-880F-EEC309FE1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92" y="193907"/>
            <a:ext cx="756168" cy="74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DDDEC8-E88E-4C09-A1BC-B44A064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279" y="192432"/>
            <a:ext cx="757042" cy="746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780F9F-3FC1-4D1B-A1AB-BB97E5385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20" y="338027"/>
            <a:ext cx="3465357" cy="6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7745-531A-4D7D-AE1C-FA8F1B12C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5373127" cy="139034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F532C46C-BD72-40CD-976F-78650E6F699E}"/>
              </a:ext>
            </a:extLst>
          </p:cNvPr>
          <p:cNvSpPr/>
          <p:nvPr/>
        </p:nvSpPr>
        <p:spPr>
          <a:xfrm>
            <a:off x="152279" y="228600"/>
            <a:ext cx="10441697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III. PHÂN TÍCH HỆ THỐNG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457963BF-E80B-494B-B9D3-9CFF1C1162B1}"/>
              </a:ext>
            </a:extLst>
          </p:cNvPr>
          <p:cNvSpPr/>
          <p:nvPr/>
        </p:nvSpPr>
        <p:spPr>
          <a:xfrm>
            <a:off x="241493" y="913056"/>
            <a:ext cx="5655453" cy="66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 b="1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endParaRPr sz="2400" b="1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05" y="1619769"/>
            <a:ext cx="7245837" cy="52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7CB0-7DF0-46B2-8145-5023F08B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00799"/>
            <a:ext cx="4347410" cy="4571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9C19-6B8E-457F-8956-FE493842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556" y="1025912"/>
            <a:ext cx="7259445" cy="51984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Google Shape;70;p2">
            <a:extLst>
              <a:ext uri="{FF2B5EF4-FFF2-40B4-BE49-F238E27FC236}">
                <a16:creationId xmlns:a16="http://schemas.microsoft.com/office/drawing/2014/main" id="{690609F4-FA7E-456F-A6CA-322275FAA8B5}"/>
              </a:ext>
            </a:extLst>
          </p:cNvPr>
          <p:cNvSpPr/>
          <p:nvPr/>
        </p:nvSpPr>
        <p:spPr>
          <a:xfrm>
            <a:off x="2116405" y="18153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1;p2">
            <a:extLst>
              <a:ext uri="{FF2B5EF4-FFF2-40B4-BE49-F238E27FC236}">
                <a16:creationId xmlns:a16="http://schemas.microsoft.com/office/drawing/2014/main" id="{0CE0244A-C012-4D10-A6CF-AC9844990CB3}"/>
              </a:ext>
            </a:extLst>
          </p:cNvPr>
          <p:cNvSpPr/>
          <p:nvPr/>
        </p:nvSpPr>
        <p:spPr>
          <a:xfrm>
            <a:off x="2116404" y="3126721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;p2">
            <a:extLst>
              <a:ext uri="{FF2B5EF4-FFF2-40B4-BE49-F238E27FC236}">
                <a16:creationId xmlns:a16="http://schemas.microsoft.com/office/drawing/2014/main" id="{7E41E5E7-E12D-42C7-A7D1-B80ECE08B919}"/>
              </a:ext>
            </a:extLst>
          </p:cNvPr>
          <p:cNvSpPr/>
          <p:nvPr/>
        </p:nvSpPr>
        <p:spPr>
          <a:xfrm>
            <a:off x="2116405" y="24615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1;p3">
            <a:extLst>
              <a:ext uri="{FF2B5EF4-FFF2-40B4-BE49-F238E27FC236}">
                <a16:creationId xmlns:a16="http://schemas.microsoft.com/office/drawing/2014/main" id="{F8C15CDA-63B7-4151-BFFC-9C56A10327C8}"/>
              </a:ext>
            </a:extLst>
          </p:cNvPr>
          <p:cNvSpPr/>
          <p:nvPr/>
        </p:nvSpPr>
        <p:spPr>
          <a:xfrm>
            <a:off x="152280" y="228600"/>
            <a:ext cx="9858823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3;p2">
            <a:extLst>
              <a:ext uri="{FF2B5EF4-FFF2-40B4-BE49-F238E27FC236}">
                <a16:creationId xmlns:a16="http://schemas.microsoft.com/office/drawing/2014/main" id="{8DF7A0DD-0BB5-4F9E-9061-B4DC25B2B97F}"/>
              </a:ext>
            </a:extLst>
          </p:cNvPr>
          <p:cNvSpPr/>
          <p:nvPr/>
        </p:nvSpPr>
        <p:spPr>
          <a:xfrm>
            <a:off x="2116405" y="38049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4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B6CDBC25-0408-492E-AFE9-F4F4EC2F9B11}"/>
              </a:ext>
            </a:extLst>
          </p:cNvPr>
          <p:cNvSpPr/>
          <p:nvPr/>
        </p:nvSpPr>
        <p:spPr>
          <a:xfrm>
            <a:off x="2116405" y="5173677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2">
            <a:extLst>
              <a:ext uri="{FF2B5EF4-FFF2-40B4-BE49-F238E27FC236}">
                <a16:creationId xmlns:a16="http://schemas.microsoft.com/office/drawing/2014/main" id="{9C099E57-FF90-40F4-A9E1-504C456462E2}"/>
              </a:ext>
            </a:extLst>
          </p:cNvPr>
          <p:cNvSpPr/>
          <p:nvPr/>
        </p:nvSpPr>
        <p:spPr>
          <a:xfrm>
            <a:off x="2116405" y="4452565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demo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6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15AC-D652-42B9-8D76-3AAF666A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88505"/>
            <a:ext cx="4636168" cy="56949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973A-4557-4E1A-A94E-D851D2EB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913679"/>
            <a:ext cx="9149601" cy="51662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BÁN SÁCH ONLINE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TẾ.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 KHẢO CÁC NỘI DUNG TRÊN MỘT SỐ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SÁCH.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CÀI ĐẶT C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CÁC NGÔN NGỮ LẬP TRÌNH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XÂY DỰNG GIAO DIỆN CHO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HỆ THỐNG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 BÁO CÁO</a:t>
            </a:r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226D962C-97B8-41C5-A552-7B215353E070}"/>
              </a:ext>
            </a:extLst>
          </p:cNvPr>
          <p:cNvSpPr/>
          <p:nvPr/>
        </p:nvSpPr>
        <p:spPr>
          <a:xfrm>
            <a:off x="152279" y="228600"/>
            <a:ext cx="10441697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IV. CÁC CÔNG VIỆC ĐÃ THỰC HIỆN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89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CC77-F8F4-4756-A4BF-FAD7D556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096000"/>
            <a:ext cx="4465304" cy="7619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1C0-858C-4D6B-BB39-27E2A5CF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4" y="-513"/>
            <a:ext cx="1962733" cy="6651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Google Shape;70;p2">
            <a:extLst>
              <a:ext uri="{FF2B5EF4-FFF2-40B4-BE49-F238E27FC236}">
                <a16:creationId xmlns:a16="http://schemas.microsoft.com/office/drawing/2014/main" id="{F30C51D2-998C-44B8-B683-9AFA9F2DB7EB}"/>
              </a:ext>
            </a:extLst>
          </p:cNvPr>
          <p:cNvSpPr/>
          <p:nvPr/>
        </p:nvSpPr>
        <p:spPr>
          <a:xfrm>
            <a:off x="2116405" y="18153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1;p2">
            <a:extLst>
              <a:ext uri="{FF2B5EF4-FFF2-40B4-BE49-F238E27FC236}">
                <a16:creationId xmlns:a16="http://schemas.microsoft.com/office/drawing/2014/main" id="{BEF386A6-63EF-4412-8E99-E94466739BCD}"/>
              </a:ext>
            </a:extLst>
          </p:cNvPr>
          <p:cNvSpPr/>
          <p:nvPr/>
        </p:nvSpPr>
        <p:spPr>
          <a:xfrm>
            <a:off x="2116404" y="3126721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tích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;p2">
            <a:extLst>
              <a:ext uri="{FF2B5EF4-FFF2-40B4-BE49-F238E27FC236}">
                <a16:creationId xmlns:a16="http://schemas.microsoft.com/office/drawing/2014/main" id="{B8EC7575-49BE-41B8-AAB5-F98C756331A4}"/>
              </a:ext>
            </a:extLst>
          </p:cNvPr>
          <p:cNvSpPr/>
          <p:nvPr/>
        </p:nvSpPr>
        <p:spPr>
          <a:xfrm>
            <a:off x="2116405" y="24615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1;p3">
            <a:extLst>
              <a:ext uri="{FF2B5EF4-FFF2-40B4-BE49-F238E27FC236}">
                <a16:creationId xmlns:a16="http://schemas.microsoft.com/office/drawing/2014/main" id="{E7C73895-362C-4EB5-901D-7963512904CF}"/>
              </a:ext>
            </a:extLst>
          </p:cNvPr>
          <p:cNvSpPr/>
          <p:nvPr/>
        </p:nvSpPr>
        <p:spPr>
          <a:xfrm>
            <a:off x="152280" y="228600"/>
            <a:ext cx="9858823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3;p2">
            <a:extLst>
              <a:ext uri="{FF2B5EF4-FFF2-40B4-BE49-F238E27FC236}">
                <a16:creationId xmlns:a16="http://schemas.microsoft.com/office/drawing/2014/main" id="{B898050E-9169-4E3D-8577-B17206798DC8}"/>
              </a:ext>
            </a:extLst>
          </p:cNvPr>
          <p:cNvSpPr/>
          <p:nvPr/>
        </p:nvSpPr>
        <p:spPr>
          <a:xfrm>
            <a:off x="2116405" y="38049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EFEFDE0B-2104-47A6-821F-4F4C9DB5F994}"/>
              </a:ext>
            </a:extLst>
          </p:cNvPr>
          <p:cNvSpPr/>
          <p:nvPr/>
        </p:nvSpPr>
        <p:spPr>
          <a:xfrm>
            <a:off x="2116405" y="5173677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2">
            <a:extLst>
              <a:ext uri="{FF2B5EF4-FFF2-40B4-BE49-F238E27FC236}">
                <a16:creationId xmlns:a16="http://schemas.microsoft.com/office/drawing/2014/main" id="{188A2B26-E9F6-4B4E-B787-C0AF7812CE4B}"/>
              </a:ext>
            </a:extLst>
          </p:cNvPr>
          <p:cNvSpPr/>
          <p:nvPr/>
        </p:nvSpPr>
        <p:spPr>
          <a:xfrm>
            <a:off x="2116405" y="4452565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4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quả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14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BD43-E4BB-4EB8-B07B-FE38A74C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160168"/>
            <a:ext cx="4684294" cy="6978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DE89-FAD6-4B47-8E5A-28ED6EA8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37" y="1090863"/>
            <a:ext cx="4411579" cy="38982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A9F34F33-E825-4DD9-8AAD-3B9FC02CB473}"/>
              </a:ext>
            </a:extLst>
          </p:cNvPr>
          <p:cNvSpPr/>
          <p:nvPr/>
        </p:nvSpPr>
        <p:spPr>
          <a:xfrm>
            <a:off x="152279" y="228600"/>
            <a:ext cx="10441697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DDE89A"/>
              </a:buClr>
              <a:buSzPts val="700"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.  KẾT QUẢ 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69" y="1455374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2D0B-E178-4126-9E7F-563050E9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24336"/>
            <a:ext cx="4539916" cy="6336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B8BD-D414-4CB9-B6EC-CE0CC045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1" y="685800"/>
            <a:ext cx="8582525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745C8802-8401-44B3-884B-46C8AF366255}"/>
              </a:ext>
            </a:extLst>
          </p:cNvPr>
          <p:cNvSpPr/>
          <p:nvPr/>
        </p:nvSpPr>
        <p:spPr>
          <a:xfrm>
            <a:off x="152280" y="228600"/>
            <a:ext cx="9858823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0;p2">
            <a:extLst>
              <a:ext uri="{FF2B5EF4-FFF2-40B4-BE49-F238E27FC236}">
                <a16:creationId xmlns:a16="http://schemas.microsoft.com/office/drawing/2014/main" id="{E18F7249-6ABC-4720-BE2F-EFDC94AEA6C3}"/>
              </a:ext>
            </a:extLst>
          </p:cNvPr>
          <p:cNvSpPr/>
          <p:nvPr/>
        </p:nvSpPr>
        <p:spPr>
          <a:xfrm>
            <a:off x="2116405" y="18153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1;p2">
            <a:extLst>
              <a:ext uri="{FF2B5EF4-FFF2-40B4-BE49-F238E27FC236}">
                <a16:creationId xmlns:a16="http://schemas.microsoft.com/office/drawing/2014/main" id="{88B3BEAC-80F3-4430-ABCA-BE6E76C5FF2D}"/>
              </a:ext>
            </a:extLst>
          </p:cNvPr>
          <p:cNvSpPr/>
          <p:nvPr/>
        </p:nvSpPr>
        <p:spPr>
          <a:xfrm>
            <a:off x="2116404" y="3126721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2;p2">
            <a:extLst>
              <a:ext uri="{FF2B5EF4-FFF2-40B4-BE49-F238E27FC236}">
                <a16:creationId xmlns:a16="http://schemas.microsoft.com/office/drawing/2014/main" id="{088250D9-1F44-4ABD-A01C-09F8A972CB04}"/>
              </a:ext>
            </a:extLst>
          </p:cNvPr>
          <p:cNvSpPr/>
          <p:nvPr/>
        </p:nvSpPr>
        <p:spPr>
          <a:xfrm>
            <a:off x="2116405" y="24615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3;p2">
            <a:extLst>
              <a:ext uri="{FF2B5EF4-FFF2-40B4-BE49-F238E27FC236}">
                <a16:creationId xmlns:a16="http://schemas.microsoft.com/office/drawing/2014/main" id="{91A22709-750D-48FE-B84C-4D24D03AA673}"/>
              </a:ext>
            </a:extLst>
          </p:cNvPr>
          <p:cNvSpPr/>
          <p:nvPr/>
        </p:nvSpPr>
        <p:spPr>
          <a:xfrm>
            <a:off x="2116405" y="38049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B0DA4652-4C72-4065-A1B1-3C9C2A98A324}"/>
              </a:ext>
            </a:extLst>
          </p:cNvPr>
          <p:cNvSpPr/>
          <p:nvPr/>
        </p:nvSpPr>
        <p:spPr>
          <a:xfrm>
            <a:off x="2116405" y="5173677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4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2">
            <a:extLst>
              <a:ext uri="{FF2B5EF4-FFF2-40B4-BE49-F238E27FC236}">
                <a16:creationId xmlns:a16="http://schemas.microsoft.com/office/drawing/2014/main" id="{E74BBBA7-C23E-4CE4-939E-4B0C5488C6CF}"/>
              </a:ext>
            </a:extLst>
          </p:cNvPr>
          <p:cNvSpPr/>
          <p:nvPr/>
        </p:nvSpPr>
        <p:spPr>
          <a:xfrm>
            <a:off x="2116405" y="4452565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demo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42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18B2-5310-4D5D-879D-8C74BBEC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112041"/>
            <a:ext cx="4802187" cy="7459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D334-79C3-4492-8FC1-0F7190BF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77955"/>
            <a:ext cx="8534400" cy="4036782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DF84DBA5-CC20-4E2B-9097-87A3DA038743}"/>
              </a:ext>
            </a:extLst>
          </p:cNvPr>
          <p:cNvSpPr/>
          <p:nvPr/>
        </p:nvSpPr>
        <p:spPr>
          <a:xfrm>
            <a:off x="152279" y="228600"/>
            <a:ext cx="10441697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VI. KẾT LUẬN VÀ HƯỚNG PHÁT TRIỂN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11CA6BC5-DA3E-4ED2-9B2C-2A915BDA0207}"/>
              </a:ext>
            </a:extLst>
          </p:cNvPr>
          <p:cNvSpPr/>
          <p:nvPr/>
        </p:nvSpPr>
        <p:spPr>
          <a:xfrm>
            <a:off x="241493" y="913056"/>
            <a:ext cx="5655453" cy="66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 b="1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r>
              <a:rPr lang="en-US" sz="2000" b="1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endParaRPr sz="2000" b="1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26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74CB-E48E-4748-BECB-B45162F7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84" y="6155301"/>
            <a:ext cx="4700337" cy="7325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01D6-5C9E-444D-AE56-9CFBF503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99" y="1411705"/>
            <a:ext cx="9009728" cy="494096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smartphone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5D000B9C-898C-4513-AD9C-19CD212A4B32}"/>
              </a:ext>
            </a:extLst>
          </p:cNvPr>
          <p:cNvSpPr/>
          <p:nvPr/>
        </p:nvSpPr>
        <p:spPr>
          <a:xfrm>
            <a:off x="152279" y="138953"/>
            <a:ext cx="10441697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VI. KẾT LUẬN VÀ HƯỚNG PHÁT TRIỂN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F7D564CB-B5BF-44EE-836A-B4C7A62EA167}"/>
              </a:ext>
            </a:extLst>
          </p:cNvPr>
          <p:cNvSpPr/>
          <p:nvPr/>
        </p:nvSpPr>
        <p:spPr>
          <a:xfrm>
            <a:off x="152279" y="913056"/>
            <a:ext cx="6344774" cy="66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0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</a:t>
            </a:r>
            <a:r>
              <a:rPr lang="en-US" sz="2000" b="1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r>
              <a:rPr lang="en-US" sz="2000" b="1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0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Phát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triển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thêm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một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vài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tính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năng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như</a:t>
            </a:r>
            <a:r>
              <a:rPr lang="en-US" sz="240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lang="en-US" sz="2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lang="en-US" sz="240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240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43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D81D0D70-C45C-4FDF-A7B1-81BC7908BE9F}"/>
              </a:ext>
            </a:extLst>
          </p:cNvPr>
          <p:cNvSpPr/>
          <p:nvPr/>
        </p:nvSpPr>
        <p:spPr>
          <a:xfrm>
            <a:off x="374349" y="248194"/>
            <a:ext cx="8991720" cy="22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XIN CHÂN THÀNH CẢM ƠN QUÝ THẦY CÔ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VÀ CÁC BẠN ĐÃ CHÚ Ý LẮNG NGHE!</a:t>
            </a:r>
            <a:endParaRPr sz="2800" b="1" i="0" u="none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Phân biệt &quot;thank&quot; và &quot;thanks&quot; | Học Tiếng Anh cùng Callum Nguyễn">
            <a:extLst>
              <a:ext uri="{FF2B5EF4-FFF2-40B4-BE49-F238E27FC236}">
                <a16:creationId xmlns:a16="http://schemas.microsoft.com/office/drawing/2014/main" id="{17DBA582-EEE9-4C89-8CBF-F65DD22A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16760"/>
            <a:ext cx="5776991" cy="40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2">
            <a:extLst>
              <a:ext uri="{FF2B5EF4-FFF2-40B4-BE49-F238E27FC236}">
                <a16:creationId xmlns:a16="http://schemas.microsoft.com/office/drawing/2014/main" id="{65172620-882D-456B-B384-473464ABB571}"/>
              </a:ext>
            </a:extLst>
          </p:cNvPr>
          <p:cNvSpPr/>
          <p:nvPr/>
        </p:nvSpPr>
        <p:spPr>
          <a:xfrm>
            <a:off x="2116405" y="18153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4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</a:rPr>
              <a:t>I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sz="20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1;p2">
            <a:extLst>
              <a:ext uri="{FF2B5EF4-FFF2-40B4-BE49-F238E27FC236}">
                <a16:creationId xmlns:a16="http://schemas.microsoft.com/office/drawing/2014/main" id="{2E4D923D-61D9-4490-9646-B5FA5D803708}"/>
              </a:ext>
            </a:extLst>
          </p:cNvPr>
          <p:cNvSpPr/>
          <p:nvPr/>
        </p:nvSpPr>
        <p:spPr>
          <a:xfrm>
            <a:off x="2116405" y="3109165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</a:rPr>
              <a:t>III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0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;p2">
            <a:extLst>
              <a:ext uri="{FF2B5EF4-FFF2-40B4-BE49-F238E27FC236}">
                <a16:creationId xmlns:a16="http://schemas.microsoft.com/office/drawing/2014/main" id="{269FB429-7103-46E6-8076-4D2B13116016}"/>
              </a:ext>
            </a:extLst>
          </p:cNvPr>
          <p:cNvSpPr/>
          <p:nvPr/>
        </p:nvSpPr>
        <p:spPr>
          <a:xfrm>
            <a:off x="2116405" y="2461526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</a:rPr>
              <a:t>II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chemeClr val="tx1"/>
                </a:solidFill>
              </a:rPr>
              <a:t>cụ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0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3;p2">
            <a:extLst>
              <a:ext uri="{FF2B5EF4-FFF2-40B4-BE49-F238E27FC236}">
                <a16:creationId xmlns:a16="http://schemas.microsoft.com/office/drawing/2014/main" id="{265F15EB-2BC2-419F-9D78-5CCA5B36B926}"/>
              </a:ext>
            </a:extLst>
          </p:cNvPr>
          <p:cNvSpPr/>
          <p:nvPr/>
        </p:nvSpPr>
        <p:spPr>
          <a:xfrm>
            <a:off x="2116405" y="3804926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</a:rPr>
              <a:t>IV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sz="20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4;p2">
            <a:extLst>
              <a:ext uri="{FF2B5EF4-FFF2-40B4-BE49-F238E27FC236}">
                <a16:creationId xmlns:a16="http://schemas.microsoft.com/office/drawing/2014/main" id="{CFA4EEAD-FE4C-4F8A-B0AE-2518DCDDAA3F}"/>
              </a:ext>
            </a:extLst>
          </p:cNvPr>
          <p:cNvSpPr/>
          <p:nvPr/>
        </p:nvSpPr>
        <p:spPr>
          <a:xfrm>
            <a:off x="2116405" y="5173677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</a:rPr>
              <a:t>VI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sz="20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81;p3">
            <a:extLst>
              <a:ext uri="{FF2B5EF4-FFF2-40B4-BE49-F238E27FC236}">
                <a16:creationId xmlns:a16="http://schemas.microsoft.com/office/drawing/2014/main" id="{82C3843A-CD67-4594-B3E4-AEF164D5C774}"/>
              </a:ext>
            </a:extLst>
          </p:cNvPr>
          <p:cNvSpPr/>
          <p:nvPr/>
        </p:nvSpPr>
        <p:spPr>
          <a:xfrm>
            <a:off x="152280" y="228600"/>
            <a:ext cx="9858823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2">
            <a:extLst>
              <a:ext uri="{FF2B5EF4-FFF2-40B4-BE49-F238E27FC236}">
                <a16:creationId xmlns:a16="http://schemas.microsoft.com/office/drawing/2014/main" id="{209EAB9F-3093-4F2F-9115-FEF755859666}"/>
              </a:ext>
            </a:extLst>
          </p:cNvPr>
          <p:cNvSpPr/>
          <p:nvPr/>
        </p:nvSpPr>
        <p:spPr>
          <a:xfrm>
            <a:off x="2116405" y="4452565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tx1"/>
                </a:solidFill>
              </a:rPr>
              <a:t>V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Demo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endParaRPr sz="20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13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1CF0-A04D-40BC-91BE-080B90B8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"/>
            <a:ext cx="10825445" cy="624605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ĐẶT VẤN ĐỀ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B8A93AB5-A5EE-4D52-BCB7-34703CD7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43" y="-832756"/>
            <a:ext cx="8567057" cy="263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I. GIỚI THIỆU ĐỀ TÀI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13" y="1327749"/>
            <a:ext cx="2610980" cy="26144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13" y="4126084"/>
            <a:ext cx="2731916" cy="2731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5" y="1802228"/>
            <a:ext cx="3767063" cy="2779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5630" y="1567543"/>
            <a:ext cx="458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, </a:t>
            </a:r>
            <a:r>
              <a:rPr lang="en-US" sz="2400" dirty="0" err="1" smtClean="0"/>
              <a:t>nhà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cuốn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ưa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92786" y="4335414"/>
            <a:ext cx="443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dù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cuốn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tay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9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A9D8-C11A-4E51-82DB-655BC264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3" y="2008413"/>
            <a:ext cx="1894115" cy="1404257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133-3B4A-4B8E-AAD7-89C58C7D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0"/>
            <a:ext cx="12471399" cy="409370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GIẢI QUYẾT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87C559C6-BAD1-4B2B-993F-EAF77E6F5B1E}"/>
              </a:ext>
            </a:extLst>
          </p:cNvPr>
          <p:cNvSpPr txBox="1">
            <a:spLocks/>
          </p:cNvSpPr>
          <p:nvPr/>
        </p:nvSpPr>
        <p:spPr>
          <a:xfrm>
            <a:off x="1812471" y="-734785"/>
            <a:ext cx="8550729" cy="256514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0000" tIns="45000" rIns="90000" bIns="450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I. GIỚI THIỆU ĐỀ TÀI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9" y="1461719"/>
            <a:ext cx="4137223" cy="3366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42" y="1461719"/>
            <a:ext cx="2393515" cy="2455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619" y="5006540"/>
            <a:ext cx="8856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cuốn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dirty="0" err="1" smtClean="0"/>
              <a:t>chóng</a:t>
            </a:r>
            <a:r>
              <a:rPr lang="en-US" sz="2400" dirty="0" smtClean="0"/>
              <a:t>.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r>
              <a:rPr lang="en-US" sz="2400" dirty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cuốn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ưa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13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9282-EC9E-4402-902F-3BFE94D7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3" y="4756781"/>
            <a:ext cx="3626532" cy="435705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08838D0E-22BB-4F00-8C2B-20ED2692321F}"/>
              </a:ext>
            </a:extLst>
          </p:cNvPr>
          <p:cNvSpPr txBox="1">
            <a:spLocks/>
          </p:cNvSpPr>
          <p:nvPr/>
        </p:nvSpPr>
        <p:spPr>
          <a:xfrm>
            <a:off x="1747157" y="-930729"/>
            <a:ext cx="8616043" cy="27610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0000" tIns="45000" rIns="90000" bIns="450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I. GIỚI THIỆU ĐỀ TÀI</a:t>
            </a: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EC9CAF47-A9A8-4458-AACC-1942382B248D}"/>
              </a:ext>
            </a:extLst>
          </p:cNvPr>
          <p:cNvSpPr/>
          <p:nvPr/>
        </p:nvSpPr>
        <p:spPr>
          <a:xfrm>
            <a:off x="212270" y="669471"/>
            <a:ext cx="5588843" cy="149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 </a:t>
            </a:r>
            <a:r>
              <a:rPr lang="en-US" sz="2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MỤC ĐÍCH ĐỀ TÀI</a:t>
            </a:r>
            <a:endParaRPr sz="2200" b="1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4070804"/>
            <a:ext cx="4865126" cy="2243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1713" y="4212772"/>
            <a:ext cx="5682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cuốn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dirty="0" err="1" smtClean="0"/>
              <a:t>chóng</a:t>
            </a:r>
            <a:r>
              <a:rPr lang="en-US" sz="2400" dirty="0" smtClean="0"/>
              <a:t>,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kiệm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thòi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6" y="1549981"/>
            <a:ext cx="1810983" cy="1682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9914" y="1698171"/>
            <a:ext cx="5894615" cy="122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phong</a:t>
            </a:r>
            <a:r>
              <a:rPr lang="en-US" sz="2400" dirty="0" smtClean="0"/>
              <a:t> </a:t>
            </a:r>
            <a:r>
              <a:rPr lang="en-US" sz="2400" dirty="0" err="1" smtClean="0"/>
              <a:t>phú</a:t>
            </a:r>
            <a:r>
              <a:rPr lang="en-US" sz="2400" dirty="0" smtClean="0"/>
              <a:t>,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dung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6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2">
            <a:extLst>
              <a:ext uri="{FF2B5EF4-FFF2-40B4-BE49-F238E27FC236}">
                <a16:creationId xmlns:a16="http://schemas.microsoft.com/office/drawing/2014/main" id="{ACC7B76F-4D68-4076-B8C1-56DCA295403F}"/>
              </a:ext>
            </a:extLst>
          </p:cNvPr>
          <p:cNvSpPr/>
          <p:nvPr/>
        </p:nvSpPr>
        <p:spPr>
          <a:xfrm>
            <a:off x="2116405" y="18153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2;p2">
            <a:extLst>
              <a:ext uri="{FF2B5EF4-FFF2-40B4-BE49-F238E27FC236}">
                <a16:creationId xmlns:a16="http://schemas.microsoft.com/office/drawing/2014/main" id="{BF549696-756B-4285-9E80-DCA36FE74BA3}"/>
              </a:ext>
            </a:extLst>
          </p:cNvPr>
          <p:cNvSpPr/>
          <p:nvPr/>
        </p:nvSpPr>
        <p:spPr>
          <a:xfrm>
            <a:off x="2116405" y="24615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4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cụ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1;p2">
            <a:extLst>
              <a:ext uri="{FF2B5EF4-FFF2-40B4-BE49-F238E27FC236}">
                <a16:creationId xmlns:a16="http://schemas.microsoft.com/office/drawing/2014/main" id="{9D75E7A8-AAAE-4778-8C5F-16BCC215A575}"/>
              </a:ext>
            </a:extLst>
          </p:cNvPr>
          <p:cNvSpPr/>
          <p:nvPr/>
        </p:nvSpPr>
        <p:spPr>
          <a:xfrm>
            <a:off x="2116405" y="3109165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3;p2">
            <a:extLst>
              <a:ext uri="{FF2B5EF4-FFF2-40B4-BE49-F238E27FC236}">
                <a16:creationId xmlns:a16="http://schemas.microsoft.com/office/drawing/2014/main" id="{F9EE32D1-5E99-404A-92E4-9AC1B3C8E710}"/>
              </a:ext>
            </a:extLst>
          </p:cNvPr>
          <p:cNvSpPr/>
          <p:nvPr/>
        </p:nvSpPr>
        <p:spPr>
          <a:xfrm>
            <a:off x="2116405" y="3804926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4;p2">
            <a:extLst>
              <a:ext uri="{FF2B5EF4-FFF2-40B4-BE49-F238E27FC236}">
                <a16:creationId xmlns:a16="http://schemas.microsoft.com/office/drawing/2014/main" id="{621D8C85-6AC3-4DA3-A2B5-9F3865887BD9}"/>
              </a:ext>
            </a:extLst>
          </p:cNvPr>
          <p:cNvSpPr/>
          <p:nvPr/>
        </p:nvSpPr>
        <p:spPr>
          <a:xfrm>
            <a:off x="2116405" y="5173677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3;p2">
            <a:extLst>
              <a:ext uri="{FF2B5EF4-FFF2-40B4-BE49-F238E27FC236}">
                <a16:creationId xmlns:a16="http://schemas.microsoft.com/office/drawing/2014/main" id="{A0FE929C-8CCA-4D9D-BCC6-118FCC89BF49}"/>
              </a:ext>
            </a:extLst>
          </p:cNvPr>
          <p:cNvSpPr/>
          <p:nvPr/>
        </p:nvSpPr>
        <p:spPr>
          <a:xfrm>
            <a:off x="2116405" y="4452565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demo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1;p3">
            <a:extLst>
              <a:ext uri="{FF2B5EF4-FFF2-40B4-BE49-F238E27FC236}">
                <a16:creationId xmlns:a16="http://schemas.microsoft.com/office/drawing/2014/main" id="{3DAB1564-8923-4679-B5B6-8C8C6BBF25F9}"/>
              </a:ext>
            </a:extLst>
          </p:cNvPr>
          <p:cNvSpPr/>
          <p:nvPr/>
        </p:nvSpPr>
        <p:spPr>
          <a:xfrm>
            <a:off x="152280" y="228600"/>
            <a:ext cx="9858823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77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5D9B-321C-4047-A0BD-B23BC5BE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132" y="3834063"/>
            <a:ext cx="3209732" cy="17259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00" y="1283842"/>
            <a:ext cx="2793841" cy="146676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BAFBA-7BA2-4DAB-85DB-7BB943BD36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9132" y="3383785"/>
            <a:ext cx="3209732" cy="2176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96E8E-FBFD-41FE-905A-0E349554E20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75" y="1173775"/>
            <a:ext cx="2786089" cy="1476627"/>
          </a:xfrm>
          <a:prstGeom prst="rect">
            <a:avLst/>
          </a:prstGeom>
        </p:spPr>
      </p:pic>
      <p:pic>
        <p:nvPicPr>
          <p:cNvPr id="4098" name="Picture 2" descr="draw.io - Diagrams For Everyone, Everywhere - draw.io">
            <a:extLst>
              <a:ext uri="{FF2B5EF4-FFF2-40B4-BE49-F238E27FC236}">
                <a16:creationId xmlns:a16="http://schemas.microsoft.com/office/drawing/2014/main" id="{808CC08D-400A-44F2-A5BC-EC61A066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20" y="323144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1;p3">
            <a:extLst>
              <a:ext uri="{FF2B5EF4-FFF2-40B4-BE49-F238E27FC236}">
                <a16:creationId xmlns:a16="http://schemas.microsoft.com/office/drawing/2014/main" id="{E4EBFD50-2AAE-4BCA-9F69-3C42E617AC32}"/>
              </a:ext>
            </a:extLst>
          </p:cNvPr>
          <p:cNvSpPr/>
          <p:nvPr/>
        </p:nvSpPr>
        <p:spPr>
          <a:xfrm>
            <a:off x="152279" y="228600"/>
            <a:ext cx="10441697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II</a:t>
            </a: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. CÔNG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SỬ DỤNG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52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2">
            <a:extLst>
              <a:ext uri="{FF2B5EF4-FFF2-40B4-BE49-F238E27FC236}">
                <a16:creationId xmlns:a16="http://schemas.microsoft.com/office/drawing/2014/main" id="{549F0161-20D4-49CB-AF31-0642FA0B79D9}"/>
              </a:ext>
            </a:extLst>
          </p:cNvPr>
          <p:cNvSpPr/>
          <p:nvPr/>
        </p:nvSpPr>
        <p:spPr>
          <a:xfrm>
            <a:off x="2116405" y="18153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1;p2">
            <a:extLst>
              <a:ext uri="{FF2B5EF4-FFF2-40B4-BE49-F238E27FC236}">
                <a16:creationId xmlns:a16="http://schemas.microsoft.com/office/drawing/2014/main" id="{59B589F1-FEFE-42F1-822E-1B8CDF39D832}"/>
              </a:ext>
            </a:extLst>
          </p:cNvPr>
          <p:cNvSpPr/>
          <p:nvPr/>
        </p:nvSpPr>
        <p:spPr>
          <a:xfrm>
            <a:off x="2116404" y="3126721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84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;p2">
            <a:extLst>
              <a:ext uri="{FF2B5EF4-FFF2-40B4-BE49-F238E27FC236}">
                <a16:creationId xmlns:a16="http://schemas.microsoft.com/office/drawing/2014/main" id="{A85F12EA-564D-4E63-9EFE-78B1989220B3}"/>
              </a:ext>
            </a:extLst>
          </p:cNvPr>
          <p:cNvSpPr/>
          <p:nvPr/>
        </p:nvSpPr>
        <p:spPr>
          <a:xfrm>
            <a:off x="2116405" y="2461526"/>
            <a:ext cx="6182639" cy="507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1;p3">
            <a:extLst>
              <a:ext uri="{FF2B5EF4-FFF2-40B4-BE49-F238E27FC236}">
                <a16:creationId xmlns:a16="http://schemas.microsoft.com/office/drawing/2014/main" id="{01E2C7B8-59FB-4F6C-A039-0F377CE5B388}"/>
              </a:ext>
            </a:extLst>
          </p:cNvPr>
          <p:cNvSpPr/>
          <p:nvPr/>
        </p:nvSpPr>
        <p:spPr>
          <a:xfrm>
            <a:off x="152280" y="228600"/>
            <a:ext cx="9858823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3;p2">
            <a:extLst>
              <a:ext uri="{FF2B5EF4-FFF2-40B4-BE49-F238E27FC236}">
                <a16:creationId xmlns:a16="http://schemas.microsoft.com/office/drawing/2014/main" id="{E3F9F05A-734F-42DA-A68D-467FF9EB902D}"/>
              </a:ext>
            </a:extLst>
          </p:cNvPr>
          <p:cNvSpPr/>
          <p:nvPr/>
        </p:nvSpPr>
        <p:spPr>
          <a:xfrm>
            <a:off x="2116405" y="3804926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IV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0558552E-54F2-43B9-894C-779FC4CEABD2}"/>
              </a:ext>
            </a:extLst>
          </p:cNvPr>
          <p:cNvSpPr/>
          <p:nvPr/>
        </p:nvSpPr>
        <p:spPr>
          <a:xfrm>
            <a:off x="2116405" y="5173677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2">
            <a:extLst>
              <a:ext uri="{FF2B5EF4-FFF2-40B4-BE49-F238E27FC236}">
                <a16:creationId xmlns:a16="http://schemas.microsoft.com/office/drawing/2014/main" id="{BA4B1D7C-2E50-41D8-BAB2-4018EE428A0F}"/>
              </a:ext>
            </a:extLst>
          </p:cNvPr>
          <p:cNvSpPr/>
          <p:nvPr/>
        </p:nvSpPr>
        <p:spPr>
          <a:xfrm>
            <a:off x="2116405" y="4452565"/>
            <a:ext cx="6182639" cy="507240"/>
          </a:xfrm>
          <a:prstGeom prst="roundRect">
            <a:avLst>
              <a:gd name="adj" fmla="val 50000"/>
            </a:avLst>
          </a:prstGeom>
          <a:noFill/>
          <a:ln w="284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V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demo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92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5100-DB4F-42DA-A2B7-D06E7016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24926"/>
            <a:ext cx="3898166" cy="10694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7" y="3678472"/>
            <a:ext cx="4050975" cy="2492908"/>
          </a:xfrm>
        </p:spPr>
      </p:pic>
      <p:sp>
        <p:nvSpPr>
          <p:cNvPr id="4" name="Google Shape;81;p3">
            <a:extLst>
              <a:ext uri="{FF2B5EF4-FFF2-40B4-BE49-F238E27FC236}">
                <a16:creationId xmlns:a16="http://schemas.microsoft.com/office/drawing/2014/main" id="{F9C6CB06-5791-4E68-9C12-16757E63EDCD}"/>
              </a:ext>
            </a:extLst>
          </p:cNvPr>
          <p:cNvSpPr/>
          <p:nvPr/>
        </p:nvSpPr>
        <p:spPr>
          <a:xfrm>
            <a:off x="152279" y="228600"/>
            <a:ext cx="10441697" cy="68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E89A"/>
              </a:buClr>
              <a:buSzPts val="700"/>
              <a:buFont typeface="Arial"/>
              <a:buNone/>
            </a:pPr>
            <a:r>
              <a:rPr lang="en-US" sz="2800" b="1" i="0" u="sng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III. PHÂN TÍCH HỆ THỐNG</a:t>
            </a:r>
            <a:endParaRPr sz="2800" b="1" i="0" u="sng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5FF50152-B081-48A8-8F47-AB62AFDFD9C7}"/>
              </a:ext>
            </a:extLst>
          </p:cNvPr>
          <p:cNvSpPr/>
          <p:nvPr/>
        </p:nvSpPr>
        <p:spPr>
          <a:xfrm>
            <a:off x="241493" y="913056"/>
            <a:ext cx="5655453" cy="66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 b="1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Đối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tượng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thống</a:t>
            </a:r>
            <a:r>
              <a:rPr lang="en-US" sz="2400" b="1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endParaRPr sz="2400" b="1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87" y="2069121"/>
            <a:ext cx="2562053" cy="2571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6" y="3996166"/>
            <a:ext cx="4397547" cy="2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45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</TotalTime>
  <Words>692</Words>
  <Application>Microsoft Office PowerPoint</Application>
  <PresentationFormat>Widescreen</PresentationFormat>
  <Paragraphs>112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I. GIỚI THIỆU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đình nghĩa bùi</dc:creator>
  <cp:lastModifiedBy>Admin</cp:lastModifiedBy>
  <cp:revision>29</cp:revision>
  <dcterms:created xsi:type="dcterms:W3CDTF">2020-06-19T22:27:40Z</dcterms:created>
  <dcterms:modified xsi:type="dcterms:W3CDTF">2020-12-25T23:52:31Z</dcterms:modified>
</cp:coreProperties>
</file>