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57" r:id="rId6"/>
    <p:sldId id="259" r:id="rId7"/>
    <p:sldId id="261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F113-379E-4C56-930A-FBCD2D1F1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5017C-A1C5-4896-AAC0-B3C1C4F75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B418-29C5-45B1-A7D2-5FE8D16B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BF91-6320-496E-9EAF-241CFB32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4CDB-3EBF-4CAE-925E-B7A00748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640-1018-41E8-8DCE-6A8B4799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12B9-C1BD-431F-ABD6-1C80398A9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6B27-BBAF-459F-BD9E-E53D51C5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BC9D-F8BF-420F-8C17-DA3C48BC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15E7-4F25-48D5-A4A5-17F86D65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3ABAE-32B4-4B4E-9718-961979106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E2663-D3AE-43F9-9A82-2792E5E48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09EC-23E4-4A22-8C96-5DA90E6C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9FD9-BD8F-45D2-A457-0D949EE7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7BAE-2E25-4931-81C3-AE83B4CC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DB53-E42F-45AD-BD4A-9C14363B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5919-156A-4CF4-B38C-33B92E5F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384E8-4A79-4A6E-B3C4-C6821F48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89DA-4A7D-4AD4-B332-A287B29F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63AB-7365-4EF4-B503-CF0A2224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5E4-F58E-48AD-AE54-0039C1A2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F47D7-C536-4EB1-8BFF-8E140B23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CB0F-01AC-496C-8BD2-637104B9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129C-B739-4299-B641-9D0EE6B3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8D47-64D2-476A-93A5-CEE6625F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3E83-F405-4CF0-84AB-5390B5AA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DD49-5236-4394-9FDC-072198352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E0B3D-1ECF-4882-9FCE-FD95C2675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CD570-ABE3-4C31-8CEA-4D959AFE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D5211-D092-47AC-B546-7D69DB3F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F2CA5-B2C9-4CCE-ACAB-27E41EDC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F480-6BFC-4867-863A-087B3963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6BF24-E224-4E1A-BB6B-4F21B646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F95F7-1C1E-4C23-8975-F54090B7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431E1-CE72-4ED4-95BD-E3366C2E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891AC-FA09-48EC-9843-89E0C5856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66DA7-336F-4EAD-AFD1-10BDF4F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97AC7-A899-4E3B-AF61-3D520E0C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F9697-0A0F-4DD3-8CB4-E8D85BE5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08C1-1337-4556-A0CB-317E6BEA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33C1B-38F4-4B4E-9F56-C9888C8F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B3A09-5B11-4A42-A8B2-ABBBC06C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28E27-057C-4DCB-9F20-9A5BEA3B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B40D1-2587-4C6D-9580-358D0555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568F8-70D7-4C9F-83F4-6613E40E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964A6-B304-4DCF-A5C4-288B7419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426E-0512-4ACE-968A-2DB048BE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AEB5-1343-4FD6-8A1B-80AF24AD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645D8-5318-46FC-9104-263B4E6D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F3DE-34A3-43CD-8A0A-E1494102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96BC9-2142-46A4-9DD4-142DDFDA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AB230-2C43-4717-B68B-6D71D810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8BD4-A415-4CAC-B9E7-17BAF5B9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D6D7A-EE5C-48B6-BE5E-74EE9AFCE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1FD36-7E4A-47E3-BE9D-064813C2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5CA7-C87D-49F1-B059-D1B332F8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889C-8D53-49CF-B66C-13078010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AD54-D3ED-4D69-910E-C764F29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24794-5AD2-40CC-8FF9-2B6C959F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41C96-C24F-4232-86DD-D1AADE82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E0B1-3D97-457D-B63B-4E60FCAD6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282-9371-4445-A2D7-F892D52638F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879D-F736-4E03-9B6A-A09B6591D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5F87-14EE-4394-962A-C75AFD03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v.myclass.vn/Help/Api/POST-api-QuanLyTrungTam-GhiDanhKhoaHoc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v.myclass.vn/Help/Api/GET-api-QuanLyTrungTam-DanhSachNguoiDung" TargetMode="External"/><Relationship Id="rId7" Type="http://schemas.openxmlformats.org/officeDocument/2006/relationships/hyperlink" Target="http://sv.myclass.vn/Help/Api/DELETE-api-QuanLyTrungTam-XoaNguoiDung-id" TargetMode="External"/><Relationship Id="rId2" Type="http://schemas.openxmlformats.org/officeDocument/2006/relationships/hyperlink" Target="http://sv.myclass.vn/Help/Api/GET-api-QuanLyTrungTam-DanhSachHocvi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v.myclass.vn/Help/Api/PUT-api-QuanLyTrungTam-CapNhatThongTinNguoiDung" TargetMode="External"/><Relationship Id="rId5" Type="http://schemas.openxmlformats.org/officeDocument/2006/relationships/hyperlink" Target="http://sv.myclass.vn/Help/Api/POST-api-QuanLyTrungTam-ThemNguoiDung" TargetMode="External"/><Relationship Id="rId4" Type="http://schemas.openxmlformats.org/officeDocument/2006/relationships/hyperlink" Target="http://sv.myclass.vn/Help/Api/GET-api-QuanLyTrungTam-ThongTinNguoiDung_taikhoa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v.myclass.vn/Help/Api/GET-api-QuanLyTrungTam-DangNhap_taikhoan_matkhau" TargetMode="External"/><Relationship Id="rId2" Type="http://schemas.openxmlformats.org/officeDocument/2006/relationships/hyperlink" Target="http://sv.myclass.vn/Help/Api/POST-api-QuanLyTrungTam-DangK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v.myclass.vn/Help/Api/GET-api-QuanLyTrungTam-LayThongtinKhoaHoc_taikho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v.myclass.vn/Help/Api/GET-api-QuanLyTrungTam-DanhSachKhoaH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v.myclass.vn/Help/Api/GET-api-QuanLyTrungTam-ChiTietKhoaHoc-i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v.myclass.vn/Help/Api/POST-api-QuanLyTrungTam-ThemKhoaHoc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v.myclass.vn/Help/Api/PUT-api-QuanLyTrungTam-CapNhatKhoaHoc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v.myclass.vn/Help/Api/DELETE-api-QuanLyTrungTam-XoaKhoaHoc-i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1B380-BBE7-4880-A191-0D617C03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651"/>
            <a:ext cx="12192000" cy="604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499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Api</a:t>
            </a:r>
            <a:r>
              <a:rPr lang="en-US" sz="4000" b="1" dirty="0">
                <a:solidFill>
                  <a:srgbClr val="00B050"/>
                </a:solidFill>
              </a:rPr>
              <a:t> – </a:t>
            </a:r>
            <a:r>
              <a:rPr lang="en-US" sz="4000" b="1" dirty="0" err="1">
                <a:solidFill>
                  <a:srgbClr val="00B050"/>
                </a:solidFill>
              </a:rPr>
              <a:t>Đặt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tả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chức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năng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11772-5CCD-43DE-8FB7-82699C8289DE}"/>
              </a:ext>
            </a:extLst>
          </p:cNvPr>
          <p:cNvSpPr/>
          <p:nvPr/>
        </p:nvSpPr>
        <p:spPr>
          <a:xfrm>
            <a:off x="607242" y="1439133"/>
            <a:ext cx="551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L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</a:rPr>
              <a:t>u ý: </a:t>
            </a:r>
            <a:r>
              <a:rPr lang="en-US" dirty="0" err="1">
                <a:latin typeface="Segoe UI Light" panose="020B0502040204020203" pitchFamily="34" charset="0"/>
              </a:rPr>
              <a:t>Phần</a:t>
            </a:r>
            <a:r>
              <a:rPr lang="en-US" dirty="0">
                <a:latin typeface="Segoe UI Light" panose="020B0502040204020203" pitchFamily="34" charset="0"/>
              </a:rPr>
              <a:t> GET, POST, PUT, DELETE </a:t>
            </a:r>
            <a:r>
              <a:rPr lang="en-US" dirty="0" err="1">
                <a:latin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những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thức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B4547-718A-4606-A40E-FC3EC2AF86FA}"/>
              </a:ext>
            </a:extLst>
          </p:cNvPr>
          <p:cNvSpPr/>
          <p:nvPr/>
        </p:nvSpPr>
        <p:spPr>
          <a:xfrm>
            <a:off x="607242" y="2009896"/>
            <a:ext cx="789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ờng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dẫn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đầy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đủ</a:t>
            </a:r>
            <a:r>
              <a:rPr lang="en-US" dirty="0">
                <a:latin typeface="Segoe UI Light" panose="020B0502040204020203" pitchFamily="34" charset="0"/>
              </a:rPr>
              <a:t>: http://sv.myclass.vn/api/QuanLyTrungTam/GhiDanhKhoaHoc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003D5-7F1B-455D-A82B-A3D5E3146052}"/>
              </a:ext>
            </a:extLst>
          </p:cNvPr>
          <p:cNvSpPr/>
          <p:nvPr/>
        </p:nvSpPr>
        <p:spPr>
          <a:xfrm>
            <a:off x="607241" y="2538981"/>
            <a:ext cx="11410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Dùng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</a:rPr>
              <a:t> POST </a:t>
            </a:r>
            <a:r>
              <a:rPr lang="en-US" dirty="0" err="1">
                <a:latin typeface="Segoe UI Light" panose="020B0502040204020203" pitchFamily="34" charset="0"/>
              </a:rPr>
              <a:t>kèm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theo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mã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taikhoan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</a:rPr>
              <a:t>thực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hiện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nghiệp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vụ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ghi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danh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viên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đó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vào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8B247-AC00-4E05-9BC0-A4BE137FF30F}"/>
              </a:ext>
            </a:extLst>
          </p:cNvPr>
          <p:cNvSpPr/>
          <p:nvPr/>
        </p:nvSpPr>
        <p:spPr>
          <a:xfrm>
            <a:off x="607241" y="3160399"/>
            <a:ext cx="194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</a:rPr>
              <a:t>KhoaHocService.js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4F677F-E2C7-40BC-9A06-565C8BCBDE70}"/>
              </a:ext>
            </a:extLst>
          </p:cNvPr>
          <p:cNvSpPr/>
          <p:nvPr/>
        </p:nvSpPr>
        <p:spPr>
          <a:xfrm>
            <a:off x="607241" y="955602"/>
            <a:ext cx="462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POST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GhiDanhKhoaHoc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DB2F8-F23A-44DA-89BD-072ACC67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7" y="3559303"/>
            <a:ext cx="6462123" cy="28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Một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số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api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khác</a:t>
            </a:r>
            <a:r>
              <a:rPr lang="en-US" sz="4000" b="1" dirty="0">
                <a:solidFill>
                  <a:srgbClr val="00B050"/>
                </a:solidFill>
              </a:rPr>
              <a:t> t</a:t>
            </a:r>
            <a:r>
              <a:rPr lang="vi-VN" sz="4000" b="1" dirty="0">
                <a:solidFill>
                  <a:srgbClr val="00B050"/>
                </a:solidFill>
              </a:rPr>
              <a:t>ư</a:t>
            </a:r>
            <a:r>
              <a:rPr lang="en-US" sz="4000" b="1" dirty="0" err="1">
                <a:solidFill>
                  <a:srgbClr val="00B050"/>
                </a:solidFill>
              </a:rPr>
              <a:t>ơng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tự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3EBE2-FB3D-46FD-B89A-9B7C166F7DD4}"/>
              </a:ext>
            </a:extLst>
          </p:cNvPr>
          <p:cNvSpPr/>
          <p:nvPr/>
        </p:nvSpPr>
        <p:spPr>
          <a:xfrm>
            <a:off x="261258" y="873350"/>
            <a:ext cx="5007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GET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DanhSachHocvien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6CB5-E722-49DC-9F91-488AC82D22ED}"/>
              </a:ext>
            </a:extLst>
          </p:cNvPr>
          <p:cNvSpPr txBox="1"/>
          <p:nvPr/>
        </p:nvSpPr>
        <p:spPr>
          <a:xfrm>
            <a:off x="286204" y="1210043"/>
            <a:ext cx="652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HV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30AD0-B18B-498C-AF37-6831C636FFCF}"/>
              </a:ext>
            </a:extLst>
          </p:cNvPr>
          <p:cNvSpPr/>
          <p:nvPr/>
        </p:nvSpPr>
        <p:spPr>
          <a:xfrm>
            <a:off x="261258" y="1581236"/>
            <a:ext cx="4853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GET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DanhSachNguoiDung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92161-23DE-4B24-8DAC-203AA1C3A935}"/>
              </a:ext>
            </a:extLst>
          </p:cNvPr>
          <p:cNvSpPr/>
          <p:nvPr/>
        </p:nvSpPr>
        <p:spPr>
          <a:xfrm>
            <a:off x="286204" y="1950568"/>
            <a:ext cx="10834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dung bao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HV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GV).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156B8C-E938-48B6-991B-8C98525386A0}"/>
              </a:ext>
            </a:extLst>
          </p:cNvPr>
          <p:cNvSpPr/>
          <p:nvPr/>
        </p:nvSpPr>
        <p:spPr>
          <a:xfrm>
            <a:off x="286204" y="2382569"/>
            <a:ext cx="10277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GET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ThongTinNguoiDung?taikhoan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={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taikhoan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}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C62AC-7712-4200-8F46-0E214EA1778A}"/>
              </a:ext>
            </a:extLst>
          </p:cNvPr>
          <p:cNvSpPr/>
          <p:nvPr/>
        </p:nvSpPr>
        <p:spPr>
          <a:xfrm>
            <a:off x="286204" y="2751901"/>
            <a:ext cx="11339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 link(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khoản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 chi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8C63C5-111B-4461-8C69-99C9756C9BEF}"/>
              </a:ext>
            </a:extLst>
          </p:cNvPr>
          <p:cNvSpPr/>
          <p:nvPr/>
        </p:nvSpPr>
        <p:spPr>
          <a:xfrm>
            <a:off x="261258" y="3074340"/>
            <a:ext cx="4578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POST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ThemNguoiDung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F23DE5-A970-416E-BB92-1AE389C2DABA}"/>
              </a:ext>
            </a:extLst>
          </p:cNvPr>
          <p:cNvSpPr/>
          <p:nvPr/>
        </p:nvSpPr>
        <p:spPr>
          <a:xfrm>
            <a:off x="286204" y="3437645"/>
            <a:ext cx="11905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{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MatKhau: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,HoTen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Email: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SoDT: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}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TenLoaiNguoiDung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57DCA-F611-4CCA-A18E-AF1FDB33CA1E}"/>
              </a:ext>
            </a:extLst>
          </p:cNvPr>
          <p:cNvSpPr/>
          <p:nvPr/>
        </p:nvSpPr>
        <p:spPr>
          <a:xfrm>
            <a:off x="279917" y="4308055"/>
            <a:ext cx="5658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PUT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CapNhatThongTinNguoiDung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BC5FFD-24A0-43B7-AFDF-2519190D0970}"/>
              </a:ext>
            </a:extLst>
          </p:cNvPr>
          <p:cNvSpPr/>
          <p:nvPr/>
        </p:nvSpPr>
        <p:spPr>
          <a:xfrm>
            <a:off x="286203" y="4618440"/>
            <a:ext cx="11339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{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MatKhau: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Email: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SoDT: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} =&gt;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Tuyên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nén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JSON.stringify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59F7A-ADB4-4857-8C61-B1948A7289CC}"/>
              </a:ext>
            </a:extLst>
          </p:cNvPr>
          <p:cNvSpPr/>
          <p:nvPr/>
        </p:nvSpPr>
        <p:spPr>
          <a:xfrm>
            <a:off x="280753" y="5493321"/>
            <a:ext cx="4988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DELETE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XoaNguoiDung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/{id}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B06A2-E04C-4AAF-97D3-C41235B1740D}"/>
              </a:ext>
            </a:extLst>
          </p:cNvPr>
          <p:cNvSpPr/>
          <p:nvPr/>
        </p:nvSpPr>
        <p:spPr>
          <a:xfrm>
            <a:off x="286203" y="5799235"/>
            <a:ext cx="11339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 link(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Một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số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api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khác</a:t>
            </a:r>
            <a:r>
              <a:rPr lang="en-US" sz="4000" b="1" dirty="0">
                <a:solidFill>
                  <a:srgbClr val="00B050"/>
                </a:solidFill>
              </a:rPr>
              <a:t> t</a:t>
            </a:r>
            <a:r>
              <a:rPr lang="vi-VN" sz="4000" b="1" dirty="0">
                <a:solidFill>
                  <a:srgbClr val="00B050"/>
                </a:solidFill>
              </a:rPr>
              <a:t>ư</a:t>
            </a:r>
            <a:r>
              <a:rPr lang="en-US" sz="4000" b="1" dirty="0" err="1">
                <a:solidFill>
                  <a:srgbClr val="00B050"/>
                </a:solidFill>
              </a:rPr>
              <a:t>ơng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tự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706EF-EEAD-4FAE-BECC-D4DA972EEA78}"/>
              </a:ext>
            </a:extLst>
          </p:cNvPr>
          <p:cNvSpPr/>
          <p:nvPr/>
        </p:nvSpPr>
        <p:spPr>
          <a:xfrm>
            <a:off x="261258" y="6196757"/>
            <a:ext cx="290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 ý: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D7A14-6A93-48F7-AA9E-20F21D477BFA}"/>
              </a:ext>
            </a:extLst>
          </p:cNvPr>
          <p:cNvSpPr/>
          <p:nvPr/>
        </p:nvSpPr>
        <p:spPr>
          <a:xfrm>
            <a:off x="261258" y="873350"/>
            <a:ext cx="363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POST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DangKy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00D2B-4D28-4342-9752-37E6E7D08284}"/>
              </a:ext>
            </a:extLst>
          </p:cNvPr>
          <p:cNvSpPr txBox="1"/>
          <p:nvPr/>
        </p:nvSpPr>
        <p:spPr>
          <a:xfrm>
            <a:off x="286205" y="1210043"/>
            <a:ext cx="1149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{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MatKhau: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Email: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SoDT: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}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TenLoaiNguoiDung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C282DF-EECD-4CA5-B209-FB5744074604}"/>
              </a:ext>
            </a:extLst>
          </p:cNvPr>
          <p:cNvSpPr/>
          <p:nvPr/>
        </p:nvSpPr>
        <p:spPr>
          <a:xfrm>
            <a:off x="261257" y="2133373"/>
            <a:ext cx="9265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GET 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16A39-5749-42F2-B45F-0B115BEB7A44}"/>
              </a:ext>
            </a:extLst>
          </p:cNvPr>
          <p:cNvSpPr/>
          <p:nvPr/>
        </p:nvSpPr>
        <p:spPr>
          <a:xfrm>
            <a:off x="286205" y="2533960"/>
            <a:ext cx="10277292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khoản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khẩu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VD: “http://sv.myclass.vn/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QuanLyTrungTam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DangNhap?taikhoan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hieu&amp;matkhau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=123 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ACB0A-6761-4B05-B57A-E51D4CB1120F}"/>
              </a:ext>
            </a:extLst>
          </p:cNvPr>
          <p:cNvSpPr/>
          <p:nvPr/>
        </p:nvSpPr>
        <p:spPr>
          <a:xfrm>
            <a:off x="261257" y="3670395"/>
            <a:ext cx="8403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GET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LayThongtinKhoaHoc?taikhoan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={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taikhoan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08C7E-0C13-4F7D-9C6E-A43A2DE7C019}"/>
              </a:ext>
            </a:extLst>
          </p:cNvPr>
          <p:cNvSpPr/>
          <p:nvPr/>
        </p:nvSpPr>
        <p:spPr>
          <a:xfrm>
            <a:off x="261256" y="3960922"/>
            <a:ext cx="11494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link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FC1D1-34A8-4EFF-B747-3860F401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" y="1293541"/>
            <a:ext cx="12148074" cy="42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6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4637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S</a:t>
            </a:r>
            <a:r>
              <a:rPr lang="vi-VN" sz="4000" b="1" dirty="0">
                <a:solidFill>
                  <a:srgbClr val="00B050"/>
                </a:solidFill>
              </a:rPr>
              <a:t>ơ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đồ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lớp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đối</a:t>
            </a:r>
            <a:r>
              <a:rPr lang="en-US" sz="4000" b="1" dirty="0">
                <a:solidFill>
                  <a:srgbClr val="00B050"/>
                </a:solidFill>
              </a:rPr>
              <a:t> t</a:t>
            </a:r>
            <a:r>
              <a:rPr lang="vi-VN" sz="4000" b="1" dirty="0">
                <a:solidFill>
                  <a:srgbClr val="00B050"/>
                </a:solidFill>
              </a:rPr>
              <a:t>ư</a:t>
            </a:r>
            <a:r>
              <a:rPr lang="en-US" sz="4000" b="1" dirty="0" err="1">
                <a:solidFill>
                  <a:srgbClr val="00B050"/>
                </a:solidFill>
              </a:rPr>
              <a:t>ợng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D411352-6633-4FDB-8691-E4E02644EE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89128" y="1180013"/>
          <a:ext cx="2540536" cy="318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36">
                  <a:extLst>
                    <a:ext uri="{9D8B030D-6E8A-4147-A177-3AD203B41FA5}">
                      <a16:colId xmlns:a16="http://schemas.microsoft.com/office/drawing/2014/main" val="1763996606"/>
                    </a:ext>
                  </a:extLst>
                </a:gridCol>
              </a:tblGrid>
              <a:tr h="4155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NguoiDung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39390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TaiKhoan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779598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MatKhau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923822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HoTen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4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Email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4700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 err="1"/>
                        <a:t>SoDT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04863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MaLoaiNguoiDung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07569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TenLoaiNguoiDung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031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0C8588-860A-472B-A5D5-8FD7DF8589A2}"/>
              </a:ext>
            </a:extLst>
          </p:cNvPr>
          <p:cNvSpPr txBox="1"/>
          <p:nvPr/>
        </p:nvSpPr>
        <p:spPr>
          <a:xfrm>
            <a:off x="638765" y="797505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9086C-7181-484C-8429-8CAD76FE3067}"/>
              </a:ext>
            </a:extLst>
          </p:cNvPr>
          <p:cNvSpPr txBox="1"/>
          <p:nvPr/>
        </p:nvSpPr>
        <p:spPr>
          <a:xfrm>
            <a:off x="1016272" y="1463188"/>
            <a:ext cx="84728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bao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khoản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	validation)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MatKhau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khẩu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HoTen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Email: Email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-HV: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-GV: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TenLoaiNguoiDung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backend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prototype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prototype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DanhSachNguoiDung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email,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sdt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v…v…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kiếm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4637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S</a:t>
            </a:r>
            <a:r>
              <a:rPr lang="vi-VN" sz="4000" b="1" dirty="0">
                <a:solidFill>
                  <a:srgbClr val="00B050"/>
                </a:solidFill>
              </a:rPr>
              <a:t>ơ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đồ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lớp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đối</a:t>
            </a:r>
            <a:r>
              <a:rPr lang="en-US" sz="4000" b="1" dirty="0">
                <a:solidFill>
                  <a:srgbClr val="00B050"/>
                </a:solidFill>
              </a:rPr>
              <a:t> t</a:t>
            </a:r>
            <a:r>
              <a:rPr lang="vi-VN" sz="4000" b="1" dirty="0">
                <a:solidFill>
                  <a:srgbClr val="00B050"/>
                </a:solidFill>
              </a:rPr>
              <a:t>ư</a:t>
            </a:r>
            <a:r>
              <a:rPr lang="en-US" sz="4000" b="1" dirty="0" err="1">
                <a:solidFill>
                  <a:srgbClr val="00B050"/>
                </a:solidFill>
              </a:rPr>
              <a:t>ợng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D411352-6633-4FDB-8691-E4E02644E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5478"/>
              </p:ext>
            </p:extLst>
          </p:nvPr>
        </p:nvGraphicFramePr>
        <p:xfrm>
          <a:off x="9489128" y="1180013"/>
          <a:ext cx="2540536" cy="279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36">
                  <a:extLst>
                    <a:ext uri="{9D8B030D-6E8A-4147-A177-3AD203B41FA5}">
                      <a16:colId xmlns:a16="http://schemas.microsoft.com/office/drawing/2014/main" val="1763996606"/>
                    </a:ext>
                  </a:extLst>
                </a:gridCol>
              </a:tblGrid>
              <a:tr h="4155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KhoaHoc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39390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MaKhoaHoc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779598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TenKhoaHoc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923822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MoTa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4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HinhAnh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4700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 err="1"/>
                        <a:t>LuotXem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04863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NguoiTao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075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0C8588-860A-472B-A5D5-8FD7DF8589A2}"/>
              </a:ext>
            </a:extLst>
          </p:cNvPr>
          <p:cNvSpPr txBox="1"/>
          <p:nvPr/>
        </p:nvSpPr>
        <p:spPr>
          <a:xfrm>
            <a:off x="638765" y="797505"/>
            <a:ext cx="545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9086C-7181-484C-8429-8CAD76FE3067}"/>
              </a:ext>
            </a:extLst>
          </p:cNvPr>
          <p:cNvSpPr txBox="1"/>
          <p:nvPr/>
        </p:nvSpPr>
        <p:spPr>
          <a:xfrm>
            <a:off x="1016273" y="1426234"/>
            <a:ext cx="84728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KhoaHoc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bao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MaKhoaHoc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MaKhoaHoc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TenKhoaHoc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MoTa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HinhAnh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copy link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google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LuotXem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L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NguoiTa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“GV”.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94A57-1405-46DB-A25C-31D7AE66A9AF}"/>
              </a:ext>
            </a:extLst>
          </p:cNvPr>
          <p:cNvSpPr/>
          <p:nvPr/>
        </p:nvSpPr>
        <p:spPr>
          <a:xfrm>
            <a:off x="1016273" y="4693102"/>
            <a:ext cx="10130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prototype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DanhSachKhoaHoc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kiếm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TenKhoaHoc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MoTa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885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499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Api</a:t>
            </a:r>
            <a:r>
              <a:rPr lang="en-US" sz="4000" b="1" dirty="0">
                <a:solidFill>
                  <a:srgbClr val="00B050"/>
                </a:solidFill>
              </a:rPr>
              <a:t> – </a:t>
            </a:r>
            <a:r>
              <a:rPr lang="en-US" sz="4000" b="1" dirty="0" err="1">
                <a:solidFill>
                  <a:srgbClr val="00B050"/>
                </a:solidFill>
              </a:rPr>
              <a:t>Đặt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tả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chức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năng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66F9F-9914-490B-948F-CD520F46107B}"/>
              </a:ext>
            </a:extLst>
          </p:cNvPr>
          <p:cNvSpPr/>
          <p:nvPr/>
        </p:nvSpPr>
        <p:spPr>
          <a:xfrm>
            <a:off x="607242" y="995347"/>
            <a:ext cx="4603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2"/>
              </a:rPr>
              <a:t>GET </a:t>
            </a:r>
            <a:r>
              <a:rPr lang="en-US" b="0" i="0" u="none" strike="noStrike" dirty="0" err="1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2"/>
              </a:rPr>
              <a:t>api</a:t>
            </a:r>
            <a:r>
              <a:rPr lang="en-US" b="0" i="0" u="none" strike="noStrike" dirty="0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2"/>
              </a:rPr>
              <a:t>/</a:t>
            </a:r>
            <a:r>
              <a:rPr lang="en-US" b="0" i="0" u="none" strike="noStrike" dirty="0" err="1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2"/>
              </a:rPr>
              <a:t>QuanLyTrungTam</a:t>
            </a:r>
            <a:r>
              <a:rPr lang="en-US" b="0" i="0" u="none" strike="noStrike" dirty="0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2"/>
              </a:rPr>
              <a:t>/</a:t>
            </a:r>
            <a:r>
              <a:rPr lang="en-US" b="0" i="0" u="none" strike="noStrike" dirty="0" err="1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2"/>
              </a:rPr>
              <a:t>DanhSachKhoaHoc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11772-5CCD-43DE-8FB7-82699C8289DE}"/>
              </a:ext>
            </a:extLst>
          </p:cNvPr>
          <p:cNvSpPr/>
          <p:nvPr/>
        </p:nvSpPr>
        <p:spPr>
          <a:xfrm>
            <a:off x="607242" y="1439133"/>
            <a:ext cx="551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L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</a:rPr>
              <a:t>u ý: </a:t>
            </a:r>
            <a:r>
              <a:rPr lang="en-US" dirty="0" err="1">
                <a:latin typeface="Segoe UI Light" panose="020B0502040204020203" pitchFamily="34" charset="0"/>
              </a:rPr>
              <a:t>Phần</a:t>
            </a:r>
            <a:r>
              <a:rPr lang="en-US" dirty="0">
                <a:latin typeface="Segoe UI Light" panose="020B0502040204020203" pitchFamily="34" charset="0"/>
              </a:rPr>
              <a:t> GET, POST, PUT, DELETE </a:t>
            </a:r>
            <a:r>
              <a:rPr lang="en-US" dirty="0" err="1">
                <a:latin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những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thức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B4547-718A-4606-A40E-FC3EC2AF86FA}"/>
              </a:ext>
            </a:extLst>
          </p:cNvPr>
          <p:cNvSpPr/>
          <p:nvPr/>
        </p:nvSpPr>
        <p:spPr>
          <a:xfrm>
            <a:off x="607242" y="2009896"/>
            <a:ext cx="8024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ờng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dẫn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đầy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đủ</a:t>
            </a:r>
            <a:r>
              <a:rPr lang="en-US" dirty="0">
                <a:latin typeface="Segoe UI Light" panose="020B0502040204020203" pitchFamily="34" charset="0"/>
              </a:rPr>
              <a:t>: http://sv.myclass.vn/api/QuanLyTrungTam/DanhSachKhoaHoc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003D5-7F1B-455D-A82B-A3D5E3146052}"/>
              </a:ext>
            </a:extLst>
          </p:cNvPr>
          <p:cNvSpPr/>
          <p:nvPr/>
        </p:nvSpPr>
        <p:spPr>
          <a:xfrm>
            <a:off x="607241" y="2538981"/>
            <a:ext cx="11410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Lấy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</a:rPr>
              <a:t> 1 </a:t>
            </a:r>
            <a:r>
              <a:rPr lang="en-US" dirty="0" err="1">
                <a:latin typeface="Segoe UI Light" panose="020B0502040204020203" pitchFamily="34" charset="0"/>
              </a:rPr>
              <a:t>mảng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đối</a:t>
            </a:r>
            <a:r>
              <a:rPr lang="en-US" dirty="0">
                <a:latin typeface="Segoe UI Light" panose="020B0502040204020203" pitchFamily="34" charset="0"/>
              </a:rPr>
              <a:t>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. </a:t>
            </a:r>
            <a:r>
              <a:rPr lang="en-US" dirty="0" err="1">
                <a:latin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bạn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có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thể</a:t>
            </a:r>
            <a:r>
              <a:rPr lang="en-US" dirty="0">
                <a:latin typeface="Segoe UI Light" panose="020B0502040204020203" pitchFamily="34" charset="0"/>
              </a:rPr>
              <a:t> console.log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xem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kết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quả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trả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lấy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dữ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liệu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gán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đúng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lớp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đối</a:t>
            </a:r>
            <a:r>
              <a:rPr lang="en-US" dirty="0">
                <a:latin typeface="Segoe UI Light" panose="020B0502040204020203" pitchFamily="34" charset="0"/>
              </a:rPr>
              <a:t>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ợng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6246DA-212A-4D53-A06F-6EFE83AC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41" y="3559395"/>
            <a:ext cx="6046108" cy="2505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E4E6E8-6CA8-4D98-BF95-3DE2FBD1F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10" y="3559395"/>
            <a:ext cx="5248918" cy="2565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E8B247-AC00-4E05-9BC0-A4BE137FF30F}"/>
              </a:ext>
            </a:extLst>
          </p:cNvPr>
          <p:cNvSpPr/>
          <p:nvPr/>
        </p:nvSpPr>
        <p:spPr>
          <a:xfrm>
            <a:off x="541927" y="3113939"/>
            <a:ext cx="194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</a:rPr>
              <a:t>KhoaHocService.js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42377-EC65-4C20-9A6B-8AB3C625896F}"/>
              </a:ext>
            </a:extLst>
          </p:cNvPr>
          <p:cNvSpPr/>
          <p:nvPr/>
        </p:nvSpPr>
        <p:spPr>
          <a:xfrm>
            <a:off x="6685957" y="3113939"/>
            <a:ext cx="158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egoe UI Light" panose="020B0502040204020203" pitchFamily="34" charset="0"/>
              </a:rPr>
              <a:t>Khi</a:t>
            </a:r>
            <a:r>
              <a:rPr lang="en-US" b="1" dirty="0">
                <a:latin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</a:rPr>
              <a:t>gọi</a:t>
            </a:r>
            <a:r>
              <a:rPr lang="en-US" b="1" dirty="0">
                <a:latin typeface="Segoe UI Light" panose="020B0502040204020203" pitchFamily="34" charset="0"/>
              </a:rPr>
              <a:t> service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25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499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Api</a:t>
            </a:r>
            <a:r>
              <a:rPr lang="en-US" sz="4000" b="1" dirty="0">
                <a:solidFill>
                  <a:srgbClr val="00B050"/>
                </a:solidFill>
              </a:rPr>
              <a:t> – </a:t>
            </a:r>
            <a:r>
              <a:rPr lang="en-US" sz="4000" b="1" dirty="0" err="1">
                <a:solidFill>
                  <a:srgbClr val="00B050"/>
                </a:solidFill>
              </a:rPr>
              <a:t>Đặt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tả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chức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năng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11772-5CCD-43DE-8FB7-82699C8289DE}"/>
              </a:ext>
            </a:extLst>
          </p:cNvPr>
          <p:cNvSpPr/>
          <p:nvPr/>
        </p:nvSpPr>
        <p:spPr>
          <a:xfrm>
            <a:off x="607242" y="1439133"/>
            <a:ext cx="551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L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</a:rPr>
              <a:t>u ý: </a:t>
            </a:r>
            <a:r>
              <a:rPr lang="en-US" dirty="0" err="1">
                <a:latin typeface="Segoe UI Light" panose="020B0502040204020203" pitchFamily="34" charset="0"/>
              </a:rPr>
              <a:t>Phần</a:t>
            </a:r>
            <a:r>
              <a:rPr lang="en-US" dirty="0">
                <a:latin typeface="Segoe UI Light" panose="020B0502040204020203" pitchFamily="34" charset="0"/>
              </a:rPr>
              <a:t> GET, POST, PUT, DELETE </a:t>
            </a:r>
            <a:r>
              <a:rPr lang="en-US" dirty="0" err="1">
                <a:latin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những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thức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B4547-718A-4606-A40E-FC3EC2AF86FA}"/>
              </a:ext>
            </a:extLst>
          </p:cNvPr>
          <p:cNvSpPr/>
          <p:nvPr/>
        </p:nvSpPr>
        <p:spPr>
          <a:xfrm>
            <a:off x="607242" y="2009896"/>
            <a:ext cx="8114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ờng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dẫn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đầy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đủ</a:t>
            </a:r>
            <a:r>
              <a:rPr lang="en-US" dirty="0">
                <a:latin typeface="Segoe UI Light" panose="020B0502040204020203" pitchFamily="34" charset="0"/>
              </a:rPr>
              <a:t>: http://sv.myclass.vn/api/QuanLyTrungTam/ChiTietKhoaHoc/{id}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003D5-7F1B-455D-A82B-A3D5E3146052}"/>
              </a:ext>
            </a:extLst>
          </p:cNvPr>
          <p:cNvSpPr/>
          <p:nvPr/>
        </p:nvSpPr>
        <p:spPr>
          <a:xfrm>
            <a:off x="607241" y="2538981"/>
            <a:ext cx="11410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Lấy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một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đối</a:t>
            </a:r>
            <a:r>
              <a:rPr lang="en-US" dirty="0">
                <a:latin typeface="Segoe UI Light" panose="020B0502040204020203" pitchFamily="34" charset="0"/>
              </a:rPr>
              <a:t>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.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gọi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sử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</a:rPr>
              <a:t>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ơng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tự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như</a:t>
            </a:r>
            <a:r>
              <a:rPr lang="en-US" dirty="0">
                <a:latin typeface="Segoe UI Light" panose="020B0502040204020203" pitchFamily="34" charset="0"/>
              </a:rPr>
              <a:t> service ở </a:t>
            </a:r>
            <a:r>
              <a:rPr lang="en-US" dirty="0" err="1">
                <a:latin typeface="Segoe UI Light" panose="020B0502040204020203" pitchFamily="34" charset="0"/>
              </a:rPr>
              <a:t>trên</a:t>
            </a:r>
            <a:r>
              <a:rPr lang="en-US" dirty="0">
                <a:latin typeface="Segoe UI Light" panose="020B0502040204020203" pitchFamily="34" charset="0"/>
              </a:rPr>
              <a:t>.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tự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bạn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có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thể</a:t>
            </a:r>
            <a:r>
              <a:rPr lang="en-US" dirty="0">
                <a:latin typeface="Segoe UI Light" panose="020B0502040204020203" pitchFamily="34" charset="0"/>
              </a:rPr>
              <a:t> console.log()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kiểm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tra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kết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quả</a:t>
            </a:r>
            <a:r>
              <a:rPr lang="en-US" dirty="0">
                <a:latin typeface="Segoe UI Light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8B247-AC00-4E05-9BC0-A4BE137FF30F}"/>
              </a:ext>
            </a:extLst>
          </p:cNvPr>
          <p:cNvSpPr/>
          <p:nvPr/>
        </p:nvSpPr>
        <p:spPr>
          <a:xfrm>
            <a:off x="541927" y="3113939"/>
            <a:ext cx="194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</a:rPr>
              <a:t>KhoaHocService.js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69A09-A210-4512-BA5D-915FEA6C90E4}"/>
              </a:ext>
            </a:extLst>
          </p:cNvPr>
          <p:cNvSpPr/>
          <p:nvPr/>
        </p:nvSpPr>
        <p:spPr>
          <a:xfrm>
            <a:off x="564546" y="985937"/>
            <a:ext cx="469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GET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ChiTietKhoaHoc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/{id}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10C31D-35F8-409D-91E7-71ACC14F8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42" y="3483271"/>
            <a:ext cx="9172872" cy="27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BF29E-3908-45B1-85FD-32A7AE62AAB4}"/>
              </a:ext>
            </a:extLst>
          </p:cNvPr>
          <p:cNvSpPr txBox="1"/>
          <p:nvPr/>
        </p:nvSpPr>
        <p:spPr>
          <a:xfrm>
            <a:off x="261258" y="165464"/>
            <a:ext cx="499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Api</a:t>
            </a:r>
            <a:r>
              <a:rPr lang="en-US" sz="4000" b="1" dirty="0">
                <a:solidFill>
                  <a:srgbClr val="00B050"/>
                </a:solidFill>
              </a:rPr>
              <a:t> – </a:t>
            </a:r>
            <a:r>
              <a:rPr lang="en-US" sz="4000" b="1" dirty="0" err="1">
                <a:solidFill>
                  <a:srgbClr val="00B050"/>
                </a:solidFill>
              </a:rPr>
              <a:t>Đặt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tả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chức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năng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77CE4-4F0E-4FFA-87CE-FE5CE599D0E8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0012D-B8B7-4B56-A482-5B3F244D74AE}"/>
              </a:ext>
            </a:extLst>
          </p:cNvPr>
          <p:cNvSpPr/>
          <p:nvPr/>
        </p:nvSpPr>
        <p:spPr>
          <a:xfrm>
            <a:off x="607242" y="1439133"/>
            <a:ext cx="551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L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</a:rPr>
              <a:t>u ý: </a:t>
            </a:r>
            <a:r>
              <a:rPr lang="en-US" dirty="0" err="1">
                <a:latin typeface="Segoe UI Light" panose="020B0502040204020203" pitchFamily="34" charset="0"/>
              </a:rPr>
              <a:t>Phần</a:t>
            </a:r>
            <a:r>
              <a:rPr lang="en-US" dirty="0">
                <a:latin typeface="Segoe UI Light" panose="020B0502040204020203" pitchFamily="34" charset="0"/>
              </a:rPr>
              <a:t> GET, POST, PUT, DELETE </a:t>
            </a:r>
            <a:r>
              <a:rPr lang="en-US" dirty="0" err="1">
                <a:latin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những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thức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6BFE0B-E1E8-4AB8-8555-3C7F8C849153}"/>
              </a:ext>
            </a:extLst>
          </p:cNvPr>
          <p:cNvSpPr/>
          <p:nvPr/>
        </p:nvSpPr>
        <p:spPr>
          <a:xfrm>
            <a:off x="607242" y="2009896"/>
            <a:ext cx="7601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ờng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dẫn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đầy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đủ</a:t>
            </a:r>
            <a:r>
              <a:rPr lang="en-US" dirty="0">
                <a:latin typeface="Segoe UI Light" panose="020B0502040204020203" pitchFamily="34" charset="0"/>
              </a:rPr>
              <a:t>: http://sv.myclass.vn/api/QuanLyTrungTam/ThemKhoaHoc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C8ADF-5E53-4FC9-A7B2-AFAF5203E6D5}"/>
              </a:ext>
            </a:extLst>
          </p:cNvPr>
          <p:cNvSpPr/>
          <p:nvPr/>
        </p:nvSpPr>
        <p:spPr>
          <a:xfrm>
            <a:off x="607241" y="2538981"/>
            <a:ext cx="11410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</a:t>
            </a:r>
            <a:r>
              <a:rPr lang="en-US" dirty="0" err="1">
                <a:latin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đối</a:t>
            </a:r>
            <a:r>
              <a:rPr lang="en-US" dirty="0">
                <a:latin typeface="Segoe UI Light" panose="020B0502040204020203" pitchFamily="34" charset="0"/>
              </a:rPr>
              <a:t>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qua service </a:t>
            </a:r>
            <a:r>
              <a:rPr lang="en-US" dirty="0" err="1">
                <a:latin typeface="Segoe UI Light" panose="020B0502040204020203" pitchFamily="34" charset="0"/>
              </a:rPr>
              <a:t>tiến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hành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lên</a:t>
            </a:r>
            <a:r>
              <a:rPr lang="en-US" dirty="0">
                <a:latin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thêm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vào</a:t>
            </a:r>
            <a:r>
              <a:rPr lang="en-US" dirty="0">
                <a:latin typeface="Segoe UI Light" panose="020B0502040204020203" pitchFamily="34" charset="0"/>
              </a:rPr>
              <a:t> database. 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ơng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tự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có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thể</a:t>
            </a:r>
            <a:r>
              <a:rPr lang="en-US" dirty="0">
                <a:latin typeface="Segoe UI Light" panose="020B0502040204020203" pitchFamily="34" charset="0"/>
              </a:rPr>
              <a:t> console.log(</a:t>
            </a:r>
            <a:r>
              <a:rPr lang="en-US" dirty="0" err="1">
                <a:latin typeface="Segoe UI Light" panose="020B0502040204020203" pitchFamily="34" charset="0"/>
              </a:rPr>
              <a:t>Kiểm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tra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kết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quả</a:t>
            </a:r>
            <a:r>
              <a:rPr lang="en-US" dirty="0">
                <a:latin typeface="Segoe UI Light" panose="020B0502040204020203" pitchFamily="34" charset="0"/>
              </a:rPr>
              <a:t>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C7D20-58E5-464A-8D4A-01197279A555}"/>
              </a:ext>
            </a:extLst>
          </p:cNvPr>
          <p:cNvSpPr/>
          <p:nvPr/>
        </p:nvSpPr>
        <p:spPr>
          <a:xfrm>
            <a:off x="541927" y="3113939"/>
            <a:ext cx="194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</a:rPr>
              <a:t>KhoaHocService.js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06952-63A0-4FD3-8583-88CD296223B7}"/>
              </a:ext>
            </a:extLst>
          </p:cNvPr>
          <p:cNvSpPr/>
          <p:nvPr/>
        </p:nvSpPr>
        <p:spPr>
          <a:xfrm>
            <a:off x="638374" y="910048"/>
            <a:ext cx="4327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POST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ThemKhoaHoc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3A8F20-E7C1-4200-A894-045B81D5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0" y="3605268"/>
            <a:ext cx="6648042" cy="28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499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Api</a:t>
            </a:r>
            <a:r>
              <a:rPr lang="en-US" sz="4000" b="1" dirty="0">
                <a:solidFill>
                  <a:srgbClr val="00B050"/>
                </a:solidFill>
              </a:rPr>
              <a:t> – </a:t>
            </a:r>
            <a:r>
              <a:rPr lang="en-US" sz="4000" b="1" dirty="0" err="1">
                <a:solidFill>
                  <a:srgbClr val="00B050"/>
                </a:solidFill>
              </a:rPr>
              <a:t>Đặt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tả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chức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năng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11772-5CCD-43DE-8FB7-82699C8289DE}"/>
              </a:ext>
            </a:extLst>
          </p:cNvPr>
          <p:cNvSpPr/>
          <p:nvPr/>
        </p:nvSpPr>
        <p:spPr>
          <a:xfrm>
            <a:off x="607242" y="1439133"/>
            <a:ext cx="551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L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</a:rPr>
              <a:t>u ý: </a:t>
            </a:r>
            <a:r>
              <a:rPr lang="en-US" dirty="0" err="1">
                <a:latin typeface="Segoe UI Light" panose="020B0502040204020203" pitchFamily="34" charset="0"/>
              </a:rPr>
              <a:t>Phần</a:t>
            </a:r>
            <a:r>
              <a:rPr lang="en-US" dirty="0">
                <a:latin typeface="Segoe UI Light" panose="020B0502040204020203" pitchFamily="34" charset="0"/>
              </a:rPr>
              <a:t> GET, POST, PUT, DELETE </a:t>
            </a:r>
            <a:r>
              <a:rPr lang="en-US" dirty="0" err="1">
                <a:latin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những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thức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B4547-718A-4606-A40E-FC3EC2AF86FA}"/>
              </a:ext>
            </a:extLst>
          </p:cNvPr>
          <p:cNvSpPr/>
          <p:nvPr/>
        </p:nvSpPr>
        <p:spPr>
          <a:xfrm>
            <a:off x="607242" y="2009896"/>
            <a:ext cx="790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ờng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dẫn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đầy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đủ</a:t>
            </a:r>
            <a:r>
              <a:rPr lang="en-US" dirty="0">
                <a:latin typeface="Segoe UI Light" panose="020B0502040204020203" pitchFamily="34" charset="0"/>
              </a:rPr>
              <a:t>: http://sv.myclass.vn/api/QuanLyTrungTam/CapNhatKhoaHoc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003D5-7F1B-455D-A82B-A3D5E3146052}"/>
              </a:ext>
            </a:extLst>
          </p:cNvPr>
          <p:cNvSpPr/>
          <p:nvPr/>
        </p:nvSpPr>
        <p:spPr>
          <a:xfrm>
            <a:off x="607241" y="2538981"/>
            <a:ext cx="11410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qua service </a:t>
            </a:r>
            <a:r>
              <a:rPr lang="en-US" dirty="0" err="1">
                <a:latin typeface="Segoe UI Light" panose="020B0502040204020203" pitchFamily="34" charset="0"/>
              </a:rPr>
              <a:t>tiến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hành</a:t>
            </a:r>
            <a:r>
              <a:rPr lang="en-US" dirty="0">
                <a:latin typeface="Segoe UI Light" panose="020B0502040204020203" pitchFamily="34" charset="0"/>
              </a:rPr>
              <a:t> update </a:t>
            </a:r>
            <a:r>
              <a:rPr lang="en-US" dirty="0" err="1">
                <a:latin typeface="Segoe UI Light" panose="020B0502040204020203" pitchFamily="34" charset="0"/>
              </a:rPr>
              <a:t>dữ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liệu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tại</a:t>
            </a:r>
            <a:r>
              <a:rPr lang="en-US" dirty="0">
                <a:latin typeface="Segoe UI Light" panose="020B0502040204020203" pitchFamily="34" charset="0"/>
              </a:rPr>
              <a:t> server(</a:t>
            </a:r>
            <a:r>
              <a:rPr lang="en-US" dirty="0" err="1">
                <a:latin typeface="Segoe UI Light" panose="020B0502040204020203" pitchFamily="34" charset="0"/>
              </a:rPr>
              <a:t>Chỉnh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sửa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). </a:t>
            </a:r>
            <a:r>
              <a:rPr lang="en-US" dirty="0" err="1">
                <a:latin typeface="Segoe UI Light" panose="020B0502040204020203" pitchFamily="34" charset="0"/>
              </a:rPr>
              <a:t>Cũng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có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thể</a:t>
            </a:r>
            <a:r>
              <a:rPr lang="en-US" dirty="0">
                <a:latin typeface="Segoe UI Light" panose="020B0502040204020203" pitchFamily="34" charset="0"/>
              </a:rPr>
              <a:t> console.log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kiểm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tra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kết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quả</a:t>
            </a:r>
            <a:r>
              <a:rPr lang="en-US" dirty="0">
                <a:latin typeface="Segoe UI Light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8B247-AC00-4E05-9BC0-A4BE137FF30F}"/>
              </a:ext>
            </a:extLst>
          </p:cNvPr>
          <p:cNvSpPr/>
          <p:nvPr/>
        </p:nvSpPr>
        <p:spPr>
          <a:xfrm>
            <a:off x="541927" y="3113939"/>
            <a:ext cx="194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</a:rPr>
              <a:t>KhoaHocService.js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0BD7F6-FE47-45AA-B4FA-8270C7410B89}"/>
              </a:ext>
            </a:extLst>
          </p:cNvPr>
          <p:cNvSpPr/>
          <p:nvPr/>
        </p:nvSpPr>
        <p:spPr>
          <a:xfrm>
            <a:off x="607241" y="969086"/>
            <a:ext cx="4493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PUT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CapNhatKhoaHoc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C415B-8313-4B05-A476-3301F2F4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4" y="3553474"/>
            <a:ext cx="8923911" cy="32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499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Api</a:t>
            </a:r>
            <a:r>
              <a:rPr lang="en-US" sz="4000" b="1" dirty="0">
                <a:solidFill>
                  <a:srgbClr val="00B050"/>
                </a:solidFill>
              </a:rPr>
              <a:t> – </a:t>
            </a:r>
            <a:r>
              <a:rPr lang="en-US" sz="4000" b="1" dirty="0" err="1">
                <a:solidFill>
                  <a:srgbClr val="00B050"/>
                </a:solidFill>
              </a:rPr>
              <a:t>Đặt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tả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chức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năng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11772-5CCD-43DE-8FB7-82699C8289DE}"/>
              </a:ext>
            </a:extLst>
          </p:cNvPr>
          <p:cNvSpPr/>
          <p:nvPr/>
        </p:nvSpPr>
        <p:spPr>
          <a:xfrm>
            <a:off x="607242" y="1439133"/>
            <a:ext cx="551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L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</a:rPr>
              <a:t>u ý: </a:t>
            </a:r>
            <a:r>
              <a:rPr lang="en-US" dirty="0" err="1">
                <a:latin typeface="Segoe UI Light" panose="020B0502040204020203" pitchFamily="34" charset="0"/>
              </a:rPr>
              <a:t>Phần</a:t>
            </a:r>
            <a:r>
              <a:rPr lang="en-US" dirty="0">
                <a:latin typeface="Segoe UI Light" panose="020B0502040204020203" pitchFamily="34" charset="0"/>
              </a:rPr>
              <a:t> GET, POST, PUT, DELETE </a:t>
            </a:r>
            <a:r>
              <a:rPr lang="en-US" dirty="0" err="1">
                <a:latin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những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thức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B4547-718A-4606-A40E-FC3EC2AF86FA}"/>
              </a:ext>
            </a:extLst>
          </p:cNvPr>
          <p:cNvSpPr/>
          <p:nvPr/>
        </p:nvSpPr>
        <p:spPr>
          <a:xfrm>
            <a:off x="607242" y="2009896"/>
            <a:ext cx="782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ờng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dẫn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đầy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đủ</a:t>
            </a:r>
            <a:r>
              <a:rPr lang="en-US" dirty="0">
                <a:latin typeface="Segoe UI Light" panose="020B0502040204020203" pitchFamily="34" charset="0"/>
              </a:rPr>
              <a:t>: http://sv.myclass.vn/api/QuanLyTrungTam/XoaKhoaHoc/{id}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003D5-7F1B-455D-A82B-A3D5E3146052}"/>
              </a:ext>
            </a:extLst>
          </p:cNvPr>
          <p:cNvSpPr/>
          <p:nvPr/>
        </p:nvSpPr>
        <p:spPr>
          <a:xfrm>
            <a:off x="607241" y="2538981"/>
            <a:ext cx="11410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Dùng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</a:rPr>
              <a:t> Delete </a:t>
            </a:r>
            <a:r>
              <a:rPr lang="en-US" dirty="0" err="1">
                <a:latin typeface="Segoe UI Light" panose="020B0502040204020203" pitchFamily="34" charset="0"/>
              </a:rPr>
              <a:t>kèm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theo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mã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tiến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hành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xóa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(L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</a:rPr>
              <a:t>u ý: </a:t>
            </a:r>
            <a:r>
              <a:rPr lang="en-US" dirty="0" err="1">
                <a:latin typeface="Segoe UI Light" panose="020B0502040204020203" pitchFamily="34" charset="0"/>
              </a:rPr>
              <a:t>Nếu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đó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đã</a:t>
            </a:r>
            <a:r>
              <a:rPr lang="en-US" dirty="0">
                <a:latin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ghi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danh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cho</a:t>
            </a:r>
            <a:r>
              <a:rPr lang="en-US" dirty="0">
                <a:latin typeface="Segoe UI Light" panose="020B0502040204020203" pitchFamily="34" charset="0"/>
              </a:rPr>
              <a:t> ng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ời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dùng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rồi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thì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sẽ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không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xóa</a:t>
            </a:r>
            <a:r>
              <a:rPr lang="en-US" dirty="0">
                <a:latin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ợc</a:t>
            </a:r>
            <a:r>
              <a:rPr lang="en-US" dirty="0">
                <a:latin typeface="Segoe UI Light" panose="020B0502040204020203" pitchFamily="34" charset="0"/>
              </a:rPr>
              <a:t>).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ơng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tự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có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kiểm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tra</a:t>
            </a:r>
            <a:r>
              <a:rPr lang="en-US" dirty="0">
                <a:latin typeface="Segoe UI Light" panose="020B0502040204020203" pitchFamily="34" charset="0"/>
              </a:rPr>
              <a:t> console.log() </a:t>
            </a:r>
            <a:r>
              <a:rPr lang="en-US" dirty="0" err="1">
                <a:latin typeface="Segoe UI Light" panose="020B0502040204020203" pitchFamily="34" charset="0"/>
              </a:rPr>
              <a:t>kết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quả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8B247-AC00-4E05-9BC0-A4BE137FF30F}"/>
              </a:ext>
            </a:extLst>
          </p:cNvPr>
          <p:cNvSpPr/>
          <p:nvPr/>
        </p:nvSpPr>
        <p:spPr>
          <a:xfrm>
            <a:off x="607241" y="3160399"/>
            <a:ext cx="194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</a:rPr>
              <a:t>KhoaHocService.js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A99EA-45D6-49C8-94F0-424EA8E3961C}"/>
              </a:ext>
            </a:extLst>
          </p:cNvPr>
          <p:cNvSpPr/>
          <p:nvPr/>
        </p:nvSpPr>
        <p:spPr>
          <a:xfrm>
            <a:off x="607241" y="885720"/>
            <a:ext cx="473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DELETE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XoaKhoaHoc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/{id}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7F279-C5B5-4AF2-A939-14E752B7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41" y="3581400"/>
            <a:ext cx="99536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978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15-AC058TU</dc:creator>
  <cp:lastModifiedBy>Đặng Trung Hiếu</cp:lastModifiedBy>
  <cp:revision>104</cp:revision>
  <dcterms:created xsi:type="dcterms:W3CDTF">2018-04-04T12:44:12Z</dcterms:created>
  <dcterms:modified xsi:type="dcterms:W3CDTF">2018-11-22T06:31:40Z</dcterms:modified>
</cp:coreProperties>
</file>