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277A5-BC12-4CE8-8296-370C08D0413F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C502-B4B7-4E99-9961-AD10C10E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18FE-C32F-4683-92A3-09470D25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6359-E7E9-46F3-BB7A-D2379E8D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33BF-394F-4967-8FD2-01CD63B7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2C0F-7235-40F6-A1E0-84A5C47E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0E5-7A64-4C19-983C-39F7B3A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3A10-898C-4A3E-B1D5-95E1C4C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EA33-B67C-4992-A89A-953AAAA9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0431-CC1D-4488-82C3-0943B2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9E97-927F-4030-AED0-6789DF6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EE13-76BC-4866-BC58-89B90005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ED350-3B24-4FA7-818E-2A48157A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FF4DE-2E36-44BF-A049-8D3DC564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648C-8473-499A-80BF-116761E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9D47-12E2-4791-AC57-2ECF2B02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7BA7-F686-4AFF-8958-5A345A91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F388-8F46-4441-AA74-2CE8A67F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920F-35B5-447F-9872-FE2BBD3A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5CCA-5836-4D2A-A299-8241A7CF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3FF0-FC7C-4CFF-B5D8-D8B4F2E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6476-BF5E-43F9-9271-60B94E2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8087-8397-499B-80A1-2C6C0C1D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D628-A6B9-4B80-9991-AC979FCA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3FD3-20E4-48FF-8B01-DC046ECA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FB47-2127-418A-8C6F-99C09A5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532E-66CF-42C7-91D8-06DD8E5D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4D4C-3566-4117-BB8C-331FA77F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1C86-1A72-48EB-93E9-921A7161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6D259-464F-448B-8838-D454B88DE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7A51-99DF-404E-AED5-E263D46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7244-7A7B-47EA-BC7B-D8D9D55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D3AD-9184-45B9-A43F-58746505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EC84-EAC2-4D58-B340-CA6FAB57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498D-5CC9-40D4-B432-8A987A9F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55AE-85C1-486D-BD86-EFEFFDF0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C740-2BA0-417C-AF03-45EBEBC5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26F50-C40B-416A-AC79-A429FA05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4DEDB-79FE-48E8-A135-97B5B346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FBBB5-9FB9-4D8E-83FE-511C8BEB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BF21C-9C64-4762-BBF4-0E70EE0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467-FE8B-4751-AEAC-596E96E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DCE42-DA09-4DB3-ACCD-3999CA64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B8BF-40AA-4139-88EE-4CC9A0F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9428-A9E1-472F-AC7F-7E0F5EB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1FEE-8709-4383-84AE-729AED3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4AC-2848-406E-8176-1601D2F1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12F86-B573-433D-96FD-7F1A1A19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E1E-5042-4627-8A9F-C61CCA9A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8B28-B497-4050-A6DC-A671A384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E97A-DD5B-476B-B910-EE0DC818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F4704-B556-4BE2-97F7-F252165E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4E4F9-1625-4B2B-820C-3ACE6BE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AA04-DD08-44B5-BC3B-249C90C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1727-286A-4080-868C-8A5DF8C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E048B-8D54-4122-B898-44BB95C0D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2E924-D80D-4A0F-9D55-2D3B89F6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13B8-FF4C-4FBE-93B9-34D62BCB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EEB5-6E4E-43D3-9D33-46C8D89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9FC9A-9072-48F5-AF01-535004C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2B9C2-7AC8-4F4B-B165-D6F71E10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5D05-01EF-47C2-B260-0A6F6809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2161-10F7-4CA0-8E6E-E3262BDC2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F044-8296-4ABD-9588-6FBDE60A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0108-3787-4202-94FF-6DFDC7325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sonhacks.com/nvidia-jetson-nano-j41-header-pinout/" TargetMode="External"/><Relationship Id="rId3" Type="http://schemas.openxmlformats.org/officeDocument/2006/relationships/hyperlink" Target="https://docs.nvidia.com/jetson/archives/l4t-archived/l4t-3231/index.html#page/Tegra%20Linux%20Driver%20Package%20Development%20Guide/introduction.html" TargetMode="External"/><Relationship Id="rId7" Type="http://schemas.openxmlformats.org/officeDocument/2006/relationships/hyperlink" Target="https://developer.nvidia.com/embedded/downloads#?search=jetson%20nano%20pinmu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embedded/downloads#?search=Technical%20Reference%20Manual" TargetMode="External"/><Relationship Id="rId5" Type="http://schemas.openxmlformats.org/officeDocument/2006/relationships/hyperlink" Target="https://docs.nvidia.com/jetson/archives/l4t-archived/l4t-3231/index.html#page/Tegra%2520Linux%2520Driver%2520Package%2520Development%2520Guide%2Fhw_setup_jetson_io.html%23" TargetMode="External"/><Relationship Id="rId10" Type="http://schemas.openxmlformats.org/officeDocument/2006/relationships/hyperlink" Target="https://www.youtube.com/watch?v=zw6St5zXEXg&amp;list=PLL68erM6rDuLivN88lwS9YYAeBfuIOYvA" TargetMode="External"/><Relationship Id="rId4" Type="http://schemas.openxmlformats.org/officeDocument/2006/relationships/hyperlink" Target="https://www.hackster.io/news/getting-started-with-the-nvidia-jetson-nano-developer-kit-43aa7c298797" TargetMode="External"/><Relationship Id="rId9" Type="http://schemas.openxmlformats.org/officeDocument/2006/relationships/hyperlink" Target="https://www.youtube.com/watch?v=3MY8kLEZr98&amp;list=PLL68erM6rDuJ4juXm6MzhppMsNB2wJ-T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ourcerer.io/writing-a-simple-linux-kernel-module-d9dc3762c2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jetson/archives/l4t-archived/l4t-3231/index.html#page/Tegra%2520Linux%2520Driver%2520Package%2520Development%2520Guide%2Fhw_setup_jetson_io.html%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thanhhaibk96/Jetson-Nano-Kernel-Sample/tree/master/GPIO/jetson-nano-gpio-v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anhhaibk96/Jetson-Nano-C-Sample/tree/master/GPIO/jetson-nano-gpio-test" TargetMode="External"/><Relationship Id="rId5" Type="http://schemas.openxmlformats.org/officeDocument/2006/relationships/hyperlink" Target="https://github.com/valentis/jetson-nano-gpio-example" TargetMode="External"/><Relationship Id="rId4" Type="http://schemas.openxmlformats.org/officeDocument/2006/relationships/hyperlink" Target="https://github.com/jwatte/jetson-gpio-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48CC0-7B49-4EB1-AA07-EFB20A63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23" y="1722210"/>
            <a:ext cx="4564577" cy="3413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D6AAC-0065-452A-B61D-32EA13F6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559"/>
            <a:ext cx="7415080" cy="4166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2D4E0-9A30-47B1-8167-182C33CB1551}"/>
              </a:ext>
            </a:extLst>
          </p:cNvPr>
          <p:cNvSpPr txBox="1"/>
          <p:nvPr/>
        </p:nvSpPr>
        <p:spPr>
          <a:xfrm>
            <a:off x="9783264" y="6457890"/>
            <a:ext cx="2408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mbria" panose="02040503050406030204" pitchFamily="18" charset="0"/>
              </a:rPr>
              <a:t>By Thanh Hai Chau</a:t>
            </a:r>
          </a:p>
        </p:txBody>
      </p:sp>
    </p:spTree>
    <p:extLst>
      <p:ext uri="{BB962C8B-B14F-4D97-AF65-F5344CB8AC3E}">
        <p14:creationId xmlns:p14="http://schemas.microsoft.com/office/powerpoint/2010/main" val="76072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Documents: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8B7B5A-9797-42BE-814C-4020DE83F7D4}"/>
              </a:ext>
            </a:extLst>
          </p:cNvPr>
          <p:cNvSpPr/>
          <p:nvPr/>
        </p:nvSpPr>
        <p:spPr>
          <a:xfrm>
            <a:off x="604684" y="908636"/>
            <a:ext cx="11587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NVIDIA Tegra Linux Driver Package: </a:t>
            </a:r>
            <a:r>
              <a:rPr lang="en-US">
                <a:latin typeface="Cambria" panose="02040503050406030204" pitchFamily="18" charset="0"/>
                <a:hlinkClick r:id="rId3"/>
              </a:rPr>
              <a:t>https://docs.nvidia.com/jetson/archives/l4t-archived/l4t-3231/index.html#page/Tegra%20Linux%20Driver%20Package%20Development%20Guide/introduction.html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Getting Started: </a:t>
            </a:r>
            <a:r>
              <a:rPr lang="en-US">
                <a:latin typeface="Cambria" panose="02040503050406030204" pitchFamily="18" charset="0"/>
                <a:hlinkClick r:id="rId4"/>
              </a:rPr>
              <a:t>https://www.hackster.io/news/getting-started-with-the-nvidia-jetson-nano-developer-kit-43aa7c298797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Use VNC to remote 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3FBA1-B4B1-4A14-8090-19596D0A8D7B}"/>
              </a:ext>
            </a:extLst>
          </p:cNvPr>
          <p:cNvSpPr txBox="1"/>
          <p:nvPr/>
        </p:nvSpPr>
        <p:spPr>
          <a:xfrm>
            <a:off x="176980" y="6211669"/>
            <a:ext cx="836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solidFill>
                  <a:srgbClr val="FF0000"/>
                </a:solidFill>
              </a:rPr>
              <a:t>Note: NVIDIA supply forum for all users, you should register an account and join this forum for development 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4246-6FA9-4BF2-9B94-249F97EFA7CD}"/>
              </a:ext>
            </a:extLst>
          </p:cNvPr>
          <p:cNvSpPr txBox="1"/>
          <p:nvPr/>
        </p:nvSpPr>
        <p:spPr>
          <a:xfrm>
            <a:off x="604683" y="2732550"/>
            <a:ext cx="387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ambria" panose="02040503050406030204" pitchFamily="18" charset="0"/>
              </a:rPr>
              <a:t>Progam Hardware: GPIO, I2C, SPI,…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1443C-AFB3-4749-A78B-0213C081B85F}"/>
              </a:ext>
            </a:extLst>
          </p:cNvPr>
          <p:cNvSpPr/>
          <p:nvPr/>
        </p:nvSpPr>
        <p:spPr>
          <a:xfrm>
            <a:off x="789442" y="3101882"/>
            <a:ext cx="114025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Configuring the 40-pin Expansion Header: </a:t>
            </a:r>
            <a:r>
              <a:rPr lang="en-US">
                <a:latin typeface="Cambria" panose="02040503050406030204" pitchFamily="18" charset="0"/>
                <a:hlinkClick r:id="rId5"/>
              </a:rPr>
              <a:t>https://docs.nvidia.com/jetson/archives/l4t-archived/l4t-3231/index.html#page/Tegra%2520Linux%2520Driver%2520Package%2520Development%2520Guide%2Fhw_setup_jetson_io.html%23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Technical Reference Manual: </a:t>
            </a:r>
            <a:r>
              <a:rPr lang="en-US">
                <a:latin typeface="Cambria" panose="02040503050406030204" pitchFamily="18" charset="0"/>
                <a:hlinkClick r:id="rId6"/>
              </a:rPr>
              <a:t>https://developer.nvidia.com/embedded/downloads#?search=Technical%20Reference%20Manual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Pin Map on Jetson Nano: </a:t>
            </a:r>
            <a:r>
              <a:rPr lang="en-US">
                <a:latin typeface="Cambria" panose="02040503050406030204" pitchFamily="18" charset="0"/>
                <a:hlinkClick r:id="rId7"/>
              </a:rPr>
              <a:t>https://developer.nvidia.com/embedded/downloads#?search=jetson%20nano%20pinmux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Jetson Nano J41 Port: </a:t>
            </a:r>
            <a:r>
              <a:rPr lang="en-US">
                <a:latin typeface="Cambria" panose="02040503050406030204" pitchFamily="18" charset="0"/>
                <a:hlinkClick r:id="rId8"/>
              </a:rPr>
              <a:t>https://www.jetsonhacks.com/nvidia-jetson-nano-j41-header-pinout/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Learn programing driver on ubuntu: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9"/>
              </a:rPr>
              <a:t>https://www.youtube.com/watch?v=3MY8kLEZr98&amp;list=PLL68erM6rDuJ4juXm6MzhppMsNB2wJ-Tk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10"/>
              </a:rPr>
              <a:t>https://www.youtube.com/watch?v=zw6St5zXEXg&amp;list=PLL68erM6rDuLivN88lwS9YYAeBfuIOYvA</a:t>
            </a:r>
            <a:r>
              <a:rPr lang="en-US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9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551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A Simple Example Programing Driver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794532-3C9C-40BC-8D67-432441E0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1" y="727135"/>
            <a:ext cx="10876144" cy="3948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32C25-0096-4898-A657-BAAF8EB8CF74}"/>
              </a:ext>
            </a:extLst>
          </p:cNvPr>
          <p:cNvSpPr txBox="1"/>
          <p:nvPr/>
        </p:nvSpPr>
        <p:spPr>
          <a:xfrm>
            <a:off x="988142" y="4807974"/>
            <a:ext cx="1120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Một cách dễ hiểu, lập trình driver là lập trình để giao tiếp với các cổng </a:t>
            </a:r>
            <a:r>
              <a:rPr lang="en-US" i="1"/>
              <a:t>tty</a:t>
            </a:r>
            <a:r>
              <a:rPr lang="en-US"/>
              <a:t> trên hệ thống, có thể dùng lệnh </a:t>
            </a:r>
            <a:r>
              <a:rPr lang="en-US" i="1">
                <a:solidFill>
                  <a:srgbClr val="FF0000"/>
                </a:solidFill>
              </a:rPr>
              <a:t>ls /dev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để liệt kê các danh sách thiết bị có trên hệ thống.</a:t>
            </a:r>
          </a:p>
          <a:p>
            <a:r>
              <a:rPr lang="en-US" b="1" i="1" u="sng">
                <a:solidFill>
                  <a:srgbClr val="FF0000"/>
                </a:solidFill>
              </a:rPr>
              <a:t>Có 2 cách để lập trình GPIO hệ thống: lập trình kernel, lập trình C/C++ thông qua cổng /dev/mem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8B3B7-E79C-49E4-A9AB-3E42CF4A2DA0}"/>
              </a:ext>
            </a:extLst>
          </p:cNvPr>
          <p:cNvSpPr/>
          <p:nvPr/>
        </p:nvSpPr>
        <p:spPr>
          <a:xfrm>
            <a:off x="988142" y="5807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https://blog.sourcerer.io/writing-a-simple-linux-kernel-module-d9dc3762c234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0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733F5-A0E1-4335-AA10-998324F3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" y="2199540"/>
            <a:ext cx="8927186" cy="313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D6209-EBF8-491A-A4A8-1D3402C26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70706"/>
            <a:ext cx="4819650" cy="3695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8B3506-3138-48AD-95D7-60FD89A32F67}"/>
              </a:ext>
            </a:extLst>
          </p:cNvPr>
          <p:cNvSpPr/>
          <p:nvPr/>
        </p:nvSpPr>
        <p:spPr>
          <a:xfrm>
            <a:off x="2124075" y="2428875"/>
            <a:ext cx="1066800" cy="190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3998A-B67F-42BD-BFB6-007F011A8C55}"/>
              </a:ext>
            </a:extLst>
          </p:cNvPr>
          <p:cNvSpPr/>
          <p:nvPr/>
        </p:nvSpPr>
        <p:spPr>
          <a:xfrm>
            <a:off x="942975" y="2428875"/>
            <a:ext cx="857250" cy="190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CF8E8D-AC93-4365-91DF-9E5FFFE3D171}"/>
              </a:ext>
            </a:extLst>
          </p:cNvPr>
          <p:cNvCxnSpPr/>
          <p:nvPr/>
        </p:nvCxnSpPr>
        <p:spPr>
          <a:xfrm flipV="1">
            <a:off x="3009900" y="1828800"/>
            <a:ext cx="7429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CF8E8D-AC93-4365-91DF-9E5FFFE3D171}"/>
              </a:ext>
            </a:extLst>
          </p:cNvPr>
          <p:cNvCxnSpPr/>
          <p:nvPr/>
        </p:nvCxnSpPr>
        <p:spPr>
          <a:xfrm flipV="1">
            <a:off x="1219200" y="1828800"/>
            <a:ext cx="7429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8E7D0E-4BF2-4FE1-961C-0FC2644FD8D0}"/>
              </a:ext>
            </a:extLst>
          </p:cNvPr>
          <p:cNvSpPr txBox="1"/>
          <p:nvPr/>
        </p:nvSpPr>
        <p:spPr>
          <a:xfrm>
            <a:off x="604683" y="929213"/>
            <a:ext cx="534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Search in documents: NV_Jetson_Nano_Module_Pinmux_Config_Template, </a:t>
            </a:r>
            <a:r>
              <a:rPr lang="sv-SE" i="1">
                <a:latin typeface="Cambria" panose="02040503050406030204" pitchFamily="18" charset="0"/>
              </a:rPr>
              <a:t>Tegra_X1_TRM_DP07225001_v1.3p</a:t>
            </a:r>
            <a:endParaRPr lang="en-US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  <a:p>
            <a:r>
              <a:rPr lang="en-US">
                <a:latin typeface="Cambria" panose="02040503050406030204" pitchFamily="18" charset="0"/>
              </a:rPr>
              <a:t>Step1: Configure GPIO on </a:t>
            </a:r>
            <a:r>
              <a:rPr lang="en-US">
                <a:hlinkClick r:id="rId3"/>
              </a:rPr>
              <a:t>https://docs.nvidia.com/jetson/archives/l4t-archived/l4t-3231/index.html#page/Tegra%2520Linux%2520Driver%2520Package%2520Development%2520Guide%2Fhw_setup_jetson_io.html%23</a:t>
            </a:r>
            <a:endParaRPr lang="en-US"/>
          </a:p>
          <a:p>
            <a:r>
              <a:rPr lang="en-US">
                <a:latin typeface="Cambria" panose="02040503050406030204" pitchFamily="18" charset="0"/>
              </a:rPr>
              <a:t>Check in </a:t>
            </a:r>
            <a:r>
              <a:rPr lang="en-US" i="1">
                <a:latin typeface="Cambria" panose="02040503050406030204" pitchFamily="18" charset="0"/>
              </a:rPr>
              <a:t>NV_Jetson_Nano_Module_Pinmux_Config_Template, where is your pin on chip ARM57? And what is it’s name?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33007-F428-49A2-9BE6-40465CAB3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2328284"/>
            <a:ext cx="12192000" cy="1731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C636A5-230E-4AC1-859A-6E1FD352CBC1}"/>
              </a:ext>
            </a:extLst>
          </p:cNvPr>
          <p:cNvSpPr/>
          <p:nvPr/>
        </p:nvSpPr>
        <p:spPr>
          <a:xfrm>
            <a:off x="-12700" y="3104951"/>
            <a:ext cx="115570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F19A51-7AA0-4E34-B112-954EA71F94E1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5765800" y="33462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DE503-75A1-4D85-A657-4C3FD5C07FE0}"/>
              </a:ext>
            </a:extLst>
          </p:cNvPr>
          <p:cNvCxnSpPr>
            <a:cxnSpLocks/>
          </p:cNvCxnSpPr>
          <p:nvPr/>
        </p:nvCxnSpPr>
        <p:spPr>
          <a:xfrm>
            <a:off x="9258300" y="3244651"/>
            <a:ext cx="342900" cy="51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9099346" y="369861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GPIOBB.00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4149513"/>
            <a:ext cx="11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Step2: Check in </a:t>
            </a:r>
            <a:r>
              <a:rPr lang="sv-SE" i="1">
                <a:latin typeface="Cambria" panose="02040503050406030204" pitchFamily="18" charset="0"/>
              </a:rPr>
              <a:t>Tegra_X1_TRM_DP07225001_v1.3p, which register does it respond for GPIOBB.00?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63EBF-FF01-46D1-B9EC-91EC47539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78" y="4518845"/>
            <a:ext cx="5463509" cy="22297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3FF6E4-82A7-4C6B-83EA-6D632B7F191B}"/>
              </a:ext>
            </a:extLst>
          </p:cNvPr>
          <p:cNvSpPr/>
          <p:nvPr/>
        </p:nvSpPr>
        <p:spPr>
          <a:xfrm>
            <a:off x="3718932" y="4518845"/>
            <a:ext cx="705584" cy="148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5E2475-23A5-4DBD-84D5-CCA41F598A8B}"/>
              </a:ext>
            </a:extLst>
          </p:cNvPr>
          <p:cNvCxnSpPr/>
          <p:nvPr/>
        </p:nvCxnSpPr>
        <p:spPr>
          <a:xfrm>
            <a:off x="4100052" y="4763729"/>
            <a:ext cx="30529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7152968" y="4579063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Offset memory: 0x60C</a:t>
            </a:r>
          </a:p>
        </p:txBody>
      </p:sp>
    </p:spTree>
    <p:extLst>
      <p:ext uri="{BB962C8B-B14F-4D97-AF65-F5344CB8AC3E}">
        <p14:creationId xmlns:p14="http://schemas.microsoft.com/office/powerpoint/2010/main" val="5356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1188801"/>
            <a:ext cx="11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Step2: Check in </a:t>
            </a:r>
            <a:r>
              <a:rPr lang="sv-SE" i="1">
                <a:latin typeface="Cambria" panose="02040503050406030204" pitchFamily="18" charset="0"/>
              </a:rPr>
              <a:t>Tegra_X1_TRM_DP07225001_v1.3p, which register does it respond for GPIOBB.00?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63EBF-FF01-46D1-B9EC-91EC4753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8" y="1558133"/>
            <a:ext cx="5463509" cy="22297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3FF6E4-82A7-4C6B-83EA-6D632B7F191B}"/>
              </a:ext>
            </a:extLst>
          </p:cNvPr>
          <p:cNvSpPr/>
          <p:nvPr/>
        </p:nvSpPr>
        <p:spPr>
          <a:xfrm>
            <a:off x="3718932" y="1558133"/>
            <a:ext cx="705584" cy="148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5E2475-23A5-4DBD-84D5-CCA41F598A8B}"/>
              </a:ext>
            </a:extLst>
          </p:cNvPr>
          <p:cNvCxnSpPr/>
          <p:nvPr/>
        </p:nvCxnSpPr>
        <p:spPr>
          <a:xfrm>
            <a:off x="4100052" y="1803017"/>
            <a:ext cx="30529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7152968" y="1618351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Offset memory: 0x60C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1997C-6E94-4BA7-84D2-2D18894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78" y="4064383"/>
            <a:ext cx="7486650" cy="198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9FC082-BD46-415C-AE56-505BD223889D}"/>
              </a:ext>
            </a:extLst>
          </p:cNvPr>
          <p:cNvSpPr/>
          <p:nvPr/>
        </p:nvSpPr>
        <p:spPr>
          <a:xfrm>
            <a:off x="987178" y="1558133"/>
            <a:ext cx="1490551" cy="244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2DB91-7218-4D06-A844-7261ADD92551}"/>
              </a:ext>
            </a:extLst>
          </p:cNvPr>
          <p:cNvSpPr/>
          <p:nvPr/>
        </p:nvSpPr>
        <p:spPr>
          <a:xfrm>
            <a:off x="987178" y="5560142"/>
            <a:ext cx="7486650" cy="3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CEC5A-7B66-45D9-A3AB-E165EE4518E6}"/>
              </a:ext>
            </a:extLst>
          </p:cNvPr>
          <p:cNvCxnSpPr/>
          <p:nvPr/>
        </p:nvCxnSpPr>
        <p:spPr>
          <a:xfrm flipV="1">
            <a:off x="3864077" y="3787854"/>
            <a:ext cx="4807975" cy="1919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7">
            <a:extLst>
              <a:ext uri="{FF2B5EF4-FFF2-40B4-BE49-F238E27FC236}">
                <a16:creationId xmlns:a16="http://schemas.microsoft.com/office/drawing/2014/main" id="{6BAD4D19-BBD9-4F32-86D7-F9A05D2CD87A}"/>
              </a:ext>
            </a:extLst>
          </p:cNvPr>
          <p:cNvSpPr txBox="1"/>
          <p:nvPr/>
        </p:nvSpPr>
        <p:spPr>
          <a:xfrm>
            <a:off x="8672052" y="3603187"/>
            <a:ext cx="300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Adress Start + Offset memory</a:t>
            </a:r>
          </a:p>
          <a:p>
            <a:r>
              <a:rPr lang="en-US" b="1">
                <a:solidFill>
                  <a:srgbClr val="FF0000"/>
                </a:solidFill>
              </a:rPr>
              <a:t>= 0x6000D60C</a:t>
            </a:r>
          </a:p>
        </p:txBody>
      </p:sp>
    </p:spTree>
    <p:extLst>
      <p:ext uri="{BB962C8B-B14F-4D97-AF65-F5344CB8AC3E}">
        <p14:creationId xmlns:p14="http://schemas.microsoft.com/office/powerpoint/2010/main" val="26536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1188801"/>
            <a:ext cx="1157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Step3: Download Github code: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4"/>
              </a:rPr>
              <a:t>https://github.com/jwatte/jetson-gpio-example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5"/>
              </a:rPr>
              <a:t>https://github.com/valentis/jetson-nano-gpio-example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hlinkClick r:id="rId6"/>
              </a:rPr>
              <a:t>https://github.com/thanhhaibk96/Jetson-Nano-C-Sample/tree/master/GPIO/jetson-nano-gpio-test</a:t>
            </a: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hlinkClick r:id="rId7"/>
              </a:rPr>
              <a:t>https://github.com/thanhhaibk96/Jetson-Nano-Kernel-Sample/tree/master/GPIO/jetson-nano-gpio-v1</a:t>
            </a:r>
            <a:r>
              <a:rPr lang="en-US"/>
              <a:t> </a:t>
            </a:r>
            <a:r>
              <a:rPr lang="en-US">
                <a:latin typeface="Cambria" panose="02040503050406030204" pitchFamily="18" charset="0"/>
              </a:rPr>
              <a:t>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869D9-502A-4542-8BE6-FA4BE4923810}"/>
              </a:ext>
            </a:extLst>
          </p:cNvPr>
          <p:cNvSpPr/>
          <p:nvPr/>
        </p:nvSpPr>
        <p:spPr>
          <a:xfrm>
            <a:off x="604683" y="2972059"/>
            <a:ext cx="11574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Explaining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Program C via using /dev/mem </a:t>
            </a:r>
          </a:p>
          <a:p>
            <a:r>
              <a:rPr lang="en-US">
                <a:latin typeface="Cambria" panose="02040503050406030204" pitchFamily="18" charset="0"/>
              </a:rPr>
              <a:t>	Because Linux does not allow you access physical memory directly, so you have to use a function to create virtual memory - </a:t>
            </a:r>
            <a:r>
              <a:rPr lang="pt-BR" i="1">
                <a:solidFill>
                  <a:srgbClr val="FF0000"/>
                </a:solidFill>
              </a:rPr>
              <a:t>open("/dev/mem", O_RDWR | O_SYNC);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mbria" panose="02040503050406030204" pitchFamily="18" charset="0"/>
              </a:rPr>
              <a:t>Program driver </a:t>
            </a:r>
          </a:p>
          <a:p>
            <a:r>
              <a:rPr lang="pt-BR">
                <a:latin typeface="Cambria" panose="02040503050406030204" pitchFamily="18" charset="0"/>
              </a:rPr>
              <a:t>	In programming driver, Linux does not allow you access physical memory directly like program in C, you have to use function - </a:t>
            </a:r>
            <a:r>
              <a:rPr lang="it-IT">
                <a:solidFill>
                  <a:srgbClr val="FF0000"/>
                </a:solidFill>
              </a:rPr>
              <a:t>ioremap(GPIO_216, sizeof(gpio_register)); </a:t>
            </a:r>
            <a:r>
              <a:rPr lang="it-IT"/>
              <a:t>to access undirectly physical memory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647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Thanh Hai</dc:creator>
  <cp:lastModifiedBy>Chau Thanh Hai</cp:lastModifiedBy>
  <cp:revision>62</cp:revision>
  <dcterms:created xsi:type="dcterms:W3CDTF">2020-04-20T09:16:23Z</dcterms:created>
  <dcterms:modified xsi:type="dcterms:W3CDTF">2020-04-22T04:42:43Z</dcterms:modified>
</cp:coreProperties>
</file>