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05471"/>
            <a:ext cx="9440034" cy="2341880"/>
          </a:xfrm>
        </p:spPr>
        <p:txBody>
          <a:bodyPr>
            <a:normAutofit/>
          </a:bodyPr>
          <a:lstStyle/>
          <a:p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429000"/>
            <a:ext cx="9440034" cy="2584174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Dung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Nhật Long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2426-C24E-4969-9358-12A443DE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697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6576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A12E-0DBF-44A4-AFC3-ECDB219B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03583"/>
            <a:ext cx="9590550" cy="103221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ưởng bài toán: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747B-C3E0-4BE9-8A5E-5149CDA0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54087"/>
            <a:ext cx="9590550" cy="30428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thực trạng cửa hàng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các sơ đồ quan hệ thực thể, sơ đồ dữa liệu logic, sơ đồ phân rã chức năng , sơ đồ ngữ cảnh... để phân tích thiết kế hệ thống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199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B4B6-82DB-450F-A04F-9FD96C6B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424069"/>
            <a:ext cx="9590550" cy="979202"/>
          </a:xfrm>
        </p:spPr>
        <p:txBody>
          <a:bodyPr/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Mô tả hệ thống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3423-5B70-4309-BE67-4A835851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722783"/>
            <a:ext cx="9590550" cy="3374150"/>
          </a:xfrm>
        </p:spPr>
        <p:txBody>
          <a:bodyPr/>
          <a:lstStyle/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 nhận thông tin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nhân viên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hàng</a:t>
            </a: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Hệ thống cho phép hiển thị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hàng tồn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 thu cửa hàng, nhân viên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</a:p>
          <a:p>
            <a:pPr algn="l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75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186A-A17E-4900-B8C1-8A7AFB26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49357"/>
            <a:ext cx="9590550" cy="939445"/>
          </a:xfrm>
        </p:spPr>
        <p:txBody>
          <a:bodyPr/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Danh sách hồ sơ – data – thực thể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4C3BC-B573-461C-B443-A6202B0B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588802"/>
            <a:ext cx="9590550" cy="350813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cửa hàng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nhân viên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nhân viên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Phiếu nhập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Phiếu xuất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Doanh thu nhân viên thèo từng ngày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Doanh thu cửa hàng theo từng ngày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7BC2-F5FA-4DC7-8E21-BED2651D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90330"/>
            <a:ext cx="9590550" cy="820176"/>
          </a:xfrm>
        </p:spPr>
        <p:txBody>
          <a:bodyPr/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28A1-DA7F-4649-B5FD-06B7428E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510748"/>
            <a:ext cx="9590550" cy="358618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cho phép quản lý cửa hàng, thông tin chi tiết cửa hàng. Những thông tin về cửa hàng có thể chỉnh sửa và thêm.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cho phép chỉnh sửa thông tin nhân viên và sản phẩm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cho phép cập nhật và thêm nhân viên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cho phép quản lý doanh thu của cửa hàng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2E15-FD94-47DD-B1A2-1E041488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03583"/>
            <a:ext cx="9590550" cy="846680"/>
          </a:xfrm>
        </p:spPr>
        <p:txBody>
          <a:bodyPr/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Triển khai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82F86-DCB4-4B8C-ACF5-AE372A65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5" y="1350263"/>
            <a:ext cx="10124661" cy="5054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FD9C-2CC3-4809-A638-E6128CA2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350263"/>
            <a:ext cx="9590550" cy="3746670"/>
          </a:xfrm>
        </p:spPr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116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013E3-BE43-4A64-9888-0CBEC7B0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08" y="1243842"/>
            <a:ext cx="9588983" cy="47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AF37-A1B7-48C6-B54E-E79CB8BA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78156"/>
            <a:ext cx="10353762" cy="12573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charset="0"/>
                <a:cs typeface="Times New Roman" panose="02020603050405020304" charset="0"/>
              </a:rPr>
              <a:t>Thanks for listening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6480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{6D40CE56-62FA-48A8-9D1E-6AFF20917C0D}tf12214701</Template>
  <TotalTime>0</TotalTime>
  <Words>247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Goudy Old Style</vt:lpstr>
      <vt:lpstr>Times New Roman</vt:lpstr>
      <vt:lpstr>Wingdings 2</vt:lpstr>
      <vt:lpstr>SlateVTI</vt:lpstr>
      <vt:lpstr>Phân tích thiết kế hệ thống thông tin</vt:lpstr>
      <vt:lpstr>Đề tài: Phân tích thiết kế quản lý cửa hang bán quần áo</vt:lpstr>
      <vt:lpstr>Ý tưởng bài toán:</vt:lpstr>
      <vt:lpstr>1. Mô tả hệ thống</vt:lpstr>
      <vt:lpstr>2. Danh sách hồ sơ – data – thực thể</vt:lpstr>
      <vt:lpstr>3. Chức năng</vt:lpstr>
      <vt:lpstr>3. Triển khai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2020-06-19T18:49:15Z</dcterms:created>
  <dcterms:modified xsi:type="dcterms:W3CDTF">2020-06-19T18:57:49Z</dcterms:modified>
</cp:coreProperties>
</file>