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4" r:id="rId2"/>
    <p:sldId id="258" r:id="rId3"/>
    <p:sldId id="260" r:id="rId4"/>
    <p:sldId id="257" r:id="rId5"/>
    <p:sldId id="261" r:id="rId6"/>
    <p:sldId id="262" r:id="rId7"/>
    <p:sldId id="263" r:id="rId8"/>
    <p:sldId id="264" r:id="rId9"/>
    <p:sldId id="266" r:id="rId10"/>
    <p:sldId id="267" r:id="rId11"/>
    <p:sldId id="277" r:id="rId12"/>
    <p:sldId id="269" r:id="rId13"/>
    <p:sldId id="271" r:id="rId14"/>
    <p:sldId id="272" r:id="rId15"/>
    <p:sldId id="275" r:id="rId16"/>
    <p:sldId id="276" r:id="rId17"/>
    <p:sldId id="273" r:id="rId1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409"/>
    <a:srgbClr val="E8E5E4"/>
    <a:srgbClr val="A59992"/>
    <a:srgbClr val="76583D"/>
    <a:srgbClr val="988378"/>
    <a:srgbClr val="CAC2BF"/>
    <a:srgbClr val="6D310D"/>
    <a:srgbClr val="BB5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2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DEEA1-956A-4AFB-ABC5-DCB461D8FCB6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AEE93-928E-470A-92AC-F090C05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216C-933B-644F-8776-36CAC107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1559F-30E8-674C-98FD-1C8B1695D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C189-4D23-C540-82E7-4F8DA4EE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B2D3-6DEE-6C43-B7D8-29A2F46538C2}" type="datetime1">
              <a:rPr lang="en-US" smtClean="0"/>
              <a:t>6/4/20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85E7-A6D1-8642-9C83-2222994D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69B5-5BF5-834F-93A9-AF0B2B0E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952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8736-DFD5-5D4A-8679-B54FBECD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A1143-6954-DE48-A5F1-D3FED5074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D1FC-CE8B-A343-B26A-6FA5A374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5CD8-F18C-0D4D-8270-5DDE4111480A}" type="datetime1">
              <a:rPr lang="en-US" smtClean="0"/>
              <a:t>6/4/20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E1AB-2F15-4F44-B54D-9500292C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DA0E-7A6D-2342-B99D-243F8859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12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F5DFE-5D01-0A46-BB7C-9D8C716B7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83EE-E837-1E42-BE72-86E8DB6C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49D6-A359-BC47-BC6A-18EAF44D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060F-B037-244B-B858-1C3D60C5965E}" type="datetime1">
              <a:rPr lang="en-US" smtClean="0"/>
              <a:t>6/4/20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EC19-CAFF-E44B-AC59-2AF74E8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0331-A0CD-0C48-B065-CF9F9A1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213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DD3F-40EA-E44D-8A6B-08FE6C2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C759-303D-424B-B51F-167BC54D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77D4-CF37-4F48-BD7C-C5A58B2A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0FAE-ECD2-5246-A23F-01EAACF2818D}" type="datetime1">
              <a:rPr lang="en-US" smtClean="0"/>
              <a:t>6/4/20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2F99-5B1B-C849-8A63-837F482E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F244-8AF9-2F42-82B1-4DCF129D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26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483D-A33D-984E-A8DD-4A4DEF73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ABB3-83E3-4841-ADA9-64EE3604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036D-4126-F541-BC2B-53A76C1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4354-46E8-D546-807A-6D42524E6900}" type="datetime1">
              <a:rPr lang="en-US" smtClean="0"/>
              <a:t>6/4/20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FAA0-8998-DB43-8835-AD5A046E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0180-3DC6-7C45-98A5-152DA492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507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063B-743C-7443-99C3-D53E06E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E002-46FA-C94D-B38B-144D2B810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AE045-B8F7-2744-84EA-0FF8FEADA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6A5F-568D-C04E-A712-E6F97D45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F9F-B068-BE49-906A-B9429D9A2A3A}" type="datetime1">
              <a:rPr lang="en-US" smtClean="0"/>
              <a:t>6/4/20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C06BA-CACD-F647-9C98-C040FFBD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A0E5-494C-704C-9F83-EF1196AE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127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3EFD-E4F9-694C-94A2-BA2A994E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AA11-9120-4540-AE26-F85E4CAC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245C4-50B6-264A-822B-2F1AF1160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36C51-0F36-4542-83B3-F1EFA0167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C5D40-25D1-294E-B186-5001583A8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3AF02-1BF0-DB4F-8FF8-A0D12263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F4C5-04B1-7445-8A71-9BD5A366AC27}" type="datetime1">
              <a:rPr lang="en-US" smtClean="0"/>
              <a:t>6/4/20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D281C-A268-CE41-8347-BFA0E90F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D94F9-A851-FC49-ACBC-8B163343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4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6CB7-B873-B14D-ACDC-4D2CA980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5A651-648F-3A43-9E4B-8BB2630E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FF57-C12E-794B-95DE-C8C2583734EE}" type="datetime1">
              <a:rPr lang="en-US" smtClean="0"/>
              <a:t>6/4/20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F4CC4-792E-E447-A5E0-96C78E95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F7B36-4B90-B942-A763-42B980CC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48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7A82C-3BE9-AD44-8BBA-7220048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DB93-6FE2-F64C-BC03-CED829E55848}" type="datetime1">
              <a:rPr lang="en-US" smtClean="0"/>
              <a:t>6/4/20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9BBE2-96F8-6D4E-8A76-1FCCC91E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BEFBC-B233-C147-B858-5EF254E1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1485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750E-E98F-9446-B790-00A86E14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95E5-7211-5A41-8C63-8FE03E09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312B-6202-514C-B4E4-8154AAEE5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BD964-307C-994C-B28D-9020F1AA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0A17-EE21-774F-830F-1E702C658951}" type="datetime1">
              <a:rPr lang="en-US" smtClean="0"/>
              <a:t>6/4/20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B3CA-4B99-CA49-897F-8038AD0A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E857-9908-5D41-8644-2E5F2D74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40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D758-A381-A340-868E-525657D6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013E-9E6B-0645-BFDE-CBAB6F64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A8D9E-E558-1345-8EDE-3475EA1C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D9FB-7A33-A64D-B513-8C91A8F8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B90-1B25-A64B-A834-5C0CE11D4DFD}" type="datetime1">
              <a:rPr lang="en-US" smtClean="0"/>
              <a:t>6/4/20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D4A4F-6B31-964D-964B-FC9DFA73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B18E4-38B3-6941-89BB-B6517B2D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55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18958-CA94-5E40-B36F-24AB0C00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90E91-D757-2748-99B8-3BEC0F492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0328-B053-584C-9CD1-689722F17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0339-B3FF-CD43-AB71-185B16043C9C}" type="datetime1">
              <a:rPr lang="en-US" smtClean="0"/>
              <a:t>6/4/20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26D3-D448-C54C-B156-848AE28A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1243-03F3-3B45-9B47-4E91684E1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492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2910"/>
            <a:ext cx="12192000" cy="6435090"/>
          </a:xfrm>
          <a:prstGeom prst="rect">
            <a:avLst/>
          </a:prstGeom>
          <a:solidFill>
            <a:srgbClr val="A59992">
              <a:alpha val="26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70133" y="4608526"/>
            <a:ext cx="32963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35337" y="4130855"/>
            <a:ext cx="2162734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Nhóm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3391"/>
            <a:ext cx="12192000" cy="3064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09583" y="1438535"/>
            <a:ext cx="9109312" cy="1659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Lý thuyết và ngôn ngữ </a:t>
            </a:r>
          </a:p>
          <a:p>
            <a:pPr algn="ctr"/>
            <a:r>
              <a:rPr lang="vi-VN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hướng đối tượng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79319" y="3202961"/>
            <a:ext cx="7833359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3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BÁO CÁO BÀI TẬP LỚN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3DFA5-7C6C-4945-A293-BBF84802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520" y="4226051"/>
            <a:ext cx="6355795" cy="20671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2726E6-1CE2-4A25-B710-949046923B55}"/>
              </a:ext>
            </a:extLst>
          </p:cNvPr>
          <p:cNvSpPr/>
          <p:nvPr/>
        </p:nvSpPr>
        <p:spPr>
          <a:xfrm>
            <a:off x="1145074" y="4656874"/>
            <a:ext cx="2861880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Trần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Ngọc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Công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479DE-7656-452F-8E97-A9988BA63E8E}"/>
              </a:ext>
            </a:extLst>
          </p:cNvPr>
          <p:cNvSpPr/>
          <p:nvPr/>
        </p:nvSpPr>
        <p:spPr>
          <a:xfrm>
            <a:off x="1137460" y="5102042"/>
            <a:ext cx="2861882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Minh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Nguyệt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ED9837-5371-459A-9FE3-86CB89506207}"/>
              </a:ext>
            </a:extLst>
          </p:cNvPr>
          <p:cNvSpPr/>
          <p:nvPr/>
        </p:nvSpPr>
        <p:spPr>
          <a:xfrm>
            <a:off x="1137460" y="5566878"/>
            <a:ext cx="2861881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Kiều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Nam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B55CA-2480-4629-AE49-0DFAC4ADEC13}"/>
              </a:ext>
            </a:extLst>
          </p:cNvPr>
          <p:cNvSpPr/>
          <p:nvPr/>
        </p:nvSpPr>
        <p:spPr>
          <a:xfrm>
            <a:off x="1137460" y="6054392"/>
            <a:ext cx="2861882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Trung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Thành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3D925D-DDC9-4F48-A52A-A6300F74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178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192698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TRÌNH TỰ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A8D01-0846-456F-AF95-E302E65A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C08A3-2648-4B4E-B68F-1A08402F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14" y="985708"/>
            <a:ext cx="8477827" cy="5651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EC718-02EA-460D-8C9D-24FB4013AE16}"/>
              </a:ext>
            </a:extLst>
          </p:cNvPr>
          <p:cNvSpPr txBox="1"/>
          <p:nvPr/>
        </p:nvSpPr>
        <p:spPr>
          <a:xfrm>
            <a:off x="361796" y="3630627"/>
            <a:ext cx="146700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VN" b="1" dirty="0"/>
              <a:t>BIỂU ĐỒ </a:t>
            </a:r>
            <a:r>
              <a:rPr lang="en-US" b="1" dirty="0"/>
              <a:t>TRÌNH TỰ</a:t>
            </a:r>
            <a:endParaRPr lang="en-VN" b="1" dirty="0"/>
          </a:p>
          <a:p>
            <a:r>
              <a:rPr lang="en-VN" b="1" dirty="0"/>
              <a:t>USE CASE </a:t>
            </a:r>
            <a:r>
              <a:rPr lang="en-US" b="1" dirty="0"/>
              <a:t>BÁN HÀNG – GỌI MÓN</a:t>
            </a:r>
            <a:endParaRPr lang="en-V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4E1C2-2FBB-4850-AFBC-2E8F8FB6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9798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B15DA3-7B5D-44FC-8EEB-B150988770F1}"/>
              </a:ext>
            </a:extLst>
          </p:cNvPr>
          <p:cNvSpPr/>
          <p:nvPr/>
        </p:nvSpPr>
        <p:spPr>
          <a:xfrm>
            <a:off x="269915" y="192698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TRÌNH TỰ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6EBAD-2A2B-413A-9911-E1DEC0B3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55A3F-5439-485B-9AFF-40943CBC2D0B}"/>
              </a:ext>
            </a:extLst>
          </p:cNvPr>
          <p:cNvSpPr txBox="1"/>
          <p:nvPr/>
        </p:nvSpPr>
        <p:spPr>
          <a:xfrm>
            <a:off x="896165" y="5505609"/>
            <a:ext cx="264925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VN" b="1" dirty="0"/>
              <a:t>BIỂU ĐỒ </a:t>
            </a:r>
            <a:r>
              <a:rPr lang="en-US" b="1" dirty="0"/>
              <a:t>TRÌNH TỰ</a:t>
            </a:r>
            <a:endParaRPr lang="en-VN" b="1" dirty="0"/>
          </a:p>
          <a:p>
            <a:r>
              <a:rPr lang="en-VN" b="1" dirty="0"/>
              <a:t>USE CASE </a:t>
            </a:r>
            <a:endParaRPr lang="en-US" b="1" dirty="0"/>
          </a:p>
          <a:p>
            <a:r>
              <a:rPr lang="en-US" b="1" dirty="0"/>
              <a:t>QUẢN LÝ THỰC ĐƠN</a:t>
            </a:r>
            <a:endParaRPr lang="en-V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3BEBD-6AF3-4DC9-8F27-E2890D10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362" y="849744"/>
            <a:ext cx="6228843" cy="592512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078CF-E622-44A3-A7FF-95B735BF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312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923BE-2873-0647-BFE0-81A3EE2D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89" y="257826"/>
            <a:ext cx="1623176" cy="18598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328B2-E4F8-DE41-8601-C4EDD20E7335}"/>
              </a:ext>
            </a:extLst>
          </p:cNvPr>
          <p:cNvSpPr txBox="1"/>
          <p:nvPr/>
        </p:nvSpPr>
        <p:spPr>
          <a:xfrm>
            <a:off x="575417" y="5884313"/>
            <a:ext cx="177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CLASS DIAGRAM</a:t>
            </a:r>
          </a:p>
          <a:p>
            <a:r>
              <a:rPr lang="en-VN" b="1" dirty="0"/>
              <a:t>TỔNG QUAN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DDF1E-6DFC-47E8-AB85-7DA54E5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12</a:t>
            </a:fld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17B15-143E-154E-9563-744FFEAA5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73" y="1009077"/>
            <a:ext cx="6308853" cy="584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3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625421-E35E-4097-A4EB-00E64E2D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93117-B2FB-4649-A5EE-62A6511B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13</a:t>
            </a:fld>
            <a:endParaRPr lang="en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31FC5B-9775-8D4C-82A5-9EA19D5E20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1201421"/>
            <a:ext cx="6640830" cy="5154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8EB28-EEE3-0D43-9CCF-0C1A4EF557BF}"/>
              </a:ext>
            </a:extLst>
          </p:cNvPr>
          <p:cNvSpPr txBox="1"/>
          <p:nvPr/>
        </p:nvSpPr>
        <p:spPr>
          <a:xfrm>
            <a:off x="221483" y="5433020"/>
            <a:ext cx="3581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BIỂU ĐỒ CỤ THỂ MỐI QUAN HỆ GIỮA CÁC LỚP </a:t>
            </a:r>
          </a:p>
          <a:p>
            <a:r>
              <a:rPr lang="en-US" b="1" dirty="0"/>
              <a:t>[ PACKAGE INTERFACE-BÁN HÀNG ] </a:t>
            </a:r>
            <a:endParaRPr lang="en-VN" b="1" dirty="0"/>
          </a:p>
        </p:txBody>
      </p:sp>
    </p:spTree>
    <p:extLst>
      <p:ext uri="{BB962C8B-B14F-4D97-AF65-F5344CB8AC3E}">
        <p14:creationId xmlns:p14="http://schemas.microsoft.com/office/powerpoint/2010/main" val="314706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340165-9EBC-4025-9CFC-2DF781D68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79CED1-C2CD-4B39-859B-CCCE6A99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14</a:t>
            </a:fld>
            <a:endParaRPr lang="en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7C1A12-22A2-7C4A-A07B-88855C9047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24" y="1110263"/>
            <a:ext cx="7360920" cy="5168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1DE63-D119-354C-911A-6F4017EAA75F}"/>
              </a:ext>
            </a:extLst>
          </p:cNvPr>
          <p:cNvSpPr txBox="1"/>
          <p:nvPr/>
        </p:nvSpPr>
        <p:spPr>
          <a:xfrm>
            <a:off x="269915" y="5286072"/>
            <a:ext cx="331148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BIỂU ĐỒ CỤ THỂ MỐI QUAN HỆ GIỮA CÁC LỚP</a:t>
            </a:r>
          </a:p>
          <a:p>
            <a:r>
              <a:rPr lang="en-US" b="1" dirty="0"/>
              <a:t>[ PACKAGE INTERFACE-QUẢN LÝ ]</a:t>
            </a:r>
          </a:p>
        </p:txBody>
      </p:sp>
    </p:spTree>
    <p:extLst>
      <p:ext uri="{BB962C8B-B14F-4D97-AF65-F5344CB8AC3E}">
        <p14:creationId xmlns:p14="http://schemas.microsoft.com/office/powerpoint/2010/main" val="414383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B5B5B-0B67-F54B-A6C7-CDE32D31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26" y="1110263"/>
            <a:ext cx="7300963" cy="5389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1DE63-D119-354C-911A-6F4017EAA75F}"/>
              </a:ext>
            </a:extLst>
          </p:cNvPr>
          <p:cNvSpPr txBox="1"/>
          <p:nvPr/>
        </p:nvSpPr>
        <p:spPr>
          <a:xfrm>
            <a:off x="269915" y="5641294"/>
            <a:ext cx="2461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DETAIL CLASS PACKAGE </a:t>
            </a:r>
          </a:p>
          <a:p>
            <a:r>
              <a:rPr lang="en-VN" b="1" dirty="0"/>
              <a:t>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9FBBB-E0F0-4F8D-8909-F98A1F658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A55E5-3B95-40B1-A0E9-504BC6DF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152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3170"/>
            <a:ext cx="78522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32801" y="1611086"/>
            <a:ext cx="3396342" cy="34253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917" y="320465"/>
            <a:ext cx="5830854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5081" y="1593978"/>
            <a:ext cx="5425658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IDE Apache Netbeans, Công nghệ Swing </a:t>
            </a:r>
          </a:p>
        </p:txBody>
      </p:sp>
      <p:sp>
        <p:nvSpPr>
          <p:cNvPr id="10" name="Oval 9"/>
          <p:cNvSpPr/>
          <p:nvPr/>
        </p:nvSpPr>
        <p:spPr>
          <a:xfrm>
            <a:off x="867863" y="3719477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38119" y="3606387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839278" y="2624983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27468" y="2555296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MySQL với công cụ quản trị dữ liệu phpMyAdmin</a:t>
            </a:r>
            <a:r>
              <a:rPr lang="en-VN" sz="2000" dirty="0"/>
              <a:t> </a:t>
            </a:r>
            <a:endParaRPr lang="en-US" sz="2000" b="1" dirty="0"/>
          </a:p>
        </p:txBody>
      </p:sp>
      <p:sp>
        <p:nvSpPr>
          <p:cNvPr id="19" name="Oval 18"/>
          <p:cNvSpPr/>
          <p:nvPr/>
        </p:nvSpPr>
        <p:spPr>
          <a:xfrm>
            <a:off x="857844" y="1611989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70228" y="1510470"/>
            <a:ext cx="3333242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/>
          </a:p>
        </p:txBody>
      </p:sp>
      <p:sp>
        <p:nvSpPr>
          <p:cNvPr id="22" name="Round Same Side Corner Rectangle 6">
            <a:extLst>
              <a:ext uri="{FF2B5EF4-FFF2-40B4-BE49-F238E27FC236}">
                <a16:creationId xmlns:a16="http://schemas.microsoft.com/office/drawing/2014/main" id="{50249BFC-DAB1-4F7B-8E1E-906F4332CD6A}"/>
              </a:ext>
            </a:extLst>
          </p:cNvPr>
          <p:cNvSpPr/>
          <p:nvPr/>
        </p:nvSpPr>
        <p:spPr>
          <a:xfrm rot="2700000">
            <a:off x="1130555" y="2748309"/>
            <a:ext cx="67645" cy="386349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76730F0A-55ED-4BC7-ACD2-11C5DF5601C0}"/>
              </a:ext>
            </a:extLst>
          </p:cNvPr>
          <p:cNvSpPr>
            <a:spLocks noChangeAspect="1"/>
          </p:cNvSpPr>
          <p:nvPr/>
        </p:nvSpPr>
        <p:spPr>
          <a:xfrm>
            <a:off x="1091340" y="1772962"/>
            <a:ext cx="240245" cy="286057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38412" y="4962341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98B4DE-2BEA-924B-8318-41F5E7CE4393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CÔNG CỤ SỬ DỤNG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B7D53AF-C3D3-2248-ACF6-066EF4D8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384" y="2396393"/>
            <a:ext cx="1623176" cy="17512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93768B-26B5-4F44-B316-D8E405A5EA02}"/>
              </a:ext>
            </a:extLst>
          </p:cNvPr>
          <p:cNvSpPr/>
          <p:nvPr/>
        </p:nvSpPr>
        <p:spPr>
          <a:xfrm>
            <a:off x="1627468" y="3652401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Phần mềm Astah xây dựng UML</a:t>
            </a:r>
            <a:endParaRPr lang="en-US" sz="2000" b="1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52F08ECD-8800-42CB-BDEA-E190428D4E46}"/>
              </a:ext>
            </a:extLst>
          </p:cNvPr>
          <p:cNvSpPr/>
          <p:nvPr/>
        </p:nvSpPr>
        <p:spPr>
          <a:xfrm>
            <a:off x="1010217" y="3883978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DE25E8-4E99-9F4D-A46B-A926F848D543}"/>
              </a:ext>
            </a:extLst>
          </p:cNvPr>
          <p:cNvSpPr/>
          <p:nvPr/>
        </p:nvSpPr>
        <p:spPr>
          <a:xfrm>
            <a:off x="839278" y="4840907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180EFF-CB2F-C14D-AA60-FF5A32191D99}"/>
              </a:ext>
            </a:extLst>
          </p:cNvPr>
          <p:cNvSpPr/>
          <p:nvPr/>
        </p:nvSpPr>
        <p:spPr>
          <a:xfrm>
            <a:off x="1609534" y="4727817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391DF8-531F-5C42-9F9C-CC2BD8D76BE0}"/>
              </a:ext>
            </a:extLst>
          </p:cNvPr>
          <p:cNvSpPr/>
          <p:nvPr/>
        </p:nvSpPr>
        <p:spPr>
          <a:xfrm>
            <a:off x="1598883" y="4773831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Quản lý Source Code GitHub</a:t>
            </a:r>
            <a:endParaRPr lang="en-US" sz="2000" b="1" dirty="0"/>
          </a:p>
        </p:txBody>
      </p:sp>
      <p:sp>
        <p:nvSpPr>
          <p:cNvPr id="31" name="Freeform 19">
            <a:extLst>
              <a:ext uri="{FF2B5EF4-FFF2-40B4-BE49-F238E27FC236}">
                <a16:creationId xmlns:a16="http://schemas.microsoft.com/office/drawing/2014/main" id="{1E1A5514-FF3A-554D-92CD-AA19D745AA06}"/>
              </a:ext>
            </a:extLst>
          </p:cNvPr>
          <p:cNvSpPr/>
          <p:nvPr/>
        </p:nvSpPr>
        <p:spPr>
          <a:xfrm>
            <a:off x="981632" y="5005408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3301E-20AB-0646-B22C-9EB44287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751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34132-0D4C-0B44-AF53-1E53630D08EB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DEMO SẢN PHẨM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D80E1-93D7-614B-B6E4-19DDC813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35" y="2068654"/>
            <a:ext cx="5764530" cy="1874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99E8E-7A76-4903-8068-B47B2ED5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844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913" y="566057"/>
            <a:ext cx="6938051" cy="58057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5280" y="1119085"/>
            <a:ext cx="3367314" cy="121754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NỘI DUNG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1961" y="791028"/>
            <a:ext cx="7356838" cy="5355772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1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Giới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thiệu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2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tích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kế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3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nghệ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dụng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4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Demo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6" y="319314"/>
            <a:ext cx="522514" cy="595086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6165C-236F-B748-8BF8-9FF74F6E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50" y="2520367"/>
            <a:ext cx="1941375" cy="222449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0ADEA-6135-4B12-A96A-88AEEB0A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235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569" y="237671"/>
            <a:ext cx="6458857" cy="6382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345" y="58706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GIỚI THIỆU SẢN PHẨM</a:t>
            </a:r>
          </a:p>
        </p:txBody>
      </p:sp>
      <p:sp>
        <p:nvSpPr>
          <p:cNvPr id="7" name="Isosceles Triangle 6"/>
          <p:cNvSpPr/>
          <p:nvPr/>
        </p:nvSpPr>
        <p:spPr>
          <a:xfrm rot="15306074">
            <a:off x="6571323" y="1632458"/>
            <a:ext cx="5170546" cy="4482940"/>
          </a:xfrm>
          <a:prstGeom prst="triangle">
            <a:avLst>
              <a:gd name="adj" fmla="val 4732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ard 10"/>
          <p:cNvSpPr/>
          <p:nvPr/>
        </p:nvSpPr>
        <p:spPr>
          <a:xfrm rot="10800000">
            <a:off x="831360" y="1476918"/>
            <a:ext cx="5681272" cy="4794020"/>
          </a:xfrm>
          <a:prstGeom prst="flowChartPunchedCard">
            <a:avLst/>
          </a:prstGeom>
          <a:noFill/>
          <a:ln>
            <a:solidFill>
              <a:srgbClr val="6D3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AA8D9C-F5CD-C04C-AC30-EDFA41C5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11" y="2580956"/>
            <a:ext cx="1941375" cy="22244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2B95D4-19D5-E249-A532-7407326F5FDA}"/>
              </a:ext>
            </a:extLst>
          </p:cNvPr>
          <p:cNvSpPr/>
          <p:nvPr/>
        </p:nvSpPr>
        <p:spPr>
          <a:xfrm>
            <a:off x="824459" y="1476918"/>
            <a:ext cx="5642901" cy="4794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VN" sz="800" b="1" dirty="0">
                <a:solidFill>
                  <a:schemeClr val="tx1"/>
                </a:solidFill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VN" sz="2400" b="1" dirty="0">
                <a:solidFill>
                  <a:schemeClr val="tx1"/>
                </a:solidFill>
              </a:rPr>
              <a:t>Ứng dụng quản lý quán caf</a:t>
            </a:r>
            <a:r>
              <a:rPr lang="en-US" sz="2400" b="1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quyền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VN" dirty="0">
                <a:solidFill>
                  <a:schemeClr val="tx1"/>
                </a:solidFill>
              </a:rPr>
              <a:t>Bán Hàng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Nhân Viên : Đặt bàn, gọi đồ , thanh toán , v.v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Admin : Quản lý , Thống kê, v.v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lượng bàn trong quán, trạng thái bàn( trống, đã đặt trước hay đang phục vụ)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danh sách thực đơn, lọc ra những món được yêu thích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Kiểm tra tổng thanh toán và xuất hoá đơn cho khách hàng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C535-A763-45E3-B04B-772FE1CA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037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3282F-0D18-E04A-B05C-FAF0D967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87" y="975334"/>
            <a:ext cx="5759689" cy="5497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0F6268-D289-3143-B67A-401516FDDF16}"/>
              </a:ext>
            </a:extLst>
          </p:cNvPr>
          <p:cNvSpPr txBox="1"/>
          <p:nvPr/>
        </p:nvSpPr>
        <p:spPr>
          <a:xfrm>
            <a:off x="882370" y="5823333"/>
            <a:ext cx="235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TỔNG QUAN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591C-3C01-4971-AD56-05F54BD2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CDB93-8808-4AB6-94B6-A96D36C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4952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A5401-3AED-0B4B-B61C-190DAE26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8" y="1996861"/>
            <a:ext cx="4746819" cy="393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B20D-B35C-F045-8FAA-04DFB4FB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87" y="1996861"/>
            <a:ext cx="4889275" cy="3937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FBC2BA-E773-4A4E-B684-AEE30FA66D15}"/>
              </a:ext>
            </a:extLst>
          </p:cNvPr>
          <p:cNvSpPr txBox="1"/>
          <p:nvPr/>
        </p:nvSpPr>
        <p:spPr>
          <a:xfrm>
            <a:off x="2373864" y="6041312"/>
            <a:ext cx="22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BÁN HÀNG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50AA2-18D5-A449-A7AB-76170103DF5D}"/>
              </a:ext>
            </a:extLst>
          </p:cNvPr>
          <p:cNvSpPr txBox="1"/>
          <p:nvPr/>
        </p:nvSpPr>
        <p:spPr>
          <a:xfrm>
            <a:off x="7642892" y="604131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THIẾT LẬP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978A8-AB15-F443-8497-12727615BAD0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0C53C3-ACE8-5341-A807-4A49DAF63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72D58-FE4A-4413-A1C8-79B941E8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141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24D2AC-18FA-5241-92EC-38304E3F95FE}"/>
              </a:ext>
            </a:extLst>
          </p:cNvPr>
          <p:cNvSpPr txBox="1"/>
          <p:nvPr/>
        </p:nvSpPr>
        <p:spPr>
          <a:xfrm>
            <a:off x="1378564" y="6048186"/>
            <a:ext cx="19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QUẢN LÝ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39FB75-17C0-E64B-A8E8-EA388AED9957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4C133-1BDE-4B2E-80C2-EF7A6BD3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AA714-B4BF-4263-A114-E3114BA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6</a:t>
            </a:fld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0A62C-4073-7A4F-84FC-2658CD22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949140"/>
            <a:ext cx="4705349" cy="5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4E069-4C27-A049-9BA7-9933570C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75" y="1017785"/>
            <a:ext cx="6147249" cy="5619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07DF2E-7A25-A942-A4F7-1EA4D9903AD4}"/>
              </a:ext>
            </a:extLst>
          </p:cNvPr>
          <p:cNvSpPr txBox="1"/>
          <p:nvPr/>
        </p:nvSpPr>
        <p:spPr>
          <a:xfrm>
            <a:off x="528050" y="5991262"/>
            <a:ext cx="223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BÁN HÀNG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A0122-7E53-4370-B0E1-BFEA9D30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619B1-FB65-4AE1-9A44-ABE89E13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7406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6590-918D-734D-8A7E-9B4DD228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48" y="1213846"/>
            <a:ext cx="6136740" cy="5433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1377C0-7778-B040-B456-B9519DC21D0D}"/>
              </a:ext>
            </a:extLst>
          </p:cNvPr>
          <p:cNvSpPr txBox="1"/>
          <p:nvPr/>
        </p:nvSpPr>
        <p:spPr>
          <a:xfrm>
            <a:off x="528050" y="5644154"/>
            <a:ext cx="31037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QUẢN LÝ THỰC ĐƠN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182D7-76ED-4686-B774-F977AB27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AEF3F-EDCD-4B6D-B142-F38CBB5E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1594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957" y="995963"/>
            <a:ext cx="8850086" cy="5755850"/>
          </a:xfrm>
          <a:prstGeom prst="rect">
            <a:avLst/>
          </a:prstGeom>
          <a:solidFill>
            <a:srgbClr val="76583D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7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87B29-3A12-8F44-B3A8-0F1345FF2276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THIẾT KẾ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789B6F-1316-1B4E-9EAC-017AEB0A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04" y="1110263"/>
            <a:ext cx="8576192" cy="55132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5ADA6F-7402-8A4D-9E3C-53AF37936F7A}"/>
              </a:ext>
            </a:extLst>
          </p:cNvPr>
          <p:cNvSpPr txBox="1"/>
          <p:nvPr/>
        </p:nvSpPr>
        <p:spPr>
          <a:xfrm>
            <a:off x="269915" y="5630942"/>
            <a:ext cx="4945743" cy="904287"/>
          </a:xfrm>
          <a:prstGeom prst="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2800" b="1" dirty="0"/>
              <a:t>THIẾT KẾ CƠ SỞ DỮ LIỆU</a:t>
            </a:r>
          </a:p>
          <a:p>
            <a:pPr algn="ctr">
              <a:lnSpc>
                <a:spcPct val="150000"/>
              </a:lnSpc>
            </a:pPr>
            <a:r>
              <a:rPr lang="en-VN" sz="800" b="1" dirty="0"/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03C33-BC1E-4DE9-A11F-E47FFA6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BAB44-D44D-884C-BA5B-4C822EC4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785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344</Words>
  <Application>Microsoft Macintosh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.VnCourier</vt:lpstr>
      <vt:lpstr>.VnCourier New</vt:lpstr>
      <vt:lpstr>Cascadia Code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Minh Nguyet 20176839</dc:creator>
  <cp:lastModifiedBy>Hoang Minh Nguyet 20176839</cp:lastModifiedBy>
  <cp:revision>41</cp:revision>
  <dcterms:created xsi:type="dcterms:W3CDTF">2020-06-02T02:16:03Z</dcterms:created>
  <dcterms:modified xsi:type="dcterms:W3CDTF">2020-06-04T16:46:35Z</dcterms:modified>
</cp:coreProperties>
</file>