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4" r:id="rId2"/>
    <p:sldId id="258" r:id="rId3"/>
    <p:sldId id="279" r:id="rId4"/>
    <p:sldId id="260" r:id="rId5"/>
    <p:sldId id="278" r:id="rId6"/>
    <p:sldId id="257" r:id="rId7"/>
    <p:sldId id="261" r:id="rId8"/>
    <p:sldId id="262" r:id="rId9"/>
    <p:sldId id="263" r:id="rId10"/>
    <p:sldId id="264" r:id="rId11"/>
    <p:sldId id="266" r:id="rId12"/>
    <p:sldId id="267" r:id="rId13"/>
    <p:sldId id="277" r:id="rId14"/>
    <p:sldId id="269" r:id="rId15"/>
    <p:sldId id="271" r:id="rId16"/>
    <p:sldId id="272" r:id="rId17"/>
    <p:sldId id="275" r:id="rId18"/>
    <p:sldId id="276" r:id="rId19"/>
    <p:sldId id="273" r:id="rId2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409"/>
    <a:srgbClr val="E8E5E4"/>
    <a:srgbClr val="A59992"/>
    <a:srgbClr val="76583D"/>
    <a:srgbClr val="988378"/>
    <a:srgbClr val="CAC2BF"/>
    <a:srgbClr val="6D310D"/>
    <a:srgbClr val="BB5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DEEA1-956A-4AFB-ABC5-DCB461D8FCB6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EE93-928E-470A-92AC-F090C05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216C-933B-644F-8776-36CAC10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59F-30E8-674C-98FD-1C8B1695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C189-4D23-C540-82E7-4F8DA4EE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B2D3-6DEE-6C43-B7D8-29A2F46538C2}" type="datetime1">
              <a:rPr lang="en-US" smtClean="0"/>
              <a:t>6/5/20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85E7-A6D1-8642-9C83-2222994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69B5-5BF5-834F-93A9-AF0B2B0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95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736-DFD5-5D4A-8679-B54FBEC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A1143-6954-DE48-A5F1-D3FED507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D1FC-CE8B-A343-B26A-6FA5A374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5CD8-F18C-0D4D-8270-5DDE4111480A}" type="datetime1">
              <a:rPr lang="en-US" smtClean="0"/>
              <a:t>6/5/20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E1AB-2F15-4F44-B54D-9500292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DA0E-7A6D-2342-B99D-243F8859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1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F5DFE-5D01-0A46-BB7C-9D8C716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83EE-E837-1E42-BE72-86E8DB6C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49D6-A359-BC47-BC6A-18EAF44D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060F-B037-244B-B858-1C3D60C5965E}" type="datetime1">
              <a:rPr lang="en-US" smtClean="0"/>
              <a:t>6/5/20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EC19-CAFF-E44B-AC59-2AF74E8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0331-A0CD-0C48-B065-CF9F9A1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1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DD3F-40EA-E44D-8A6B-08FE6C2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759-303D-424B-B51F-167BC54D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77D4-CF37-4F48-BD7C-C5A58B2A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0FAE-ECD2-5246-A23F-01EAACF2818D}" type="datetime1">
              <a:rPr lang="en-US" smtClean="0"/>
              <a:t>6/5/20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2F99-5B1B-C849-8A63-837F482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F244-8AF9-2F42-82B1-4DCF129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26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83D-A33D-984E-A8DD-4A4DEF7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ABB3-83E3-4841-ADA9-64EE3604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036D-4126-F541-BC2B-53A76C1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4354-46E8-D546-807A-6D42524E6900}" type="datetime1">
              <a:rPr lang="en-US" smtClean="0"/>
              <a:t>6/5/20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FAA0-8998-DB43-8835-AD5A046E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0180-3DC6-7C45-98A5-152DA49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507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063B-743C-7443-99C3-D53E06E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E002-46FA-C94D-B38B-144D2B81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AE045-B8F7-2744-84EA-0FF8FEAD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6A5F-568D-C04E-A712-E6F97D4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F9F-B068-BE49-906A-B9429D9A2A3A}" type="datetime1">
              <a:rPr lang="en-US" smtClean="0"/>
              <a:t>6/5/20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06BA-CACD-F647-9C98-C040FFBD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A0E5-494C-704C-9F83-EF1196AE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12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EFD-E4F9-694C-94A2-BA2A994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AA11-9120-4540-AE26-F85E4CAC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245C4-50B6-264A-822B-2F1AF1160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36C51-0F36-4542-83B3-F1EFA0167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5D40-25D1-294E-B186-5001583A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3AF02-1BF0-DB4F-8FF8-A0D12263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F4C5-04B1-7445-8A71-9BD5A366AC27}" type="datetime1">
              <a:rPr lang="en-US" smtClean="0"/>
              <a:t>6/5/20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D281C-A268-CE41-8347-BFA0E90F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D94F9-A851-FC49-ACBC-8B163343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CB7-B873-B14D-ACDC-4D2CA98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5A651-648F-3A43-9E4B-8BB2630E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FF57-C12E-794B-95DE-C8C2583734EE}" type="datetime1">
              <a:rPr lang="en-US" smtClean="0"/>
              <a:t>6/5/20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4CC4-792E-E447-A5E0-96C78E95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F7B36-4B90-B942-A763-42B980C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48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7A82C-3BE9-AD44-8BBA-7220048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DB93-6FE2-F64C-BC03-CED829E55848}" type="datetime1">
              <a:rPr lang="en-US" smtClean="0"/>
              <a:t>6/5/20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9BBE2-96F8-6D4E-8A76-1FCCC91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EFBC-B233-C147-B858-5EF254E1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485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750E-E98F-9446-B790-00A86E14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95E5-7211-5A41-8C63-8FE03E09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312B-6202-514C-B4E4-8154AAEE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D964-307C-994C-B28D-9020F1AA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0A17-EE21-774F-830F-1E702C658951}" type="datetime1">
              <a:rPr lang="en-US" smtClean="0"/>
              <a:t>6/5/20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B3CA-4B99-CA49-897F-8038AD0A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E857-9908-5D41-8644-2E5F2D7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4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758-A381-A340-868E-525657D6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013E-9E6B-0645-BFDE-CBAB6F64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8D9E-E558-1345-8EDE-3475EA1C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9FB-7A33-A64D-B513-8C91A8F8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B90-1B25-A64B-A834-5C0CE11D4DFD}" type="datetime1">
              <a:rPr lang="en-US" smtClean="0"/>
              <a:t>6/5/20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4A4F-6B31-964D-964B-FC9DFA73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18E4-38B3-6941-89BB-B6517B2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5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18958-CA94-5E40-B36F-24AB0C00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0E91-D757-2748-99B8-3BEC0F492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0328-B053-584C-9CD1-689722F1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0339-B3FF-CD43-AB71-185B16043C9C}" type="datetime1">
              <a:rPr lang="en-US" smtClean="0"/>
              <a:t>6/5/20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26D3-D448-C54C-B156-848AE28A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1243-03F3-3B45-9B47-4E91684E1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9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bgv.org/business-center/knowledge/sector-reports-knowledge/vietnam-2019-drink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https://github.com/thanhhff/Cafe-Manager/raw/master/uml-diagram/Cafe%20Manager%20Application%20Structure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2910"/>
            <a:ext cx="12192000" cy="6435090"/>
          </a:xfrm>
          <a:prstGeom prst="rect">
            <a:avLst/>
          </a:prstGeom>
          <a:solidFill>
            <a:srgbClr val="A59992">
              <a:alpha val="26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0133" y="4608526"/>
            <a:ext cx="32963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35337" y="4130855"/>
            <a:ext cx="2162734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Thành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Viên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3391"/>
            <a:ext cx="12192000" cy="306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09583" y="1438535"/>
            <a:ext cx="9109312" cy="165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Lý thuyết và ngôn ngữ </a:t>
            </a:r>
          </a:p>
          <a:p>
            <a:pPr algn="ctr"/>
            <a:r>
              <a:rPr lang="vi-VN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hướng đối tượng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9319" y="3202961"/>
            <a:ext cx="7833359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3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BÁO CÁO BÀI TẬP LỚN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3DFA5-7C6C-4945-A293-BBF84802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20" y="4226051"/>
            <a:ext cx="6355795" cy="20671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2726E6-1CE2-4A25-B710-949046923B55}"/>
              </a:ext>
            </a:extLst>
          </p:cNvPr>
          <p:cNvSpPr/>
          <p:nvPr/>
        </p:nvSpPr>
        <p:spPr>
          <a:xfrm>
            <a:off x="1145074" y="4656874"/>
            <a:ext cx="2861880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Trần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Ngọc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Công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479DE-7656-452F-8E97-A9988BA63E8E}"/>
              </a:ext>
            </a:extLst>
          </p:cNvPr>
          <p:cNvSpPr/>
          <p:nvPr/>
        </p:nvSpPr>
        <p:spPr>
          <a:xfrm>
            <a:off x="1137460" y="5102042"/>
            <a:ext cx="2861882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Minh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Nguyệt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ED9837-5371-459A-9FE3-86CB89506207}"/>
              </a:ext>
            </a:extLst>
          </p:cNvPr>
          <p:cNvSpPr/>
          <p:nvPr/>
        </p:nvSpPr>
        <p:spPr>
          <a:xfrm>
            <a:off x="1137460" y="5566878"/>
            <a:ext cx="2861881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Kiều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Nam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B55CA-2480-4629-AE49-0DFAC4ADEC13}"/>
              </a:ext>
            </a:extLst>
          </p:cNvPr>
          <p:cNvSpPr/>
          <p:nvPr/>
        </p:nvSpPr>
        <p:spPr>
          <a:xfrm>
            <a:off x="1137460" y="6054392"/>
            <a:ext cx="2861882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Thành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D925D-DDC9-4F48-A52A-A6300F74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17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0" y="25029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6590-918D-734D-8A7E-9B4DD228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48" y="1213846"/>
            <a:ext cx="6136740" cy="5433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377C0-7778-B040-B456-B9519DC21D0D}"/>
              </a:ext>
            </a:extLst>
          </p:cNvPr>
          <p:cNvSpPr txBox="1"/>
          <p:nvPr/>
        </p:nvSpPr>
        <p:spPr>
          <a:xfrm>
            <a:off x="528050" y="5644154"/>
            <a:ext cx="31037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QUẢN LÝ THỰC ĐƠN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182D7-76ED-4686-B774-F977AB27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AEF3F-EDCD-4B6D-B142-F38CBB5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594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957" y="995963"/>
            <a:ext cx="8850086" cy="5755850"/>
          </a:xfrm>
          <a:prstGeom prst="rect">
            <a:avLst/>
          </a:prstGeom>
          <a:solidFill>
            <a:srgbClr val="76583D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7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87B29-3A12-8F44-B3A8-0F1345FF2276}"/>
              </a:ext>
            </a:extLst>
          </p:cNvPr>
          <p:cNvSpPr/>
          <p:nvPr/>
        </p:nvSpPr>
        <p:spPr>
          <a:xfrm>
            <a:off x="0" y="16325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THIẾT KẾ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789B6F-1316-1B4E-9EAC-017AEB0A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4" y="1110263"/>
            <a:ext cx="8576192" cy="55132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5ADA6F-7402-8A4D-9E3C-53AF37936F7A}"/>
              </a:ext>
            </a:extLst>
          </p:cNvPr>
          <p:cNvSpPr txBox="1"/>
          <p:nvPr/>
        </p:nvSpPr>
        <p:spPr>
          <a:xfrm>
            <a:off x="269915" y="5630942"/>
            <a:ext cx="4945743" cy="904287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800" b="1" dirty="0"/>
              <a:t>THIẾT KẾ CƠ SỞ DỮ LIỆU</a:t>
            </a:r>
          </a:p>
          <a:p>
            <a:pPr algn="ctr">
              <a:lnSpc>
                <a:spcPct val="150000"/>
              </a:lnSpc>
            </a:pPr>
            <a:r>
              <a:rPr lang="en-VN" sz="800" b="1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03C33-BC1E-4DE9-A11F-E47FFA6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BAB44-D44D-884C-BA5B-4C822EC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78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0" y="15661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A8D01-0846-456F-AF95-E302E65A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C08A3-2648-4B4E-B68F-1A08402F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14" y="985708"/>
            <a:ext cx="8477827" cy="5651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EC718-02EA-460D-8C9D-24FB4013AE16}"/>
              </a:ext>
            </a:extLst>
          </p:cNvPr>
          <p:cNvSpPr txBox="1"/>
          <p:nvPr/>
        </p:nvSpPr>
        <p:spPr>
          <a:xfrm>
            <a:off x="361796" y="3630627"/>
            <a:ext cx="14670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r>
              <a:rPr lang="en-US" b="1" dirty="0"/>
              <a:t>BÁN HÀNG – GỌI MÓN</a:t>
            </a:r>
            <a:endParaRPr lang="en-V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4E1C2-2FBB-4850-AFBC-2E8F8FB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798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B15DA3-7B5D-44FC-8EEB-B150988770F1}"/>
              </a:ext>
            </a:extLst>
          </p:cNvPr>
          <p:cNvSpPr/>
          <p:nvPr/>
        </p:nvSpPr>
        <p:spPr>
          <a:xfrm>
            <a:off x="61613" y="150203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6EBAD-2A2B-413A-9911-E1DEC0B3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55A3F-5439-485B-9AFF-40943CBC2D0B}"/>
              </a:ext>
            </a:extLst>
          </p:cNvPr>
          <p:cNvSpPr txBox="1"/>
          <p:nvPr/>
        </p:nvSpPr>
        <p:spPr>
          <a:xfrm>
            <a:off x="896165" y="5505609"/>
            <a:ext cx="26492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endParaRPr lang="en-US" b="1" dirty="0"/>
          </a:p>
          <a:p>
            <a:r>
              <a:rPr lang="en-US" b="1" dirty="0"/>
              <a:t>QUẢN LÝ THỰC ĐƠN</a:t>
            </a:r>
            <a:endParaRPr lang="en-V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BEBD-6AF3-4DC9-8F27-E2890D10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62" y="849744"/>
            <a:ext cx="6228843" cy="592512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078CF-E622-44A3-A7FF-95B735B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312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923BE-2873-0647-BFE0-81A3EE2D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408921" y="257826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328B2-E4F8-DE41-8601-C4EDD20E7335}"/>
              </a:ext>
            </a:extLst>
          </p:cNvPr>
          <p:cNvSpPr txBox="1"/>
          <p:nvPr/>
        </p:nvSpPr>
        <p:spPr>
          <a:xfrm>
            <a:off x="838199" y="5892581"/>
            <a:ext cx="177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TỔNG QUAN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DF1E-6DFC-47E8-AB85-7DA54E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14</a:t>
            </a:fld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17B15-143E-154E-9563-744FFEAA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73" y="1009077"/>
            <a:ext cx="6308853" cy="584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3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559282" y="270920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25421-E35E-4097-A4EB-00E64E2D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93117-B2FB-4649-A5EE-62A6511B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15</a:t>
            </a:fld>
            <a:endParaRPr lang="en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1FC5B-9775-8D4C-82A5-9EA19D5E20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1201421"/>
            <a:ext cx="6640830" cy="5154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8EB28-EEE3-0D43-9CCF-0C1A4EF557BF}"/>
              </a:ext>
            </a:extLst>
          </p:cNvPr>
          <p:cNvSpPr txBox="1"/>
          <p:nvPr/>
        </p:nvSpPr>
        <p:spPr>
          <a:xfrm>
            <a:off x="191716" y="5433020"/>
            <a:ext cx="358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BIỂU ĐỒ CỤ THỂ MỐI QUAN HỆ GIỮA CÁC LỚP </a:t>
            </a:r>
          </a:p>
          <a:p>
            <a:r>
              <a:rPr lang="en-US" b="1" dirty="0"/>
              <a:t>[ PACKAGE INTERFACE-BÁN HÀNG ] </a:t>
            </a:r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314706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643672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40165-9EBC-4025-9CFC-2DF781D6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9CED1-C2CD-4B39-859B-CCCE6A99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16</a:t>
            </a:fld>
            <a:endParaRPr lang="en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7C1A12-22A2-7C4A-A07B-88855C9047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24" y="1110263"/>
            <a:ext cx="7360920" cy="5168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1DE63-D119-354C-911A-6F4017EAA75F}"/>
              </a:ext>
            </a:extLst>
          </p:cNvPr>
          <p:cNvSpPr txBox="1"/>
          <p:nvPr/>
        </p:nvSpPr>
        <p:spPr>
          <a:xfrm>
            <a:off x="269915" y="5078636"/>
            <a:ext cx="290640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BIỂU ĐỒ CỤ THỂ MỐI QUAN HỆ GIỮA CÁC LỚP</a:t>
            </a:r>
          </a:p>
          <a:p>
            <a:r>
              <a:rPr lang="en-US" b="1" dirty="0"/>
              <a:t>[ PACKAGE INTERFACE-QUẢN LÝ ]</a:t>
            </a:r>
          </a:p>
        </p:txBody>
      </p:sp>
    </p:spTree>
    <p:extLst>
      <p:ext uri="{BB962C8B-B14F-4D97-AF65-F5344CB8AC3E}">
        <p14:creationId xmlns:p14="http://schemas.microsoft.com/office/powerpoint/2010/main" val="414383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536133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B5B5B-0B67-F54B-A6C7-CDE32D31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26" y="1110263"/>
            <a:ext cx="7300963" cy="5389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1DE63-D119-354C-911A-6F4017EAA75F}"/>
              </a:ext>
            </a:extLst>
          </p:cNvPr>
          <p:cNvSpPr txBox="1"/>
          <p:nvPr/>
        </p:nvSpPr>
        <p:spPr>
          <a:xfrm>
            <a:off x="269915" y="5641294"/>
            <a:ext cx="2461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DETAIL CLASS PACKAGE </a:t>
            </a:r>
          </a:p>
          <a:p>
            <a:r>
              <a:rPr lang="en-VN" b="1" dirty="0"/>
              <a:t>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9FBBB-E0F0-4F8D-8909-F98A1F65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A55E5-3B95-40B1-A0E9-504BC6DF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152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3170"/>
            <a:ext cx="78522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32801" y="1611086"/>
            <a:ext cx="3396342" cy="34253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7" y="320465"/>
            <a:ext cx="5830854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5081" y="1593978"/>
            <a:ext cx="5425658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IDE Apache Netbeans, Công nghệ Swing </a:t>
            </a:r>
          </a:p>
        </p:txBody>
      </p:sp>
      <p:sp>
        <p:nvSpPr>
          <p:cNvPr id="10" name="Oval 9"/>
          <p:cNvSpPr/>
          <p:nvPr/>
        </p:nvSpPr>
        <p:spPr>
          <a:xfrm>
            <a:off x="867863" y="3719477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38119" y="360638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839278" y="262498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27468" y="2555296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MySQL với công cụ quản trị dữ liệu phpMyAdmin</a:t>
            </a:r>
            <a:r>
              <a:rPr lang="en-VN" sz="2000" dirty="0"/>
              <a:t> </a:t>
            </a:r>
            <a:endParaRPr lang="en-US" sz="2000" b="1" dirty="0"/>
          </a:p>
        </p:txBody>
      </p:sp>
      <p:sp>
        <p:nvSpPr>
          <p:cNvPr id="19" name="Oval 18"/>
          <p:cNvSpPr/>
          <p:nvPr/>
        </p:nvSpPr>
        <p:spPr>
          <a:xfrm>
            <a:off x="857844" y="1611989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0228" y="1510470"/>
            <a:ext cx="3333242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</p:txBody>
      </p:sp>
      <p:sp>
        <p:nvSpPr>
          <p:cNvPr id="22" name="Round Same Side Corner Rectangle 6">
            <a:extLst>
              <a:ext uri="{FF2B5EF4-FFF2-40B4-BE49-F238E27FC236}">
                <a16:creationId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1130555" y="2748309"/>
            <a:ext cx="67645" cy="38634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1091340" y="1772962"/>
            <a:ext cx="240245" cy="28605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38412" y="4962341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8B4DE-2BEA-924B-8318-41F5E7CE4393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CÔNG CỤ SỬ DỤNG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7D53AF-C3D3-2248-ACF6-066EF4D8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84" y="2396393"/>
            <a:ext cx="1623176" cy="17512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3768B-26B5-4F44-B316-D8E405A5EA02}"/>
              </a:ext>
            </a:extLst>
          </p:cNvPr>
          <p:cNvSpPr/>
          <p:nvPr/>
        </p:nvSpPr>
        <p:spPr>
          <a:xfrm>
            <a:off x="1627468" y="365240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Phần mềm Astah xây dựng UML</a:t>
            </a:r>
            <a:endParaRPr lang="en-US" sz="2000" b="1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1010217" y="3883978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DE25E8-4E99-9F4D-A46B-A926F848D543}"/>
              </a:ext>
            </a:extLst>
          </p:cNvPr>
          <p:cNvSpPr/>
          <p:nvPr/>
        </p:nvSpPr>
        <p:spPr>
          <a:xfrm>
            <a:off x="839278" y="4840907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80EFF-CB2F-C14D-AA60-FF5A32191D99}"/>
              </a:ext>
            </a:extLst>
          </p:cNvPr>
          <p:cNvSpPr/>
          <p:nvPr/>
        </p:nvSpPr>
        <p:spPr>
          <a:xfrm>
            <a:off x="1609534" y="472781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391DF8-531F-5C42-9F9C-CC2BD8D76BE0}"/>
              </a:ext>
            </a:extLst>
          </p:cNvPr>
          <p:cNvSpPr/>
          <p:nvPr/>
        </p:nvSpPr>
        <p:spPr>
          <a:xfrm>
            <a:off x="1598883" y="477383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Quản lý Source Code GitHub</a:t>
            </a:r>
            <a:endParaRPr lang="en-US" sz="2000" b="1" dirty="0"/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1E1A5514-FF3A-554D-92CD-AA19D745AA06}"/>
              </a:ext>
            </a:extLst>
          </p:cNvPr>
          <p:cNvSpPr/>
          <p:nvPr/>
        </p:nvSpPr>
        <p:spPr>
          <a:xfrm>
            <a:off x="981632" y="5005408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3301E-20AB-0646-B22C-9EB44287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751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34132-0D4C-0B44-AF53-1E53630D08EB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DEMO SẢN PHẨM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D80E1-93D7-614B-B6E4-19DDC813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35" y="2068654"/>
            <a:ext cx="5764530" cy="187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99E8E-7A76-4903-8068-B47B2ED5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84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913" y="566057"/>
            <a:ext cx="6938051" cy="580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5280" y="1119085"/>
            <a:ext cx="3367314" cy="12175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NỘI DUNG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961" y="791028"/>
            <a:ext cx="7356838" cy="5355772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thiệu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2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kế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3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dụng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4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Demo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319314"/>
            <a:ext cx="522514" cy="595086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6165C-236F-B748-8BF8-9FF74F6E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50" y="2520367"/>
            <a:ext cx="1941375" cy="22244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ADEA-6135-4B12-A96A-88AEEB0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23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361608" y="254502"/>
            <a:ext cx="5306128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LÝ DO LỰA CHỌN ĐỀ TÀI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3</a:t>
            </a:fld>
            <a:endParaRPr lang="en-V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2F37524-E201-A645-BFFA-6FBAC992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5" y="1817224"/>
            <a:ext cx="10990126" cy="1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D05F4-9F91-D649-ACBF-E352650A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94" y="1930241"/>
            <a:ext cx="7232409" cy="3530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F555A-4F7D-B64B-AD4F-CAB4B0CCC655}"/>
              </a:ext>
            </a:extLst>
          </p:cNvPr>
          <p:cNvSpPr txBox="1"/>
          <p:nvPr/>
        </p:nvSpPr>
        <p:spPr>
          <a:xfrm>
            <a:off x="1983782" y="5650917"/>
            <a:ext cx="822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BIỂU ĐỒ THỐNG KÊ DỰ ĐOÁN MỨC ĐỘ TĂNG TRƯỞNG TRONG NGÀNH ĐỒ UỐNG</a:t>
            </a:r>
            <a:r>
              <a:rPr lang="en-VN" baseline="30000" dirty="0"/>
              <a:t>[1]</a:t>
            </a:r>
            <a:endParaRPr lang="en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0D02B-E9E9-2042-8D91-5A20E67A8D44}"/>
              </a:ext>
            </a:extLst>
          </p:cNvPr>
          <p:cNvSpPr txBox="1"/>
          <p:nvPr/>
        </p:nvSpPr>
        <p:spPr>
          <a:xfrm>
            <a:off x="361608" y="6400412"/>
            <a:ext cx="628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dirty="0"/>
              <a:t>[1] </a:t>
            </a:r>
            <a:r>
              <a:rPr lang="en-US" sz="1200" dirty="0">
                <a:hlinkClick r:id="rId4"/>
              </a:rPr>
              <a:t>https://bbgv.org/business-center/knowledge/sector-reports-knowledge/vietnam-2019-drinks/</a:t>
            </a:r>
            <a:endParaRPr lang="en-V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B6C92-B056-A642-BC7E-8857DA11262B}"/>
              </a:ext>
            </a:extLst>
          </p:cNvPr>
          <p:cNvSpPr txBox="1"/>
          <p:nvPr/>
        </p:nvSpPr>
        <p:spPr>
          <a:xfrm>
            <a:off x="465780" y="1198553"/>
            <a:ext cx="882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Năm 2019 - tại HÀ NỘI: 4000 cửa hàng đồ uống &amp; hơn 5000 cửa hàng kinh doanh quán ăn.</a:t>
            </a:r>
          </a:p>
        </p:txBody>
      </p:sp>
    </p:spTree>
    <p:extLst>
      <p:ext uri="{BB962C8B-B14F-4D97-AF65-F5344CB8AC3E}">
        <p14:creationId xmlns:p14="http://schemas.microsoft.com/office/powerpoint/2010/main" val="62385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569" y="237671"/>
            <a:ext cx="6458857" cy="6382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345" y="58706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GIỚI THIỆU SẢN PHẨM</a:t>
            </a:r>
          </a:p>
        </p:txBody>
      </p:sp>
      <p:sp>
        <p:nvSpPr>
          <p:cNvPr id="7" name="Isosceles Triangle 6"/>
          <p:cNvSpPr/>
          <p:nvPr/>
        </p:nvSpPr>
        <p:spPr>
          <a:xfrm rot="15306074">
            <a:off x="6571323" y="1632458"/>
            <a:ext cx="5170546" cy="4482940"/>
          </a:xfrm>
          <a:prstGeom prst="triangle">
            <a:avLst>
              <a:gd name="adj" fmla="val 473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ard 10"/>
          <p:cNvSpPr/>
          <p:nvPr/>
        </p:nvSpPr>
        <p:spPr>
          <a:xfrm rot="10800000">
            <a:off x="831360" y="1476918"/>
            <a:ext cx="5681272" cy="4794020"/>
          </a:xfrm>
          <a:prstGeom prst="flowChartPunchedCard">
            <a:avLst/>
          </a:prstGeom>
          <a:noFill/>
          <a:ln>
            <a:solidFill>
              <a:srgbClr val="6D3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AA8D9C-F5CD-C04C-AC30-EDFA41C5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11" y="2580956"/>
            <a:ext cx="1941375" cy="22244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2B95D4-19D5-E249-A532-7407326F5FDA}"/>
              </a:ext>
            </a:extLst>
          </p:cNvPr>
          <p:cNvSpPr/>
          <p:nvPr/>
        </p:nvSpPr>
        <p:spPr>
          <a:xfrm>
            <a:off x="824459" y="1476918"/>
            <a:ext cx="5642901" cy="479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VN" sz="800" b="1" dirty="0">
                <a:solidFill>
                  <a:schemeClr val="tx1"/>
                </a:solidFill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VN" sz="2400" b="1" dirty="0">
                <a:solidFill>
                  <a:schemeClr val="tx1"/>
                </a:solidFill>
              </a:rPr>
              <a:t>Ứng dụng quản lý quán caf</a:t>
            </a:r>
            <a:r>
              <a:rPr lang="en-US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VN" dirty="0">
                <a:solidFill>
                  <a:schemeClr val="tx1"/>
                </a:solidFill>
              </a:rPr>
              <a:t>Bán Hàng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Nhân Viên : Đặt bàn, gọi đồ , thanh toán , v.v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Admin : Quản lý , Thống kê, v.v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lượng bàn trong quán, trạng thái bàn( trống, đã đặt trước hay đang phục vụ)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danh sách thực đơn, lọc ra những món được yêu thích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Kiểm tra tổng thanh toán và xuất hoá đơn cho khách hàng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C535-A763-45E3-B04B-772FE1CA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37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361608" y="223126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MÔ HÌNH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5</a:t>
            </a:fld>
            <a:endParaRPr lang="en-V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2F37524-E201-A645-BFFA-6FBAC992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5" y="1817224"/>
            <a:ext cx="10990126" cy="1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F803CA45-1E75-254A-8268-92E834FB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33" y="1426186"/>
            <a:ext cx="10043933" cy="420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0" y="13297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3282F-0D18-E04A-B05C-FAF0D967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87" y="975334"/>
            <a:ext cx="5759689" cy="5497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F6268-D289-3143-B67A-401516FDDF16}"/>
              </a:ext>
            </a:extLst>
          </p:cNvPr>
          <p:cNvSpPr txBox="1"/>
          <p:nvPr/>
        </p:nvSpPr>
        <p:spPr>
          <a:xfrm>
            <a:off x="882370" y="6102859"/>
            <a:ext cx="235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952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A5401-3AED-0B4B-B61C-190DAE26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8" y="1996861"/>
            <a:ext cx="4746819" cy="393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B20D-B35C-F045-8FAA-04DFB4FB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7" y="1996861"/>
            <a:ext cx="4889275" cy="3937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BC2BA-E773-4A4E-B684-AEE30FA66D15}"/>
              </a:ext>
            </a:extLst>
          </p:cNvPr>
          <p:cNvSpPr txBox="1"/>
          <p:nvPr/>
        </p:nvSpPr>
        <p:spPr>
          <a:xfrm>
            <a:off x="2373864" y="60413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BÁN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50AA2-18D5-A449-A7AB-76170103DF5D}"/>
              </a:ext>
            </a:extLst>
          </p:cNvPr>
          <p:cNvSpPr txBox="1"/>
          <p:nvPr/>
        </p:nvSpPr>
        <p:spPr>
          <a:xfrm>
            <a:off x="7642892" y="604131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THIẾT LẬP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978A8-AB15-F443-8497-12727615BAD0}"/>
              </a:ext>
            </a:extLst>
          </p:cNvPr>
          <p:cNvSpPr/>
          <p:nvPr/>
        </p:nvSpPr>
        <p:spPr>
          <a:xfrm>
            <a:off x="0" y="23714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C53C3-ACE8-5341-A807-4A49DAF6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2D58-FE4A-4413-A1C8-79B941E8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141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24D2AC-18FA-5241-92EC-38304E3F95FE}"/>
              </a:ext>
            </a:extLst>
          </p:cNvPr>
          <p:cNvSpPr txBox="1"/>
          <p:nvPr/>
        </p:nvSpPr>
        <p:spPr>
          <a:xfrm>
            <a:off x="1378564" y="6048186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QUẢN LÝ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9FB75-17C0-E64B-A8E8-EA388AED9957}"/>
              </a:ext>
            </a:extLst>
          </p:cNvPr>
          <p:cNvSpPr/>
          <p:nvPr/>
        </p:nvSpPr>
        <p:spPr>
          <a:xfrm>
            <a:off x="210145" y="13297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4C133-1BDE-4B2E-80C2-EF7A6BD3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AA714-B4BF-4263-A114-E3114BA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8</a:t>
            </a:fld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A62C-4073-7A4F-84FC-2658CD22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949140"/>
            <a:ext cx="4705349" cy="5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0" y="13999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4E069-4C27-A049-9BA7-9933570C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75" y="1017785"/>
            <a:ext cx="6147249" cy="5619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7DF2E-7A25-A942-A4F7-1EA4D9903AD4}"/>
              </a:ext>
            </a:extLst>
          </p:cNvPr>
          <p:cNvSpPr txBox="1"/>
          <p:nvPr/>
        </p:nvSpPr>
        <p:spPr>
          <a:xfrm>
            <a:off x="528050" y="5991262"/>
            <a:ext cx="22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BÁN HÀNG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A0122-7E53-4370-B0E1-BFEA9D30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19B1-FB65-4AE1-9A44-ABE89E1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406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413</Words>
  <Application>Microsoft Macintosh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.VnCourier</vt:lpstr>
      <vt:lpstr>.VnCourier New</vt:lpstr>
      <vt:lpstr>Cascadia Code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Minh Nguyet 20176839</dc:creator>
  <cp:lastModifiedBy>Thành Nguyễn</cp:lastModifiedBy>
  <cp:revision>46</cp:revision>
  <dcterms:created xsi:type="dcterms:W3CDTF">2020-06-02T02:16:03Z</dcterms:created>
  <dcterms:modified xsi:type="dcterms:W3CDTF">2020-06-05T04:38:08Z</dcterms:modified>
</cp:coreProperties>
</file>