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1" r:id="rId13"/>
    <p:sldId id="272" r:id="rId14"/>
    <p:sldId id="275" r:id="rId15"/>
    <p:sldId id="276" r:id="rId16"/>
    <p:sldId id="273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409"/>
    <a:srgbClr val="E8E5E4"/>
    <a:srgbClr val="A59992"/>
    <a:srgbClr val="76583D"/>
    <a:srgbClr val="988378"/>
    <a:srgbClr val="CAC2BF"/>
    <a:srgbClr val="6D310D"/>
    <a:srgbClr val="BB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216C-933B-644F-8776-36CAC10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59F-30E8-674C-98FD-1C8B1695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C189-4D23-C540-82E7-4F8DA4EE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5E7-A6D1-8642-9C83-2222994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69B5-5BF5-834F-93A9-AF0B2B0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95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736-DFD5-5D4A-8679-B54FBEC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1143-6954-DE48-A5F1-D3FED507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D1FC-CE8B-A343-B26A-6FA5A374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E1AB-2F15-4F44-B54D-9500292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A0E-7A6D-2342-B99D-243F8859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1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F5DFE-5D01-0A46-BB7C-9D8C716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3EE-E837-1E42-BE72-86E8DB6C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49D6-A359-BC47-BC6A-18EAF44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EC19-CAFF-E44B-AC59-2AF74E8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0331-A0CD-0C48-B065-CF9F9A1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1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DD3F-40EA-E44D-8A6B-08FE6C2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759-303D-424B-B51F-167BC54D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77D4-CF37-4F48-BD7C-C5A58B2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2F99-5B1B-C849-8A63-837F482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F244-8AF9-2F42-82B1-4DCF129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6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83D-A33D-984E-A8DD-4A4DEF7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ABB3-83E3-4841-ADA9-64EE3604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036D-4126-F541-BC2B-53A76C1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FAA0-8998-DB43-8835-AD5A046E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0180-3DC6-7C45-98A5-152DA49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50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063B-743C-7443-99C3-D53E06E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002-46FA-C94D-B38B-144D2B81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E045-B8F7-2744-84EA-0FF8FEAD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A5F-568D-C04E-A712-E6F97D4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06BA-CACD-F647-9C98-C040FFB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A0E5-494C-704C-9F83-EF1196AE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12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EFD-E4F9-694C-94A2-BA2A994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A11-9120-4540-AE26-F85E4CAC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45C4-50B6-264A-822B-2F1AF116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36C51-0F36-4542-83B3-F1EFA016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5D40-25D1-294E-B186-5001583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3AF02-1BF0-DB4F-8FF8-A0D12263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D281C-A268-CE41-8347-BFA0E90F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94F9-A851-FC49-ACBC-8B16334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CB7-B873-B14D-ACDC-4D2CA98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5A651-648F-3A43-9E4B-8BB2630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4CC4-792E-E447-A5E0-96C78E9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F7B36-4B90-B942-A763-42B980C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48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7A82C-3BE9-AD44-8BBA-7220048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BBE2-96F8-6D4E-8A76-1FCCC91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EFBC-B233-C147-B858-5EF254E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485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750E-E98F-9446-B790-00A86E1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95E5-7211-5A41-8C63-8FE03E09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312B-6202-514C-B4E4-8154AAEE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964-307C-994C-B28D-9020F1A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3CA-4B99-CA49-897F-8038AD0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E857-9908-5D41-8644-2E5F2D7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758-A381-A340-868E-525657D6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013E-9E6B-0645-BFDE-CBAB6F64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8D9E-E558-1345-8EDE-3475EA1C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9FB-7A33-A64D-B513-8C91A8F8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4A4F-6B31-964D-964B-FC9DFA7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18E4-38B3-6941-89BB-B6517B2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5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8958-CA94-5E40-B36F-24AB0C00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E91-D757-2748-99B8-3BEC0F49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0328-B053-584C-9CD1-689722F1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D311-84D8-0946-8E87-1C2F5B0ACECB}" type="datetimeFigureOut">
              <a:rPr lang="en-VN" smtClean="0"/>
              <a:t>6/2/20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26D3-D448-C54C-B156-848AE28A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1243-03F3-3B45-9B47-4E91684E1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9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8239" y="14535"/>
            <a:ext cx="12328478" cy="6980830"/>
          </a:xfrm>
          <a:prstGeom prst="rect">
            <a:avLst/>
          </a:prstGeom>
          <a:solidFill>
            <a:srgbClr val="A59992">
              <a:alpha val="26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34788" y="6171613"/>
            <a:ext cx="32963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1591" y="5566603"/>
            <a:ext cx="2162734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Nhóm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--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87152" y="14535"/>
            <a:ext cx="12328477" cy="3064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41344" y="1429193"/>
            <a:ext cx="9109312" cy="165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Lý thuyết và ngôn ngữ </a:t>
            </a:r>
          </a:p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hướng đối tượng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11081" y="3188626"/>
            <a:ext cx="7833359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BÁO CÁO BÀI TẬP LỚN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3DFA5-7C6C-4945-A293-BBF84802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28" y="4715703"/>
            <a:ext cx="52324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8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966F26-3954-674B-8F60-2A3198C0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77" y="1037437"/>
            <a:ext cx="7082612" cy="54932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1328B2-E4F8-DE41-8601-C4EDD20E7335}"/>
              </a:ext>
            </a:extLst>
          </p:cNvPr>
          <p:cNvSpPr txBox="1"/>
          <p:nvPr/>
        </p:nvSpPr>
        <p:spPr>
          <a:xfrm>
            <a:off x="575417" y="5884313"/>
            <a:ext cx="194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PACKAGE MODELS</a:t>
            </a:r>
          </a:p>
        </p:txBody>
      </p:sp>
    </p:spTree>
    <p:extLst>
      <p:ext uri="{BB962C8B-B14F-4D97-AF65-F5344CB8AC3E}">
        <p14:creationId xmlns:p14="http://schemas.microsoft.com/office/powerpoint/2010/main" val="196363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F6F707-27BF-6749-B4D2-10B90483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11" y="1110263"/>
            <a:ext cx="7703978" cy="5377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8EB28-EEE3-0D43-9CCF-0C1A4EF557BF}"/>
              </a:ext>
            </a:extLst>
          </p:cNvPr>
          <p:cNvSpPr txBox="1"/>
          <p:nvPr/>
        </p:nvSpPr>
        <p:spPr>
          <a:xfrm>
            <a:off x="403764" y="5747737"/>
            <a:ext cx="1840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PACKAGE MYSQL</a:t>
            </a:r>
          </a:p>
        </p:txBody>
      </p:sp>
    </p:spTree>
    <p:extLst>
      <p:ext uri="{BB962C8B-B14F-4D97-AF65-F5344CB8AC3E}">
        <p14:creationId xmlns:p14="http://schemas.microsoft.com/office/powerpoint/2010/main" val="314706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1E981-785A-524C-B020-FDA95341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66" y="1165520"/>
            <a:ext cx="7478604" cy="5228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518064" y="5692560"/>
            <a:ext cx="21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PACKAGE INTERFACE</a:t>
            </a:r>
          </a:p>
        </p:txBody>
      </p:sp>
    </p:spTree>
    <p:extLst>
      <p:ext uri="{BB962C8B-B14F-4D97-AF65-F5344CB8AC3E}">
        <p14:creationId xmlns:p14="http://schemas.microsoft.com/office/powerpoint/2010/main" val="414383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B5B5B-0B67-F54B-A6C7-CDE32D31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26" y="1110263"/>
            <a:ext cx="7300963" cy="5389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460771" y="6130774"/>
            <a:ext cx="23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DETAIL CLASS MODELS</a:t>
            </a:r>
          </a:p>
        </p:txBody>
      </p:sp>
    </p:spTree>
    <p:extLst>
      <p:ext uri="{BB962C8B-B14F-4D97-AF65-F5344CB8AC3E}">
        <p14:creationId xmlns:p14="http://schemas.microsoft.com/office/powerpoint/2010/main" val="14315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9942" y="0"/>
            <a:ext cx="7852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9375" y="239639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1021606" y="2560894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570228" y="2103521"/>
            <a:ext cx="5425658" cy="122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</a:p>
        </p:txBody>
      </p:sp>
      <p:sp>
        <p:nvSpPr>
          <p:cNvPr id="10" name="Oval 9"/>
          <p:cNvSpPr/>
          <p:nvPr/>
        </p:nvSpPr>
        <p:spPr>
          <a:xfrm>
            <a:off x="857212" y="4173616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7468" y="4060526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57844" y="322558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16817" y="315871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</a:p>
        </p:txBody>
      </p:sp>
      <p:sp>
        <p:nvSpPr>
          <p:cNvPr id="19" name="Oval 18"/>
          <p:cNvSpPr/>
          <p:nvPr/>
        </p:nvSpPr>
        <p:spPr>
          <a:xfrm>
            <a:off x="857844" y="1611989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0228" y="1510470"/>
            <a:ext cx="2365829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</a:p>
        </p:txBody>
      </p:sp>
      <p:sp>
        <p:nvSpPr>
          <p:cNvPr id="22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1119904" y="3351724"/>
            <a:ext cx="67645" cy="38634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25B9413-06DE-47AF-A557-FB9FC361BDCD}"/>
              </a:ext>
            </a:extLst>
          </p:cNvPr>
          <p:cNvSpPr/>
          <p:nvPr/>
        </p:nvSpPr>
        <p:spPr>
          <a:xfrm rot="18900000">
            <a:off x="1084958" y="4295266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1091340" y="1772962"/>
            <a:ext cx="240245" cy="28605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8B4DE-2BEA-924B-8318-41F5E7CE4393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 CỤ SỬ DỤNG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7D53AF-C3D3-2248-ACF6-066EF4D8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84" y="2396393"/>
            <a:ext cx="1623176" cy="17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34132-0D4C-0B44-AF53-1E53630D08EB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DEMO SẢN PHẨM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D80E1-93D7-614B-B6E4-19DDC81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2068654"/>
            <a:ext cx="5764530" cy="18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13" y="566057"/>
            <a:ext cx="6938051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5280" y="1119085"/>
            <a:ext cx="3367314" cy="12175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NỘI DUNG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961" y="791028"/>
            <a:ext cx="7356838" cy="5355772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thiệu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kế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3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dụng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4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Demo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319314"/>
            <a:ext cx="522514" cy="595086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6165C-236F-B748-8BF8-9FF74F6E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50" y="2520367"/>
            <a:ext cx="1941375" cy="22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569" y="237671"/>
            <a:ext cx="6458857" cy="6382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345" y="58706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GIỚI THIỆU SẢN PHẨM</a:t>
            </a:r>
          </a:p>
        </p:txBody>
      </p:sp>
      <p:sp>
        <p:nvSpPr>
          <p:cNvPr id="7" name="Isosceles Triangle 6"/>
          <p:cNvSpPr/>
          <p:nvPr/>
        </p:nvSpPr>
        <p:spPr>
          <a:xfrm rot="15306074">
            <a:off x="6571323" y="1632458"/>
            <a:ext cx="5170546" cy="4482940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 rot="10800000">
            <a:off x="831360" y="1476918"/>
            <a:ext cx="5681272" cy="4794020"/>
          </a:xfrm>
          <a:prstGeom prst="flowChartPunchedCard">
            <a:avLst/>
          </a:prstGeom>
          <a:noFill/>
          <a:ln>
            <a:solidFill>
              <a:srgbClr val="6D3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A8D9C-F5CD-C04C-AC30-EDFA41C5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11" y="2580956"/>
            <a:ext cx="1941375" cy="22244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2B95D4-19D5-E249-A532-7407326F5FDA}"/>
              </a:ext>
            </a:extLst>
          </p:cNvPr>
          <p:cNvSpPr/>
          <p:nvPr/>
        </p:nvSpPr>
        <p:spPr>
          <a:xfrm>
            <a:off x="824459" y="1476918"/>
            <a:ext cx="5642901" cy="479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VN" sz="800" b="1" dirty="0">
                <a:solidFill>
                  <a:schemeClr val="tx1"/>
                </a:solidFill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VN" sz="2400" b="1" dirty="0">
                <a:solidFill>
                  <a:schemeClr val="tx1"/>
                </a:solidFill>
              </a:rPr>
              <a:t>Ứng dụng quản lý quán caf</a:t>
            </a:r>
            <a:r>
              <a:rPr lang="en-US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VN" dirty="0">
                <a:solidFill>
                  <a:schemeClr val="tx1"/>
                </a:solidFill>
              </a:rPr>
              <a:t>Bán Hàng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Nhân Viên : Đặt bàn, gọi đồ , thanh toán , v.v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Admin : Quản lý , Thống kê, v.v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lượng bàn trong quán, trạng thái bàn( trống, đã đặt trước hay đang phục vụ)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danh sách thực đơn, lọc ra những món được yêu thích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Kiểm tra tổng thanh toán và xuất hoá đơn cho khách hàng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3282F-0D18-E04A-B05C-FAF0D967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38" y="1187771"/>
            <a:ext cx="5243855" cy="5004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F6268-D289-3143-B67A-401516FDDF16}"/>
              </a:ext>
            </a:extLst>
          </p:cNvPr>
          <p:cNvSpPr txBox="1"/>
          <p:nvPr/>
        </p:nvSpPr>
        <p:spPr>
          <a:xfrm>
            <a:off x="1316479" y="5823333"/>
            <a:ext cx="235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TỔNG QUAN</a:t>
            </a:r>
          </a:p>
        </p:txBody>
      </p:sp>
    </p:spTree>
    <p:extLst>
      <p:ext uri="{BB962C8B-B14F-4D97-AF65-F5344CB8AC3E}">
        <p14:creationId xmlns:p14="http://schemas.microsoft.com/office/powerpoint/2010/main" val="33495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A5401-3AED-0B4B-B61C-190DAE26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8" y="1996861"/>
            <a:ext cx="4746819" cy="393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B20D-B35C-F045-8FAA-04DFB4FB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7" y="1996861"/>
            <a:ext cx="4889275" cy="393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BC2BA-E773-4A4E-B684-AEE30FA66D15}"/>
              </a:ext>
            </a:extLst>
          </p:cNvPr>
          <p:cNvSpPr txBox="1"/>
          <p:nvPr/>
        </p:nvSpPr>
        <p:spPr>
          <a:xfrm>
            <a:off x="2373864" y="60413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BÁN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50AA2-18D5-A449-A7AB-76170103DF5D}"/>
              </a:ext>
            </a:extLst>
          </p:cNvPr>
          <p:cNvSpPr txBox="1"/>
          <p:nvPr/>
        </p:nvSpPr>
        <p:spPr>
          <a:xfrm>
            <a:off x="7642892" y="604131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THIẾT LẬP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978A8-AB15-F443-8497-12727615BAD0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C53C3-ACE8-5341-A807-4A49DAF6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1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03996-371E-E44D-8E9A-16EC3BC8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87" y="1110263"/>
            <a:ext cx="4769172" cy="5422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4D2AC-18FA-5241-92EC-38304E3F95FE}"/>
              </a:ext>
            </a:extLst>
          </p:cNvPr>
          <p:cNvSpPr txBox="1"/>
          <p:nvPr/>
        </p:nvSpPr>
        <p:spPr>
          <a:xfrm>
            <a:off x="1378564" y="6048186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QUẢN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9FB75-17C0-E64B-A8E8-EA388AED9957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B69BE-D256-7547-98BA-C1F760D5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4E069-4C27-A049-9BA7-9933570C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75" y="1017785"/>
            <a:ext cx="6147249" cy="5619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2B51F-437E-6F48-852C-C78FF9FD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7DF2E-7A25-A942-A4F7-1EA4D9903AD4}"/>
              </a:ext>
            </a:extLst>
          </p:cNvPr>
          <p:cNvSpPr txBox="1"/>
          <p:nvPr/>
        </p:nvSpPr>
        <p:spPr>
          <a:xfrm>
            <a:off x="528050" y="5991262"/>
            <a:ext cx="22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BÁN HÀNG</a:t>
            </a:r>
          </a:p>
        </p:txBody>
      </p:sp>
    </p:spTree>
    <p:extLst>
      <p:ext uri="{BB962C8B-B14F-4D97-AF65-F5344CB8AC3E}">
        <p14:creationId xmlns:p14="http://schemas.microsoft.com/office/powerpoint/2010/main" val="427406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5A38F-7B99-9042-A571-533645CC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C6590-918D-734D-8A7E-9B4DD228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48" y="1213846"/>
            <a:ext cx="6136740" cy="5433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377C0-7778-B040-B456-B9519DC21D0D}"/>
              </a:ext>
            </a:extLst>
          </p:cNvPr>
          <p:cNvSpPr txBox="1"/>
          <p:nvPr/>
        </p:nvSpPr>
        <p:spPr>
          <a:xfrm>
            <a:off x="1016986" y="5644154"/>
            <a:ext cx="31037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QUẢN LÝ THỰC ĐƠN</a:t>
            </a:r>
          </a:p>
        </p:txBody>
      </p:sp>
    </p:spTree>
    <p:extLst>
      <p:ext uri="{BB962C8B-B14F-4D97-AF65-F5344CB8AC3E}">
        <p14:creationId xmlns:p14="http://schemas.microsoft.com/office/powerpoint/2010/main" val="341594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957" y="995963"/>
            <a:ext cx="8850086" cy="5755850"/>
          </a:xfrm>
          <a:prstGeom prst="rect">
            <a:avLst/>
          </a:prstGeom>
          <a:solidFill>
            <a:srgbClr val="76583D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114" y="1202306"/>
            <a:ext cx="1417896" cy="5503293"/>
          </a:xfrm>
          <a:prstGeom prst="rect">
            <a:avLst/>
          </a:prstGeom>
          <a:solidFill>
            <a:srgbClr val="E8E5E4">
              <a:alpha val="20000"/>
            </a:srgb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87B29-3A12-8F44-B3A8-0F1345FF2276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THIẾT KẾ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AC728-0D09-A84C-A893-2FB2881C5A66}"/>
              </a:ext>
            </a:extLst>
          </p:cNvPr>
          <p:cNvSpPr/>
          <p:nvPr/>
        </p:nvSpPr>
        <p:spPr>
          <a:xfrm>
            <a:off x="10657990" y="1202308"/>
            <a:ext cx="1417896" cy="5503291"/>
          </a:xfrm>
          <a:prstGeom prst="rect">
            <a:avLst/>
          </a:prstGeom>
          <a:solidFill>
            <a:srgbClr val="A59992">
              <a:alpha val="20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789B6F-1316-1B4E-9EAC-017AEB0A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4" y="1110263"/>
            <a:ext cx="8576192" cy="55132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ADA6F-7402-8A4D-9E3C-53AF37936F7A}"/>
              </a:ext>
            </a:extLst>
          </p:cNvPr>
          <p:cNvSpPr txBox="1"/>
          <p:nvPr/>
        </p:nvSpPr>
        <p:spPr>
          <a:xfrm>
            <a:off x="269915" y="5630942"/>
            <a:ext cx="4945743" cy="904287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800" b="1" dirty="0"/>
              <a:t>THIẾT KẾ CƠ SỞ DỮ LIỆU</a:t>
            </a:r>
          </a:p>
          <a:p>
            <a:pPr algn="ctr">
              <a:lnSpc>
                <a:spcPct val="150000"/>
              </a:lnSpc>
            </a:pPr>
            <a:r>
              <a:rPr lang="en-VN" sz="8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7785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245</Words>
  <Application>Microsoft Macintosh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.VnCourier</vt:lpstr>
      <vt:lpstr>.VnCourier New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Nguyet 20176839</dc:creator>
  <cp:lastModifiedBy>Hoang Minh Nguyet 20176839</cp:lastModifiedBy>
  <cp:revision>28</cp:revision>
  <dcterms:created xsi:type="dcterms:W3CDTF">2020-06-02T02:16:03Z</dcterms:created>
  <dcterms:modified xsi:type="dcterms:W3CDTF">2020-06-02T14:13:01Z</dcterms:modified>
</cp:coreProperties>
</file>