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Tek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Teko-bold.fntdata"/><Relationship Id="rId25" Type="http://schemas.openxmlformats.org/officeDocument/2006/relationships/font" Target="fonts/Tek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466139901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26466139901_1_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6466139901_1_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6466139901_1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26466139901_1_1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
              <a:t>đã đổi hình cho đúng form</a:t>
            </a:r>
            <a:endParaRPr/>
          </a:p>
        </p:txBody>
      </p:sp>
      <p:sp>
        <p:nvSpPr>
          <p:cNvPr id="402" name="Google Shape;402;g26466139901_1_1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6466139901_1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26466139901_1_2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
              <a:t>thay hình cho cột danh sách ng bán</a:t>
            </a:r>
            <a:endParaRPr/>
          </a:p>
        </p:txBody>
      </p:sp>
      <p:sp>
        <p:nvSpPr>
          <p:cNvPr id="421" name="Google Shape;421;g26466139901_1_2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6466139901_1_5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g26466139901_1_5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26466139901_1_5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6466139901_1_6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g26466139901_1_6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
              <a:t>Wallet thêm dấu chấm giữa các số</a:t>
            </a:r>
            <a:endParaRPr/>
          </a:p>
        </p:txBody>
      </p:sp>
      <p:sp>
        <p:nvSpPr>
          <p:cNvPr id="475" name="Google Shape;475;g26466139901_1_6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6466139901_1_4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g26466139901_1_4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
              <a:t>Nên đổi Name book -&gt; Name of book ??</a:t>
            </a:r>
            <a:endParaRPr/>
          </a:p>
        </p:txBody>
      </p:sp>
      <p:sp>
        <p:nvSpPr>
          <p:cNvPr id="490" name="Google Shape;490;g26466139901_1_4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6466139901_1_9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g26466139901_1_9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g26466139901_1_9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6466139901_1_3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g26466139901_1_3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g26466139901_1_3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a989c7ade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g2a989c7adeb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g2a989c7adeb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6466139901_1_1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g26466139901_1_12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g26466139901_1_12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466139901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6466139901_1_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6466139901_1_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466139901_1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26466139901_1_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6466139901_1_1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466139901_1_3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26466139901_1_3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6466139901_1_3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466139901_1_1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26466139901_1_11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6466139901_1_11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466139901_1_9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6466139901_1_9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26466139901_1_9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6466139901_1_6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26466139901_1_6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26466139901_1_6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6466139901_1_7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26466139901_1_7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26466139901_1_7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6466139901_1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26466139901_1_1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
              <a:t>cái câu dưới đổi thành chức năng của trang homepage đi =)) + đã đổi hình sau khi chình sửa</a:t>
            </a:r>
            <a:endParaRPr/>
          </a:p>
        </p:txBody>
      </p:sp>
      <p:sp>
        <p:nvSpPr>
          <p:cNvPr id="381" name="Google Shape;381;g26466139901_1_1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p:cSld name="Slide 6">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0" l="0" r="0" t="0"/>
          <a:stretch/>
        </p:blipFill>
        <p:spPr>
          <a:xfrm>
            <a:off x="0" y="0"/>
            <a:ext cx="9141598" cy="5143500"/>
          </a:xfrm>
          <a:prstGeom prst="rect">
            <a:avLst/>
          </a:prstGeom>
          <a:noFill/>
          <a:ln>
            <a:noFill/>
          </a:ln>
        </p:spPr>
      </p:pic>
      <p:sp>
        <p:nvSpPr>
          <p:cNvPr id="58" name="Google Shape;58;p1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p:cSld name="Slide 5">
    <p:spTree>
      <p:nvGrpSpPr>
        <p:cNvPr id="59" name="Shape 59"/>
        <p:cNvGrpSpPr/>
        <p:nvPr/>
      </p:nvGrpSpPr>
      <p:grpSpPr>
        <a:xfrm>
          <a:off x="0" y="0"/>
          <a:ext cx="0" cy="0"/>
          <a:chOff x="0" y="0"/>
          <a:chExt cx="0" cy="0"/>
        </a:xfrm>
      </p:grpSpPr>
      <p:pic>
        <p:nvPicPr>
          <p:cNvPr id="60" name="Google Shape;60;p15"/>
          <p:cNvPicPr preferRelativeResize="0"/>
          <p:nvPr/>
        </p:nvPicPr>
        <p:blipFill rotWithShape="1">
          <a:blip r:embed="rId2">
            <a:alphaModFix/>
          </a:blip>
          <a:srcRect b="0" l="0" r="0" t="0"/>
          <a:stretch/>
        </p:blipFill>
        <p:spPr>
          <a:xfrm flipH="1">
            <a:off x="7083127" y="0"/>
            <a:ext cx="2060872" cy="1578428"/>
          </a:xfrm>
          <a:prstGeom prst="rect">
            <a:avLst/>
          </a:prstGeom>
          <a:noFill/>
          <a:ln>
            <a:noFill/>
          </a:ln>
        </p:spPr>
      </p:pic>
      <p:pic>
        <p:nvPicPr>
          <p:cNvPr id="61" name="Google Shape;61;p15"/>
          <p:cNvPicPr preferRelativeResize="0"/>
          <p:nvPr/>
        </p:nvPicPr>
        <p:blipFill rotWithShape="1">
          <a:blip r:embed="rId3">
            <a:alphaModFix/>
          </a:blip>
          <a:srcRect b="0" l="0" r="0" t="0"/>
          <a:stretch/>
        </p:blipFill>
        <p:spPr>
          <a:xfrm flipH="1">
            <a:off x="7397765" y="0"/>
            <a:ext cx="1746235" cy="1069765"/>
          </a:xfrm>
          <a:prstGeom prst="rect">
            <a:avLst/>
          </a:prstGeom>
          <a:noFill/>
          <a:ln>
            <a:noFill/>
          </a:ln>
        </p:spPr>
      </p:pic>
      <p:sp>
        <p:nvSpPr>
          <p:cNvPr id="62" name="Google Shape;62;p1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p:cSld name="Slide 3">
    <p:spTree>
      <p:nvGrpSpPr>
        <p:cNvPr id="63" name="Shape 63"/>
        <p:cNvGrpSpPr/>
        <p:nvPr/>
      </p:nvGrpSpPr>
      <p:grpSpPr>
        <a:xfrm>
          <a:off x="0" y="0"/>
          <a:ext cx="0" cy="0"/>
          <a:chOff x="0" y="0"/>
          <a:chExt cx="0" cy="0"/>
        </a:xfrm>
      </p:grpSpPr>
      <p:pic>
        <p:nvPicPr>
          <p:cNvPr id="64" name="Google Shape;64;p16"/>
          <p:cNvPicPr preferRelativeResize="0"/>
          <p:nvPr/>
        </p:nvPicPr>
        <p:blipFill rotWithShape="1">
          <a:blip r:embed="rId2">
            <a:alphaModFix/>
          </a:blip>
          <a:srcRect b="0" l="0" r="0" t="0"/>
          <a:stretch/>
        </p:blipFill>
        <p:spPr>
          <a:xfrm>
            <a:off x="3099281" y="0"/>
            <a:ext cx="6059381" cy="5136681"/>
          </a:xfrm>
          <a:prstGeom prst="rect">
            <a:avLst/>
          </a:prstGeom>
          <a:noFill/>
          <a:ln>
            <a:noFill/>
          </a:ln>
        </p:spPr>
      </p:pic>
      <p:pic>
        <p:nvPicPr>
          <p:cNvPr id="65" name="Google Shape;65;p16"/>
          <p:cNvPicPr preferRelativeResize="0"/>
          <p:nvPr/>
        </p:nvPicPr>
        <p:blipFill rotWithShape="1">
          <a:blip r:embed="rId3">
            <a:alphaModFix/>
          </a:blip>
          <a:srcRect b="0" l="0" r="0" t="0"/>
          <a:stretch/>
        </p:blipFill>
        <p:spPr>
          <a:xfrm>
            <a:off x="0" y="0"/>
            <a:ext cx="2378869" cy="1457324"/>
          </a:xfrm>
          <a:prstGeom prst="rect">
            <a:avLst/>
          </a:prstGeom>
          <a:noFill/>
          <a:ln>
            <a:noFill/>
          </a:ln>
        </p:spPr>
      </p:pic>
      <p:pic>
        <p:nvPicPr>
          <p:cNvPr id="66" name="Google Shape;66;p16"/>
          <p:cNvPicPr preferRelativeResize="0"/>
          <p:nvPr/>
        </p:nvPicPr>
        <p:blipFill rotWithShape="1">
          <a:blip r:embed="rId4">
            <a:alphaModFix/>
          </a:blip>
          <a:srcRect b="0" l="0" r="0" t="0"/>
          <a:stretch/>
        </p:blipFill>
        <p:spPr>
          <a:xfrm>
            <a:off x="5220614" y="10227"/>
            <a:ext cx="3919097" cy="5136682"/>
          </a:xfrm>
          <a:prstGeom prst="rect">
            <a:avLst/>
          </a:prstGeom>
          <a:noFill/>
          <a:ln>
            <a:noFill/>
          </a:ln>
        </p:spPr>
      </p:pic>
      <p:pic>
        <p:nvPicPr>
          <p:cNvPr id="67" name="Google Shape;67;p16"/>
          <p:cNvPicPr preferRelativeResize="0"/>
          <p:nvPr/>
        </p:nvPicPr>
        <p:blipFill rotWithShape="1">
          <a:blip r:embed="rId5">
            <a:alphaModFix/>
          </a:blip>
          <a:srcRect b="0" l="0" r="0" t="0"/>
          <a:stretch/>
        </p:blipFill>
        <p:spPr>
          <a:xfrm>
            <a:off x="4692998" y="142685"/>
            <a:ext cx="4480328" cy="4993996"/>
          </a:xfrm>
          <a:prstGeom prst="rect">
            <a:avLst/>
          </a:prstGeom>
          <a:noFill/>
          <a:ln>
            <a:noFill/>
          </a:ln>
        </p:spPr>
      </p:pic>
      <p:sp>
        <p:nvSpPr>
          <p:cNvPr id="68" name="Google Shape;68;p16"/>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p:cSld name="Slide 1">
    <p:bg>
      <p:bgPr>
        <a:solidFill>
          <a:srgbClr val="73D1F7"/>
        </a:solidFill>
      </p:bgPr>
    </p:bg>
    <p:spTree>
      <p:nvGrpSpPr>
        <p:cNvPr id="69" name="Shape 69"/>
        <p:cNvGrpSpPr/>
        <p:nvPr/>
      </p:nvGrpSpPr>
      <p:grpSpPr>
        <a:xfrm>
          <a:off x="0" y="0"/>
          <a:ext cx="0" cy="0"/>
          <a:chOff x="0" y="0"/>
          <a:chExt cx="0" cy="0"/>
        </a:xfrm>
      </p:grpSpPr>
      <p:pic>
        <p:nvPicPr>
          <p:cNvPr id="70" name="Google Shape;70;p17"/>
          <p:cNvPicPr preferRelativeResize="0"/>
          <p:nvPr/>
        </p:nvPicPr>
        <p:blipFill rotWithShape="1">
          <a:blip r:embed="rId2">
            <a:alphaModFix/>
          </a:blip>
          <a:srcRect b="0" l="0" r="0" t="0"/>
          <a:stretch/>
        </p:blipFill>
        <p:spPr>
          <a:xfrm>
            <a:off x="3099281" y="0"/>
            <a:ext cx="6059381" cy="5136682"/>
          </a:xfrm>
          <a:prstGeom prst="rect">
            <a:avLst/>
          </a:prstGeom>
          <a:noFill/>
          <a:ln>
            <a:noFill/>
          </a:ln>
        </p:spPr>
      </p:pic>
      <p:pic>
        <p:nvPicPr>
          <p:cNvPr id="71" name="Google Shape;71;p17"/>
          <p:cNvPicPr preferRelativeResize="0"/>
          <p:nvPr/>
        </p:nvPicPr>
        <p:blipFill rotWithShape="1">
          <a:blip r:embed="rId3">
            <a:alphaModFix/>
          </a:blip>
          <a:srcRect b="0" l="0" r="0" t="0"/>
          <a:stretch/>
        </p:blipFill>
        <p:spPr>
          <a:xfrm>
            <a:off x="0" y="0"/>
            <a:ext cx="2807494" cy="2150269"/>
          </a:xfrm>
          <a:prstGeom prst="rect">
            <a:avLst/>
          </a:prstGeom>
          <a:noFill/>
          <a:ln>
            <a:noFill/>
          </a:ln>
        </p:spPr>
      </p:pic>
      <p:pic>
        <p:nvPicPr>
          <p:cNvPr id="72" name="Google Shape;72;p17"/>
          <p:cNvPicPr preferRelativeResize="0"/>
          <p:nvPr/>
        </p:nvPicPr>
        <p:blipFill rotWithShape="1">
          <a:blip r:embed="rId4">
            <a:alphaModFix/>
          </a:blip>
          <a:srcRect b="0" l="0" r="0" t="0"/>
          <a:stretch/>
        </p:blipFill>
        <p:spPr>
          <a:xfrm>
            <a:off x="0" y="0"/>
            <a:ext cx="2378869" cy="1457324"/>
          </a:xfrm>
          <a:prstGeom prst="rect">
            <a:avLst/>
          </a:prstGeom>
          <a:noFill/>
          <a:ln>
            <a:noFill/>
          </a:ln>
        </p:spPr>
      </p:pic>
      <p:pic>
        <p:nvPicPr>
          <p:cNvPr id="73" name="Google Shape;73;p17"/>
          <p:cNvPicPr preferRelativeResize="0"/>
          <p:nvPr/>
        </p:nvPicPr>
        <p:blipFill rotWithShape="1">
          <a:blip r:embed="rId5">
            <a:alphaModFix/>
          </a:blip>
          <a:srcRect b="0" l="0" r="0" t="0"/>
          <a:stretch/>
        </p:blipFill>
        <p:spPr>
          <a:xfrm>
            <a:off x="5220614" y="10227"/>
            <a:ext cx="3919097" cy="5136682"/>
          </a:xfrm>
          <a:prstGeom prst="rect">
            <a:avLst/>
          </a:prstGeom>
          <a:noFill/>
          <a:ln>
            <a:noFill/>
          </a:ln>
        </p:spPr>
      </p:pic>
      <p:pic>
        <p:nvPicPr>
          <p:cNvPr id="74" name="Google Shape;74;p17"/>
          <p:cNvPicPr preferRelativeResize="0"/>
          <p:nvPr/>
        </p:nvPicPr>
        <p:blipFill rotWithShape="1">
          <a:blip r:embed="rId6">
            <a:alphaModFix/>
          </a:blip>
          <a:srcRect b="0" l="0" r="0" t="0"/>
          <a:stretch/>
        </p:blipFill>
        <p:spPr>
          <a:xfrm>
            <a:off x="4692998" y="142685"/>
            <a:ext cx="4480328" cy="4993996"/>
          </a:xfrm>
          <a:prstGeom prst="rect">
            <a:avLst/>
          </a:prstGeom>
          <a:noFill/>
          <a:ln>
            <a:noFill/>
          </a:ln>
        </p:spPr>
      </p:pic>
      <p:sp>
        <p:nvSpPr>
          <p:cNvPr id="75" name="Google Shape;75;p1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p:cSld name="Slide 2">
    <p:bg>
      <p:bgPr>
        <a:solidFill>
          <a:srgbClr val="73D1F7"/>
        </a:solidFill>
      </p:bgPr>
    </p:bg>
    <p:spTree>
      <p:nvGrpSpPr>
        <p:cNvPr id="76" name="Shape 76"/>
        <p:cNvGrpSpPr/>
        <p:nvPr/>
      </p:nvGrpSpPr>
      <p:grpSpPr>
        <a:xfrm>
          <a:off x="0" y="0"/>
          <a:ext cx="0" cy="0"/>
          <a:chOff x="0" y="0"/>
          <a:chExt cx="0" cy="0"/>
        </a:xfrm>
      </p:grpSpPr>
      <p:sp>
        <p:nvSpPr>
          <p:cNvPr id="77" name="Google Shape;77;p1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p:cSld name="Slide 4">
    <p:spTree>
      <p:nvGrpSpPr>
        <p:cNvPr id="78" name="Shape 78"/>
        <p:cNvGrpSpPr/>
        <p:nvPr/>
      </p:nvGrpSpPr>
      <p:grpSpPr>
        <a:xfrm>
          <a:off x="0" y="0"/>
          <a:ext cx="0" cy="0"/>
          <a:chOff x="0" y="0"/>
          <a:chExt cx="0" cy="0"/>
        </a:xfrm>
      </p:grpSpPr>
      <p:sp>
        <p:nvSpPr>
          <p:cNvPr id="79" name="Google Shape;79;p19"/>
          <p:cNvSpPr/>
          <p:nvPr/>
        </p:nvSpPr>
        <p:spPr>
          <a:xfrm>
            <a:off x="6243921" y="4909069"/>
            <a:ext cx="581352" cy="17312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vi" sz="100">
                <a:solidFill>
                  <a:srgbClr val="FFFFFF"/>
                </a:solidFill>
                <a:latin typeface="Calibri"/>
                <a:ea typeface="Calibri"/>
                <a:cs typeface="Calibri"/>
                <a:sym typeface="Calibri"/>
              </a:rPr>
              <a:t>PPT模板下载：www.1ppt.com/moban/          行业PPT模板：www.1ppt.com/hangye/ </a:t>
            </a:r>
            <a:endParaRPr sz="1100"/>
          </a:p>
          <a:p>
            <a:pPr indent="0" lvl="0" marL="0" marR="0" rtl="0" algn="l">
              <a:spcBef>
                <a:spcPts val="0"/>
              </a:spcBef>
              <a:spcAft>
                <a:spcPts val="0"/>
              </a:spcAft>
              <a:buNone/>
            </a:pPr>
            <a:r>
              <a:rPr lang="vi" sz="100">
                <a:solidFill>
                  <a:srgbClr val="FFFFFF"/>
                </a:solidFill>
                <a:latin typeface="Calibri"/>
                <a:ea typeface="Calibri"/>
                <a:cs typeface="Calibri"/>
                <a:sym typeface="Calibri"/>
              </a:rPr>
              <a:t>节日PPT模板：www.1ppt.com/jieri/          PPT素材：www.1ppt.com/sucai/</a:t>
            </a:r>
            <a:endParaRPr sz="1100"/>
          </a:p>
          <a:p>
            <a:pPr indent="0" lvl="0" marL="0" marR="0" rtl="0" algn="l">
              <a:spcBef>
                <a:spcPts val="0"/>
              </a:spcBef>
              <a:spcAft>
                <a:spcPts val="0"/>
              </a:spcAft>
              <a:buNone/>
            </a:pPr>
            <a:r>
              <a:rPr lang="vi" sz="100">
                <a:solidFill>
                  <a:srgbClr val="FFFFFF"/>
                </a:solidFill>
                <a:latin typeface="Calibri"/>
                <a:ea typeface="Calibri"/>
                <a:cs typeface="Calibri"/>
                <a:sym typeface="Calibri"/>
              </a:rPr>
              <a:t>PPT背景图片：www.1ppt.com/beijing/        PPT图表：www.1ppt.com/tubiao/      </a:t>
            </a:r>
            <a:endParaRPr sz="1100"/>
          </a:p>
          <a:p>
            <a:pPr indent="0" lvl="0" marL="0" marR="0" rtl="0" algn="l">
              <a:spcBef>
                <a:spcPts val="0"/>
              </a:spcBef>
              <a:spcAft>
                <a:spcPts val="0"/>
              </a:spcAft>
              <a:buNone/>
            </a:pPr>
            <a:r>
              <a:rPr lang="vi" sz="100">
                <a:solidFill>
                  <a:srgbClr val="FFFFFF"/>
                </a:solidFill>
                <a:latin typeface="Calibri"/>
                <a:ea typeface="Calibri"/>
                <a:cs typeface="Calibri"/>
                <a:sym typeface="Calibri"/>
              </a:rPr>
              <a:t>精美PPT下载：www.1ppt.com/xiazai/         PPT教程： www.1ppt.com/powerpoint/      </a:t>
            </a:r>
            <a:endParaRPr sz="1100"/>
          </a:p>
          <a:p>
            <a:pPr indent="0" lvl="0" marL="0" marR="0" rtl="0" algn="l">
              <a:spcBef>
                <a:spcPts val="0"/>
              </a:spcBef>
              <a:spcAft>
                <a:spcPts val="0"/>
              </a:spcAft>
              <a:buNone/>
            </a:pPr>
            <a:r>
              <a:rPr lang="vi" sz="100">
                <a:solidFill>
                  <a:srgbClr val="FFFFFF"/>
                </a:solidFill>
                <a:latin typeface="Calibri"/>
                <a:ea typeface="Calibri"/>
                <a:cs typeface="Calibri"/>
                <a:sym typeface="Calibri"/>
              </a:rPr>
              <a:t>PPT课件：www.1ppt.com/kejian/             字体下载：www.1ppt.com/ziti/</a:t>
            </a:r>
            <a:endParaRPr sz="1100"/>
          </a:p>
          <a:p>
            <a:pPr indent="0" lvl="0" marL="0" marR="0" rtl="0" algn="l">
              <a:spcBef>
                <a:spcPts val="0"/>
              </a:spcBef>
              <a:spcAft>
                <a:spcPts val="0"/>
              </a:spcAft>
              <a:buNone/>
            </a:pPr>
            <a:r>
              <a:rPr lang="vi" sz="100">
                <a:solidFill>
                  <a:srgbClr val="FFFFFF"/>
                </a:solidFill>
                <a:latin typeface="Calibri"/>
                <a:ea typeface="Calibri"/>
                <a:cs typeface="Calibri"/>
                <a:sym typeface="Calibri"/>
              </a:rPr>
              <a:t>工作总结PPT：www.1ppt.com/xiazai/zongjie/ 工作计划：www.1ppt.com/xiazai/jihua/</a:t>
            </a:r>
            <a:endParaRPr sz="1100"/>
          </a:p>
          <a:p>
            <a:pPr indent="0" lvl="0" marL="0" marR="0" rtl="0" algn="l">
              <a:spcBef>
                <a:spcPts val="0"/>
              </a:spcBef>
              <a:spcAft>
                <a:spcPts val="0"/>
              </a:spcAft>
              <a:buNone/>
            </a:pPr>
            <a:r>
              <a:rPr lang="vi" sz="100">
                <a:solidFill>
                  <a:srgbClr val="FFFFFF"/>
                </a:solidFill>
                <a:latin typeface="Calibri"/>
                <a:ea typeface="Calibri"/>
                <a:cs typeface="Calibri"/>
                <a:sym typeface="Calibri"/>
              </a:rPr>
              <a:t>商务PPT模板：www.1ppt.com/moban/shangwu/  个人简历PPT：www.1ppt.com/xiazai/jianli/  </a:t>
            </a:r>
            <a:endParaRPr sz="1100"/>
          </a:p>
          <a:p>
            <a:pPr indent="0" lvl="0" marL="0" marR="0" rtl="0" algn="l">
              <a:spcBef>
                <a:spcPts val="0"/>
              </a:spcBef>
              <a:spcAft>
                <a:spcPts val="0"/>
              </a:spcAft>
              <a:buNone/>
            </a:pPr>
            <a:r>
              <a:rPr lang="vi" sz="100">
                <a:solidFill>
                  <a:srgbClr val="FFFFFF"/>
                </a:solidFill>
                <a:latin typeface="Calibri"/>
                <a:ea typeface="Calibri"/>
                <a:cs typeface="Calibri"/>
                <a:sym typeface="Calibri"/>
              </a:rPr>
              <a:t>毕业答辩PPT：www.1ppt.com/xiazai/dabian/  工作汇报PPT：www.1ppt.com/xiazai/huibao/    </a:t>
            </a:r>
            <a:endParaRPr sz="1100"/>
          </a:p>
          <a:p>
            <a:pPr indent="0" lvl="0" marL="0" marR="0" rtl="0" algn="l">
              <a:spcBef>
                <a:spcPts val="0"/>
              </a:spcBef>
              <a:spcAft>
                <a:spcPts val="0"/>
              </a:spcAft>
              <a:buNone/>
            </a:pPr>
            <a:r>
              <a:rPr lang="vi" sz="100">
                <a:solidFill>
                  <a:srgbClr val="FFFFFF"/>
                </a:solidFill>
                <a:latin typeface="Calibri"/>
                <a:ea typeface="Calibri"/>
                <a:cs typeface="Calibri"/>
                <a:sym typeface="Calibri"/>
              </a:rPr>
              <a:t> </a:t>
            </a:r>
            <a:endParaRPr sz="1100"/>
          </a:p>
        </p:txBody>
      </p:sp>
      <p:pic>
        <p:nvPicPr>
          <p:cNvPr id="80" name="Google Shape;80;p19"/>
          <p:cNvPicPr preferRelativeResize="0"/>
          <p:nvPr/>
        </p:nvPicPr>
        <p:blipFill rotWithShape="1">
          <a:blip r:embed="rId2">
            <a:alphaModFix/>
          </a:blip>
          <a:srcRect b="0" l="0" r="0" t="0"/>
          <a:stretch/>
        </p:blipFill>
        <p:spPr>
          <a:xfrm>
            <a:off x="3099281" y="0"/>
            <a:ext cx="6059381" cy="5136681"/>
          </a:xfrm>
          <a:prstGeom prst="rect">
            <a:avLst/>
          </a:prstGeom>
          <a:noFill/>
          <a:ln>
            <a:noFill/>
          </a:ln>
        </p:spPr>
      </p:pic>
      <p:pic>
        <p:nvPicPr>
          <p:cNvPr id="81" name="Google Shape;81;p19"/>
          <p:cNvPicPr preferRelativeResize="0"/>
          <p:nvPr/>
        </p:nvPicPr>
        <p:blipFill rotWithShape="1">
          <a:blip r:embed="rId3">
            <a:alphaModFix/>
          </a:blip>
          <a:srcRect b="0" l="0" r="0" t="0"/>
          <a:stretch/>
        </p:blipFill>
        <p:spPr>
          <a:xfrm>
            <a:off x="0" y="0"/>
            <a:ext cx="2378869" cy="1457324"/>
          </a:xfrm>
          <a:prstGeom prst="rect">
            <a:avLst/>
          </a:prstGeom>
          <a:noFill/>
          <a:ln>
            <a:noFill/>
          </a:ln>
        </p:spPr>
      </p:pic>
      <p:pic>
        <p:nvPicPr>
          <p:cNvPr id="82" name="Google Shape;82;p19"/>
          <p:cNvPicPr preferRelativeResize="0"/>
          <p:nvPr/>
        </p:nvPicPr>
        <p:blipFill rotWithShape="1">
          <a:blip r:embed="rId4">
            <a:alphaModFix/>
          </a:blip>
          <a:srcRect b="0" l="0" r="0" t="0"/>
          <a:stretch/>
        </p:blipFill>
        <p:spPr>
          <a:xfrm>
            <a:off x="5220614" y="10227"/>
            <a:ext cx="3919097" cy="5136682"/>
          </a:xfrm>
          <a:prstGeom prst="rect">
            <a:avLst/>
          </a:prstGeom>
          <a:noFill/>
          <a:ln>
            <a:noFill/>
          </a:ln>
        </p:spPr>
      </p:pic>
      <p:pic>
        <p:nvPicPr>
          <p:cNvPr id="83" name="Google Shape;83;p19"/>
          <p:cNvPicPr preferRelativeResize="0"/>
          <p:nvPr/>
        </p:nvPicPr>
        <p:blipFill rotWithShape="1">
          <a:blip r:embed="rId5">
            <a:alphaModFix/>
          </a:blip>
          <a:srcRect b="0" l="0" r="0" t="0"/>
          <a:stretch/>
        </p:blipFill>
        <p:spPr>
          <a:xfrm>
            <a:off x="4692998" y="142685"/>
            <a:ext cx="4480328" cy="4993996"/>
          </a:xfrm>
          <a:prstGeom prst="rect">
            <a:avLst/>
          </a:prstGeom>
          <a:noFill/>
          <a:ln>
            <a:noFill/>
          </a:ln>
        </p:spPr>
      </p:pic>
      <p:sp>
        <p:nvSpPr>
          <p:cNvPr id="84" name="Google Shape;84;p1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type="titleOnly">
  <p:cSld name="TITLE_ONLY">
    <p:spTree>
      <p:nvGrpSpPr>
        <p:cNvPr id="85" name="Shape 85"/>
        <p:cNvGrpSpPr/>
        <p:nvPr/>
      </p:nvGrpSpPr>
      <p:grpSpPr>
        <a:xfrm>
          <a:off x="0" y="0"/>
          <a:ext cx="0" cy="0"/>
          <a:chOff x="0" y="0"/>
          <a:chExt cx="0" cy="0"/>
        </a:xfrm>
      </p:grpSpPr>
      <p:sp>
        <p:nvSpPr>
          <p:cNvPr id="86" name="Google Shape;86;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Calibri"/>
              <a:buNone/>
              <a:defRPr>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type="blank">
  <p:cSld name="BLANK">
    <p:spTree>
      <p:nvGrpSpPr>
        <p:cNvPr id="90" name="Shape 90"/>
        <p:cNvGrpSpPr/>
        <p:nvPr/>
      </p:nvGrpSpPr>
      <p:grpSpPr>
        <a:xfrm>
          <a:off x="0" y="0"/>
          <a:ext cx="0" cy="0"/>
          <a:chOff x="0" y="0"/>
          <a:chExt cx="0" cy="0"/>
        </a:xfrm>
      </p:grpSpPr>
      <p:sp>
        <p:nvSpPr>
          <p:cNvPr id="91" name="Google Shape;91;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type="objTx">
  <p:cSld name="OBJECT_WITH_CAPTION_TEXT">
    <p:spTree>
      <p:nvGrpSpPr>
        <p:cNvPr id="94" name="Shape 94"/>
        <p:cNvGrpSpPr/>
        <p:nvPr/>
      </p:nvGrpSpPr>
      <p:grpSpPr>
        <a:xfrm>
          <a:off x="0" y="0"/>
          <a:ext cx="0" cy="0"/>
          <a:chOff x="0" y="0"/>
          <a:chExt cx="0" cy="0"/>
        </a:xfrm>
      </p:grpSpPr>
      <p:sp>
        <p:nvSpPr>
          <p:cNvPr id="95" name="Google Shape;95;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97" name="Google Shape;97;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98" name="Google Shape;98;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type="picTx">
  <p:cSld name="PICTURE_WITH_CAPTION_TEXT">
    <p:spTree>
      <p:nvGrpSpPr>
        <p:cNvPr id="101" name="Shape 101"/>
        <p:cNvGrpSpPr/>
        <p:nvPr/>
      </p:nvGrpSpPr>
      <p:grpSpPr>
        <a:xfrm>
          <a:off x="0" y="0"/>
          <a:ext cx="0" cy="0"/>
          <a:chOff x="0" y="0"/>
          <a:chExt cx="0" cy="0"/>
        </a:xfrm>
      </p:grpSpPr>
      <p:sp>
        <p:nvSpPr>
          <p:cNvPr id="102" name="Google Shape;102;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3"/>
          <p:cNvSpPr/>
          <p:nvPr>
            <p:ph idx="2" type="pic"/>
          </p:nvPr>
        </p:nvSpPr>
        <p:spPr>
          <a:xfrm>
            <a:off x="3887391" y="740569"/>
            <a:ext cx="4629150" cy="3655219"/>
          </a:xfrm>
          <a:prstGeom prst="rect">
            <a:avLst/>
          </a:prstGeom>
          <a:noFill/>
          <a:ln>
            <a:noFill/>
          </a:ln>
        </p:spPr>
      </p:sp>
      <p:sp>
        <p:nvSpPr>
          <p:cNvPr id="104" name="Google Shape;104;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5" name="Google Shape;105;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1" type="vertTx">
  <p:cSld name="VERTICAL_TEXT">
    <p:spTree>
      <p:nvGrpSpPr>
        <p:cNvPr id="108" name="Shape 108"/>
        <p:cNvGrpSpPr/>
        <p:nvPr/>
      </p:nvGrpSpPr>
      <p:grpSpPr>
        <a:xfrm>
          <a:off x="0" y="0"/>
          <a:ext cx="0" cy="0"/>
          <a:chOff x="0" y="0"/>
          <a:chExt cx="0" cy="0"/>
        </a:xfrm>
      </p:grpSpPr>
      <p:sp>
        <p:nvSpPr>
          <p:cNvPr id="109" name="Google Shape;109;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1" name="Google Shape;111;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2" type="vertTitleAndTx">
  <p:cSld name="VERTICAL_TITLE_AND_VERTICAL_TEXT">
    <p:spTree>
      <p:nvGrpSpPr>
        <p:cNvPr id="114" name="Shape 114"/>
        <p:cNvGrpSpPr/>
        <p:nvPr/>
      </p:nvGrpSpPr>
      <p:grpSpPr>
        <a:xfrm>
          <a:off x="0" y="0"/>
          <a:ext cx="0" cy="0"/>
          <a:chOff x="0" y="0"/>
          <a:chExt cx="0" cy="0"/>
        </a:xfrm>
      </p:grpSpPr>
      <p:sp>
        <p:nvSpPr>
          <p:cNvPr id="115" name="Google Shape;115;p2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mc:Choice Requires="p14">
      <p:transition spd="slow" p14:dur="15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29.png"/><Relationship Id="rId13" Type="http://schemas.openxmlformats.org/officeDocument/2006/relationships/image" Target="../media/image50.png"/><Relationship Id="rId12"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9.png"/><Relationship Id="rId9" Type="http://schemas.openxmlformats.org/officeDocument/2006/relationships/image" Target="../media/image15.png"/><Relationship Id="rId14" Type="http://schemas.openxmlformats.org/officeDocument/2006/relationships/image" Target="../media/image42.png"/><Relationship Id="rId5" Type="http://schemas.openxmlformats.org/officeDocument/2006/relationships/image" Target="../media/image13.png"/><Relationship Id="rId6" Type="http://schemas.openxmlformats.org/officeDocument/2006/relationships/image" Target="../media/image18.png"/><Relationship Id="rId7" Type="http://schemas.openxmlformats.org/officeDocument/2006/relationships/image" Target="../media/image17.png"/><Relationship Id="rId8"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32.png"/><Relationship Id="rId5"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8.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localhost:8080/login" TargetMode="Externa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21.png"/><Relationship Id="rId6"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41.png"/><Relationship Id="rId5" Type="http://schemas.openxmlformats.org/officeDocument/2006/relationships/image" Target="../media/image44.png"/><Relationship Id="rId6" Type="http://schemas.openxmlformats.org/officeDocument/2006/relationships/image" Target="../media/image36.png"/><Relationship Id="rId7"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7.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26"/>
          <p:cNvGrpSpPr/>
          <p:nvPr/>
        </p:nvGrpSpPr>
        <p:grpSpPr>
          <a:xfrm>
            <a:off x="-599376" y="1303573"/>
            <a:ext cx="6732133" cy="1011285"/>
            <a:chOff x="-703034" y="2348698"/>
            <a:chExt cx="8976178" cy="1348380"/>
          </a:xfrm>
        </p:grpSpPr>
        <p:sp>
          <p:nvSpPr>
            <p:cNvPr id="126" name="Google Shape;126;p26"/>
            <p:cNvSpPr/>
            <p:nvPr/>
          </p:nvSpPr>
          <p:spPr>
            <a:xfrm rot="-5400000">
              <a:off x="3876041" y="-700025"/>
              <a:ext cx="1348380" cy="7445825"/>
            </a:xfrm>
            <a:prstGeom prst="round2SameRect">
              <a:avLst>
                <a:gd fmla="val 50000" name="adj1"/>
                <a:gd fmla="val 0" name="adj2"/>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7" name="Google Shape;127;p26"/>
            <p:cNvSpPr txBox="1"/>
            <p:nvPr/>
          </p:nvSpPr>
          <p:spPr>
            <a:xfrm>
              <a:off x="-703034" y="2365382"/>
              <a:ext cx="6748800" cy="10158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vi" sz="4500">
                  <a:solidFill>
                    <a:srgbClr val="0B58AD"/>
                  </a:solidFill>
                  <a:latin typeface="Calibri"/>
                  <a:ea typeface="Calibri"/>
                  <a:cs typeface="Calibri"/>
                  <a:sym typeface="Calibri"/>
                </a:rPr>
                <a:t>Book Lovers</a:t>
              </a:r>
              <a:r>
                <a:rPr b="1" i="0" lang="vi" sz="4500" u="none" cap="none" strike="noStrike">
                  <a:solidFill>
                    <a:srgbClr val="0B58AD"/>
                  </a:solidFill>
                  <a:latin typeface="Calibri"/>
                  <a:ea typeface="Calibri"/>
                  <a:cs typeface="Calibri"/>
                  <a:sym typeface="Calibri"/>
                </a:rPr>
                <a:t> </a:t>
              </a:r>
              <a:endParaRPr sz="1100"/>
            </a:p>
          </p:txBody>
        </p:sp>
        <p:sp>
          <p:nvSpPr>
            <p:cNvPr id="128" name="Google Shape;128;p26"/>
            <p:cNvSpPr txBox="1"/>
            <p:nvPr/>
          </p:nvSpPr>
          <p:spPr>
            <a:xfrm>
              <a:off x="1182409" y="3268044"/>
              <a:ext cx="5274860" cy="338554"/>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i="1" lang="vi" sz="1200">
                  <a:solidFill>
                    <a:srgbClr val="7F7F7F"/>
                  </a:solidFill>
                </a:rPr>
                <a:t>Group 11 - Tiệm Bán Nước Corp Ltd</a:t>
              </a:r>
              <a:endParaRPr b="1" i="1" sz="1200" u="none" cap="none" strike="noStrike">
                <a:solidFill>
                  <a:srgbClr val="7F7F7F"/>
                </a:solidFill>
              </a:endParaRPr>
            </a:p>
          </p:txBody>
        </p:sp>
      </p:grpSp>
      <p:pic>
        <p:nvPicPr>
          <p:cNvPr id="129" name="Google Shape;129;p26"/>
          <p:cNvPicPr preferRelativeResize="0"/>
          <p:nvPr/>
        </p:nvPicPr>
        <p:blipFill rotWithShape="1">
          <a:blip r:embed="rId3">
            <a:alphaModFix/>
          </a:blip>
          <a:srcRect b="0" l="0" r="0" t="0"/>
          <a:stretch/>
        </p:blipFill>
        <p:spPr>
          <a:xfrm>
            <a:off x="4759966" y="2188809"/>
            <a:ext cx="3050381" cy="1121569"/>
          </a:xfrm>
          <a:prstGeom prst="rect">
            <a:avLst/>
          </a:prstGeom>
          <a:noFill/>
          <a:ln>
            <a:noFill/>
          </a:ln>
        </p:spPr>
      </p:pic>
      <p:pic>
        <p:nvPicPr>
          <p:cNvPr id="130" name="Google Shape;130;p26"/>
          <p:cNvPicPr preferRelativeResize="0"/>
          <p:nvPr/>
        </p:nvPicPr>
        <p:blipFill rotWithShape="1">
          <a:blip r:embed="rId4">
            <a:alphaModFix/>
          </a:blip>
          <a:srcRect b="0" l="0" r="0" t="0"/>
          <a:stretch/>
        </p:blipFill>
        <p:spPr>
          <a:xfrm>
            <a:off x="5119755" y="505298"/>
            <a:ext cx="2105025" cy="2843481"/>
          </a:xfrm>
          <a:prstGeom prst="rect">
            <a:avLst/>
          </a:prstGeom>
          <a:noFill/>
          <a:ln>
            <a:noFill/>
          </a:ln>
        </p:spPr>
      </p:pic>
      <p:pic>
        <p:nvPicPr>
          <p:cNvPr id="131" name="Google Shape;131;p26"/>
          <p:cNvPicPr preferRelativeResize="0"/>
          <p:nvPr/>
        </p:nvPicPr>
        <p:blipFill rotWithShape="1">
          <a:blip r:embed="rId5">
            <a:alphaModFix/>
          </a:blip>
          <a:srcRect b="0" l="0" r="0" t="0"/>
          <a:stretch/>
        </p:blipFill>
        <p:spPr>
          <a:xfrm>
            <a:off x="5997621" y="1717322"/>
            <a:ext cx="1493044" cy="1593056"/>
          </a:xfrm>
          <a:prstGeom prst="rect">
            <a:avLst/>
          </a:prstGeom>
          <a:noFill/>
          <a:ln>
            <a:noFill/>
          </a:ln>
        </p:spPr>
      </p:pic>
      <p:pic>
        <p:nvPicPr>
          <p:cNvPr id="132" name="Google Shape;132;p26"/>
          <p:cNvPicPr preferRelativeResize="0"/>
          <p:nvPr/>
        </p:nvPicPr>
        <p:blipFill rotWithShape="1">
          <a:blip r:embed="rId6">
            <a:alphaModFix/>
          </a:blip>
          <a:srcRect b="0" l="0" r="0" t="0"/>
          <a:stretch/>
        </p:blipFill>
        <p:spPr>
          <a:xfrm>
            <a:off x="1121608" y="2513849"/>
            <a:ext cx="3818646" cy="777587"/>
          </a:xfrm>
          <a:prstGeom prst="rect">
            <a:avLst/>
          </a:prstGeom>
          <a:noFill/>
          <a:ln>
            <a:noFill/>
          </a:ln>
        </p:spPr>
      </p:pic>
      <p:pic>
        <p:nvPicPr>
          <p:cNvPr id="133" name="Google Shape;133;p26"/>
          <p:cNvPicPr preferRelativeResize="0"/>
          <p:nvPr/>
        </p:nvPicPr>
        <p:blipFill rotWithShape="1">
          <a:blip r:embed="rId7">
            <a:alphaModFix/>
          </a:blip>
          <a:srcRect b="0" l="0" r="0" t="0"/>
          <a:stretch/>
        </p:blipFill>
        <p:spPr>
          <a:xfrm>
            <a:off x="4332014" y="691271"/>
            <a:ext cx="450056" cy="450056"/>
          </a:xfrm>
          <a:prstGeom prst="rect">
            <a:avLst/>
          </a:prstGeom>
          <a:noFill/>
          <a:ln>
            <a:noFill/>
          </a:ln>
        </p:spPr>
      </p:pic>
      <p:pic>
        <p:nvPicPr>
          <p:cNvPr id="134" name="Google Shape;134;p26"/>
          <p:cNvPicPr preferRelativeResize="0"/>
          <p:nvPr/>
        </p:nvPicPr>
        <p:blipFill rotWithShape="1">
          <a:blip r:embed="rId8">
            <a:alphaModFix/>
          </a:blip>
          <a:srcRect b="0" l="0" r="0" t="0"/>
          <a:stretch/>
        </p:blipFill>
        <p:spPr>
          <a:xfrm>
            <a:off x="8113141" y="167942"/>
            <a:ext cx="842963" cy="842963"/>
          </a:xfrm>
          <a:prstGeom prst="rect">
            <a:avLst/>
          </a:prstGeom>
          <a:noFill/>
          <a:ln>
            <a:noFill/>
          </a:ln>
        </p:spPr>
      </p:pic>
      <p:pic>
        <p:nvPicPr>
          <p:cNvPr id="135" name="Google Shape;135;p26"/>
          <p:cNvPicPr preferRelativeResize="0"/>
          <p:nvPr/>
        </p:nvPicPr>
        <p:blipFill rotWithShape="1">
          <a:blip r:embed="rId9">
            <a:alphaModFix/>
          </a:blip>
          <a:srcRect b="0" l="0" r="0" t="0"/>
          <a:stretch/>
        </p:blipFill>
        <p:spPr>
          <a:xfrm>
            <a:off x="7842197" y="1853053"/>
            <a:ext cx="785813" cy="1457325"/>
          </a:xfrm>
          <a:prstGeom prst="rect">
            <a:avLst/>
          </a:prstGeom>
          <a:noFill/>
          <a:ln>
            <a:noFill/>
          </a:ln>
        </p:spPr>
      </p:pic>
      <p:pic>
        <p:nvPicPr>
          <p:cNvPr id="136" name="Google Shape;136;p26"/>
          <p:cNvPicPr preferRelativeResize="0"/>
          <p:nvPr/>
        </p:nvPicPr>
        <p:blipFill rotWithShape="1">
          <a:blip r:embed="rId10">
            <a:alphaModFix/>
          </a:blip>
          <a:srcRect b="0" l="0" r="0" t="0"/>
          <a:stretch/>
        </p:blipFill>
        <p:spPr>
          <a:xfrm>
            <a:off x="513305" y="2414276"/>
            <a:ext cx="1221581" cy="1335881"/>
          </a:xfrm>
          <a:prstGeom prst="rect">
            <a:avLst/>
          </a:prstGeom>
          <a:noFill/>
          <a:ln>
            <a:noFill/>
          </a:ln>
        </p:spPr>
      </p:pic>
      <p:pic>
        <p:nvPicPr>
          <p:cNvPr id="137" name="Google Shape;137;p26"/>
          <p:cNvPicPr preferRelativeResize="0"/>
          <p:nvPr/>
        </p:nvPicPr>
        <p:blipFill rotWithShape="1">
          <a:blip r:embed="rId11">
            <a:alphaModFix/>
          </a:blip>
          <a:srcRect b="0" l="0" r="0" t="0"/>
          <a:stretch/>
        </p:blipFill>
        <p:spPr>
          <a:xfrm>
            <a:off x="7136871" y="910372"/>
            <a:ext cx="542925" cy="835819"/>
          </a:xfrm>
          <a:prstGeom prst="rect">
            <a:avLst/>
          </a:prstGeom>
          <a:noFill/>
          <a:ln>
            <a:noFill/>
          </a:ln>
        </p:spPr>
      </p:pic>
      <p:pic>
        <p:nvPicPr>
          <p:cNvPr id="138" name="Google Shape;138;p26"/>
          <p:cNvPicPr preferRelativeResize="0"/>
          <p:nvPr/>
        </p:nvPicPr>
        <p:blipFill rotWithShape="1">
          <a:blip r:embed="rId12">
            <a:alphaModFix/>
          </a:blip>
          <a:srcRect b="0" l="0" r="0" t="0"/>
          <a:stretch/>
        </p:blipFill>
        <p:spPr>
          <a:xfrm>
            <a:off x="7269309" y="2738878"/>
            <a:ext cx="557213" cy="571500"/>
          </a:xfrm>
          <a:prstGeom prst="rect">
            <a:avLst/>
          </a:prstGeom>
          <a:noFill/>
          <a:ln>
            <a:noFill/>
          </a:ln>
        </p:spPr>
      </p:pic>
      <p:sp>
        <p:nvSpPr>
          <p:cNvPr id="139" name="Google Shape;139;p26"/>
          <p:cNvSpPr txBox="1"/>
          <p:nvPr/>
        </p:nvSpPr>
        <p:spPr>
          <a:xfrm>
            <a:off x="3427321" y="751492"/>
            <a:ext cx="18084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vi" sz="3000" u="none" cap="none" strike="noStrike">
                <a:solidFill>
                  <a:schemeClr val="lt1"/>
                </a:solidFill>
                <a:latin typeface="Teko"/>
                <a:ea typeface="Teko"/>
                <a:cs typeface="Teko"/>
                <a:sym typeface="Teko"/>
              </a:rPr>
              <a:t>presentation</a:t>
            </a:r>
            <a:endParaRPr b="1" i="1" sz="3000">
              <a:solidFill>
                <a:schemeClr val="lt1"/>
              </a:solidFill>
              <a:latin typeface="Teko"/>
              <a:ea typeface="Teko"/>
              <a:cs typeface="Teko"/>
              <a:sym typeface="Teko"/>
            </a:endParaRPr>
          </a:p>
        </p:txBody>
      </p:sp>
      <p:pic>
        <p:nvPicPr>
          <p:cNvPr id="140" name="Google Shape;140;p26"/>
          <p:cNvPicPr preferRelativeResize="0"/>
          <p:nvPr/>
        </p:nvPicPr>
        <p:blipFill rotWithShape="1">
          <a:blip r:embed="rId13">
            <a:alphaModFix/>
          </a:blip>
          <a:srcRect b="0" l="0" r="0" t="0"/>
          <a:stretch/>
        </p:blipFill>
        <p:spPr>
          <a:xfrm flipH="1">
            <a:off x="5079544" y="1416522"/>
            <a:ext cx="835819" cy="1214438"/>
          </a:xfrm>
          <a:prstGeom prst="rect">
            <a:avLst/>
          </a:prstGeom>
          <a:noFill/>
          <a:ln>
            <a:noFill/>
          </a:ln>
        </p:spPr>
      </p:pic>
      <p:sp>
        <p:nvSpPr>
          <p:cNvPr id="141" name="Google Shape;141;p26"/>
          <p:cNvSpPr txBox="1"/>
          <p:nvPr/>
        </p:nvSpPr>
        <p:spPr>
          <a:xfrm>
            <a:off x="1734886" y="3521904"/>
            <a:ext cx="33849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1" lang="vi" sz="1400">
                <a:solidFill>
                  <a:schemeClr val="lt1"/>
                </a:solidFill>
                <a:latin typeface="Calibri"/>
                <a:ea typeface="Calibri"/>
                <a:cs typeface="Calibri"/>
                <a:sym typeface="Calibri"/>
              </a:rPr>
              <a:t>www.</a:t>
            </a:r>
            <a:r>
              <a:rPr i="1" lang="vi">
                <a:solidFill>
                  <a:schemeClr val="lt1"/>
                </a:solidFill>
                <a:latin typeface="Calibri"/>
                <a:ea typeface="Calibri"/>
                <a:cs typeface="Calibri"/>
                <a:sym typeface="Calibri"/>
              </a:rPr>
              <a:t>link.com</a:t>
            </a:r>
            <a:endParaRPr sz="1100"/>
          </a:p>
        </p:txBody>
      </p:sp>
      <p:pic>
        <p:nvPicPr>
          <p:cNvPr id="142" name="Google Shape;142;p26"/>
          <p:cNvPicPr preferRelativeResize="0"/>
          <p:nvPr/>
        </p:nvPicPr>
        <p:blipFill>
          <a:blip r:embed="rId14">
            <a:alphaModFix/>
          </a:blip>
          <a:stretch>
            <a:fillRect/>
          </a:stretch>
        </p:blipFill>
        <p:spPr>
          <a:xfrm>
            <a:off x="233023" y="167951"/>
            <a:ext cx="1011275" cy="1011275"/>
          </a:xfrm>
          <a:prstGeom prst="rect">
            <a:avLst/>
          </a:prstGeom>
          <a:noFill/>
          <a:ln>
            <a:noFill/>
          </a:ln>
        </p:spPr>
      </p:pic>
      <p:sp>
        <p:nvSpPr>
          <p:cNvPr id="143" name="Google Shape;143;p26"/>
          <p:cNvSpPr txBox="1"/>
          <p:nvPr/>
        </p:nvSpPr>
        <p:spPr>
          <a:xfrm>
            <a:off x="3255175" y="3490425"/>
            <a:ext cx="3881700" cy="15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500">
                <a:solidFill>
                  <a:schemeClr val="dk1"/>
                </a:solidFill>
                <a:latin typeface="Calibri"/>
                <a:ea typeface="Calibri"/>
                <a:cs typeface="Calibri"/>
                <a:sym typeface="Calibri"/>
              </a:rPr>
              <a:t>Members:</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vi" sz="1500">
                <a:solidFill>
                  <a:schemeClr val="dk1"/>
                </a:solidFill>
                <a:latin typeface="Calibri"/>
                <a:ea typeface="Calibri"/>
                <a:cs typeface="Calibri"/>
                <a:sym typeface="Calibri"/>
              </a:rPr>
              <a:t>21127275 - Võ Thanh Hiệp</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vi" sz="1500">
                <a:solidFill>
                  <a:schemeClr val="dk1"/>
                </a:solidFill>
                <a:latin typeface="Calibri"/>
                <a:ea typeface="Calibri"/>
                <a:cs typeface="Calibri"/>
                <a:sym typeface="Calibri"/>
              </a:rPr>
              <a:t>21127083 - Hoàng Đức Kiên</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vi" sz="1500">
                <a:solidFill>
                  <a:schemeClr val="dk1"/>
                </a:solidFill>
                <a:latin typeface="Calibri"/>
                <a:ea typeface="Calibri"/>
                <a:cs typeface="Calibri"/>
                <a:sym typeface="Calibri"/>
              </a:rPr>
              <a:t>21127322 - Hoàng Xuân Khôi</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vi" sz="1500">
                <a:solidFill>
                  <a:schemeClr val="dk1"/>
                </a:solidFill>
                <a:latin typeface="Calibri"/>
                <a:ea typeface="Calibri"/>
                <a:cs typeface="Calibri"/>
                <a:sym typeface="Calibri"/>
              </a:rPr>
              <a:t>21127388 - Tăng Đức Phong</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vi" sz="1500">
                <a:solidFill>
                  <a:schemeClr val="dk1"/>
                </a:solidFill>
                <a:latin typeface="Calibri"/>
                <a:ea typeface="Calibri"/>
                <a:cs typeface="Calibri"/>
                <a:sym typeface="Calibri"/>
              </a:rPr>
              <a:t>21127159 - Nguyễn Cao Sơn</a:t>
            </a:r>
            <a:endParaRPr sz="1500">
              <a:solidFill>
                <a:schemeClr val="dk1"/>
              </a:solidFill>
              <a:latin typeface="Calibri"/>
              <a:ea typeface="Calibri"/>
              <a:cs typeface="Calibri"/>
              <a:sym typeface="Calibri"/>
            </a:endParaRPr>
          </a:p>
        </p:txBody>
      </p:sp>
      <p:sp>
        <p:nvSpPr>
          <p:cNvPr id="144" name="Google Shape;144;p26"/>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20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23" presetSubtype="16">
                                  <p:stCondLst>
                                    <p:cond delay="50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ppt_w</p:attrName>
                                        </p:attrNameLst>
                                      </p:cBhvr>
                                      <p:tavLst>
                                        <p:tav fmla="" tm="0">
                                          <p:val>
                                            <p:strVal val="0"/>
                                          </p:val>
                                        </p:tav>
                                        <p:tav fmla="" tm="100000">
                                          <p:val>
                                            <p:strVal val="#ppt_w"/>
                                          </p:val>
                                        </p:tav>
                                      </p:tavLst>
                                    </p:anim>
                                    <p:anim calcmode="lin" valueType="num">
                                      <p:cBhvr additive="base">
                                        <p:cTn dur="500"/>
                                        <p:tgtEl>
                                          <p:spTgt spid="12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100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130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par>
                                <p:cTn fill="hold" nodeType="withEffect" presetClass="entr" presetID="10" presetSubtype="0">
                                  <p:stCondLst>
                                    <p:cond delay="30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par>
                                <p:cTn fill="hold" nodeType="withEffect" presetClass="entr" presetID="10" presetSubtype="0">
                                  <p:stCondLst>
                                    <p:cond delay="60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5"/>
          <p:cNvSpPr/>
          <p:nvPr/>
        </p:nvSpPr>
        <p:spPr>
          <a:xfrm>
            <a:off x="348343" y="413658"/>
            <a:ext cx="8447400" cy="4212900"/>
          </a:xfrm>
          <a:prstGeom prst="rect">
            <a:avLst/>
          </a:prstGeom>
          <a:solidFill>
            <a:schemeClr val="lt1"/>
          </a:solidFill>
          <a:ln>
            <a:noFill/>
          </a:ln>
          <a:effectLst>
            <a:outerShdw blurRad="203200" rotWithShape="0" algn="tr" dir="8100000" dist="38100">
              <a:srgbClr val="000000">
                <a:alpha val="2392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405" name="Google Shape;405;p35"/>
          <p:cNvGrpSpPr/>
          <p:nvPr/>
        </p:nvGrpSpPr>
        <p:grpSpPr>
          <a:xfrm>
            <a:off x="190699" y="204875"/>
            <a:ext cx="2841242" cy="417600"/>
            <a:chOff x="2924961" y="1867282"/>
            <a:chExt cx="4759200" cy="556800"/>
          </a:xfrm>
        </p:grpSpPr>
        <p:sp>
          <p:nvSpPr>
            <p:cNvPr id="406" name="Google Shape;406;p35"/>
            <p:cNvSpPr/>
            <p:nvPr/>
          </p:nvSpPr>
          <p:spPr>
            <a:xfrm>
              <a:off x="2924961" y="1867282"/>
              <a:ext cx="4759200" cy="556800"/>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407" name="Google Shape;407;p35"/>
            <p:cNvGrpSpPr/>
            <p:nvPr/>
          </p:nvGrpSpPr>
          <p:grpSpPr>
            <a:xfrm>
              <a:off x="3044064" y="2035179"/>
              <a:ext cx="237581" cy="237581"/>
              <a:chOff x="7250654" y="2012478"/>
              <a:chExt cx="237581" cy="237581"/>
            </a:xfrm>
          </p:grpSpPr>
          <p:sp>
            <p:nvSpPr>
              <p:cNvPr id="408" name="Google Shape;408;p35"/>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9" name="Google Shape;409;p35"/>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410" name="Google Shape;410;p35"/>
            <p:cNvSpPr txBox="1"/>
            <p:nvPr/>
          </p:nvSpPr>
          <p:spPr>
            <a:xfrm flipH="1">
              <a:off x="3467543" y="1969303"/>
              <a:ext cx="22074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411" name="Google Shape;411;p35"/>
            <p:cNvSpPr txBox="1"/>
            <p:nvPr/>
          </p:nvSpPr>
          <p:spPr>
            <a:xfrm flipH="1">
              <a:off x="3362894" y="1940882"/>
              <a:ext cx="41334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Homepage (Recommendation)</a:t>
              </a:r>
              <a:endParaRPr b="1" sz="1400">
                <a:solidFill>
                  <a:schemeClr val="lt1"/>
                </a:solidFill>
                <a:latin typeface="Calibri"/>
                <a:ea typeface="Calibri"/>
                <a:cs typeface="Calibri"/>
                <a:sym typeface="Calibri"/>
              </a:endParaRPr>
            </a:p>
          </p:txBody>
        </p:sp>
      </p:grpSp>
      <p:grpSp>
        <p:nvGrpSpPr>
          <p:cNvPr id="412" name="Google Shape;412;p35"/>
          <p:cNvGrpSpPr/>
          <p:nvPr/>
        </p:nvGrpSpPr>
        <p:grpSpPr>
          <a:xfrm>
            <a:off x="4476890" y="401357"/>
            <a:ext cx="4318867" cy="4237502"/>
            <a:chOff x="5969053" y="531442"/>
            <a:chExt cx="5758490" cy="5650003"/>
          </a:xfrm>
        </p:grpSpPr>
        <p:pic>
          <p:nvPicPr>
            <p:cNvPr id="413" name="Google Shape;413;p35"/>
            <p:cNvPicPr preferRelativeResize="0"/>
            <p:nvPr/>
          </p:nvPicPr>
          <p:blipFill rotWithShape="1">
            <a:blip r:embed="rId3">
              <a:alphaModFix/>
            </a:blip>
            <a:srcRect b="0" l="0" r="0" t="0"/>
            <a:stretch/>
          </p:blipFill>
          <p:spPr>
            <a:xfrm>
              <a:off x="7416800" y="531442"/>
              <a:ext cx="4310743" cy="5650003"/>
            </a:xfrm>
            <a:prstGeom prst="rect">
              <a:avLst/>
            </a:prstGeom>
            <a:noFill/>
            <a:ln>
              <a:noFill/>
            </a:ln>
          </p:spPr>
        </p:pic>
        <p:pic>
          <p:nvPicPr>
            <p:cNvPr id="414" name="Google Shape;414;p35"/>
            <p:cNvPicPr preferRelativeResize="0"/>
            <p:nvPr/>
          </p:nvPicPr>
          <p:blipFill rotWithShape="1">
            <a:blip r:embed="rId4">
              <a:alphaModFix/>
            </a:blip>
            <a:srcRect b="0" l="0" r="0" t="0"/>
            <a:stretch/>
          </p:blipFill>
          <p:spPr>
            <a:xfrm>
              <a:off x="5969053" y="1589135"/>
              <a:ext cx="5474947" cy="4077629"/>
            </a:xfrm>
            <a:prstGeom prst="rect">
              <a:avLst/>
            </a:prstGeom>
            <a:noFill/>
            <a:ln>
              <a:noFill/>
            </a:ln>
          </p:spPr>
        </p:pic>
      </p:grpSp>
      <p:sp>
        <p:nvSpPr>
          <p:cNvPr id="415" name="Google Shape;415;p3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sp>
        <p:nvSpPr>
          <p:cNvPr id="416" name="Google Shape;416;p35"/>
          <p:cNvSpPr txBox="1"/>
          <p:nvPr/>
        </p:nvSpPr>
        <p:spPr>
          <a:xfrm>
            <a:off x="613000" y="3151850"/>
            <a:ext cx="4380300" cy="9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600">
                <a:solidFill>
                  <a:schemeClr val="dk1"/>
                </a:solidFill>
                <a:latin typeface="Calibri"/>
                <a:ea typeface="Calibri"/>
                <a:cs typeface="Calibri"/>
                <a:sym typeface="Calibri"/>
              </a:rPr>
              <a:t>Trên trang chủ, phần cuộn xuống hiển thị những cuốn sách đang được bán, đây là tính năng quan trọng giúp người dùng có cái nhìn trực quan và nhanh chóng về những sản phẩm có sẵn.</a:t>
            </a:r>
            <a:endParaRPr sz="1600">
              <a:solidFill>
                <a:schemeClr val="dk1"/>
              </a:solidFill>
              <a:latin typeface="Calibri"/>
              <a:ea typeface="Calibri"/>
              <a:cs typeface="Calibri"/>
              <a:sym typeface="Calibri"/>
            </a:endParaRPr>
          </a:p>
        </p:txBody>
      </p:sp>
      <p:pic>
        <p:nvPicPr>
          <p:cNvPr id="417" name="Google Shape;417;p35"/>
          <p:cNvPicPr preferRelativeResize="0"/>
          <p:nvPr/>
        </p:nvPicPr>
        <p:blipFill>
          <a:blip r:embed="rId5">
            <a:alphaModFix/>
          </a:blip>
          <a:stretch>
            <a:fillRect/>
          </a:stretch>
        </p:blipFill>
        <p:spPr>
          <a:xfrm>
            <a:off x="794225" y="757150"/>
            <a:ext cx="4017826" cy="2260024"/>
          </a:xfrm>
          <a:prstGeom prst="rect">
            <a:avLst/>
          </a:prstGeom>
          <a:noFill/>
          <a:ln cap="flat" cmpd="sng" w="9525">
            <a:solidFill>
              <a:srgbClr val="000000"/>
            </a:solidFill>
            <a:prstDash val="solid"/>
            <a:round/>
            <a:headEnd len="sm" w="sm" type="none"/>
            <a:tailEnd len="sm" w="sm" type="none"/>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6"/>
          <p:cNvSpPr/>
          <p:nvPr/>
        </p:nvSpPr>
        <p:spPr>
          <a:xfrm>
            <a:off x="4666975" y="3903450"/>
            <a:ext cx="3567300" cy="1162500"/>
          </a:xfrm>
          <a:prstGeom prst="rect">
            <a:avLst/>
          </a:prstGeom>
          <a:solidFill>
            <a:schemeClr val="lt1"/>
          </a:solidFill>
          <a:ln>
            <a:noFill/>
          </a:ln>
          <a:effectLst>
            <a:outerShdw blurRad="203200" rotWithShape="0" algn="tr" dir="8100000" dist="38100">
              <a:srgbClr val="000000">
                <a:alpha val="23921"/>
              </a:srgbClr>
            </a:outerShdw>
          </a:effectLst>
        </p:spPr>
        <p:txBody>
          <a:bodyPr anchorCtr="0" anchor="ctr" bIns="34275" lIns="68575" spcFirstLastPara="1" rIns="68575" wrap="square" tIns="34275">
            <a:noAutofit/>
          </a:bodyPr>
          <a:lstStyle/>
          <a:p>
            <a:pPr indent="0" lvl="0" marL="0" rtl="0" algn="just">
              <a:spcBef>
                <a:spcPts val="0"/>
              </a:spcBef>
              <a:spcAft>
                <a:spcPts val="0"/>
              </a:spcAft>
              <a:buNone/>
            </a:pPr>
            <a:r>
              <a:rPr lang="vi">
                <a:solidFill>
                  <a:schemeClr val="dk1"/>
                </a:solidFill>
                <a:latin typeface="Calibri"/>
                <a:ea typeface="Calibri"/>
                <a:cs typeface="Calibri"/>
                <a:sym typeface="Calibri"/>
              </a:rPr>
              <a:t>Bên cạnh đó, có một danh sách các người bán khác nhau, kèm theo giá bán của họ cho cuốn sách này. Tính năng này hỗ trợ người dùng trong việc so sánh giá và lựa chọn người bán phù hợp nhất với mình. </a:t>
            </a:r>
            <a:endParaRPr>
              <a:solidFill>
                <a:schemeClr val="dk1"/>
              </a:solidFill>
              <a:latin typeface="Calibri"/>
              <a:ea typeface="Calibri"/>
              <a:cs typeface="Calibri"/>
              <a:sym typeface="Calibri"/>
            </a:endParaRPr>
          </a:p>
        </p:txBody>
      </p:sp>
      <p:grpSp>
        <p:nvGrpSpPr>
          <p:cNvPr id="424" name="Google Shape;424;p36"/>
          <p:cNvGrpSpPr/>
          <p:nvPr/>
        </p:nvGrpSpPr>
        <p:grpSpPr>
          <a:xfrm>
            <a:off x="190750" y="204887"/>
            <a:ext cx="2754485" cy="417541"/>
            <a:chOff x="2924961" y="1867298"/>
            <a:chExt cx="3672647" cy="556721"/>
          </a:xfrm>
        </p:grpSpPr>
        <p:sp>
          <p:nvSpPr>
            <p:cNvPr id="425" name="Google Shape;425;p36"/>
            <p:cNvSpPr/>
            <p:nvPr/>
          </p:nvSpPr>
          <p:spPr>
            <a:xfrm>
              <a:off x="2924961" y="1867298"/>
              <a:ext cx="3672647" cy="556721"/>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426" name="Google Shape;426;p36"/>
            <p:cNvGrpSpPr/>
            <p:nvPr/>
          </p:nvGrpSpPr>
          <p:grpSpPr>
            <a:xfrm>
              <a:off x="3044064" y="2035179"/>
              <a:ext cx="237581" cy="237581"/>
              <a:chOff x="7250654" y="2012478"/>
              <a:chExt cx="237581" cy="237581"/>
            </a:xfrm>
          </p:grpSpPr>
          <p:sp>
            <p:nvSpPr>
              <p:cNvPr id="427" name="Google Shape;427;p36"/>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8" name="Google Shape;428;p36"/>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429" name="Google Shape;429;p36"/>
            <p:cNvSpPr txBox="1"/>
            <p:nvPr/>
          </p:nvSpPr>
          <p:spPr>
            <a:xfrm flipH="1">
              <a:off x="3467601" y="1969303"/>
              <a:ext cx="2207342"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430" name="Google Shape;430;p36"/>
            <p:cNvSpPr txBox="1"/>
            <p:nvPr/>
          </p:nvSpPr>
          <p:spPr>
            <a:xfrm flipH="1">
              <a:off x="5404560" y="1940882"/>
              <a:ext cx="7317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Book</a:t>
              </a:r>
              <a:endParaRPr b="1" sz="1400">
                <a:solidFill>
                  <a:schemeClr val="lt1"/>
                </a:solidFill>
                <a:latin typeface="Calibri"/>
                <a:ea typeface="Calibri"/>
                <a:cs typeface="Calibri"/>
                <a:sym typeface="Calibri"/>
              </a:endParaRPr>
            </a:p>
          </p:txBody>
        </p:sp>
      </p:grpSp>
      <p:sp>
        <p:nvSpPr>
          <p:cNvPr id="431" name="Google Shape;431;p36"/>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sp>
        <p:nvSpPr>
          <p:cNvPr id="432" name="Google Shape;432;p36"/>
          <p:cNvSpPr/>
          <p:nvPr/>
        </p:nvSpPr>
        <p:spPr>
          <a:xfrm>
            <a:off x="659675" y="3903450"/>
            <a:ext cx="2618400" cy="1162500"/>
          </a:xfrm>
          <a:prstGeom prst="rect">
            <a:avLst/>
          </a:prstGeom>
          <a:solidFill>
            <a:schemeClr val="lt1"/>
          </a:solidFill>
          <a:ln>
            <a:noFill/>
          </a:ln>
          <a:effectLst>
            <a:outerShdw blurRad="203200" rotWithShape="0" algn="tr" dir="8100000" dist="38100">
              <a:srgbClr val="000000">
                <a:alpha val="23920"/>
              </a:srgbClr>
            </a:outerShdw>
          </a:effectLst>
        </p:spPr>
        <p:txBody>
          <a:bodyPr anchorCtr="0" anchor="ctr" bIns="34275" lIns="68575" spcFirstLastPara="1" rIns="68575" wrap="square" tIns="34275">
            <a:noAutofit/>
          </a:bodyPr>
          <a:lstStyle/>
          <a:p>
            <a:pPr indent="0" lvl="0" marL="0" rtl="0" algn="just">
              <a:spcBef>
                <a:spcPts val="0"/>
              </a:spcBef>
              <a:spcAft>
                <a:spcPts val="0"/>
              </a:spcAft>
              <a:buNone/>
            </a:pPr>
            <a:r>
              <a:rPr lang="vi">
                <a:solidFill>
                  <a:schemeClr val="dk1"/>
                </a:solidFill>
                <a:latin typeface="Calibri"/>
                <a:ea typeface="Calibri"/>
                <a:cs typeface="Calibri"/>
                <a:sym typeface="Calibri"/>
              </a:rPr>
              <a:t>Khi người dùng bấm vào một cuốn sách, họ sẽ được đưa đến một trang chi tiết hiển thị thông tin cụ thể về cuốn sách đó. </a:t>
            </a:r>
            <a:endParaRPr>
              <a:solidFill>
                <a:schemeClr val="dk1"/>
              </a:solidFill>
              <a:latin typeface="Calibri"/>
              <a:ea typeface="Calibri"/>
              <a:cs typeface="Calibri"/>
              <a:sym typeface="Calibri"/>
            </a:endParaRPr>
          </a:p>
        </p:txBody>
      </p:sp>
      <p:pic>
        <p:nvPicPr>
          <p:cNvPr id="433" name="Google Shape;433;p36"/>
          <p:cNvPicPr preferRelativeResize="0"/>
          <p:nvPr/>
        </p:nvPicPr>
        <p:blipFill>
          <a:blip r:embed="rId3">
            <a:alphaModFix/>
          </a:blip>
          <a:stretch>
            <a:fillRect/>
          </a:stretch>
        </p:blipFill>
        <p:spPr>
          <a:xfrm>
            <a:off x="1793500" y="700038"/>
            <a:ext cx="5556998" cy="3125801"/>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grpSp>
        <p:nvGrpSpPr>
          <p:cNvPr id="439" name="Google Shape;439;p37"/>
          <p:cNvGrpSpPr/>
          <p:nvPr/>
        </p:nvGrpSpPr>
        <p:grpSpPr>
          <a:xfrm flipH="1">
            <a:off x="1996421" y="869125"/>
            <a:ext cx="6993766" cy="756090"/>
            <a:chOff x="2045545" y="1154834"/>
            <a:chExt cx="9325021" cy="1008121"/>
          </a:xfrm>
        </p:grpSpPr>
        <p:grpSp>
          <p:nvGrpSpPr>
            <p:cNvPr id="440" name="Google Shape;440;p37"/>
            <p:cNvGrpSpPr/>
            <p:nvPr/>
          </p:nvGrpSpPr>
          <p:grpSpPr>
            <a:xfrm>
              <a:off x="2045545" y="1154844"/>
              <a:ext cx="9325021" cy="1008111"/>
              <a:chOff x="983432" y="2906034"/>
              <a:chExt cx="9327898" cy="1008112"/>
            </a:xfrm>
          </p:grpSpPr>
          <p:sp>
            <p:nvSpPr>
              <p:cNvPr id="441" name="Google Shape;441;p37"/>
              <p:cNvSpPr/>
              <p:nvPr/>
            </p:nvSpPr>
            <p:spPr>
              <a:xfrm flipH="1">
                <a:off x="983432" y="2906034"/>
                <a:ext cx="9327898" cy="1008112"/>
              </a:xfrm>
              <a:custGeom>
                <a:rect b="b" l="l" r="r" t="t"/>
                <a:pathLst>
                  <a:path extrusionOk="0" h="1008112" w="9327898">
                    <a:moveTo>
                      <a:pt x="0" y="0"/>
                    </a:moveTo>
                    <a:lnTo>
                      <a:pt x="8915278" y="0"/>
                    </a:lnTo>
                    <a:lnTo>
                      <a:pt x="9327898" y="504056"/>
                    </a:lnTo>
                    <a:lnTo>
                      <a:pt x="8915278" y="1008112"/>
                    </a:lnTo>
                    <a:lnTo>
                      <a:pt x="0" y="1008112"/>
                    </a:lnTo>
                    <a:lnTo>
                      <a:pt x="412620" y="504056"/>
                    </a:lnTo>
                    <a:close/>
                  </a:path>
                </a:pathLst>
              </a:custGeom>
              <a:solidFill>
                <a:schemeClr val="lt1"/>
              </a:solidFill>
              <a:ln cap="flat" cmpd="sng" w="12700">
                <a:solidFill>
                  <a:srgbClr val="FFEED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37"/>
              <p:cNvSpPr/>
              <p:nvPr/>
            </p:nvSpPr>
            <p:spPr>
              <a:xfrm>
                <a:off x="1239932" y="3064262"/>
                <a:ext cx="720080" cy="720080"/>
              </a:xfrm>
              <a:prstGeom prst="ellipse">
                <a:avLst/>
              </a:prstGeom>
              <a:solidFill>
                <a:srgbClr val="43BFFF"/>
              </a:solid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sz="1800">
                  <a:solidFill>
                    <a:srgbClr val="FFFFFF"/>
                  </a:solidFill>
                  <a:latin typeface="Calibri"/>
                  <a:ea typeface="Calibri"/>
                  <a:cs typeface="Calibri"/>
                  <a:sym typeface="Calibri"/>
                </a:endParaRPr>
              </a:p>
            </p:txBody>
          </p:sp>
          <p:sp>
            <p:nvSpPr>
              <p:cNvPr id="443" name="Google Shape;443;p37"/>
              <p:cNvSpPr txBox="1"/>
              <p:nvPr/>
            </p:nvSpPr>
            <p:spPr>
              <a:xfrm>
                <a:off x="1349552" y="3193455"/>
                <a:ext cx="905100" cy="4617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vi" sz="1800">
                    <a:solidFill>
                      <a:schemeClr val="lt1"/>
                    </a:solidFill>
                    <a:latin typeface="Calibri"/>
                    <a:ea typeface="Calibri"/>
                    <a:cs typeface="Calibri"/>
                    <a:sym typeface="Calibri"/>
                  </a:rPr>
                  <a:t>01</a:t>
                </a:r>
                <a:endParaRPr b="1" sz="1800">
                  <a:solidFill>
                    <a:schemeClr val="lt1"/>
                  </a:solidFill>
                  <a:latin typeface="Calibri"/>
                  <a:ea typeface="Calibri"/>
                  <a:cs typeface="Calibri"/>
                  <a:sym typeface="Calibri"/>
                </a:endParaRPr>
              </a:p>
            </p:txBody>
          </p:sp>
        </p:grpSp>
        <p:grpSp>
          <p:nvGrpSpPr>
            <p:cNvPr id="444" name="Google Shape;444;p37"/>
            <p:cNvGrpSpPr/>
            <p:nvPr/>
          </p:nvGrpSpPr>
          <p:grpSpPr>
            <a:xfrm>
              <a:off x="3100151" y="1154834"/>
              <a:ext cx="6466874" cy="933633"/>
              <a:chOff x="383515" y="2401612"/>
              <a:chExt cx="5256270" cy="933633"/>
            </a:xfrm>
          </p:grpSpPr>
          <p:sp>
            <p:nvSpPr>
              <p:cNvPr id="445" name="Google Shape;445;p37"/>
              <p:cNvSpPr txBox="1"/>
              <p:nvPr/>
            </p:nvSpPr>
            <p:spPr>
              <a:xfrm flipH="1">
                <a:off x="383515" y="2401612"/>
                <a:ext cx="1747500" cy="4617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vi" sz="1800">
                    <a:solidFill>
                      <a:srgbClr val="0B58AD"/>
                    </a:solidFill>
                    <a:latin typeface="Calibri"/>
                    <a:ea typeface="Calibri"/>
                    <a:cs typeface="Calibri"/>
                    <a:sym typeface="Calibri"/>
                  </a:rPr>
                  <a:t>My </a:t>
                </a:r>
                <a:r>
                  <a:rPr b="1" lang="vi" sz="1800">
                    <a:solidFill>
                      <a:srgbClr val="0B58AD"/>
                    </a:solidFill>
                    <a:latin typeface="Calibri"/>
                    <a:ea typeface="Calibri"/>
                    <a:cs typeface="Calibri"/>
                    <a:sym typeface="Calibri"/>
                  </a:rPr>
                  <a:t>Wallet</a:t>
                </a:r>
                <a:endParaRPr sz="1100"/>
              </a:p>
            </p:txBody>
          </p:sp>
          <p:sp>
            <p:nvSpPr>
              <p:cNvPr id="446" name="Google Shape;446;p37"/>
              <p:cNvSpPr/>
              <p:nvPr/>
            </p:nvSpPr>
            <p:spPr>
              <a:xfrm>
                <a:off x="559285" y="2689046"/>
                <a:ext cx="5080500" cy="646200"/>
              </a:xfrm>
              <a:prstGeom prst="rect">
                <a:avLst/>
              </a:prstGeom>
              <a:noFill/>
              <a:ln>
                <a:noFill/>
              </a:ln>
            </p:spPr>
            <p:txBody>
              <a:bodyPr anchorCtr="0" anchor="t" bIns="34275" lIns="68575" spcFirstLastPara="1" rIns="68575" wrap="square" tIns="34275">
                <a:noAutofit/>
              </a:bodyPr>
              <a:lstStyle/>
              <a:p>
                <a:pPr indent="0" lvl="0" marL="0" marR="0" rtl="0" algn="r">
                  <a:lnSpc>
                    <a:spcPct val="150000"/>
                  </a:lnSpc>
                  <a:spcBef>
                    <a:spcPts val="0"/>
                  </a:spcBef>
                  <a:spcAft>
                    <a:spcPts val="0"/>
                  </a:spcAft>
                  <a:buNone/>
                </a:pPr>
                <a:r>
                  <a:rPr lang="vi" sz="1100">
                    <a:solidFill>
                      <a:srgbClr val="0B58AD"/>
                    </a:solidFill>
                    <a:latin typeface="Calibri"/>
                    <a:ea typeface="Calibri"/>
                    <a:cs typeface="Calibri"/>
                    <a:sym typeface="Calibri"/>
                  </a:rPr>
                  <a:t>H</a:t>
                </a:r>
                <a:r>
                  <a:rPr lang="vi" sz="1200">
                    <a:solidFill>
                      <a:srgbClr val="0B58AD"/>
                    </a:solidFill>
                    <a:latin typeface="Calibri"/>
                    <a:ea typeface="Calibri"/>
                    <a:cs typeface="Calibri"/>
                    <a:sym typeface="Calibri"/>
                  </a:rPr>
                  <a:t>iển thị số dư hiện có trong ví của người dùng, trong trường hợp này là 1.000.000.000 VND, cùng với địa chỉ email liên kết với tài khoản</a:t>
                </a:r>
                <a:r>
                  <a:rPr lang="vi" sz="1200">
                    <a:solidFill>
                      <a:srgbClr val="0B58AD"/>
                    </a:solidFill>
                    <a:latin typeface="Calibri"/>
                    <a:ea typeface="Calibri"/>
                    <a:cs typeface="Calibri"/>
                    <a:sym typeface="Calibri"/>
                  </a:rPr>
                  <a:t> </a:t>
                </a:r>
                <a:endParaRPr/>
              </a:p>
            </p:txBody>
          </p:sp>
        </p:grpSp>
      </p:grpSp>
      <p:grpSp>
        <p:nvGrpSpPr>
          <p:cNvPr id="447" name="Google Shape;447;p37"/>
          <p:cNvGrpSpPr/>
          <p:nvPr/>
        </p:nvGrpSpPr>
        <p:grpSpPr>
          <a:xfrm flipH="1">
            <a:off x="1934084" y="2211008"/>
            <a:ext cx="6335419" cy="844350"/>
            <a:chOff x="2045545" y="1154844"/>
            <a:chExt cx="9325021" cy="1125800"/>
          </a:xfrm>
        </p:grpSpPr>
        <p:grpSp>
          <p:nvGrpSpPr>
            <p:cNvPr id="448" name="Google Shape;448;p37"/>
            <p:cNvGrpSpPr/>
            <p:nvPr/>
          </p:nvGrpSpPr>
          <p:grpSpPr>
            <a:xfrm>
              <a:off x="2045545" y="1154844"/>
              <a:ext cx="9325021" cy="1008111"/>
              <a:chOff x="983432" y="2906034"/>
              <a:chExt cx="9327898" cy="1008112"/>
            </a:xfrm>
          </p:grpSpPr>
          <p:sp>
            <p:nvSpPr>
              <p:cNvPr id="449" name="Google Shape;449;p37"/>
              <p:cNvSpPr/>
              <p:nvPr/>
            </p:nvSpPr>
            <p:spPr>
              <a:xfrm flipH="1">
                <a:off x="983432" y="2906034"/>
                <a:ext cx="9327898" cy="1008112"/>
              </a:xfrm>
              <a:custGeom>
                <a:rect b="b" l="l" r="r" t="t"/>
                <a:pathLst>
                  <a:path extrusionOk="0" h="1008112" w="9327898">
                    <a:moveTo>
                      <a:pt x="0" y="0"/>
                    </a:moveTo>
                    <a:lnTo>
                      <a:pt x="8915278" y="0"/>
                    </a:lnTo>
                    <a:lnTo>
                      <a:pt x="9327898" y="504056"/>
                    </a:lnTo>
                    <a:lnTo>
                      <a:pt x="8915278" y="1008112"/>
                    </a:lnTo>
                    <a:lnTo>
                      <a:pt x="0" y="1008112"/>
                    </a:lnTo>
                    <a:lnTo>
                      <a:pt x="412620" y="504056"/>
                    </a:lnTo>
                    <a:close/>
                  </a:path>
                </a:pathLst>
              </a:custGeom>
              <a:solidFill>
                <a:schemeClr val="lt1"/>
              </a:solidFill>
              <a:ln cap="flat" cmpd="sng" w="12700">
                <a:solidFill>
                  <a:srgbClr val="7BACD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450" name="Google Shape;450;p37"/>
              <p:cNvSpPr/>
              <p:nvPr/>
            </p:nvSpPr>
            <p:spPr>
              <a:xfrm>
                <a:off x="1239932" y="3064262"/>
                <a:ext cx="720080" cy="720080"/>
              </a:xfrm>
              <a:prstGeom prst="ellipse">
                <a:avLst/>
              </a:prstGeom>
              <a:solidFill>
                <a:srgbClr val="308BF2"/>
              </a:solid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sz="1800">
                  <a:solidFill>
                    <a:srgbClr val="FFFFFF"/>
                  </a:solidFill>
                  <a:latin typeface="Calibri"/>
                  <a:ea typeface="Calibri"/>
                  <a:cs typeface="Calibri"/>
                  <a:sym typeface="Calibri"/>
                </a:endParaRPr>
              </a:p>
            </p:txBody>
          </p:sp>
          <p:sp>
            <p:nvSpPr>
              <p:cNvPr id="451" name="Google Shape;451;p37"/>
              <p:cNvSpPr txBox="1"/>
              <p:nvPr/>
            </p:nvSpPr>
            <p:spPr>
              <a:xfrm>
                <a:off x="1387868" y="3179219"/>
                <a:ext cx="819900" cy="4617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vi" sz="1800">
                    <a:solidFill>
                      <a:schemeClr val="lt1"/>
                    </a:solidFill>
                    <a:latin typeface="Calibri"/>
                    <a:ea typeface="Calibri"/>
                    <a:cs typeface="Calibri"/>
                    <a:sym typeface="Calibri"/>
                  </a:rPr>
                  <a:t>02</a:t>
                </a:r>
                <a:endParaRPr b="1" sz="1800">
                  <a:solidFill>
                    <a:schemeClr val="lt1"/>
                  </a:solidFill>
                  <a:latin typeface="Calibri"/>
                  <a:ea typeface="Calibri"/>
                  <a:cs typeface="Calibri"/>
                  <a:sym typeface="Calibri"/>
                </a:endParaRPr>
              </a:p>
            </p:txBody>
          </p:sp>
        </p:grpSp>
        <p:grpSp>
          <p:nvGrpSpPr>
            <p:cNvPr id="452" name="Google Shape;452;p37"/>
            <p:cNvGrpSpPr/>
            <p:nvPr/>
          </p:nvGrpSpPr>
          <p:grpSpPr>
            <a:xfrm>
              <a:off x="3205350" y="1172778"/>
              <a:ext cx="5955295" cy="1107867"/>
              <a:chOff x="469021" y="2419556"/>
              <a:chExt cx="4840458" cy="1107867"/>
            </a:xfrm>
          </p:grpSpPr>
          <p:sp>
            <p:nvSpPr>
              <p:cNvPr id="453" name="Google Shape;453;p37"/>
              <p:cNvSpPr txBox="1"/>
              <p:nvPr/>
            </p:nvSpPr>
            <p:spPr>
              <a:xfrm flipH="1">
                <a:off x="469021" y="2419556"/>
                <a:ext cx="1419300" cy="4617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vi" sz="1800">
                    <a:solidFill>
                      <a:srgbClr val="308BF2"/>
                    </a:solidFill>
                    <a:latin typeface="Calibri"/>
                    <a:ea typeface="Calibri"/>
                    <a:cs typeface="Calibri"/>
                    <a:sym typeface="Calibri"/>
                  </a:rPr>
                  <a:t>Deposit</a:t>
                </a:r>
                <a:endParaRPr sz="1100"/>
              </a:p>
            </p:txBody>
          </p:sp>
          <p:sp>
            <p:nvSpPr>
              <p:cNvPr id="454" name="Google Shape;454;p37"/>
              <p:cNvSpPr/>
              <p:nvPr/>
            </p:nvSpPr>
            <p:spPr>
              <a:xfrm>
                <a:off x="521178" y="2881222"/>
                <a:ext cx="4788300" cy="646200"/>
              </a:xfrm>
              <a:prstGeom prst="rect">
                <a:avLst/>
              </a:prstGeom>
              <a:noFill/>
              <a:ln>
                <a:noFill/>
              </a:ln>
            </p:spPr>
            <p:txBody>
              <a:bodyPr anchorCtr="0" anchor="t" bIns="34275" lIns="68575" spcFirstLastPara="1" rIns="68575" wrap="square" tIns="34275">
                <a:noAutofit/>
              </a:bodyPr>
              <a:lstStyle/>
              <a:p>
                <a:pPr indent="0" lvl="0" marL="0" marR="0" rtl="0" algn="r">
                  <a:lnSpc>
                    <a:spcPct val="150000"/>
                  </a:lnSpc>
                  <a:spcBef>
                    <a:spcPts val="0"/>
                  </a:spcBef>
                  <a:spcAft>
                    <a:spcPts val="0"/>
                  </a:spcAft>
                  <a:buNone/>
                </a:pPr>
                <a:r>
                  <a:rPr lang="vi" sz="1200">
                    <a:solidFill>
                      <a:srgbClr val="308BF2"/>
                    </a:solidFill>
                    <a:latin typeface="Calibri"/>
                    <a:ea typeface="Calibri"/>
                    <a:cs typeface="Calibri"/>
                    <a:sym typeface="Calibri"/>
                  </a:rPr>
                  <a:t>Cung cấp một mã QR để nạp tiền vào tài khoả</a:t>
                </a:r>
                <a:r>
                  <a:rPr lang="vi" sz="1200">
                    <a:solidFill>
                      <a:srgbClr val="308BF2"/>
                    </a:solidFill>
                    <a:latin typeface="Calibri"/>
                    <a:ea typeface="Calibri"/>
                    <a:cs typeface="Calibri"/>
                    <a:sym typeface="Calibri"/>
                  </a:rPr>
                  <a:t>n</a:t>
                </a:r>
                <a:r>
                  <a:rPr lang="vi" sz="1200">
                    <a:solidFill>
                      <a:srgbClr val="308BF2"/>
                    </a:solidFill>
                    <a:latin typeface="Calibri"/>
                    <a:ea typeface="Calibri"/>
                    <a:cs typeface="Calibri"/>
                    <a:sym typeface="Calibri"/>
                  </a:rPr>
                  <a:t>.</a:t>
                </a:r>
                <a:r>
                  <a:rPr lang="vi" sz="1200">
                    <a:solidFill>
                      <a:srgbClr val="308BF2"/>
                    </a:solidFill>
                    <a:latin typeface="Calibri"/>
                    <a:ea typeface="Calibri"/>
                    <a:cs typeface="Calibri"/>
                    <a:sym typeface="Calibri"/>
                  </a:rPr>
                  <a:t> </a:t>
                </a:r>
                <a:endParaRPr sz="1200"/>
              </a:p>
            </p:txBody>
          </p:sp>
        </p:grpSp>
      </p:grpSp>
      <p:grpSp>
        <p:nvGrpSpPr>
          <p:cNvPr id="455" name="Google Shape;455;p37"/>
          <p:cNvGrpSpPr/>
          <p:nvPr/>
        </p:nvGrpSpPr>
        <p:grpSpPr>
          <a:xfrm flipH="1">
            <a:off x="1205400" y="3500187"/>
            <a:ext cx="6500472" cy="844338"/>
            <a:chOff x="2045545" y="1154844"/>
            <a:chExt cx="9325021" cy="1125785"/>
          </a:xfrm>
        </p:grpSpPr>
        <p:grpSp>
          <p:nvGrpSpPr>
            <p:cNvPr id="456" name="Google Shape;456;p37"/>
            <p:cNvGrpSpPr/>
            <p:nvPr/>
          </p:nvGrpSpPr>
          <p:grpSpPr>
            <a:xfrm>
              <a:off x="2045545" y="1154844"/>
              <a:ext cx="9325021" cy="1008111"/>
              <a:chOff x="983432" y="2906034"/>
              <a:chExt cx="9327898" cy="1008112"/>
            </a:xfrm>
          </p:grpSpPr>
          <p:sp>
            <p:nvSpPr>
              <p:cNvPr id="457" name="Google Shape;457;p37"/>
              <p:cNvSpPr/>
              <p:nvPr/>
            </p:nvSpPr>
            <p:spPr>
              <a:xfrm flipH="1">
                <a:off x="983432" y="2906034"/>
                <a:ext cx="9327898" cy="1008112"/>
              </a:xfrm>
              <a:custGeom>
                <a:rect b="b" l="l" r="r" t="t"/>
                <a:pathLst>
                  <a:path extrusionOk="0" h="1008112" w="9327898">
                    <a:moveTo>
                      <a:pt x="0" y="0"/>
                    </a:moveTo>
                    <a:lnTo>
                      <a:pt x="8915278" y="0"/>
                    </a:lnTo>
                    <a:lnTo>
                      <a:pt x="9327898" y="504056"/>
                    </a:lnTo>
                    <a:lnTo>
                      <a:pt x="8915278" y="1008112"/>
                    </a:lnTo>
                    <a:lnTo>
                      <a:pt x="0" y="1008112"/>
                    </a:lnTo>
                    <a:lnTo>
                      <a:pt x="412620" y="504056"/>
                    </a:lnTo>
                    <a:close/>
                  </a:path>
                </a:pathLst>
              </a:custGeom>
              <a:solidFill>
                <a:schemeClr val="lt1"/>
              </a:solidFill>
              <a:ln cap="flat" cmpd="sng" w="12700">
                <a:solidFill>
                  <a:srgbClr val="FFEED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sz="1800">
                  <a:solidFill>
                    <a:schemeClr val="lt1"/>
                  </a:solidFill>
                  <a:latin typeface="Calibri"/>
                  <a:ea typeface="Calibri"/>
                  <a:cs typeface="Calibri"/>
                  <a:sym typeface="Calibri"/>
                </a:endParaRPr>
              </a:p>
            </p:txBody>
          </p:sp>
          <p:sp>
            <p:nvSpPr>
              <p:cNvPr id="458" name="Google Shape;458;p37"/>
              <p:cNvSpPr/>
              <p:nvPr/>
            </p:nvSpPr>
            <p:spPr>
              <a:xfrm>
                <a:off x="1239932" y="3064262"/>
                <a:ext cx="720080" cy="720080"/>
              </a:xfrm>
              <a:prstGeom prst="ellipse">
                <a:avLst/>
              </a:prstGeom>
              <a:solidFill>
                <a:srgbClr val="0B58AD"/>
              </a:solid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sz="1800">
                  <a:solidFill>
                    <a:srgbClr val="FFFFFF"/>
                  </a:solidFill>
                  <a:latin typeface="Calibri"/>
                  <a:ea typeface="Calibri"/>
                  <a:cs typeface="Calibri"/>
                  <a:sym typeface="Calibri"/>
                </a:endParaRPr>
              </a:p>
            </p:txBody>
          </p:sp>
          <p:sp>
            <p:nvSpPr>
              <p:cNvPr id="459" name="Google Shape;459;p37"/>
              <p:cNvSpPr txBox="1"/>
              <p:nvPr/>
            </p:nvSpPr>
            <p:spPr>
              <a:xfrm>
                <a:off x="1318487" y="3185916"/>
                <a:ext cx="720000" cy="4614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vi" sz="1800">
                    <a:solidFill>
                      <a:schemeClr val="lt1"/>
                    </a:solidFill>
                    <a:latin typeface="Calibri"/>
                    <a:ea typeface="Calibri"/>
                    <a:cs typeface="Calibri"/>
                    <a:sym typeface="Calibri"/>
                  </a:rPr>
                  <a:t>03</a:t>
                </a:r>
                <a:endParaRPr b="1" sz="1800">
                  <a:solidFill>
                    <a:schemeClr val="lt1"/>
                  </a:solidFill>
                  <a:latin typeface="Calibri"/>
                  <a:ea typeface="Calibri"/>
                  <a:cs typeface="Calibri"/>
                  <a:sym typeface="Calibri"/>
                </a:endParaRPr>
              </a:p>
            </p:txBody>
          </p:sp>
        </p:grpSp>
        <p:grpSp>
          <p:nvGrpSpPr>
            <p:cNvPr id="460" name="Google Shape;460;p37"/>
            <p:cNvGrpSpPr/>
            <p:nvPr/>
          </p:nvGrpSpPr>
          <p:grpSpPr>
            <a:xfrm>
              <a:off x="3205246" y="1172762"/>
              <a:ext cx="5585880" cy="1107867"/>
              <a:chOff x="468936" y="2419540"/>
              <a:chExt cx="4540200" cy="1107867"/>
            </a:xfrm>
          </p:grpSpPr>
          <p:sp>
            <p:nvSpPr>
              <p:cNvPr id="461" name="Google Shape;461;p37"/>
              <p:cNvSpPr txBox="1"/>
              <p:nvPr/>
            </p:nvSpPr>
            <p:spPr>
              <a:xfrm flipH="1">
                <a:off x="468937" y="2419540"/>
                <a:ext cx="1459092" cy="461665"/>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vi" sz="1800">
                    <a:solidFill>
                      <a:srgbClr val="7F7F7F"/>
                    </a:solidFill>
                    <a:latin typeface="Calibri"/>
                    <a:ea typeface="Calibri"/>
                    <a:cs typeface="Calibri"/>
                    <a:sym typeface="Calibri"/>
                  </a:rPr>
                  <a:t>Withdraw</a:t>
                </a:r>
                <a:endParaRPr sz="1100"/>
              </a:p>
            </p:txBody>
          </p:sp>
          <p:sp>
            <p:nvSpPr>
              <p:cNvPr id="462" name="Google Shape;462;p37"/>
              <p:cNvSpPr/>
              <p:nvPr/>
            </p:nvSpPr>
            <p:spPr>
              <a:xfrm>
                <a:off x="468936" y="2881207"/>
                <a:ext cx="4540200" cy="646200"/>
              </a:xfrm>
              <a:prstGeom prst="rect">
                <a:avLst/>
              </a:prstGeom>
              <a:noFill/>
              <a:ln>
                <a:noFill/>
              </a:ln>
            </p:spPr>
            <p:txBody>
              <a:bodyPr anchorCtr="0" anchor="t" bIns="34275" lIns="68575" spcFirstLastPara="1" rIns="68575" wrap="square" tIns="34275">
                <a:noAutofit/>
              </a:bodyPr>
              <a:lstStyle/>
              <a:p>
                <a:pPr indent="0" lvl="0" marL="0" marR="0" rtl="0" algn="r">
                  <a:lnSpc>
                    <a:spcPct val="150000"/>
                  </a:lnSpc>
                  <a:spcBef>
                    <a:spcPts val="0"/>
                  </a:spcBef>
                  <a:spcAft>
                    <a:spcPts val="0"/>
                  </a:spcAft>
                  <a:buNone/>
                </a:pPr>
                <a:r>
                  <a:rPr lang="vi" sz="1200">
                    <a:solidFill>
                      <a:srgbClr val="7F7F7F"/>
                    </a:solidFill>
                    <a:latin typeface="Calibri"/>
                    <a:ea typeface="Calibri"/>
                    <a:cs typeface="Calibri"/>
                    <a:sym typeface="Calibri"/>
                  </a:rPr>
                  <a:t>Cho phép người dùng nhập số tiền họ muốn rút bằng VND.</a:t>
                </a:r>
                <a:endParaRPr sz="1200"/>
              </a:p>
            </p:txBody>
          </p:sp>
        </p:grpSp>
      </p:grpSp>
      <p:sp>
        <p:nvSpPr>
          <p:cNvPr id="463" name="Google Shape;463;p37"/>
          <p:cNvSpPr/>
          <p:nvPr/>
        </p:nvSpPr>
        <p:spPr>
          <a:xfrm>
            <a:off x="350075" y="413650"/>
            <a:ext cx="2648400" cy="4593600"/>
          </a:xfrm>
          <a:prstGeom prst="rect">
            <a:avLst/>
          </a:prstGeom>
          <a:solidFill>
            <a:schemeClr val="lt1"/>
          </a:solidFill>
          <a:ln>
            <a:noFill/>
          </a:ln>
          <a:effectLst>
            <a:outerShdw blurRad="203200" rotWithShape="0" algn="tr" dir="8100000" dist="38100">
              <a:srgbClr val="000000">
                <a:alpha val="2392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464" name="Google Shape;464;p37"/>
          <p:cNvGrpSpPr/>
          <p:nvPr/>
        </p:nvGrpSpPr>
        <p:grpSpPr>
          <a:xfrm>
            <a:off x="190750" y="204887"/>
            <a:ext cx="2893952" cy="417541"/>
            <a:chOff x="2924961" y="1867298"/>
            <a:chExt cx="3858603" cy="556721"/>
          </a:xfrm>
        </p:grpSpPr>
        <p:sp>
          <p:nvSpPr>
            <p:cNvPr id="465" name="Google Shape;465;p37"/>
            <p:cNvSpPr/>
            <p:nvPr/>
          </p:nvSpPr>
          <p:spPr>
            <a:xfrm>
              <a:off x="2924961" y="1867298"/>
              <a:ext cx="3672647" cy="556721"/>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466" name="Google Shape;466;p37"/>
            <p:cNvGrpSpPr/>
            <p:nvPr/>
          </p:nvGrpSpPr>
          <p:grpSpPr>
            <a:xfrm>
              <a:off x="3044064" y="2035179"/>
              <a:ext cx="237581" cy="237581"/>
              <a:chOff x="7250654" y="2012478"/>
              <a:chExt cx="237581" cy="237581"/>
            </a:xfrm>
          </p:grpSpPr>
          <p:sp>
            <p:nvSpPr>
              <p:cNvPr id="467" name="Google Shape;467;p37"/>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8" name="Google Shape;468;p37"/>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469" name="Google Shape;469;p37"/>
            <p:cNvSpPr txBox="1"/>
            <p:nvPr/>
          </p:nvSpPr>
          <p:spPr>
            <a:xfrm flipH="1">
              <a:off x="4703664" y="1940892"/>
              <a:ext cx="20799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Wallet page</a:t>
              </a:r>
              <a:endParaRPr b="1">
                <a:solidFill>
                  <a:schemeClr val="lt1"/>
                </a:solidFill>
                <a:latin typeface="Calibri"/>
                <a:ea typeface="Calibri"/>
                <a:cs typeface="Calibri"/>
                <a:sym typeface="Calibri"/>
              </a:endParaRPr>
            </a:p>
          </p:txBody>
        </p:sp>
      </p:grpSp>
      <p:sp>
        <p:nvSpPr>
          <p:cNvPr id="470" name="Google Shape;470;p3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pic>
        <p:nvPicPr>
          <p:cNvPr id="471" name="Google Shape;471;p37"/>
          <p:cNvPicPr preferRelativeResize="0"/>
          <p:nvPr/>
        </p:nvPicPr>
        <p:blipFill>
          <a:blip r:embed="rId3">
            <a:alphaModFix/>
          </a:blip>
          <a:stretch>
            <a:fillRect/>
          </a:stretch>
        </p:blipFill>
        <p:spPr>
          <a:xfrm>
            <a:off x="497686" y="731302"/>
            <a:ext cx="2353175" cy="4107174"/>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cxnSp>
        <p:nvCxnSpPr>
          <p:cNvPr id="477" name="Google Shape;477;p38"/>
          <p:cNvCxnSpPr/>
          <p:nvPr/>
        </p:nvCxnSpPr>
        <p:spPr>
          <a:xfrm>
            <a:off x="5164310" y="849190"/>
            <a:ext cx="7500" cy="3993600"/>
          </a:xfrm>
          <a:prstGeom prst="straightConnector1">
            <a:avLst/>
          </a:prstGeom>
          <a:noFill/>
          <a:ln cap="flat" cmpd="sng" w="9525">
            <a:solidFill>
              <a:schemeClr val="dk1"/>
            </a:solidFill>
            <a:prstDash val="solid"/>
            <a:miter lim="800000"/>
            <a:headEnd len="sm" w="sm" type="none"/>
            <a:tailEnd len="sm" w="sm" type="none"/>
          </a:ln>
        </p:spPr>
      </p:cxnSp>
      <p:grpSp>
        <p:nvGrpSpPr>
          <p:cNvPr id="478" name="Google Shape;478;p38"/>
          <p:cNvGrpSpPr/>
          <p:nvPr/>
        </p:nvGrpSpPr>
        <p:grpSpPr>
          <a:xfrm>
            <a:off x="190750" y="204887"/>
            <a:ext cx="3273314" cy="417541"/>
            <a:chOff x="2924961" y="1867298"/>
            <a:chExt cx="4364418" cy="556721"/>
          </a:xfrm>
        </p:grpSpPr>
        <p:sp>
          <p:nvSpPr>
            <p:cNvPr id="479" name="Google Shape;479;p38"/>
            <p:cNvSpPr/>
            <p:nvPr/>
          </p:nvSpPr>
          <p:spPr>
            <a:xfrm>
              <a:off x="2924961" y="1867298"/>
              <a:ext cx="4364418" cy="556721"/>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480" name="Google Shape;480;p38"/>
            <p:cNvGrpSpPr/>
            <p:nvPr/>
          </p:nvGrpSpPr>
          <p:grpSpPr>
            <a:xfrm>
              <a:off x="3044064" y="2035179"/>
              <a:ext cx="237581" cy="237581"/>
              <a:chOff x="7250654" y="2012478"/>
              <a:chExt cx="237581" cy="237581"/>
            </a:xfrm>
          </p:grpSpPr>
          <p:sp>
            <p:nvSpPr>
              <p:cNvPr id="481" name="Google Shape;481;p38"/>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2" name="Google Shape;482;p38"/>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483" name="Google Shape;483;p38"/>
            <p:cNvSpPr txBox="1"/>
            <p:nvPr/>
          </p:nvSpPr>
          <p:spPr>
            <a:xfrm flipH="1">
              <a:off x="4703678" y="1940892"/>
              <a:ext cx="25857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Profile &amp; Edit Profile</a:t>
              </a:r>
              <a:endParaRPr b="1" sz="1400">
                <a:solidFill>
                  <a:schemeClr val="lt1"/>
                </a:solidFill>
                <a:latin typeface="Calibri"/>
                <a:ea typeface="Calibri"/>
                <a:cs typeface="Calibri"/>
                <a:sym typeface="Calibri"/>
              </a:endParaRPr>
            </a:p>
          </p:txBody>
        </p:sp>
      </p:grpSp>
      <p:sp>
        <p:nvSpPr>
          <p:cNvPr id="484" name="Google Shape;484;p3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pic>
        <p:nvPicPr>
          <p:cNvPr id="485" name="Google Shape;485;p38"/>
          <p:cNvPicPr preferRelativeResize="0"/>
          <p:nvPr/>
        </p:nvPicPr>
        <p:blipFill>
          <a:blip r:embed="rId3">
            <a:alphaModFix/>
          </a:blip>
          <a:stretch>
            <a:fillRect/>
          </a:stretch>
        </p:blipFill>
        <p:spPr>
          <a:xfrm>
            <a:off x="391675" y="1720150"/>
            <a:ext cx="4418550" cy="2148050"/>
          </a:xfrm>
          <a:prstGeom prst="rect">
            <a:avLst/>
          </a:prstGeom>
          <a:noFill/>
          <a:ln>
            <a:noFill/>
          </a:ln>
        </p:spPr>
      </p:pic>
      <p:pic>
        <p:nvPicPr>
          <p:cNvPr id="486" name="Google Shape;486;p38"/>
          <p:cNvPicPr preferRelativeResize="0"/>
          <p:nvPr/>
        </p:nvPicPr>
        <p:blipFill>
          <a:blip r:embed="rId4">
            <a:alphaModFix/>
          </a:blip>
          <a:stretch>
            <a:fillRect/>
          </a:stretch>
        </p:blipFill>
        <p:spPr>
          <a:xfrm>
            <a:off x="5525876" y="148464"/>
            <a:ext cx="3186701" cy="4846586"/>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9"/>
          <p:cNvSpPr/>
          <p:nvPr/>
        </p:nvSpPr>
        <p:spPr>
          <a:xfrm>
            <a:off x="348350" y="413650"/>
            <a:ext cx="8447400" cy="4464600"/>
          </a:xfrm>
          <a:prstGeom prst="rect">
            <a:avLst/>
          </a:prstGeom>
          <a:solidFill>
            <a:schemeClr val="lt1"/>
          </a:solidFill>
          <a:ln>
            <a:noFill/>
          </a:ln>
          <a:effectLst>
            <a:outerShdw blurRad="203200" rotWithShape="0" algn="tr" dir="8100000" dist="38100">
              <a:srgbClr val="000000">
                <a:alpha val="2392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493" name="Google Shape;493;p39"/>
          <p:cNvGrpSpPr/>
          <p:nvPr/>
        </p:nvGrpSpPr>
        <p:grpSpPr>
          <a:xfrm>
            <a:off x="190750" y="204887"/>
            <a:ext cx="2933945" cy="417541"/>
            <a:chOff x="2924961" y="1867298"/>
            <a:chExt cx="3911927" cy="556721"/>
          </a:xfrm>
        </p:grpSpPr>
        <p:sp>
          <p:nvSpPr>
            <p:cNvPr id="494" name="Google Shape;494;p39"/>
            <p:cNvSpPr/>
            <p:nvPr/>
          </p:nvSpPr>
          <p:spPr>
            <a:xfrm>
              <a:off x="2924961" y="1867298"/>
              <a:ext cx="3672647" cy="556721"/>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495" name="Google Shape;495;p39"/>
            <p:cNvGrpSpPr/>
            <p:nvPr/>
          </p:nvGrpSpPr>
          <p:grpSpPr>
            <a:xfrm>
              <a:off x="3044064" y="2035179"/>
              <a:ext cx="237581" cy="237581"/>
              <a:chOff x="7250654" y="2012478"/>
              <a:chExt cx="237581" cy="237581"/>
            </a:xfrm>
          </p:grpSpPr>
          <p:sp>
            <p:nvSpPr>
              <p:cNvPr id="496" name="Google Shape;496;p39"/>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7" name="Google Shape;497;p39"/>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498" name="Google Shape;498;p39"/>
            <p:cNvSpPr txBox="1"/>
            <p:nvPr/>
          </p:nvSpPr>
          <p:spPr>
            <a:xfrm flipH="1">
              <a:off x="4703588" y="1940892"/>
              <a:ext cx="21333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To sell a book</a:t>
              </a:r>
              <a:endParaRPr b="1" sz="1400">
                <a:solidFill>
                  <a:schemeClr val="lt1"/>
                </a:solidFill>
                <a:latin typeface="Calibri"/>
                <a:ea typeface="Calibri"/>
                <a:cs typeface="Calibri"/>
                <a:sym typeface="Calibri"/>
              </a:endParaRPr>
            </a:p>
          </p:txBody>
        </p:sp>
      </p:grpSp>
      <p:grpSp>
        <p:nvGrpSpPr>
          <p:cNvPr id="499" name="Google Shape;499;p39"/>
          <p:cNvGrpSpPr/>
          <p:nvPr/>
        </p:nvGrpSpPr>
        <p:grpSpPr>
          <a:xfrm>
            <a:off x="80649" y="1464156"/>
            <a:ext cx="2693155" cy="648701"/>
            <a:chOff x="843465" y="1950375"/>
            <a:chExt cx="3590874" cy="864934"/>
          </a:xfrm>
        </p:grpSpPr>
        <p:grpSp>
          <p:nvGrpSpPr>
            <p:cNvPr id="500" name="Google Shape;500;p39"/>
            <p:cNvGrpSpPr/>
            <p:nvPr/>
          </p:nvGrpSpPr>
          <p:grpSpPr>
            <a:xfrm>
              <a:off x="3570005" y="1950375"/>
              <a:ext cx="864334" cy="864934"/>
              <a:chOff x="4570413" y="284163"/>
              <a:chExt cx="2286000" cy="2287588"/>
            </a:xfrm>
          </p:grpSpPr>
          <p:sp>
            <p:nvSpPr>
              <p:cNvPr id="501" name="Google Shape;501;p39"/>
              <p:cNvSpPr/>
              <p:nvPr/>
            </p:nvSpPr>
            <p:spPr>
              <a:xfrm>
                <a:off x="4570413" y="284163"/>
                <a:ext cx="2286000" cy="2287588"/>
              </a:xfrm>
              <a:prstGeom prst="rect">
                <a:avLst/>
              </a:prstGeom>
              <a:solidFill>
                <a:srgbClr val="308B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2" name="Google Shape;502;p39"/>
              <p:cNvSpPr/>
              <p:nvPr/>
            </p:nvSpPr>
            <p:spPr>
              <a:xfrm>
                <a:off x="4949825" y="822326"/>
                <a:ext cx="1116013" cy="1068388"/>
              </a:xfrm>
              <a:custGeom>
                <a:rect b="b" l="l" r="r" t="t"/>
                <a:pathLst>
                  <a:path extrusionOk="0" h="748" w="781">
                    <a:moveTo>
                      <a:pt x="259" y="748"/>
                    </a:moveTo>
                    <a:cubicBezTo>
                      <a:pt x="258" y="748"/>
                      <a:pt x="257" y="747"/>
                      <a:pt x="255" y="746"/>
                    </a:cubicBezTo>
                    <a:cubicBezTo>
                      <a:pt x="136" y="678"/>
                      <a:pt x="136" y="678"/>
                      <a:pt x="136" y="678"/>
                    </a:cubicBezTo>
                    <a:cubicBezTo>
                      <a:pt x="133" y="676"/>
                      <a:pt x="132" y="673"/>
                      <a:pt x="132" y="670"/>
                    </a:cubicBezTo>
                    <a:cubicBezTo>
                      <a:pt x="143" y="565"/>
                      <a:pt x="143" y="565"/>
                      <a:pt x="143" y="565"/>
                    </a:cubicBezTo>
                    <a:cubicBezTo>
                      <a:pt x="101" y="493"/>
                      <a:pt x="101" y="493"/>
                      <a:pt x="101" y="493"/>
                    </a:cubicBezTo>
                    <a:cubicBezTo>
                      <a:pt x="5" y="450"/>
                      <a:pt x="5" y="450"/>
                      <a:pt x="5" y="450"/>
                    </a:cubicBezTo>
                    <a:cubicBezTo>
                      <a:pt x="2" y="449"/>
                      <a:pt x="0" y="446"/>
                      <a:pt x="0" y="443"/>
                    </a:cubicBezTo>
                    <a:cubicBezTo>
                      <a:pt x="0" y="305"/>
                      <a:pt x="0" y="305"/>
                      <a:pt x="0" y="305"/>
                    </a:cubicBezTo>
                    <a:cubicBezTo>
                      <a:pt x="0" y="302"/>
                      <a:pt x="2" y="299"/>
                      <a:pt x="5" y="298"/>
                    </a:cubicBezTo>
                    <a:cubicBezTo>
                      <a:pt x="101" y="255"/>
                      <a:pt x="101" y="255"/>
                      <a:pt x="101" y="255"/>
                    </a:cubicBezTo>
                    <a:cubicBezTo>
                      <a:pt x="143" y="183"/>
                      <a:pt x="143" y="183"/>
                      <a:pt x="143" y="183"/>
                    </a:cubicBezTo>
                    <a:cubicBezTo>
                      <a:pt x="132" y="78"/>
                      <a:pt x="132" y="78"/>
                      <a:pt x="132" y="78"/>
                    </a:cubicBezTo>
                    <a:cubicBezTo>
                      <a:pt x="131" y="75"/>
                      <a:pt x="133" y="72"/>
                      <a:pt x="136" y="70"/>
                    </a:cubicBezTo>
                    <a:cubicBezTo>
                      <a:pt x="255" y="1"/>
                      <a:pt x="255" y="1"/>
                      <a:pt x="255" y="1"/>
                    </a:cubicBezTo>
                    <a:cubicBezTo>
                      <a:pt x="258" y="0"/>
                      <a:pt x="261" y="0"/>
                      <a:pt x="264" y="2"/>
                    </a:cubicBezTo>
                    <a:cubicBezTo>
                      <a:pt x="349" y="64"/>
                      <a:pt x="349" y="64"/>
                      <a:pt x="349" y="64"/>
                    </a:cubicBezTo>
                    <a:cubicBezTo>
                      <a:pt x="432" y="64"/>
                      <a:pt x="432" y="64"/>
                      <a:pt x="432" y="64"/>
                    </a:cubicBezTo>
                    <a:cubicBezTo>
                      <a:pt x="517" y="2"/>
                      <a:pt x="517" y="2"/>
                      <a:pt x="517" y="2"/>
                    </a:cubicBezTo>
                    <a:cubicBezTo>
                      <a:pt x="520" y="0"/>
                      <a:pt x="523" y="0"/>
                      <a:pt x="526" y="1"/>
                    </a:cubicBezTo>
                    <a:cubicBezTo>
                      <a:pt x="645" y="70"/>
                      <a:pt x="645" y="70"/>
                      <a:pt x="645" y="70"/>
                    </a:cubicBezTo>
                    <a:cubicBezTo>
                      <a:pt x="648" y="72"/>
                      <a:pt x="650" y="75"/>
                      <a:pt x="649" y="78"/>
                    </a:cubicBezTo>
                    <a:cubicBezTo>
                      <a:pt x="638" y="182"/>
                      <a:pt x="638" y="182"/>
                      <a:pt x="638" y="182"/>
                    </a:cubicBezTo>
                    <a:cubicBezTo>
                      <a:pt x="680" y="255"/>
                      <a:pt x="680" y="255"/>
                      <a:pt x="680" y="255"/>
                    </a:cubicBezTo>
                    <a:cubicBezTo>
                      <a:pt x="776" y="297"/>
                      <a:pt x="776" y="297"/>
                      <a:pt x="776" y="297"/>
                    </a:cubicBezTo>
                    <a:cubicBezTo>
                      <a:pt x="779" y="299"/>
                      <a:pt x="781" y="301"/>
                      <a:pt x="781" y="305"/>
                    </a:cubicBezTo>
                    <a:cubicBezTo>
                      <a:pt x="781" y="442"/>
                      <a:pt x="781" y="442"/>
                      <a:pt x="781" y="442"/>
                    </a:cubicBezTo>
                    <a:cubicBezTo>
                      <a:pt x="781" y="446"/>
                      <a:pt x="779" y="448"/>
                      <a:pt x="776" y="450"/>
                    </a:cubicBezTo>
                    <a:cubicBezTo>
                      <a:pt x="680" y="492"/>
                      <a:pt x="680" y="492"/>
                      <a:pt x="680" y="492"/>
                    </a:cubicBezTo>
                    <a:cubicBezTo>
                      <a:pt x="638" y="565"/>
                      <a:pt x="638" y="565"/>
                      <a:pt x="638" y="565"/>
                    </a:cubicBezTo>
                    <a:cubicBezTo>
                      <a:pt x="650" y="669"/>
                      <a:pt x="650" y="669"/>
                      <a:pt x="650" y="669"/>
                    </a:cubicBezTo>
                    <a:cubicBezTo>
                      <a:pt x="650" y="673"/>
                      <a:pt x="649" y="676"/>
                      <a:pt x="646" y="677"/>
                    </a:cubicBezTo>
                    <a:cubicBezTo>
                      <a:pt x="526" y="746"/>
                      <a:pt x="526" y="746"/>
                      <a:pt x="526" y="746"/>
                    </a:cubicBezTo>
                    <a:cubicBezTo>
                      <a:pt x="524" y="748"/>
                      <a:pt x="520" y="748"/>
                      <a:pt x="518" y="746"/>
                    </a:cubicBezTo>
                    <a:cubicBezTo>
                      <a:pt x="433" y="684"/>
                      <a:pt x="433" y="684"/>
                      <a:pt x="433" y="684"/>
                    </a:cubicBezTo>
                    <a:cubicBezTo>
                      <a:pt x="349" y="684"/>
                      <a:pt x="349" y="684"/>
                      <a:pt x="349" y="684"/>
                    </a:cubicBezTo>
                    <a:cubicBezTo>
                      <a:pt x="264" y="746"/>
                      <a:pt x="264" y="746"/>
                      <a:pt x="264" y="746"/>
                    </a:cubicBezTo>
                    <a:cubicBezTo>
                      <a:pt x="263" y="747"/>
                      <a:pt x="261" y="748"/>
                      <a:pt x="259" y="748"/>
                    </a:cubicBezTo>
                    <a:close/>
                    <a:moveTo>
                      <a:pt x="149" y="666"/>
                    </a:moveTo>
                    <a:cubicBezTo>
                      <a:pt x="259" y="730"/>
                      <a:pt x="259" y="730"/>
                      <a:pt x="259" y="730"/>
                    </a:cubicBezTo>
                    <a:cubicBezTo>
                      <a:pt x="342" y="669"/>
                      <a:pt x="342" y="669"/>
                      <a:pt x="342" y="669"/>
                    </a:cubicBezTo>
                    <a:cubicBezTo>
                      <a:pt x="343" y="668"/>
                      <a:pt x="345" y="668"/>
                      <a:pt x="346" y="668"/>
                    </a:cubicBezTo>
                    <a:cubicBezTo>
                      <a:pt x="435" y="668"/>
                      <a:pt x="435" y="668"/>
                      <a:pt x="435" y="668"/>
                    </a:cubicBezTo>
                    <a:cubicBezTo>
                      <a:pt x="435" y="668"/>
                      <a:pt x="435" y="668"/>
                      <a:pt x="435" y="668"/>
                    </a:cubicBezTo>
                    <a:cubicBezTo>
                      <a:pt x="437" y="668"/>
                      <a:pt x="439" y="668"/>
                      <a:pt x="440" y="669"/>
                    </a:cubicBezTo>
                    <a:cubicBezTo>
                      <a:pt x="523" y="730"/>
                      <a:pt x="523" y="730"/>
                      <a:pt x="523" y="730"/>
                    </a:cubicBezTo>
                    <a:cubicBezTo>
                      <a:pt x="633" y="666"/>
                      <a:pt x="633" y="666"/>
                      <a:pt x="633" y="666"/>
                    </a:cubicBezTo>
                    <a:cubicBezTo>
                      <a:pt x="622" y="564"/>
                      <a:pt x="622" y="564"/>
                      <a:pt x="622" y="564"/>
                    </a:cubicBezTo>
                    <a:cubicBezTo>
                      <a:pt x="622" y="562"/>
                      <a:pt x="622" y="561"/>
                      <a:pt x="623" y="559"/>
                    </a:cubicBezTo>
                    <a:cubicBezTo>
                      <a:pt x="668" y="482"/>
                      <a:pt x="668" y="482"/>
                      <a:pt x="668" y="482"/>
                    </a:cubicBezTo>
                    <a:cubicBezTo>
                      <a:pt x="668" y="481"/>
                      <a:pt x="670" y="479"/>
                      <a:pt x="671" y="479"/>
                    </a:cubicBezTo>
                    <a:cubicBezTo>
                      <a:pt x="765" y="437"/>
                      <a:pt x="765" y="437"/>
                      <a:pt x="765" y="437"/>
                    </a:cubicBezTo>
                    <a:cubicBezTo>
                      <a:pt x="765" y="310"/>
                      <a:pt x="765" y="310"/>
                      <a:pt x="765" y="310"/>
                    </a:cubicBezTo>
                    <a:cubicBezTo>
                      <a:pt x="671" y="268"/>
                      <a:pt x="671" y="268"/>
                      <a:pt x="671" y="268"/>
                    </a:cubicBezTo>
                    <a:cubicBezTo>
                      <a:pt x="669" y="268"/>
                      <a:pt x="668" y="267"/>
                      <a:pt x="667" y="265"/>
                    </a:cubicBezTo>
                    <a:cubicBezTo>
                      <a:pt x="623" y="188"/>
                      <a:pt x="623" y="188"/>
                      <a:pt x="623" y="188"/>
                    </a:cubicBezTo>
                    <a:cubicBezTo>
                      <a:pt x="622" y="187"/>
                      <a:pt x="622" y="185"/>
                      <a:pt x="622" y="183"/>
                    </a:cubicBezTo>
                    <a:cubicBezTo>
                      <a:pt x="633" y="81"/>
                      <a:pt x="633" y="81"/>
                      <a:pt x="633" y="81"/>
                    </a:cubicBezTo>
                    <a:cubicBezTo>
                      <a:pt x="522" y="18"/>
                      <a:pt x="522" y="18"/>
                      <a:pt x="522" y="18"/>
                    </a:cubicBezTo>
                    <a:cubicBezTo>
                      <a:pt x="440" y="78"/>
                      <a:pt x="440" y="78"/>
                      <a:pt x="440" y="78"/>
                    </a:cubicBezTo>
                    <a:cubicBezTo>
                      <a:pt x="438" y="79"/>
                      <a:pt x="437" y="80"/>
                      <a:pt x="435" y="80"/>
                    </a:cubicBezTo>
                    <a:cubicBezTo>
                      <a:pt x="346" y="80"/>
                      <a:pt x="346" y="80"/>
                      <a:pt x="346" y="80"/>
                    </a:cubicBezTo>
                    <a:cubicBezTo>
                      <a:pt x="346" y="80"/>
                      <a:pt x="346" y="80"/>
                      <a:pt x="346" y="80"/>
                    </a:cubicBezTo>
                    <a:cubicBezTo>
                      <a:pt x="344" y="80"/>
                      <a:pt x="343" y="79"/>
                      <a:pt x="341" y="78"/>
                    </a:cubicBezTo>
                    <a:cubicBezTo>
                      <a:pt x="258" y="18"/>
                      <a:pt x="258" y="18"/>
                      <a:pt x="258" y="18"/>
                    </a:cubicBezTo>
                    <a:cubicBezTo>
                      <a:pt x="148" y="82"/>
                      <a:pt x="148" y="82"/>
                      <a:pt x="148" y="82"/>
                    </a:cubicBezTo>
                    <a:cubicBezTo>
                      <a:pt x="159" y="184"/>
                      <a:pt x="159" y="184"/>
                      <a:pt x="159" y="184"/>
                    </a:cubicBezTo>
                    <a:cubicBezTo>
                      <a:pt x="159" y="185"/>
                      <a:pt x="159" y="187"/>
                      <a:pt x="158" y="189"/>
                    </a:cubicBezTo>
                    <a:cubicBezTo>
                      <a:pt x="114" y="266"/>
                      <a:pt x="114" y="266"/>
                      <a:pt x="114" y="266"/>
                    </a:cubicBezTo>
                    <a:cubicBezTo>
                      <a:pt x="113" y="267"/>
                      <a:pt x="112" y="268"/>
                      <a:pt x="110" y="269"/>
                    </a:cubicBezTo>
                    <a:cubicBezTo>
                      <a:pt x="16" y="310"/>
                      <a:pt x="16" y="310"/>
                      <a:pt x="16" y="310"/>
                    </a:cubicBezTo>
                    <a:cubicBezTo>
                      <a:pt x="16" y="438"/>
                      <a:pt x="16" y="438"/>
                      <a:pt x="16" y="438"/>
                    </a:cubicBezTo>
                    <a:cubicBezTo>
                      <a:pt x="110" y="479"/>
                      <a:pt x="110" y="479"/>
                      <a:pt x="110" y="479"/>
                    </a:cubicBezTo>
                    <a:cubicBezTo>
                      <a:pt x="112" y="480"/>
                      <a:pt x="113" y="481"/>
                      <a:pt x="114" y="482"/>
                    </a:cubicBezTo>
                    <a:cubicBezTo>
                      <a:pt x="158" y="559"/>
                      <a:pt x="158" y="559"/>
                      <a:pt x="158" y="559"/>
                    </a:cubicBezTo>
                    <a:cubicBezTo>
                      <a:pt x="159" y="561"/>
                      <a:pt x="160" y="563"/>
                      <a:pt x="160" y="564"/>
                    </a:cubicBezTo>
                    <a:lnTo>
                      <a:pt x="149" y="666"/>
                    </a:lnTo>
                    <a:close/>
                    <a:moveTo>
                      <a:pt x="391" y="547"/>
                    </a:moveTo>
                    <a:cubicBezTo>
                      <a:pt x="344" y="547"/>
                      <a:pt x="301" y="529"/>
                      <a:pt x="268" y="496"/>
                    </a:cubicBezTo>
                    <a:cubicBezTo>
                      <a:pt x="235" y="464"/>
                      <a:pt x="217" y="420"/>
                      <a:pt x="217" y="374"/>
                    </a:cubicBezTo>
                    <a:cubicBezTo>
                      <a:pt x="217" y="328"/>
                      <a:pt x="235" y="284"/>
                      <a:pt x="268" y="251"/>
                    </a:cubicBezTo>
                    <a:cubicBezTo>
                      <a:pt x="301" y="219"/>
                      <a:pt x="344" y="201"/>
                      <a:pt x="391" y="201"/>
                    </a:cubicBezTo>
                    <a:cubicBezTo>
                      <a:pt x="486" y="201"/>
                      <a:pt x="564" y="278"/>
                      <a:pt x="564" y="374"/>
                    </a:cubicBezTo>
                    <a:cubicBezTo>
                      <a:pt x="564" y="469"/>
                      <a:pt x="486" y="547"/>
                      <a:pt x="391" y="547"/>
                    </a:cubicBezTo>
                    <a:close/>
                    <a:moveTo>
                      <a:pt x="391" y="217"/>
                    </a:moveTo>
                    <a:cubicBezTo>
                      <a:pt x="349" y="217"/>
                      <a:pt x="309" y="233"/>
                      <a:pt x="279" y="263"/>
                    </a:cubicBezTo>
                    <a:cubicBezTo>
                      <a:pt x="250" y="292"/>
                      <a:pt x="233" y="332"/>
                      <a:pt x="233" y="374"/>
                    </a:cubicBezTo>
                    <a:cubicBezTo>
                      <a:pt x="233" y="416"/>
                      <a:pt x="250" y="455"/>
                      <a:pt x="279" y="485"/>
                    </a:cubicBezTo>
                    <a:cubicBezTo>
                      <a:pt x="309" y="515"/>
                      <a:pt x="349" y="531"/>
                      <a:pt x="391" y="531"/>
                    </a:cubicBezTo>
                    <a:cubicBezTo>
                      <a:pt x="477" y="531"/>
                      <a:pt x="548" y="461"/>
                      <a:pt x="548" y="374"/>
                    </a:cubicBezTo>
                    <a:cubicBezTo>
                      <a:pt x="548" y="287"/>
                      <a:pt x="477" y="217"/>
                      <a:pt x="391" y="217"/>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3" name="Google Shape;503;p39"/>
              <p:cNvSpPr/>
              <p:nvPr/>
            </p:nvSpPr>
            <p:spPr>
              <a:xfrm>
                <a:off x="5900738" y="1466851"/>
                <a:ext cx="531813" cy="554038"/>
              </a:xfrm>
              <a:custGeom>
                <a:rect b="b" l="l" r="r" t="t"/>
                <a:pathLst>
                  <a:path extrusionOk="0" h="387" w="373">
                    <a:moveTo>
                      <a:pt x="156" y="387"/>
                    </a:moveTo>
                    <a:cubicBezTo>
                      <a:pt x="153" y="387"/>
                      <a:pt x="150" y="385"/>
                      <a:pt x="149" y="382"/>
                    </a:cubicBezTo>
                    <a:cubicBezTo>
                      <a:pt x="128" y="337"/>
                      <a:pt x="128" y="337"/>
                      <a:pt x="128" y="337"/>
                    </a:cubicBezTo>
                    <a:cubicBezTo>
                      <a:pt x="95" y="319"/>
                      <a:pt x="95" y="319"/>
                      <a:pt x="95" y="319"/>
                    </a:cubicBezTo>
                    <a:cubicBezTo>
                      <a:pt x="46" y="325"/>
                      <a:pt x="46" y="325"/>
                      <a:pt x="46" y="325"/>
                    </a:cubicBezTo>
                    <a:cubicBezTo>
                      <a:pt x="43" y="325"/>
                      <a:pt x="40" y="324"/>
                      <a:pt x="38" y="321"/>
                    </a:cubicBezTo>
                    <a:cubicBezTo>
                      <a:pt x="4" y="264"/>
                      <a:pt x="4" y="264"/>
                      <a:pt x="4" y="264"/>
                    </a:cubicBezTo>
                    <a:cubicBezTo>
                      <a:pt x="2" y="261"/>
                      <a:pt x="2" y="258"/>
                      <a:pt x="4" y="255"/>
                    </a:cubicBezTo>
                    <a:cubicBezTo>
                      <a:pt x="33" y="215"/>
                      <a:pt x="33" y="215"/>
                      <a:pt x="33" y="215"/>
                    </a:cubicBezTo>
                    <a:cubicBezTo>
                      <a:pt x="32" y="177"/>
                      <a:pt x="32" y="177"/>
                      <a:pt x="32" y="177"/>
                    </a:cubicBezTo>
                    <a:cubicBezTo>
                      <a:pt x="2" y="137"/>
                      <a:pt x="2" y="137"/>
                      <a:pt x="2" y="137"/>
                    </a:cubicBezTo>
                    <a:cubicBezTo>
                      <a:pt x="0" y="135"/>
                      <a:pt x="0" y="131"/>
                      <a:pt x="2" y="128"/>
                    </a:cubicBezTo>
                    <a:cubicBezTo>
                      <a:pt x="34" y="70"/>
                      <a:pt x="34" y="70"/>
                      <a:pt x="34" y="70"/>
                    </a:cubicBezTo>
                    <a:cubicBezTo>
                      <a:pt x="36" y="67"/>
                      <a:pt x="39" y="66"/>
                      <a:pt x="42" y="66"/>
                    </a:cubicBezTo>
                    <a:cubicBezTo>
                      <a:pt x="91" y="71"/>
                      <a:pt x="91" y="71"/>
                      <a:pt x="91" y="71"/>
                    </a:cubicBezTo>
                    <a:cubicBezTo>
                      <a:pt x="124" y="51"/>
                      <a:pt x="124" y="51"/>
                      <a:pt x="124" y="51"/>
                    </a:cubicBezTo>
                    <a:cubicBezTo>
                      <a:pt x="143" y="6"/>
                      <a:pt x="143" y="6"/>
                      <a:pt x="143" y="6"/>
                    </a:cubicBezTo>
                    <a:cubicBezTo>
                      <a:pt x="144" y="3"/>
                      <a:pt x="147" y="1"/>
                      <a:pt x="150" y="1"/>
                    </a:cubicBezTo>
                    <a:cubicBezTo>
                      <a:pt x="217" y="0"/>
                      <a:pt x="217" y="0"/>
                      <a:pt x="217" y="0"/>
                    </a:cubicBezTo>
                    <a:cubicBezTo>
                      <a:pt x="220" y="0"/>
                      <a:pt x="223" y="1"/>
                      <a:pt x="224" y="4"/>
                    </a:cubicBezTo>
                    <a:cubicBezTo>
                      <a:pt x="245" y="49"/>
                      <a:pt x="245" y="49"/>
                      <a:pt x="245" y="49"/>
                    </a:cubicBezTo>
                    <a:cubicBezTo>
                      <a:pt x="278" y="68"/>
                      <a:pt x="278" y="68"/>
                      <a:pt x="278" y="68"/>
                    </a:cubicBezTo>
                    <a:cubicBezTo>
                      <a:pt x="327" y="62"/>
                      <a:pt x="327" y="62"/>
                      <a:pt x="327" y="62"/>
                    </a:cubicBezTo>
                    <a:cubicBezTo>
                      <a:pt x="330" y="61"/>
                      <a:pt x="333" y="63"/>
                      <a:pt x="335" y="65"/>
                    </a:cubicBezTo>
                    <a:cubicBezTo>
                      <a:pt x="369" y="123"/>
                      <a:pt x="369" y="123"/>
                      <a:pt x="369" y="123"/>
                    </a:cubicBezTo>
                    <a:cubicBezTo>
                      <a:pt x="371" y="125"/>
                      <a:pt x="371" y="129"/>
                      <a:pt x="369" y="131"/>
                    </a:cubicBezTo>
                    <a:cubicBezTo>
                      <a:pt x="340" y="172"/>
                      <a:pt x="340" y="172"/>
                      <a:pt x="340" y="172"/>
                    </a:cubicBezTo>
                    <a:cubicBezTo>
                      <a:pt x="341" y="210"/>
                      <a:pt x="341" y="210"/>
                      <a:pt x="341" y="210"/>
                    </a:cubicBezTo>
                    <a:cubicBezTo>
                      <a:pt x="371" y="249"/>
                      <a:pt x="371" y="249"/>
                      <a:pt x="371" y="249"/>
                    </a:cubicBezTo>
                    <a:cubicBezTo>
                      <a:pt x="373" y="252"/>
                      <a:pt x="373" y="255"/>
                      <a:pt x="371" y="258"/>
                    </a:cubicBezTo>
                    <a:cubicBezTo>
                      <a:pt x="339" y="316"/>
                      <a:pt x="339" y="316"/>
                      <a:pt x="339" y="316"/>
                    </a:cubicBezTo>
                    <a:cubicBezTo>
                      <a:pt x="337" y="319"/>
                      <a:pt x="334" y="321"/>
                      <a:pt x="331" y="320"/>
                    </a:cubicBezTo>
                    <a:cubicBezTo>
                      <a:pt x="282" y="316"/>
                      <a:pt x="282" y="316"/>
                      <a:pt x="282" y="316"/>
                    </a:cubicBezTo>
                    <a:cubicBezTo>
                      <a:pt x="249" y="335"/>
                      <a:pt x="249" y="335"/>
                      <a:pt x="249" y="335"/>
                    </a:cubicBezTo>
                    <a:cubicBezTo>
                      <a:pt x="230" y="381"/>
                      <a:pt x="230" y="381"/>
                      <a:pt x="230" y="381"/>
                    </a:cubicBezTo>
                    <a:cubicBezTo>
                      <a:pt x="229" y="384"/>
                      <a:pt x="226" y="386"/>
                      <a:pt x="223" y="386"/>
                    </a:cubicBezTo>
                    <a:cubicBezTo>
                      <a:pt x="156" y="387"/>
                      <a:pt x="156" y="387"/>
                      <a:pt x="156" y="387"/>
                    </a:cubicBezTo>
                    <a:cubicBezTo>
                      <a:pt x="156" y="387"/>
                      <a:pt x="156" y="387"/>
                      <a:pt x="156" y="387"/>
                    </a:cubicBezTo>
                    <a:close/>
                    <a:moveTo>
                      <a:pt x="97" y="302"/>
                    </a:moveTo>
                    <a:cubicBezTo>
                      <a:pt x="98" y="302"/>
                      <a:pt x="99" y="303"/>
                      <a:pt x="101" y="303"/>
                    </a:cubicBezTo>
                    <a:cubicBezTo>
                      <a:pt x="138" y="324"/>
                      <a:pt x="138" y="324"/>
                      <a:pt x="138" y="324"/>
                    </a:cubicBezTo>
                    <a:cubicBezTo>
                      <a:pt x="140" y="325"/>
                      <a:pt x="141" y="326"/>
                      <a:pt x="142" y="328"/>
                    </a:cubicBezTo>
                    <a:cubicBezTo>
                      <a:pt x="161" y="371"/>
                      <a:pt x="161" y="371"/>
                      <a:pt x="161" y="371"/>
                    </a:cubicBezTo>
                    <a:cubicBezTo>
                      <a:pt x="217" y="370"/>
                      <a:pt x="217" y="370"/>
                      <a:pt x="217" y="370"/>
                    </a:cubicBezTo>
                    <a:cubicBezTo>
                      <a:pt x="236" y="326"/>
                      <a:pt x="236" y="326"/>
                      <a:pt x="236" y="326"/>
                    </a:cubicBezTo>
                    <a:cubicBezTo>
                      <a:pt x="236" y="325"/>
                      <a:pt x="237" y="324"/>
                      <a:pt x="239" y="323"/>
                    </a:cubicBezTo>
                    <a:cubicBezTo>
                      <a:pt x="276" y="301"/>
                      <a:pt x="276" y="301"/>
                      <a:pt x="276" y="301"/>
                    </a:cubicBezTo>
                    <a:cubicBezTo>
                      <a:pt x="277" y="300"/>
                      <a:pt x="279" y="299"/>
                      <a:pt x="281" y="299"/>
                    </a:cubicBezTo>
                    <a:cubicBezTo>
                      <a:pt x="327" y="304"/>
                      <a:pt x="327" y="304"/>
                      <a:pt x="327" y="304"/>
                    </a:cubicBezTo>
                    <a:cubicBezTo>
                      <a:pt x="355" y="255"/>
                      <a:pt x="355" y="255"/>
                      <a:pt x="355" y="255"/>
                    </a:cubicBezTo>
                    <a:cubicBezTo>
                      <a:pt x="326" y="217"/>
                      <a:pt x="326" y="217"/>
                      <a:pt x="326" y="217"/>
                    </a:cubicBezTo>
                    <a:cubicBezTo>
                      <a:pt x="325" y="216"/>
                      <a:pt x="325" y="214"/>
                      <a:pt x="325" y="213"/>
                    </a:cubicBezTo>
                    <a:cubicBezTo>
                      <a:pt x="324" y="169"/>
                      <a:pt x="324" y="169"/>
                      <a:pt x="324" y="169"/>
                    </a:cubicBezTo>
                    <a:cubicBezTo>
                      <a:pt x="324" y="168"/>
                      <a:pt x="325" y="166"/>
                      <a:pt x="326" y="165"/>
                    </a:cubicBezTo>
                    <a:cubicBezTo>
                      <a:pt x="353" y="126"/>
                      <a:pt x="353" y="126"/>
                      <a:pt x="353" y="126"/>
                    </a:cubicBezTo>
                    <a:cubicBezTo>
                      <a:pt x="324" y="78"/>
                      <a:pt x="324" y="78"/>
                      <a:pt x="324" y="78"/>
                    </a:cubicBezTo>
                    <a:cubicBezTo>
                      <a:pt x="277" y="84"/>
                      <a:pt x="277" y="84"/>
                      <a:pt x="277" y="84"/>
                    </a:cubicBezTo>
                    <a:cubicBezTo>
                      <a:pt x="276" y="84"/>
                      <a:pt x="274" y="84"/>
                      <a:pt x="272" y="83"/>
                    </a:cubicBezTo>
                    <a:cubicBezTo>
                      <a:pt x="235" y="62"/>
                      <a:pt x="235" y="62"/>
                      <a:pt x="235" y="62"/>
                    </a:cubicBezTo>
                    <a:cubicBezTo>
                      <a:pt x="233" y="61"/>
                      <a:pt x="232" y="60"/>
                      <a:pt x="231" y="58"/>
                    </a:cubicBezTo>
                    <a:cubicBezTo>
                      <a:pt x="212" y="16"/>
                      <a:pt x="212" y="16"/>
                      <a:pt x="212" y="16"/>
                    </a:cubicBezTo>
                    <a:cubicBezTo>
                      <a:pt x="156" y="17"/>
                      <a:pt x="156" y="17"/>
                      <a:pt x="156" y="17"/>
                    </a:cubicBezTo>
                    <a:cubicBezTo>
                      <a:pt x="137" y="60"/>
                      <a:pt x="137" y="60"/>
                      <a:pt x="137" y="60"/>
                    </a:cubicBezTo>
                    <a:cubicBezTo>
                      <a:pt x="137" y="61"/>
                      <a:pt x="136" y="63"/>
                      <a:pt x="134" y="64"/>
                    </a:cubicBezTo>
                    <a:cubicBezTo>
                      <a:pt x="97" y="86"/>
                      <a:pt x="97" y="86"/>
                      <a:pt x="97" y="86"/>
                    </a:cubicBezTo>
                    <a:cubicBezTo>
                      <a:pt x="96" y="87"/>
                      <a:pt x="94" y="87"/>
                      <a:pt x="92" y="87"/>
                    </a:cubicBezTo>
                    <a:cubicBezTo>
                      <a:pt x="46" y="83"/>
                      <a:pt x="46" y="83"/>
                      <a:pt x="46" y="83"/>
                    </a:cubicBezTo>
                    <a:cubicBezTo>
                      <a:pt x="18" y="132"/>
                      <a:pt x="18" y="132"/>
                      <a:pt x="18" y="132"/>
                    </a:cubicBezTo>
                    <a:cubicBezTo>
                      <a:pt x="47" y="169"/>
                      <a:pt x="47" y="169"/>
                      <a:pt x="47" y="169"/>
                    </a:cubicBezTo>
                    <a:cubicBezTo>
                      <a:pt x="48" y="171"/>
                      <a:pt x="48" y="172"/>
                      <a:pt x="48" y="174"/>
                    </a:cubicBezTo>
                    <a:cubicBezTo>
                      <a:pt x="49" y="217"/>
                      <a:pt x="49" y="217"/>
                      <a:pt x="49" y="217"/>
                    </a:cubicBezTo>
                    <a:cubicBezTo>
                      <a:pt x="49" y="219"/>
                      <a:pt x="48" y="220"/>
                      <a:pt x="47" y="222"/>
                    </a:cubicBezTo>
                    <a:cubicBezTo>
                      <a:pt x="20" y="260"/>
                      <a:pt x="20" y="260"/>
                      <a:pt x="20" y="260"/>
                    </a:cubicBezTo>
                    <a:cubicBezTo>
                      <a:pt x="49" y="308"/>
                      <a:pt x="49" y="308"/>
                      <a:pt x="49" y="308"/>
                    </a:cubicBezTo>
                    <a:cubicBezTo>
                      <a:pt x="96" y="302"/>
                      <a:pt x="96" y="302"/>
                      <a:pt x="96" y="302"/>
                    </a:cubicBezTo>
                    <a:cubicBezTo>
                      <a:pt x="96" y="302"/>
                      <a:pt x="96" y="302"/>
                      <a:pt x="97" y="302"/>
                    </a:cubicBezTo>
                    <a:close/>
                    <a:moveTo>
                      <a:pt x="186" y="281"/>
                    </a:moveTo>
                    <a:cubicBezTo>
                      <a:pt x="172" y="281"/>
                      <a:pt x="157" y="277"/>
                      <a:pt x="144" y="270"/>
                    </a:cubicBezTo>
                    <a:cubicBezTo>
                      <a:pt x="101" y="246"/>
                      <a:pt x="86" y="193"/>
                      <a:pt x="110" y="150"/>
                    </a:cubicBezTo>
                    <a:cubicBezTo>
                      <a:pt x="125" y="123"/>
                      <a:pt x="155" y="105"/>
                      <a:pt x="187" y="105"/>
                    </a:cubicBezTo>
                    <a:cubicBezTo>
                      <a:pt x="201" y="105"/>
                      <a:pt x="216" y="109"/>
                      <a:pt x="229" y="116"/>
                    </a:cubicBezTo>
                    <a:cubicBezTo>
                      <a:pt x="250" y="128"/>
                      <a:pt x="265" y="147"/>
                      <a:pt x="271" y="169"/>
                    </a:cubicBezTo>
                    <a:cubicBezTo>
                      <a:pt x="278" y="192"/>
                      <a:pt x="275" y="215"/>
                      <a:pt x="263" y="236"/>
                    </a:cubicBezTo>
                    <a:cubicBezTo>
                      <a:pt x="248" y="264"/>
                      <a:pt x="218" y="281"/>
                      <a:pt x="186" y="281"/>
                    </a:cubicBezTo>
                    <a:close/>
                    <a:moveTo>
                      <a:pt x="187" y="121"/>
                    </a:moveTo>
                    <a:cubicBezTo>
                      <a:pt x="160" y="121"/>
                      <a:pt x="136" y="135"/>
                      <a:pt x="124" y="158"/>
                    </a:cubicBezTo>
                    <a:cubicBezTo>
                      <a:pt x="104" y="193"/>
                      <a:pt x="117" y="237"/>
                      <a:pt x="151" y="256"/>
                    </a:cubicBezTo>
                    <a:cubicBezTo>
                      <a:pt x="162" y="262"/>
                      <a:pt x="174" y="265"/>
                      <a:pt x="186" y="265"/>
                    </a:cubicBezTo>
                    <a:cubicBezTo>
                      <a:pt x="213" y="265"/>
                      <a:pt x="237" y="251"/>
                      <a:pt x="249" y="228"/>
                    </a:cubicBezTo>
                    <a:cubicBezTo>
                      <a:pt x="259" y="211"/>
                      <a:pt x="261" y="192"/>
                      <a:pt x="256" y="174"/>
                    </a:cubicBezTo>
                    <a:cubicBezTo>
                      <a:pt x="250" y="155"/>
                      <a:pt x="238" y="140"/>
                      <a:pt x="222" y="130"/>
                    </a:cubicBezTo>
                    <a:cubicBezTo>
                      <a:pt x="211" y="124"/>
                      <a:pt x="199" y="121"/>
                      <a:pt x="187" y="12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04" name="Google Shape;504;p39"/>
            <p:cNvSpPr txBox="1"/>
            <p:nvPr/>
          </p:nvSpPr>
          <p:spPr>
            <a:xfrm>
              <a:off x="843465" y="1950375"/>
              <a:ext cx="2654532" cy="864934"/>
            </a:xfrm>
            <a:prstGeom prst="rect">
              <a:avLst/>
            </a:prstGeom>
            <a:noFill/>
            <a:ln>
              <a:noFill/>
            </a:ln>
          </p:spPr>
          <p:txBody>
            <a:bodyPr anchorCtr="0" anchor="ctr" bIns="34275" lIns="68575" spcFirstLastPara="1" rIns="68575" wrap="square" tIns="34275">
              <a:noAutofit/>
            </a:bodyPr>
            <a:lstStyle/>
            <a:p>
              <a:pPr indent="0" lvl="0" marL="0" marR="0" rtl="0" algn="r">
                <a:lnSpc>
                  <a:spcPct val="90000"/>
                </a:lnSpc>
                <a:spcBef>
                  <a:spcPts val="0"/>
                </a:spcBef>
                <a:spcAft>
                  <a:spcPts val="0"/>
                </a:spcAft>
                <a:buClr>
                  <a:srgbClr val="7F7F7F"/>
                </a:buClr>
                <a:buSzPts val="1500"/>
                <a:buFont typeface="Arial"/>
                <a:buNone/>
              </a:pPr>
              <a:r>
                <a:rPr lang="vi" sz="1500">
                  <a:solidFill>
                    <a:srgbClr val="7F7F7F"/>
                  </a:solidFill>
                  <a:latin typeface="Calibri"/>
                  <a:ea typeface="Calibri"/>
                  <a:cs typeface="Calibri"/>
                  <a:sym typeface="Calibri"/>
                </a:rPr>
                <a:t>Name of book</a:t>
              </a:r>
              <a:endParaRPr b="0" sz="1500">
                <a:solidFill>
                  <a:srgbClr val="7F7F7F"/>
                </a:solidFill>
                <a:latin typeface="Calibri"/>
                <a:ea typeface="Calibri"/>
                <a:cs typeface="Calibri"/>
                <a:sym typeface="Calibri"/>
              </a:endParaRPr>
            </a:p>
          </p:txBody>
        </p:sp>
      </p:grpSp>
      <p:grpSp>
        <p:nvGrpSpPr>
          <p:cNvPr id="505" name="Google Shape;505;p39"/>
          <p:cNvGrpSpPr/>
          <p:nvPr/>
        </p:nvGrpSpPr>
        <p:grpSpPr>
          <a:xfrm>
            <a:off x="80599" y="2285724"/>
            <a:ext cx="2693156" cy="648701"/>
            <a:chOff x="843465" y="3049399"/>
            <a:chExt cx="3590874" cy="864934"/>
          </a:xfrm>
        </p:grpSpPr>
        <p:grpSp>
          <p:nvGrpSpPr>
            <p:cNvPr id="506" name="Google Shape;506;p39"/>
            <p:cNvGrpSpPr/>
            <p:nvPr/>
          </p:nvGrpSpPr>
          <p:grpSpPr>
            <a:xfrm>
              <a:off x="3570729" y="3050723"/>
              <a:ext cx="863610" cy="863610"/>
              <a:chOff x="4570413" y="2571751"/>
              <a:chExt cx="2286000" cy="2286000"/>
            </a:xfrm>
          </p:grpSpPr>
          <p:sp>
            <p:nvSpPr>
              <p:cNvPr id="507" name="Google Shape;507;p39"/>
              <p:cNvSpPr/>
              <p:nvPr/>
            </p:nvSpPr>
            <p:spPr>
              <a:xfrm>
                <a:off x="4570413" y="2571751"/>
                <a:ext cx="2286000" cy="2286000"/>
              </a:xfrm>
              <a:prstGeom prst="rect">
                <a:avLst/>
              </a:prstGeom>
              <a:solidFill>
                <a:srgbClr val="43B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8" name="Google Shape;508;p39"/>
              <p:cNvSpPr/>
              <p:nvPr/>
            </p:nvSpPr>
            <p:spPr>
              <a:xfrm>
                <a:off x="5576888" y="3246438"/>
                <a:ext cx="284163" cy="1249363"/>
              </a:xfrm>
              <a:custGeom>
                <a:rect b="b" l="l" r="r" t="t"/>
                <a:pathLst>
                  <a:path extrusionOk="0" h="874" w="199">
                    <a:moveTo>
                      <a:pt x="99" y="874"/>
                    </a:moveTo>
                    <a:cubicBezTo>
                      <a:pt x="66" y="874"/>
                      <a:pt x="39" y="847"/>
                      <a:pt x="39" y="814"/>
                    </a:cubicBezTo>
                    <a:cubicBezTo>
                      <a:pt x="39" y="814"/>
                      <a:pt x="38" y="813"/>
                      <a:pt x="38" y="813"/>
                    </a:cubicBezTo>
                    <a:cubicBezTo>
                      <a:pt x="38" y="46"/>
                      <a:pt x="38" y="46"/>
                      <a:pt x="38" y="46"/>
                    </a:cubicBezTo>
                    <a:cubicBezTo>
                      <a:pt x="32" y="40"/>
                      <a:pt x="15" y="24"/>
                      <a:pt x="3" y="14"/>
                    </a:cubicBezTo>
                    <a:cubicBezTo>
                      <a:pt x="1" y="12"/>
                      <a:pt x="0" y="8"/>
                      <a:pt x="1" y="5"/>
                    </a:cubicBezTo>
                    <a:cubicBezTo>
                      <a:pt x="2" y="2"/>
                      <a:pt x="5" y="0"/>
                      <a:pt x="9" y="0"/>
                    </a:cubicBezTo>
                    <a:cubicBezTo>
                      <a:pt x="190" y="0"/>
                      <a:pt x="190" y="0"/>
                      <a:pt x="190" y="0"/>
                    </a:cubicBezTo>
                    <a:cubicBezTo>
                      <a:pt x="193" y="0"/>
                      <a:pt x="196" y="2"/>
                      <a:pt x="198" y="5"/>
                    </a:cubicBezTo>
                    <a:cubicBezTo>
                      <a:pt x="199" y="8"/>
                      <a:pt x="198" y="12"/>
                      <a:pt x="195" y="14"/>
                    </a:cubicBezTo>
                    <a:cubicBezTo>
                      <a:pt x="184" y="24"/>
                      <a:pt x="166" y="40"/>
                      <a:pt x="160" y="46"/>
                    </a:cubicBezTo>
                    <a:cubicBezTo>
                      <a:pt x="160" y="809"/>
                      <a:pt x="160" y="809"/>
                      <a:pt x="160" y="809"/>
                    </a:cubicBezTo>
                    <a:cubicBezTo>
                      <a:pt x="160" y="811"/>
                      <a:pt x="160" y="812"/>
                      <a:pt x="160" y="813"/>
                    </a:cubicBezTo>
                    <a:cubicBezTo>
                      <a:pt x="160" y="846"/>
                      <a:pt x="133" y="874"/>
                      <a:pt x="99" y="874"/>
                    </a:cubicBezTo>
                    <a:close/>
                    <a:moveTo>
                      <a:pt x="54" y="812"/>
                    </a:moveTo>
                    <a:cubicBezTo>
                      <a:pt x="55" y="812"/>
                      <a:pt x="55" y="812"/>
                      <a:pt x="55" y="813"/>
                    </a:cubicBezTo>
                    <a:cubicBezTo>
                      <a:pt x="55" y="838"/>
                      <a:pt x="75" y="858"/>
                      <a:pt x="99" y="858"/>
                    </a:cubicBezTo>
                    <a:cubicBezTo>
                      <a:pt x="124" y="858"/>
                      <a:pt x="144" y="838"/>
                      <a:pt x="144" y="813"/>
                    </a:cubicBezTo>
                    <a:cubicBezTo>
                      <a:pt x="144" y="812"/>
                      <a:pt x="144" y="811"/>
                      <a:pt x="144" y="810"/>
                    </a:cubicBezTo>
                    <a:cubicBezTo>
                      <a:pt x="144" y="810"/>
                      <a:pt x="144" y="810"/>
                      <a:pt x="144" y="810"/>
                    </a:cubicBezTo>
                    <a:cubicBezTo>
                      <a:pt x="144" y="42"/>
                      <a:pt x="144" y="42"/>
                      <a:pt x="144" y="42"/>
                    </a:cubicBezTo>
                    <a:cubicBezTo>
                      <a:pt x="144" y="39"/>
                      <a:pt x="144" y="39"/>
                      <a:pt x="166" y="19"/>
                    </a:cubicBezTo>
                    <a:cubicBezTo>
                      <a:pt x="167" y="18"/>
                      <a:pt x="168" y="17"/>
                      <a:pt x="169" y="16"/>
                    </a:cubicBezTo>
                    <a:cubicBezTo>
                      <a:pt x="29" y="16"/>
                      <a:pt x="29" y="16"/>
                      <a:pt x="29" y="16"/>
                    </a:cubicBezTo>
                    <a:cubicBezTo>
                      <a:pt x="31" y="17"/>
                      <a:pt x="32" y="18"/>
                      <a:pt x="33" y="19"/>
                    </a:cubicBezTo>
                    <a:cubicBezTo>
                      <a:pt x="54" y="39"/>
                      <a:pt x="54" y="39"/>
                      <a:pt x="54" y="42"/>
                    </a:cubicBezTo>
                    <a:lnTo>
                      <a:pt x="54" y="81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9" name="Google Shape;509;p39"/>
              <p:cNvSpPr/>
              <p:nvPr/>
            </p:nvSpPr>
            <p:spPr>
              <a:xfrm>
                <a:off x="5919788" y="3324226"/>
                <a:ext cx="252413" cy="1095375"/>
              </a:xfrm>
              <a:custGeom>
                <a:rect b="b" l="l" r="r" t="t"/>
                <a:pathLst>
                  <a:path extrusionOk="0" h="766" w="176">
                    <a:moveTo>
                      <a:pt x="88" y="766"/>
                    </a:moveTo>
                    <a:cubicBezTo>
                      <a:pt x="59" y="766"/>
                      <a:pt x="35" y="742"/>
                      <a:pt x="34" y="713"/>
                    </a:cubicBezTo>
                    <a:cubicBezTo>
                      <a:pt x="34" y="713"/>
                      <a:pt x="34" y="712"/>
                      <a:pt x="34" y="712"/>
                    </a:cubicBezTo>
                    <a:cubicBezTo>
                      <a:pt x="34" y="42"/>
                      <a:pt x="34" y="42"/>
                      <a:pt x="34" y="42"/>
                    </a:cubicBezTo>
                    <a:cubicBezTo>
                      <a:pt x="28" y="36"/>
                      <a:pt x="13" y="23"/>
                      <a:pt x="3" y="14"/>
                    </a:cubicBezTo>
                    <a:cubicBezTo>
                      <a:pt x="1" y="12"/>
                      <a:pt x="0" y="8"/>
                      <a:pt x="1" y="5"/>
                    </a:cubicBezTo>
                    <a:cubicBezTo>
                      <a:pt x="2" y="2"/>
                      <a:pt x="5" y="0"/>
                      <a:pt x="9" y="0"/>
                    </a:cubicBezTo>
                    <a:cubicBezTo>
                      <a:pt x="167" y="0"/>
                      <a:pt x="167" y="0"/>
                      <a:pt x="167" y="0"/>
                    </a:cubicBezTo>
                    <a:cubicBezTo>
                      <a:pt x="171" y="0"/>
                      <a:pt x="174" y="2"/>
                      <a:pt x="175" y="5"/>
                    </a:cubicBezTo>
                    <a:cubicBezTo>
                      <a:pt x="176" y="8"/>
                      <a:pt x="175" y="12"/>
                      <a:pt x="173" y="14"/>
                    </a:cubicBezTo>
                    <a:cubicBezTo>
                      <a:pt x="163" y="23"/>
                      <a:pt x="148" y="36"/>
                      <a:pt x="142" y="42"/>
                    </a:cubicBezTo>
                    <a:cubicBezTo>
                      <a:pt x="142" y="709"/>
                      <a:pt x="142" y="709"/>
                      <a:pt x="142" y="709"/>
                    </a:cubicBezTo>
                    <a:cubicBezTo>
                      <a:pt x="142" y="710"/>
                      <a:pt x="142" y="711"/>
                      <a:pt x="142" y="712"/>
                    </a:cubicBezTo>
                    <a:cubicBezTo>
                      <a:pt x="142" y="742"/>
                      <a:pt x="118" y="766"/>
                      <a:pt x="88" y="766"/>
                    </a:cubicBezTo>
                    <a:close/>
                    <a:moveTo>
                      <a:pt x="50" y="710"/>
                    </a:moveTo>
                    <a:cubicBezTo>
                      <a:pt x="50" y="711"/>
                      <a:pt x="50" y="711"/>
                      <a:pt x="50" y="712"/>
                    </a:cubicBezTo>
                    <a:cubicBezTo>
                      <a:pt x="50" y="733"/>
                      <a:pt x="67" y="750"/>
                      <a:pt x="88" y="750"/>
                    </a:cubicBezTo>
                    <a:cubicBezTo>
                      <a:pt x="109" y="750"/>
                      <a:pt x="126" y="733"/>
                      <a:pt x="126" y="712"/>
                    </a:cubicBezTo>
                    <a:cubicBezTo>
                      <a:pt x="126" y="711"/>
                      <a:pt x="126" y="710"/>
                      <a:pt x="126" y="709"/>
                    </a:cubicBezTo>
                    <a:cubicBezTo>
                      <a:pt x="126" y="709"/>
                      <a:pt x="126" y="709"/>
                      <a:pt x="126" y="709"/>
                    </a:cubicBezTo>
                    <a:cubicBezTo>
                      <a:pt x="126" y="38"/>
                      <a:pt x="126" y="38"/>
                      <a:pt x="126" y="38"/>
                    </a:cubicBezTo>
                    <a:cubicBezTo>
                      <a:pt x="126" y="35"/>
                      <a:pt x="126" y="34"/>
                      <a:pt x="146" y="16"/>
                    </a:cubicBezTo>
                    <a:cubicBezTo>
                      <a:pt x="29" y="16"/>
                      <a:pt x="29" y="16"/>
                      <a:pt x="29" y="16"/>
                    </a:cubicBezTo>
                    <a:cubicBezTo>
                      <a:pt x="30" y="17"/>
                      <a:pt x="30" y="17"/>
                      <a:pt x="30" y="17"/>
                    </a:cubicBezTo>
                    <a:cubicBezTo>
                      <a:pt x="50" y="34"/>
                      <a:pt x="50" y="34"/>
                      <a:pt x="50" y="38"/>
                    </a:cubicBezTo>
                    <a:lnTo>
                      <a:pt x="50" y="71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0" name="Google Shape;510;p39"/>
              <p:cNvSpPr/>
              <p:nvPr/>
            </p:nvSpPr>
            <p:spPr>
              <a:xfrm>
                <a:off x="5276850" y="3324226"/>
                <a:ext cx="252413" cy="1095375"/>
              </a:xfrm>
              <a:custGeom>
                <a:rect b="b" l="l" r="r" t="t"/>
                <a:pathLst>
                  <a:path extrusionOk="0" h="766" w="176">
                    <a:moveTo>
                      <a:pt x="89" y="766"/>
                    </a:moveTo>
                    <a:cubicBezTo>
                      <a:pt x="59" y="766"/>
                      <a:pt x="35" y="742"/>
                      <a:pt x="34" y="713"/>
                    </a:cubicBezTo>
                    <a:cubicBezTo>
                      <a:pt x="34" y="713"/>
                      <a:pt x="34" y="712"/>
                      <a:pt x="34" y="712"/>
                    </a:cubicBezTo>
                    <a:cubicBezTo>
                      <a:pt x="34" y="42"/>
                      <a:pt x="34" y="42"/>
                      <a:pt x="34" y="42"/>
                    </a:cubicBezTo>
                    <a:cubicBezTo>
                      <a:pt x="28" y="36"/>
                      <a:pt x="13" y="23"/>
                      <a:pt x="4" y="14"/>
                    </a:cubicBezTo>
                    <a:cubicBezTo>
                      <a:pt x="1" y="12"/>
                      <a:pt x="0" y="8"/>
                      <a:pt x="2" y="5"/>
                    </a:cubicBezTo>
                    <a:cubicBezTo>
                      <a:pt x="3" y="2"/>
                      <a:pt x="6" y="0"/>
                      <a:pt x="9" y="0"/>
                    </a:cubicBezTo>
                    <a:cubicBezTo>
                      <a:pt x="168" y="0"/>
                      <a:pt x="168" y="0"/>
                      <a:pt x="168" y="0"/>
                    </a:cubicBezTo>
                    <a:cubicBezTo>
                      <a:pt x="171" y="0"/>
                      <a:pt x="174" y="2"/>
                      <a:pt x="175" y="5"/>
                    </a:cubicBezTo>
                    <a:cubicBezTo>
                      <a:pt x="176" y="8"/>
                      <a:pt x="176" y="12"/>
                      <a:pt x="173" y="14"/>
                    </a:cubicBezTo>
                    <a:cubicBezTo>
                      <a:pt x="163" y="23"/>
                      <a:pt x="148" y="36"/>
                      <a:pt x="143" y="42"/>
                    </a:cubicBezTo>
                    <a:cubicBezTo>
                      <a:pt x="143" y="709"/>
                      <a:pt x="143" y="709"/>
                      <a:pt x="143" y="709"/>
                    </a:cubicBezTo>
                    <a:cubicBezTo>
                      <a:pt x="143" y="710"/>
                      <a:pt x="143" y="711"/>
                      <a:pt x="143" y="712"/>
                    </a:cubicBezTo>
                    <a:cubicBezTo>
                      <a:pt x="143" y="742"/>
                      <a:pt x="118" y="766"/>
                      <a:pt x="89" y="766"/>
                    </a:cubicBezTo>
                    <a:close/>
                    <a:moveTo>
                      <a:pt x="50" y="710"/>
                    </a:moveTo>
                    <a:cubicBezTo>
                      <a:pt x="50" y="711"/>
                      <a:pt x="50" y="711"/>
                      <a:pt x="50" y="712"/>
                    </a:cubicBezTo>
                    <a:cubicBezTo>
                      <a:pt x="50" y="733"/>
                      <a:pt x="67" y="750"/>
                      <a:pt x="89" y="750"/>
                    </a:cubicBezTo>
                    <a:cubicBezTo>
                      <a:pt x="110" y="750"/>
                      <a:pt x="127" y="733"/>
                      <a:pt x="127" y="712"/>
                    </a:cubicBezTo>
                    <a:cubicBezTo>
                      <a:pt x="127" y="711"/>
                      <a:pt x="127" y="710"/>
                      <a:pt x="127" y="709"/>
                    </a:cubicBezTo>
                    <a:cubicBezTo>
                      <a:pt x="127" y="709"/>
                      <a:pt x="127" y="709"/>
                      <a:pt x="127" y="709"/>
                    </a:cubicBezTo>
                    <a:cubicBezTo>
                      <a:pt x="127" y="38"/>
                      <a:pt x="127" y="38"/>
                      <a:pt x="127" y="38"/>
                    </a:cubicBezTo>
                    <a:cubicBezTo>
                      <a:pt x="127" y="35"/>
                      <a:pt x="127" y="34"/>
                      <a:pt x="147" y="16"/>
                    </a:cubicBezTo>
                    <a:cubicBezTo>
                      <a:pt x="30" y="16"/>
                      <a:pt x="30" y="16"/>
                      <a:pt x="30" y="16"/>
                    </a:cubicBezTo>
                    <a:cubicBezTo>
                      <a:pt x="50" y="34"/>
                      <a:pt x="50" y="35"/>
                      <a:pt x="50" y="38"/>
                    </a:cubicBezTo>
                    <a:lnTo>
                      <a:pt x="50" y="71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1" name="Google Shape;511;p39"/>
              <p:cNvSpPr/>
              <p:nvPr/>
            </p:nvSpPr>
            <p:spPr>
              <a:xfrm>
                <a:off x="5705475" y="2997201"/>
                <a:ext cx="155575" cy="153988"/>
              </a:xfrm>
              <a:custGeom>
                <a:rect b="b" l="l" r="r" t="t"/>
                <a:pathLst>
                  <a:path extrusionOk="0" h="108" w="108">
                    <a:moveTo>
                      <a:pt x="54" y="108"/>
                    </a:moveTo>
                    <a:cubicBezTo>
                      <a:pt x="84" y="108"/>
                      <a:pt x="108" y="84"/>
                      <a:pt x="108" y="54"/>
                    </a:cubicBezTo>
                    <a:cubicBezTo>
                      <a:pt x="108" y="24"/>
                      <a:pt x="84" y="0"/>
                      <a:pt x="54" y="0"/>
                    </a:cubicBezTo>
                    <a:cubicBezTo>
                      <a:pt x="25" y="0"/>
                      <a:pt x="0" y="24"/>
                      <a:pt x="0" y="54"/>
                    </a:cubicBezTo>
                    <a:cubicBezTo>
                      <a:pt x="0" y="84"/>
                      <a:pt x="25" y="108"/>
                      <a:pt x="54" y="108"/>
                    </a:cubicBezTo>
                    <a:close/>
                    <a:moveTo>
                      <a:pt x="54" y="17"/>
                    </a:moveTo>
                    <a:cubicBezTo>
                      <a:pt x="75" y="17"/>
                      <a:pt x="91" y="34"/>
                      <a:pt x="91" y="54"/>
                    </a:cubicBezTo>
                    <a:cubicBezTo>
                      <a:pt x="91" y="74"/>
                      <a:pt x="75" y="91"/>
                      <a:pt x="54" y="91"/>
                    </a:cubicBezTo>
                    <a:cubicBezTo>
                      <a:pt x="34" y="91"/>
                      <a:pt x="18" y="74"/>
                      <a:pt x="18" y="54"/>
                    </a:cubicBezTo>
                    <a:cubicBezTo>
                      <a:pt x="18" y="34"/>
                      <a:pt x="34" y="17"/>
                      <a:pt x="54" y="17"/>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2" name="Google Shape;512;p39"/>
              <p:cNvSpPr/>
              <p:nvPr/>
            </p:nvSpPr>
            <p:spPr>
              <a:xfrm>
                <a:off x="6073775" y="3073401"/>
                <a:ext cx="73025" cy="73025"/>
              </a:xfrm>
              <a:custGeom>
                <a:rect b="b" l="l" r="r" t="t"/>
                <a:pathLst>
                  <a:path extrusionOk="0" h="52" w="51">
                    <a:moveTo>
                      <a:pt x="26" y="52"/>
                    </a:moveTo>
                    <a:cubicBezTo>
                      <a:pt x="40" y="52"/>
                      <a:pt x="51" y="40"/>
                      <a:pt x="51" y="26"/>
                    </a:cubicBezTo>
                    <a:cubicBezTo>
                      <a:pt x="51" y="12"/>
                      <a:pt x="40" y="0"/>
                      <a:pt x="26" y="0"/>
                    </a:cubicBezTo>
                    <a:cubicBezTo>
                      <a:pt x="12" y="0"/>
                      <a:pt x="0" y="12"/>
                      <a:pt x="0" y="26"/>
                    </a:cubicBezTo>
                    <a:cubicBezTo>
                      <a:pt x="0" y="40"/>
                      <a:pt x="12" y="52"/>
                      <a:pt x="26" y="52"/>
                    </a:cubicBezTo>
                    <a:close/>
                    <a:moveTo>
                      <a:pt x="26" y="11"/>
                    </a:moveTo>
                    <a:cubicBezTo>
                      <a:pt x="34" y="11"/>
                      <a:pt x="41" y="18"/>
                      <a:pt x="41" y="26"/>
                    </a:cubicBezTo>
                    <a:cubicBezTo>
                      <a:pt x="41" y="34"/>
                      <a:pt x="34" y="41"/>
                      <a:pt x="26" y="41"/>
                    </a:cubicBezTo>
                    <a:cubicBezTo>
                      <a:pt x="26" y="41"/>
                      <a:pt x="26" y="41"/>
                      <a:pt x="26" y="41"/>
                    </a:cubicBezTo>
                    <a:cubicBezTo>
                      <a:pt x="18" y="41"/>
                      <a:pt x="11" y="34"/>
                      <a:pt x="11" y="26"/>
                    </a:cubicBezTo>
                    <a:cubicBezTo>
                      <a:pt x="11" y="18"/>
                      <a:pt x="18" y="11"/>
                      <a:pt x="26" y="1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3" name="Google Shape;513;p39"/>
              <p:cNvSpPr/>
              <p:nvPr/>
            </p:nvSpPr>
            <p:spPr>
              <a:xfrm>
                <a:off x="5892800" y="2954338"/>
                <a:ext cx="60325" cy="60325"/>
              </a:xfrm>
              <a:custGeom>
                <a:rect b="b" l="l" r="r" t="t"/>
                <a:pathLst>
                  <a:path extrusionOk="0" h="42" w="42">
                    <a:moveTo>
                      <a:pt x="21" y="42"/>
                    </a:moveTo>
                    <a:cubicBezTo>
                      <a:pt x="33" y="42"/>
                      <a:pt x="42" y="33"/>
                      <a:pt x="42" y="21"/>
                    </a:cubicBezTo>
                    <a:cubicBezTo>
                      <a:pt x="42" y="9"/>
                      <a:pt x="33" y="0"/>
                      <a:pt x="21" y="0"/>
                    </a:cubicBezTo>
                    <a:cubicBezTo>
                      <a:pt x="10" y="0"/>
                      <a:pt x="0" y="9"/>
                      <a:pt x="0" y="21"/>
                    </a:cubicBezTo>
                    <a:cubicBezTo>
                      <a:pt x="0" y="33"/>
                      <a:pt x="10" y="42"/>
                      <a:pt x="21" y="42"/>
                    </a:cubicBezTo>
                    <a:close/>
                    <a:moveTo>
                      <a:pt x="21" y="9"/>
                    </a:moveTo>
                    <a:cubicBezTo>
                      <a:pt x="28" y="9"/>
                      <a:pt x="33" y="14"/>
                      <a:pt x="33" y="21"/>
                    </a:cubicBezTo>
                    <a:cubicBezTo>
                      <a:pt x="33" y="28"/>
                      <a:pt x="28" y="33"/>
                      <a:pt x="21" y="33"/>
                    </a:cubicBezTo>
                    <a:cubicBezTo>
                      <a:pt x="15" y="33"/>
                      <a:pt x="9" y="28"/>
                      <a:pt x="9" y="21"/>
                    </a:cubicBezTo>
                    <a:cubicBezTo>
                      <a:pt x="9" y="14"/>
                      <a:pt x="15" y="9"/>
                      <a:pt x="21" y="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4" name="Google Shape;514;p39"/>
              <p:cNvSpPr/>
              <p:nvPr/>
            </p:nvSpPr>
            <p:spPr>
              <a:xfrm>
                <a:off x="5410200" y="3073401"/>
                <a:ext cx="74613" cy="73025"/>
              </a:xfrm>
              <a:custGeom>
                <a:rect b="b" l="l" r="r" t="t"/>
                <a:pathLst>
                  <a:path extrusionOk="0" h="52" w="52">
                    <a:moveTo>
                      <a:pt x="26" y="52"/>
                    </a:moveTo>
                    <a:cubicBezTo>
                      <a:pt x="40" y="52"/>
                      <a:pt x="52" y="40"/>
                      <a:pt x="52" y="26"/>
                    </a:cubicBezTo>
                    <a:cubicBezTo>
                      <a:pt x="52" y="12"/>
                      <a:pt x="40" y="0"/>
                      <a:pt x="26" y="0"/>
                    </a:cubicBezTo>
                    <a:cubicBezTo>
                      <a:pt x="12" y="0"/>
                      <a:pt x="0" y="12"/>
                      <a:pt x="0" y="26"/>
                    </a:cubicBezTo>
                    <a:cubicBezTo>
                      <a:pt x="0" y="40"/>
                      <a:pt x="12" y="52"/>
                      <a:pt x="26" y="52"/>
                    </a:cubicBezTo>
                    <a:close/>
                    <a:moveTo>
                      <a:pt x="26" y="11"/>
                    </a:moveTo>
                    <a:cubicBezTo>
                      <a:pt x="34" y="11"/>
                      <a:pt x="41" y="18"/>
                      <a:pt x="41" y="26"/>
                    </a:cubicBezTo>
                    <a:cubicBezTo>
                      <a:pt x="41" y="34"/>
                      <a:pt x="34" y="41"/>
                      <a:pt x="26" y="41"/>
                    </a:cubicBezTo>
                    <a:cubicBezTo>
                      <a:pt x="26" y="41"/>
                      <a:pt x="26" y="41"/>
                      <a:pt x="26" y="41"/>
                    </a:cubicBezTo>
                    <a:cubicBezTo>
                      <a:pt x="18" y="41"/>
                      <a:pt x="11" y="34"/>
                      <a:pt x="11" y="26"/>
                    </a:cubicBezTo>
                    <a:cubicBezTo>
                      <a:pt x="11" y="18"/>
                      <a:pt x="18" y="11"/>
                      <a:pt x="26" y="1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5" name="Google Shape;515;p39"/>
              <p:cNvSpPr/>
              <p:nvPr/>
            </p:nvSpPr>
            <p:spPr>
              <a:xfrm>
                <a:off x="5222875" y="2954338"/>
                <a:ext cx="60325" cy="60325"/>
              </a:xfrm>
              <a:custGeom>
                <a:rect b="b" l="l" r="r" t="t"/>
                <a:pathLst>
                  <a:path extrusionOk="0" h="42" w="42">
                    <a:moveTo>
                      <a:pt x="21" y="42"/>
                    </a:moveTo>
                    <a:cubicBezTo>
                      <a:pt x="33" y="42"/>
                      <a:pt x="42" y="33"/>
                      <a:pt x="42" y="21"/>
                    </a:cubicBezTo>
                    <a:cubicBezTo>
                      <a:pt x="42" y="9"/>
                      <a:pt x="33" y="0"/>
                      <a:pt x="21" y="0"/>
                    </a:cubicBezTo>
                    <a:cubicBezTo>
                      <a:pt x="10" y="0"/>
                      <a:pt x="0" y="9"/>
                      <a:pt x="0" y="21"/>
                    </a:cubicBezTo>
                    <a:cubicBezTo>
                      <a:pt x="0" y="33"/>
                      <a:pt x="10" y="42"/>
                      <a:pt x="21" y="42"/>
                    </a:cubicBezTo>
                    <a:close/>
                    <a:moveTo>
                      <a:pt x="21" y="9"/>
                    </a:moveTo>
                    <a:cubicBezTo>
                      <a:pt x="28" y="9"/>
                      <a:pt x="33" y="14"/>
                      <a:pt x="33" y="21"/>
                    </a:cubicBezTo>
                    <a:cubicBezTo>
                      <a:pt x="33" y="28"/>
                      <a:pt x="28" y="33"/>
                      <a:pt x="21" y="33"/>
                    </a:cubicBezTo>
                    <a:cubicBezTo>
                      <a:pt x="15" y="33"/>
                      <a:pt x="9" y="28"/>
                      <a:pt x="9" y="21"/>
                    </a:cubicBezTo>
                    <a:cubicBezTo>
                      <a:pt x="9" y="14"/>
                      <a:pt x="15" y="9"/>
                      <a:pt x="21" y="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16" name="Google Shape;516;p39"/>
            <p:cNvSpPr txBox="1"/>
            <p:nvPr/>
          </p:nvSpPr>
          <p:spPr>
            <a:xfrm>
              <a:off x="843465" y="3049399"/>
              <a:ext cx="2654532" cy="864934"/>
            </a:xfrm>
            <a:prstGeom prst="rect">
              <a:avLst/>
            </a:prstGeom>
            <a:noFill/>
            <a:ln>
              <a:noFill/>
            </a:ln>
          </p:spPr>
          <p:txBody>
            <a:bodyPr anchorCtr="0" anchor="ctr" bIns="34275" lIns="68575" spcFirstLastPara="1" rIns="68575" wrap="square" tIns="34275">
              <a:noAutofit/>
            </a:bodyPr>
            <a:lstStyle/>
            <a:p>
              <a:pPr indent="0" lvl="0" marL="0" marR="0" rtl="0" algn="r">
                <a:lnSpc>
                  <a:spcPct val="90000"/>
                </a:lnSpc>
                <a:spcBef>
                  <a:spcPts val="0"/>
                </a:spcBef>
                <a:spcAft>
                  <a:spcPts val="0"/>
                </a:spcAft>
                <a:buClr>
                  <a:srgbClr val="7F7F7F"/>
                </a:buClr>
                <a:buSzPts val="1500"/>
                <a:buFont typeface="Arial"/>
                <a:buNone/>
              </a:pPr>
              <a:r>
                <a:rPr lang="vi" sz="1500">
                  <a:solidFill>
                    <a:srgbClr val="7F7F7F"/>
                  </a:solidFill>
                  <a:latin typeface="Calibri"/>
                  <a:ea typeface="Calibri"/>
                  <a:cs typeface="Calibri"/>
                  <a:sym typeface="Calibri"/>
                </a:rPr>
                <a:t>Author</a:t>
              </a:r>
              <a:endParaRPr sz="1100"/>
            </a:p>
          </p:txBody>
        </p:sp>
      </p:grpSp>
      <p:grpSp>
        <p:nvGrpSpPr>
          <p:cNvPr id="517" name="Google Shape;517;p39"/>
          <p:cNvGrpSpPr/>
          <p:nvPr/>
        </p:nvGrpSpPr>
        <p:grpSpPr>
          <a:xfrm>
            <a:off x="80636" y="3107377"/>
            <a:ext cx="2693155" cy="650453"/>
            <a:chOff x="843465" y="4146686"/>
            <a:chExt cx="3590874" cy="867271"/>
          </a:xfrm>
        </p:grpSpPr>
        <p:grpSp>
          <p:nvGrpSpPr>
            <p:cNvPr id="518" name="Google Shape;518;p39"/>
            <p:cNvGrpSpPr/>
            <p:nvPr/>
          </p:nvGrpSpPr>
          <p:grpSpPr>
            <a:xfrm>
              <a:off x="3570729" y="4149747"/>
              <a:ext cx="863610" cy="864210"/>
              <a:chOff x="0" y="284163"/>
              <a:chExt cx="2286000" cy="2287588"/>
            </a:xfrm>
          </p:grpSpPr>
          <p:sp>
            <p:nvSpPr>
              <p:cNvPr id="519" name="Google Shape;519;p39"/>
              <p:cNvSpPr/>
              <p:nvPr/>
            </p:nvSpPr>
            <p:spPr>
              <a:xfrm>
                <a:off x="0" y="284163"/>
                <a:ext cx="2286000" cy="2287588"/>
              </a:xfrm>
              <a:prstGeom prst="rect">
                <a:avLst/>
              </a:prstGeom>
              <a:noFill/>
              <a:ln cap="flat" cmpd="sng" w="9525">
                <a:solidFill>
                  <a:srgbClr val="43BF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0" name="Google Shape;520;p39"/>
              <p:cNvSpPr/>
              <p:nvPr/>
            </p:nvSpPr>
            <p:spPr>
              <a:xfrm>
                <a:off x="660400" y="682626"/>
                <a:ext cx="595313" cy="1476375"/>
              </a:xfrm>
              <a:custGeom>
                <a:rect b="b" l="l" r="r" t="t"/>
                <a:pathLst>
                  <a:path extrusionOk="0" h="1033" w="417">
                    <a:moveTo>
                      <a:pt x="227" y="1033"/>
                    </a:moveTo>
                    <a:cubicBezTo>
                      <a:pt x="190" y="1033"/>
                      <a:pt x="190" y="1033"/>
                      <a:pt x="190" y="1033"/>
                    </a:cubicBezTo>
                    <a:cubicBezTo>
                      <a:pt x="153" y="1033"/>
                      <a:pt x="123" y="1003"/>
                      <a:pt x="123" y="966"/>
                    </a:cubicBezTo>
                    <a:cubicBezTo>
                      <a:pt x="128" y="799"/>
                      <a:pt x="139" y="369"/>
                      <a:pt x="138" y="332"/>
                    </a:cubicBezTo>
                    <a:cubicBezTo>
                      <a:pt x="111" y="304"/>
                      <a:pt x="0" y="191"/>
                      <a:pt x="0" y="154"/>
                    </a:cubicBezTo>
                    <a:cubicBezTo>
                      <a:pt x="0" y="115"/>
                      <a:pt x="92" y="14"/>
                      <a:pt x="102" y="3"/>
                    </a:cubicBezTo>
                    <a:cubicBezTo>
                      <a:pt x="105" y="0"/>
                      <a:pt x="105" y="0"/>
                      <a:pt x="105" y="0"/>
                    </a:cubicBezTo>
                    <a:cubicBezTo>
                      <a:pt x="130" y="0"/>
                      <a:pt x="130" y="0"/>
                      <a:pt x="130" y="0"/>
                    </a:cubicBezTo>
                    <a:cubicBezTo>
                      <a:pt x="130" y="123"/>
                      <a:pt x="130" y="123"/>
                      <a:pt x="130" y="123"/>
                    </a:cubicBezTo>
                    <a:cubicBezTo>
                      <a:pt x="169" y="183"/>
                      <a:pt x="169" y="183"/>
                      <a:pt x="169" y="183"/>
                    </a:cubicBezTo>
                    <a:cubicBezTo>
                      <a:pt x="248" y="183"/>
                      <a:pt x="248" y="183"/>
                      <a:pt x="248" y="183"/>
                    </a:cubicBezTo>
                    <a:cubicBezTo>
                      <a:pt x="288" y="123"/>
                      <a:pt x="288" y="123"/>
                      <a:pt x="288" y="123"/>
                    </a:cubicBezTo>
                    <a:cubicBezTo>
                      <a:pt x="288" y="0"/>
                      <a:pt x="288" y="0"/>
                      <a:pt x="288" y="0"/>
                    </a:cubicBezTo>
                    <a:cubicBezTo>
                      <a:pt x="312" y="0"/>
                      <a:pt x="312" y="0"/>
                      <a:pt x="312" y="0"/>
                    </a:cubicBezTo>
                    <a:cubicBezTo>
                      <a:pt x="315" y="3"/>
                      <a:pt x="315" y="3"/>
                      <a:pt x="315" y="3"/>
                    </a:cubicBezTo>
                    <a:cubicBezTo>
                      <a:pt x="325" y="14"/>
                      <a:pt x="417" y="115"/>
                      <a:pt x="417" y="154"/>
                    </a:cubicBezTo>
                    <a:cubicBezTo>
                      <a:pt x="417" y="191"/>
                      <a:pt x="307" y="304"/>
                      <a:pt x="279" y="332"/>
                    </a:cubicBezTo>
                    <a:cubicBezTo>
                      <a:pt x="278" y="369"/>
                      <a:pt x="289" y="799"/>
                      <a:pt x="294" y="966"/>
                    </a:cubicBezTo>
                    <a:cubicBezTo>
                      <a:pt x="294" y="1003"/>
                      <a:pt x="264" y="1033"/>
                      <a:pt x="227" y="1033"/>
                    </a:cubicBezTo>
                    <a:close/>
                    <a:moveTo>
                      <a:pt x="149" y="320"/>
                    </a:moveTo>
                    <a:cubicBezTo>
                      <a:pt x="149" y="320"/>
                      <a:pt x="149" y="320"/>
                      <a:pt x="149" y="320"/>
                    </a:cubicBezTo>
                    <a:cubicBezTo>
                      <a:pt x="152" y="322"/>
                      <a:pt x="152" y="322"/>
                      <a:pt x="152" y="322"/>
                    </a:cubicBezTo>
                    <a:cubicBezTo>
                      <a:pt x="155" y="326"/>
                      <a:pt x="155" y="326"/>
                      <a:pt x="153" y="429"/>
                    </a:cubicBezTo>
                    <a:cubicBezTo>
                      <a:pt x="152" y="482"/>
                      <a:pt x="150" y="556"/>
                      <a:pt x="148" y="648"/>
                    </a:cubicBezTo>
                    <a:cubicBezTo>
                      <a:pt x="144" y="806"/>
                      <a:pt x="139" y="965"/>
                      <a:pt x="139" y="966"/>
                    </a:cubicBezTo>
                    <a:cubicBezTo>
                      <a:pt x="139" y="994"/>
                      <a:pt x="162" y="1017"/>
                      <a:pt x="190" y="1017"/>
                    </a:cubicBezTo>
                    <a:cubicBezTo>
                      <a:pt x="227" y="1017"/>
                      <a:pt x="227" y="1017"/>
                      <a:pt x="227" y="1017"/>
                    </a:cubicBezTo>
                    <a:cubicBezTo>
                      <a:pt x="255" y="1017"/>
                      <a:pt x="278" y="994"/>
                      <a:pt x="278" y="966"/>
                    </a:cubicBezTo>
                    <a:cubicBezTo>
                      <a:pt x="278" y="965"/>
                      <a:pt x="273" y="806"/>
                      <a:pt x="270" y="648"/>
                    </a:cubicBezTo>
                    <a:cubicBezTo>
                      <a:pt x="267" y="556"/>
                      <a:pt x="265" y="482"/>
                      <a:pt x="264" y="429"/>
                    </a:cubicBezTo>
                    <a:cubicBezTo>
                      <a:pt x="262" y="326"/>
                      <a:pt x="262" y="326"/>
                      <a:pt x="266" y="322"/>
                    </a:cubicBezTo>
                    <a:cubicBezTo>
                      <a:pt x="268" y="320"/>
                      <a:pt x="268" y="320"/>
                      <a:pt x="268" y="320"/>
                    </a:cubicBezTo>
                    <a:cubicBezTo>
                      <a:pt x="321" y="267"/>
                      <a:pt x="401" y="178"/>
                      <a:pt x="401" y="154"/>
                    </a:cubicBezTo>
                    <a:cubicBezTo>
                      <a:pt x="401" y="130"/>
                      <a:pt x="344" y="58"/>
                      <a:pt x="305" y="16"/>
                    </a:cubicBezTo>
                    <a:cubicBezTo>
                      <a:pt x="304" y="16"/>
                      <a:pt x="304" y="16"/>
                      <a:pt x="304" y="16"/>
                    </a:cubicBezTo>
                    <a:cubicBezTo>
                      <a:pt x="304" y="128"/>
                      <a:pt x="304" y="128"/>
                      <a:pt x="304" y="128"/>
                    </a:cubicBezTo>
                    <a:cubicBezTo>
                      <a:pt x="256" y="199"/>
                      <a:pt x="256" y="199"/>
                      <a:pt x="256" y="199"/>
                    </a:cubicBezTo>
                    <a:cubicBezTo>
                      <a:pt x="161" y="199"/>
                      <a:pt x="161" y="199"/>
                      <a:pt x="161" y="199"/>
                    </a:cubicBezTo>
                    <a:cubicBezTo>
                      <a:pt x="114" y="128"/>
                      <a:pt x="114" y="128"/>
                      <a:pt x="114" y="128"/>
                    </a:cubicBezTo>
                    <a:cubicBezTo>
                      <a:pt x="114" y="16"/>
                      <a:pt x="114" y="16"/>
                      <a:pt x="114" y="16"/>
                    </a:cubicBezTo>
                    <a:cubicBezTo>
                      <a:pt x="112" y="16"/>
                      <a:pt x="112" y="16"/>
                      <a:pt x="112" y="16"/>
                    </a:cubicBezTo>
                    <a:cubicBezTo>
                      <a:pt x="74" y="58"/>
                      <a:pt x="16" y="130"/>
                      <a:pt x="16" y="154"/>
                    </a:cubicBezTo>
                    <a:cubicBezTo>
                      <a:pt x="16" y="178"/>
                      <a:pt x="97" y="267"/>
                      <a:pt x="149" y="320"/>
                    </a:cubicBezTo>
                    <a:close/>
                    <a:moveTo>
                      <a:pt x="209" y="995"/>
                    </a:moveTo>
                    <a:cubicBezTo>
                      <a:pt x="193" y="995"/>
                      <a:pt x="179" y="982"/>
                      <a:pt x="179" y="966"/>
                    </a:cubicBezTo>
                    <a:cubicBezTo>
                      <a:pt x="179" y="950"/>
                      <a:pt x="193" y="937"/>
                      <a:pt x="209" y="937"/>
                    </a:cubicBezTo>
                    <a:cubicBezTo>
                      <a:pt x="225" y="937"/>
                      <a:pt x="238" y="950"/>
                      <a:pt x="238" y="966"/>
                    </a:cubicBezTo>
                    <a:cubicBezTo>
                      <a:pt x="238" y="982"/>
                      <a:pt x="225" y="995"/>
                      <a:pt x="209" y="995"/>
                    </a:cubicBezTo>
                    <a:close/>
                    <a:moveTo>
                      <a:pt x="209" y="953"/>
                    </a:moveTo>
                    <a:cubicBezTo>
                      <a:pt x="201" y="953"/>
                      <a:pt x="195" y="959"/>
                      <a:pt x="195" y="966"/>
                    </a:cubicBezTo>
                    <a:cubicBezTo>
                      <a:pt x="195" y="973"/>
                      <a:pt x="201" y="979"/>
                      <a:pt x="209" y="979"/>
                    </a:cubicBezTo>
                    <a:cubicBezTo>
                      <a:pt x="216" y="979"/>
                      <a:pt x="222" y="973"/>
                      <a:pt x="222" y="966"/>
                    </a:cubicBezTo>
                    <a:cubicBezTo>
                      <a:pt x="222" y="959"/>
                      <a:pt x="216" y="953"/>
                      <a:pt x="209" y="953"/>
                    </a:cubicBezTo>
                    <a:close/>
                  </a:path>
                </a:pathLst>
              </a:custGeom>
              <a:solidFill>
                <a:srgbClr val="43B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1" name="Google Shape;521;p39"/>
              <p:cNvSpPr/>
              <p:nvPr/>
            </p:nvSpPr>
            <p:spPr>
              <a:xfrm>
                <a:off x="1331913" y="749301"/>
                <a:ext cx="266700" cy="1409700"/>
              </a:xfrm>
              <a:custGeom>
                <a:rect b="b" l="l" r="r" t="t"/>
                <a:pathLst>
                  <a:path extrusionOk="0" h="987" w="187">
                    <a:moveTo>
                      <a:pt x="120" y="987"/>
                    </a:moveTo>
                    <a:cubicBezTo>
                      <a:pt x="66" y="987"/>
                      <a:pt x="66" y="987"/>
                      <a:pt x="66" y="987"/>
                    </a:cubicBezTo>
                    <a:cubicBezTo>
                      <a:pt x="30" y="987"/>
                      <a:pt x="0" y="957"/>
                      <a:pt x="0" y="920"/>
                    </a:cubicBezTo>
                    <a:cubicBezTo>
                      <a:pt x="0" y="920"/>
                      <a:pt x="0" y="920"/>
                      <a:pt x="0" y="920"/>
                    </a:cubicBezTo>
                    <a:cubicBezTo>
                      <a:pt x="15" y="630"/>
                      <a:pt x="15" y="630"/>
                      <a:pt x="15" y="630"/>
                    </a:cubicBezTo>
                    <a:cubicBezTo>
                      <a:pt x="15" y="604"/>
                      <a:pt x="30" y="581"/>
                      <a:pt x="53" y="570"/>
                    </a:cubicBezTo>
                    <a:cubicBezTo>
                      <a:pt x="64" y="172"/>
                      <a:pt x="64" y="172"/>
                      <a:pt x="64" y="172"/>
                    </a:cubicBezTo>
                    <a:cubicBezTo>
                      <a:pt x="47" y="172"/>
                      <a:pt x="47" y="172"/>
                      <a:pt x="47" y="172"/>
                    </a:cubicBezTo>
                    <a:cubicBezTo>
                      <a:pt x="71" y="0"/>
                      <a:pt x="71" y="0"/>
                      <a:pt x="71" y="0"/>
                    </a:cubicBezTo>
                    <a:cubicBezTo>
                      <a:pt x="116" y="0"/>
                      <a:pt x="116" y="0"/>
                      <a:pt x="116" y="0"/>
                    </a:cubicBezTo>
                    <a:cubicBezTo>
                      <a:pt x="140" y="172"/>
                      <a:pt x="140" y="172"/>
                      <a:pt x="140" y="172"/>
                    </a:cubicBezTo>
                    <a:cubicBezTo>
                      <a:pt x="122" y="172"/>
                      <a:pt x="122" y="172"/>
                      <a:pt x="122" y="172"/>
                    </a:cubicBezTo>
                    <a:cubicBezTo>
                      <a:pt x="134" y="570"/>
                      <a:pt x="134" y="570"/>
                      <a:pt x="134" y="570"/>
                    </a:cubicBezTo>
                    <a:cubicBezTo>
                      <a:pt x="157" y="581"/>
                      <a:pt x="171" y="604"/>
                      <a:pt x="171" y="630"/>
                    </a:cubicBezTo>
                    <a:cubicBezTo>
                      <a:pt x="187" y="920"/>
                      <a:pt x="187" y="920"/>
                      <a:pt x="187" y="920"/>
                    </a:cubicBezTo>
                    <a:cubicBezTo>
                      <a:pt x="187" y="957"/>
                      <a:pt x="157" y="987"/>
                      <a:pt x="120" y="987"/>
                    </a:cubicBezTo>
                    <a:close/>
                    <a:moveTo>
                      <a:pt x="16" y="920"/>
                    </a:moveTo>
                    <a:cubicBezTo>
                      <a:pt x="16" y="948"/>
                      <a:pt x="38" y="971"/>
                      <a:pt x="66" y="971"/>
                    </a:cubicBezTo>
                    <a:cubicBezTo>
                      <a:pt x="120" y="971"/>
                      <a:pt x="120" y="971"/>
                      <a:pt x="120" y="971"/>
                    </a:cubicBezTo>
                    <a:cubicBezTo>
                      <a:pt x="148" y="971"/>
                      <a:pt x="171" y="948"/>
                      <a:pt x="171" y="920"/>
                    </a:cubicBezTo>
                    <a:cubicBezTo>
                      <a:pt x="155" y="630"/>
                      <a:pt x="155" y="630"/>
                      <a:pt x="155" y="630"/>
                    </a:cubicBezTo>
                    <a:cubicBezTo>
                      <a:pt x="155" y="609"/>
                      <a:pt x="143" y="590"/>
                      <a:pt x="123" y="583"/>
                    </a:cubicBezTo>
                    <a:cubicBezTo>
                      <a:pt x="118" y="581"/>
                      <a:pt x="118" y="581"/>
                      <a:pt x="118" y="581"/>
                    </a:cubicBezTo>
                    <a:cubicBezTo>
                      <a:pt x="105" y="156"/>
                      <a:pt x="105" y="156"/>
                      <a:pt x="105" y="156"/>
                    </a:cubicBezTo>
                    <a:cubicBezTo>
                      <a:pt x="121" y="156"/>
                      <a:pt x="121" y="156"/>
                      <a:pt x="121" y="156"/>
                    </a:cubicBezTo>
                    <a:cubicBezTo>
                      <a:pt x="102" y="16"/>
                      <a:pt x="102" y="16"/>
                      <a:pt x="102" y="16"/>
                    </a:cubicBezTo>
                    <a:cubicBezTo>
                      <a:pt x="85" y="16"/>
                      <a:pt x="85" y="16"/>
                      <a:pt x="85" y="16"/>
                    </a:cubicBezTo>
                    <a:cubicBezTo>
                      <a:pt x="65" y="156"/>
                      <a:pt x="65" y="156"/>
                      <a:pt x="65" y="156"/>
                    </a:cubicBezTo>
                    <a:cubicBezTo>
                      <a:pt x="81" y="156"/>
                      <a:pt x="81" y="156"/>
                      <a:pt x="81" y="156"/>
                    </a:cubicBezTo>
                    <a:cubicBezTo>
                      <a:pt x="68" y="581"/>
                      <a:pt x="68" y="581"/>
                      <a:pt x="68" y="581"/>
                    </a:cubicBezTo>
                    <a:cubicBezTo>
                      <a:pt x="63" y="583"/>
                      <a:pt x="63" y="583"/>
                      <a:pt x="63" y="583"/>
                    </a:cubicBezTo>
                    <a:cubicBezTo>
                      <a:pt x="44" y="590"/>
                      <a:pt x="31" y="609"/>
                      <a:pt x="31" y="630"/>
                    </a:cubicBezTo>
                    <a:cubicBezTo>
                      <a:pt x="31" y="630"/>
                      <a:pt x="31" y="630"/>
                      <a:pt x="31" y="630"/>
                    </a:cubicBezTo>
                    <a:lnTo>
                      <a:pt x="16" y="920"/>
                    </a:lnTo>
                    <a:close/>
                  </a:path>
                </a:pathLst>
              </a:custGeom>
              <a:solidFill>
                <a:srgbClr val="43B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2" name="Google Shape;522;p39"/>
              <p:cNvSpPr/>
              <p:nvPr/>
            </p:nvSpPr>
            <p:spPr>
              <a:xfrm>
                <a:off x="1423988" y="2022476"/>
                <a:ext cx="82550" cy="82550"/>
              </a:xfrm>
              <a:custGeom>
                <a:rect b="b" l="l" r="r" t="t"/>
                <a:pathLst>
                  <a:path extrusionOk="0" h="58" w="58">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16"/>
                    </a:moveTo>
                    <a:cubicBezTo>
                      <a:pt x="22" y="16"/>
                      <a:pt x="16" y="22"/>
                      <a:pt x="16" y="29"/>
                    </a:cubicBezTo>
                    <a:cubicBezTo>
                      <a:pt x="16" y="36"/>
                      <a:pt x="22" y="42"/>
                      <a:pt x="29" y="42"/>
                    </a:cubicBezTo>
                    <a:cubicBezTo>
                      <a:pt x="36" y="42"/>
                      <a:pt x="42" y="36"/>
                      <a:pt x="42" y="29"/>
                    </a:cubicBezTo>
                    <a:cubicBezTo>
                      <a:pt x="42" y="22"/>
                      <a:pt x="36" y="16"/>
                      <a:pt x="29" y="16"/>
                    </a:cubicBezTo>
                    <a:close/>
                  </a:path>
                </a:pathLst>
              </a:custGeom>
              <a:solidFill>
                <a:srgbClr val="43B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23" name="Google Shape;523;p39"/>
            <p:cNvSpPr txBox="1"/>
            <p:nvPr/>
          </p:nvSpPr>
          <p:spPr>
            <a:xfrm>
              <a:off x="843465" y="4146686"/>
              <a:ext cx="2654532" cy="864934"/>
            </a:xfrm>
            <a:prstGeom prst="rect">
              <a:avLst/>
            </a:prstGeom>
            <a:noFill/>
            <a:ln>
              <a:noFill/>
            </a:ln>
          </p:spPr>
          <p:txBody>
            <a:bodyPr anchorCtr="0" anchor="ctr" bIns="34275" lIns="68575" spcFirstLastPara="1" rIns="68575" wrap="square" tIns="34275">
              <a:noAutofit/>
            </a:bodyPr>
            <a:lstStyle/>
            <a:p>
              <a:pPr indent="0" lvl="0" marL="0" marR="0" rtl="0" algn="r">
                <a:lnSpc>
                  <a:spcPct val="90000"/>
                </a:lnSpc>
                <a:spcBef>
                  <a:spcPts val="0"/>
                </a:spcBef>
                <a:spcAft>
                  <a:spcPts val="0"/>
                </a:spcAft>
                <a:buClr>
                  <a:srgbClr val="7F7F7F"/>
                </a:buClr>
                <a:buSzPts val="1500"/>
                <a:buFont typeface="Arial"/>
                <a:buNone/>
              </a:pPr>
              <a:r>
                <a:rPr lang="vi" sz="1500">
                  <a:solidFill>
                    <a:srgbClr val="7F7F7F"/>
                  </a:solidFill>
                  <a:latin typeface="Calibri"/>
                  <a:ea typeface="Calibri"/>
                  <a:cs typeface="Calibri"/>
                  <a:sym typeface="Calibri"/>
                </a:rPr>
                <a:t>Price</a:t>
              </a:r>
              <a:endParaRPr sz="1100"/>
            </a:p>
          </p:txBody>
        </p:sp>
      </p:grpSp>
      <p:grpSp>
        <p:nvGrpSpPr>
          <p:cNvPr id="524" name="Google Shape;524;p39"/>
          <p:cNvGrpSpPr/>
          <p:nvPr/>
        </p:nvGrpSpPr>
        <p:grpSpPr>
          <a:xfrm>
            <a:off x="6436249" y="1454761"/>
            <a:ext cx="2707752" cy="654246"/>
            <a:chOff x="7738199" y="1942981"/>
            <a:chExt cx="3610336" cy="872328"/>
          </a:xfrm>
        </p:grpSpPr>
        <p:grpSp>
          <p:nvGrpSpPr>
            <p:cNvPr id="525" name="Google Shape;525;p39"/>
            <p:cNvGrpSpPr/>
            <p:nvPr/>
          </p:nvGrpSpPr>
          <p:grpSpPr>
            <a:xfrm>
              <a:off x="7738199" y="1942981"/>
              <a:ext cx="872934" cy="872328"/>
              <a:chOff x="4572000" y="2571751"/>
              <a:chExt cx="2287588" cy="2286000"/>
            </a:xfrm>
          </p:grpSpPr>
          <p:sp>
            <p:nvSpPr>
              <p:cNvPr id="526" name="Google Shape;526;p39"/>
              <p:cNvSpPr/>
              <p:nvPr/>
            </p:nvSpPr>
            <p:spPr>
              <a:xfrm>
                <a:off x="4572000" y="2571751"/>
                <a:ext cx="2287588" cy="2286000"/>
              </a:xfrm>
              <a:prstGeom prst="rect">
                <a:avLst/>
              </a:prstGeom>
              <a:solidFill>
                <a:srgbClr val="73D1F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7" name="Google Shape;527;p39"/>
              <p:cNvSpPr/>
              <p:nvPr/>
            </p:nvSpPr>
            <p:spPr>
              <a:xfrm>
                <a:off x="5702300" y="3101976"/>
                <a:ext cx="330200" cy="142875"/>
              </a:xfrm>
              <a:custGeom>
                <a:rect b="b" l="l" r="r" t="t"/>
                <a:pathLst>
                  <a:path extrusionOk="0" h="99" w="231">
                    <a:moveTo>
                      <a:pt x="220" y="11"/>
                    </a:moveTo>
                    <a:cubicBezTo>
                      <a:pt x="229" y="7"/>
                      <a:pt x="228" y="13"/>
                      <a:pt x="220" y="11"/>
                    </a:cubicBezTo>
                    <a:close/>
                    <a:moveTo>
                      <a:pt x="37" y="11"/>
                    </a:moveTo>
                    <a:cubicBezTo>
                      <a:pt x="38" y="10"/>
                      <a:pt x="41" y="11"/>
                      <a:pt x="42" y="10"/>
                    </a:cubicBezTo>
                    <a:cubicBezTo>
                      <a:pt x="42" y="11"/>
                      <a:pt x="43" y="12"/>
                      <a:pt x="44" y="12"/>
                    </a:cubicBezTo>
                    <a:cubicBezTo>
                      <a:pt x="43" y="16"/>
                      <a:pt x="41" y="10"/>
                      <a:pt x="37" y="11"/>
                    </a:cubicBezTo>
                    <a:close/>
                    <a:moveTo>
                      <a:pt x="46" y="11"/>
                    </a:moveTo>
                    <a:cubicBezTo>
                      <a:pt x="48" y="8"/>
                      <a:pt x="52" y="11"/>
                      <a:pt x="55" y="11"/>
                    </a:cubicBezTo>
                    <a:cubicBezTo>
                      <a:pt x="53" y="13"/>
                      <a:pt x="49" y="10"/>
                      <a:pt x="46" y="11"/>
                    </a:cubicBezTo>
                    <a:close/>
                    <a:moveTo>
                      <a:pt x="90" y="79"/>
                    </a:moveTo>
                    <a:cubicBezTo>
                      <a:pt x="90" y="77"/>
                      <a:pt x="96" y="74"/>
                      <a:pt x="96" y="78"/>
                    </a:cubicBezTo>
                    <a:cubicBezTo>
                      <a:pt x="94" y="75"/>
                      <a:pt x="93" y="79"/>
                      <a:pt x="90" y="79"/>
                    </a:cubicBezTo>
                    <a:close/>
                    <a:moveTo>
                      <a:pt x="183" y="4"/>
                    </a:moveTo>
                    <a:cubicBezTo>
                      <a:pt x="187" y="3"/>
                      <a:pt x="192" y="3"/>
                      <a:pt x="196" y="2"/>
                    </a:cubicBezTo>
                    <a:cubicBezTo>
                      <a:pt x="193" y="4"/>
                      <a:pt x="188" y="4"/>
                      <a:pt x="183" y="4"/>
                    </a:cubicBezTo>
                    <a:close/>
                    <a:moveTo>
                      <a:pt x="193" y="43"/>
                    </a:moveTo>
                    <a:cubicBezTo>
                      <a:pt x="195" y="42"/>
                      <a:pt x="197" y="42"/>
                      <a:pt x="195" y="39"/>
                    </a:cubicBezTo>
                    <a:cubicBezTo>
                      <a:pt x="192" y="39"/>
                      <a:pt x="192" y="41"/>
                      <a:pt x="191" y="39"/>
                    </a:cubicBezTo>
                    <a:cubicBezTo>
                      <a:pt x="192" y="37"/>
                      <a:pt x="203" y="40"/>
                      <a:pt x="197" y="40"/>
                    </a:cubicBezTo>
                    <a:cubicBezTo>
                      <a:pt x="197" y="43"/>
                      <a:pt x="199" y="43"/>
                      <a:pt x="202" y="43"/>
                    </a:cubicBezTo>
                    <a:cubicBezTo>
                      <a:pt x="200" y="46"/>
                      <a:pt x="197" y="42"/>
                      <a:pt x="193" y="43"/>
                    </a:cubicBezTo>
                    <a:close/>
                    <a:moveTo>
                      <a:pt x="188" y="7"/>
                    </a:moveTo>
                    <a:cubicBezTo>
                      <a:pt x="192" y="5"/>
                      <a:pt x="197" y="5"/>
                      <a:pt x="203" y="5"/>
                    </a:cubicBezTo>
                    <a:cubicBezTo>
                      <a:pt x="199" y="7"/>
                      <a:pt x="193" y="7"/>
                      <a:pt x="188" y="7"/>
                    </a:cubicBezTo>
                    <a:close/>
                    <a:moveTo>
                      <a:pt x="219" y="4"/>
                    </a:moveTo>
                    <a:cubicBezTo>
                      <a:pt x="219" y="5"/>
                      <a:pt x="218" y="5"/>
                      <a:pt x="217" y="5"/>
                    </a:cubicBezTo>
                    <a:cubicBezTo>
                      <a:pt x="209" y="5"/>
                      <a:pt x="209" y="5"/>
                      <a:pt x="209" y="5"/>
                    </a:cubicBezTo>
                    <a:cubicBezTo>
                      <a:pt x="210" y="9"/>
                      <a:pt x="215" y="5"/>
                      <a:pt x="217" y="6"/>
                    </a:cubicBezTo>
                    <a:cubicBezTo>
                      <a:pt x="219" y="6"/>
                      <a:pt x="216" y="7"/>
                      <a:pt x="216" y="8"/>
                    </a:cubicBezTo>
                    <a:cubicBezTo>
                      <a:pt x="219" y="8"/>
                      <a:pt x="222" y="8"/>
                      <a:pt x="225" y="7"/>
                    </a:cubicBezTo>
                    <a:cubicBezTo>
                      <a:pt x="227" y="8"/>
                      <a:pt x="229" y="10"/>
                      <a:pt x="231" y="11"/>
                    </a:cubicBezTo>
                    <a:cubicBezTo>
                      <a:pt x="226" y="12"/>
                      <a:pt x="223" y="14"/>
                      <a:pt x="221" y="17"/>
                    </a:cubicBezTo>
                    <a:cubicBezTo>
                      <a:pt x="220" y="13"/>
                      <a:pt x="215" y="19"/>
                      <a:pt x="214" y="21"/>
                    </a:cubicBezTo>
                    <a:cubicBezTo>
                      <a:pt x="216" y="21"/>
                      <a:pt x="216" y="21"/>
                      <a:pt x="216" y="21"/>
                    </a:cubicBezTo>
                    <a:cubicBezTo>
                      <a:pt x="216" y="21"/>
                      <a:pt x="217" y="22"/>
                      <a:pt x="218" y="22"/>
                    </a:cubicBezTo>
                    <a:cubicBezTo>
                      <a:pt x="225" y="20"/>
                      <a:pt x="222" y="26"/>
                      <a:pt x="220" y="27"/>
                    </a:cubicBezTo>
                    <a:cubicBezTo>
                      <a:pt x="221" y="26"/>
                      <a:pt x="212" y="21"/>
                      <a:pt x="211" y="27"/>
                    </a:cubicBezTo>
                    <a:cubicBezTo>
                      <a:pt x="214" y="26"/>
                      <a:pt x="217" y="26"/>
                      <a:pt x="217" y="29"/>
                    </a:cubicBezTo>
                    <a:cubicBezTo>
                      <a:pt x="212" y="31"/>
                      <a:pt x="214" y="31"/>
                      <a:pt x="217" y="34"/>
                    </a:cubicBezTo>
                    <a:cubicBezTo>
                      <a:pt x="213" y="37"/>
                      <a:pt x="207" y="38"/>
                      <a:pt x="202" y="40"/>
                    </a:cubicBezTo>
                    <a:cubicBezTo>
                      <a:pt x="203" y="40"/>
                      <a:pt x="205" y="40"/>
                      <a:pt x="205" y="41"/>
                    </a:cubicBezTo>
                    <a:cubicBezTo>
                      <a:pt x="200" y="45"/>
                      <a:pt x="204" y="45"/>
                      <a:pt x="203" y="52"/>
                    </a:cubicBezTo>
                    <a:cubicBezTo>
                      <a:pt x="199" y="51"/>
                      <a:pt x="195" y="50"/>
                      <a:pt x="192" y="47"/>
                    </a:cubicBezTo>
                    <a:cubicBezTo>
                      <a:pt x="189" y="49"/>
                      <a:pt x="182" y="47"/>
                      <a:pt x="182" y="51"/>
                    </a:cubicBezTo>
                    <a:cubicBezTo>
                      <a:pt x="185" y="50"/>
                      <a:pt x="187" y="48"/>
                      <a:pt x="191" y="48"/>
                    </a:cubicBezTo>
                    <a:cubicBezTo>
                      <a:pt x="191" y="50"/>
                      <a:pt x="190" y="50"/>
                      <a:pt x="189" y="51"/>
                    </a:cubicBezTo>
                    <a:cubicBezTo>
                      <a:pt x="184" y="51"/>
                      <a:pt x="184" y="51"/>
                      <a:pt x="184" y="51"/>
                    </a:cubicBezTo>
                    <a:cubicBezTo>
                      <a:pt x="185" y="54"/>
                      <a:pt x="188" y="51"/>
                      <a:pt x="190" y="52"/>
                    </a:cubicBezTo>
                    <a:cubicBezTo>
                      <a:pt x="193" y="52"/>
                      <a:pt x="198" y="51"/>
                      <a:pt x="199" y="53"/>
                    </a:cubicBezTo>
                    <a:cubicBezTo>
                      <a:pt x="188" y="59"/>
                      <a:pt x="175" y="59"/>
                      <a:pt x="165" y="62"/>
                    </a:cubicBezTo>
                    <a:cubicBezTo>
                      <a:pt x="157" y="64"/>
                      <a:pt x="151" y="72"/>
                      <a:pt x="141" y="73"/>
                    </a:cubicBezTo>
                    <a:cubicBezTo>
                      <a:pt x="140" y="72"/>
                      <a:pt x="142" y="72"/>
                      <a:pt x="141" y="70"/>
                    </a:cubicBezTo>
                    <a:cubicBezTo>
                      <a:pt x="138" y="74"/>
                      <a:pt x="135" y="72"/>
                      <a:pt x="131" y="74"/>
                    </a:cubicBezTo>
                    <a:cubicBezTo>
                      <a:pt x="128" y="79"/>
                      <a:pt x="125" y="85"/>
                      <a:pt x="119" y="86"/>
                    </a:cubicBezTo>
                    <a:cubicBezTo>
                      <a:pt x="117" y="93"/>
                      <a:pt x="114" y="97"/>
                      <a:pt x="108" y="99"/>
                    </a:cubicBezTo>
                    <a:cubicBezTo>
                      <a:pt x="105" y="98"/>
                      <a:pt x="101" y="93"/>
                      <a:pt x="94" y="95"/>
                    </a:cubicBezTo>
                    <a:cubicBezTo>
                      <a:pt x="93" y="89"/>
                      <a:pt x="88" y="80"/>
                      <a:pt x="87" y="69"/>
                    </a:cubicBezTo>
                    <a:cubicBezTo>
                      <a:pt x="90" y="67"/>
                      <a:pt x="90" y="68"/>
                      <a:pt x="89" y="64"/>
                    </a:cubicBezTo>
                    <a:cubicBezTo>
                      <a:pt x="93" y="60"/>
                      <a:pt x="102" y="59"/>
                      <a:pt x="104" y="56"/>
                    </a:cubicBezTo>
                    <a:cubicBezTo>
                      <a:pt x="104" y="52"/>
                      <a:pt x="100" y="52"/>
                      <a:pt x="95" y="50"/>
                    </a:cubicBezTo>
                    <a:cubicBezTo>
                      <a:pt x="105" y="50"/>
                      <a:pt x="105" y="50"/>
                      <a:pt x="105" y="50"/>
                    </a:cubicBezTo>
                    <a:cubicBezTo>
                      <a:pt x="105" y="51"/>
                      <a:pt x="106" y="51"/>
                      <a:pt x="107" y="51"/>
                    </a:cubicBezTo>
                    <a:cubicBezTo>
                      <a:pt x="106" y="48"/>
                      <a:pt x="104" y="46"/>
                      <a:pt x="102" y="45"/>
                    </a:cubicBezTo>
                    <a:cubicBezTo>
                      <a:pt x="102" y="44"/>
                      <a:pt x="102" y="44"/>
                      <a:pt x="102" y="44"/>
                    </a:cubicBezTo>
                    <a:cubicBezTo>
                      <a:pt x="98" y="44"/>
                      <a:pt x="97" y="46"/>
                      <a:pt x="94" y="46"/>
                    </a:cubicBezTo>
                    <a:cubicBezTo>
                      <a:pt x="97" y="43"/>
                      <a:pt x="99" y="41"/>
                      <a:pt x="99" y="39"/>
                    </a:cubicBezTo>
                    <a:cubicBezTo>
                      <a:pt x="99" y="34"/>
                      <a:pt x="96" y="32"/>
                      <a:pt x="96" y="28"/>
                    </a:cubicBezTo>
                    <a:cubicBezTo>
                      <a:pt x="85" y="25"/>
                      <a:pt x="72" y="30"/>
                      <a:pt x="67" y="26"/>
                    </a:cubicBezTo>
                    <a:cubicBezTo>
                      <a:pt x="69" y="26"/>
                      <a:pt x="69" y="26"/>
                      <a:pt x="69" y="26"/>
                    </a:cubicBezTo>
                    <a:cubicBezTo>
                      <a:pt x="72" y="25"/>
                      <a:pt x="67" y="25"/>
                      <a:pt x="66" y="25"/>
                    </a:cubicBezTo>
                    <a:cubicBezTo>
                      <a:pt x="68" y="22"/>
                      <a:pt x="75" y="26"/>
                      <a:pt x="77" y="23"/>
                    </a:cubicBezTo>
                    <a:cubicBezTo>
                      <a:pt x="77" y="23"/>
                      <a:pt x="78" y="22"/>
                      <a:pt x="77" y="22"/>
                    </a:cubicBezTo>
                    <a:cubicBezTo>
                      <a:pt x="70" y="24"/>
                      <a:pt x="67" y="20"/>
                      <a:pt x="63" y="19"/>
                    </a:cubicBezTo>
                    <a:cubicBezTo>
                      <a:pt x="73" y="16"/>
                      <a:pt x="85" y="17"/>
                      <a:pt x="94" y="12"/>
                    </a:cubicBezTo>
                    <a:cubicBezTo>
                      <a:pt x="92" y="12"/>
                      <a:pt x="87" y="13"/>
                      <a:pt x="87" y="11"/>
                    </a:cubicBezTo>
                    <a:cubicBezTo>
                      <a:pt x="94" y="9"/>
                      <a:pt x="107" y="12"/>
                      <a:pt x="110" y="6"/>
                    </a:cubicBezTo>
                    <a:cubicBezTo>
                      <a:pt x="108" y="5"/>
                      <a:pt x="109" y="7"/>
                      <a:pt x="106" y="6"/>
                    </a:cubicBezTo>
                    <a:cubicBezTo>
                      <a:pt x="101" y="6"/>
                      <a:pt x="97" y="7"/>
                      <a:pt x="93" y="7"/>
                    </a:cubicBezTo>
                    <a:cubicBezTo>
                      <a:pt x="92" y="9"/>
                      <a:pt x="97" y="7"/>
                      <a:pt x="96" y="9"/>
                    </a:cubicBezTo>
                    <a:cubicBezTo>
                      <a:pt x="80" y="9"/>
                      <a:pt x="70" y="15"/>
                      <a:pt x="56" y="16"/>
                    </a:cubicBezTo>
                    <a:cubicBezTo>
                      <a:pt x="65" y="18"/>
                      <a:pt x="43" y="23"/>
                      <a:pt x="39" y="22"/>
                    </a:cubicBezTo>
                    <a:cubicBezTo>
                      <a:pt x="38" y="25"/>
                      <a:pt x="43" y="24"/>
                      <a:pt x="41" y="26"/>
                    </a:cubicBezTo>
                    <a:cubicBezTo>
                      <a:pt x="36" y="26"/>
                      <a:pt x="31" y="26"/>
                      <a:pt x="26" y="26"/>
                    </a:cubicBezTo>
                    <a:cubicBezTo>
                      <a:pt x="25" y="26"/>
                      <a:pt x="25" y="26"/>
                      <a:pt x="25" y="26"/>
                    </a:cubicBezTo>
                    <a:cubicBezTo>
                      <a:pt x="24" y="26"/>
                      <a:pt x="23" y="26"/>
                      <a:pt x="23" y="26"/>
                    </a:cubicBezTo>
                    <a:cubicBezTo>
                      <a:pt x="16" y="27"/>
                      <a:pt x="10" y="26"/>
                      <a:pt x="4" y="25"/>
                    </a:cubicBezTo>
                    <a:cubicBezTo>
                      <a:pt x="4" y="25"/>
                      <a:pt x="3" y="25"/>
                      <a:pt x="3" y="25"/>
                    </a:cubicBezTo>
                    <a:cubicBezTo>
                      <a:pt x="6" y="24"/>
                      <a:pt x="11" y="24"/>
                      <a:pt x="15" y="22"/>
                    </a:cubicBezTo>
                    <a:cubicBezTo>
                      <a:pt x="13" y="23"/>
                      <a:pt x="13" y="20"/>
                      <a:pt x="16" y="21"/>
                    </a:cubicBezTo>
                    <a:cubicBezTo>
                      <a:pt x="18" y="21"/>
                      <a:pt x="22" y="20"/>
                      <a:pt x="22" y="22"/>
                    </a:cubicBezTo>
                    <a:cubicBezTo>
                      <a:pt x="25" y="19"/>
                      <a:pt x="29" y="17"/>
                      <a:pt x="36" y="18"/>
                    </a:cubicBezTo>
                    <a:cubicBezTo>
                      <a:pt x="35" y="17"/>
                      <a:pt x="34" y="16"/>
                      <a:pt x="32" y="16"/>
                    </a:cubicBezTo>
                    <a:cubicBezTo>
                      <a:pt x="24" y="13"/>
                      <a:pt x="9" y="24"/>
                      <a:pt x="3" y="16"/>
                    </a:cubicBezTo>
                    <a:cubicBezTo>
                      <a:pt x="16" y="15"/>
                      <a:pt x="0" y="15"/>
                      <a:pt x="1" y="12"/>
                    </a:cubicBezTo>
                    <a:cubicBezTo>
                      <a:pt x="10" y="11"/>
                      <a:pt x="16" y="4"/>
                      <a:pt x="24" y="11"/>
                    </a:cubicBezTo>
                    <a:cubicBezTo>
                      <a:pt x="26" y="11"/>
                      <a:pt x="30" y="9"/>
                      <a:pt x="29" y="13"/>
                    </a:cubicBezTo>
                    <a:cubicBezTo>
                      <a:pt x="30" y="12"/>
                      <a:pt x="32" y="12"/>
                      <a:pt x="32" y="11"/>
                    </a:cubicBezTo>
                    <a:cubicBezTo>
                      <a:pt x="32" y="9"/>
                      <a:pt x="28" y="10"/>
                      <a:pt x="26" y="10"/>
                    </a:cubicBezTo>
                    <a:cubicBezTo>
                      <a:pt x="26" y="9"/>
                      <a:pt x="26" y="9"/>
                      <a:pt x="26" y="9"/>
                    </a:cubicBezTo>
                    <a:cubicBezTo>
                      <a:pt x="27" y="6"/>
                      <a:pt x="21" y="8"/>
                      <a:pt x="24" y="6"/>
                    </a:cubicBezTo>
                    <a:cubicBezTo>
                      <a:pt x="49" y="5"/>
                      <a:pt x="72" y="1"/>
                      <a:pt x="94" y="2"/>
                    </a:cubicBezTo>
                    <a:cubicBezTo>
                      <a:pt x="93" y="3"/>
                      <a:pt x="93" y="3"/>
                      <a:pt x="93" y="4"/>
                    </a:cubicBezTo>
                    <a:cubicBezTo>
                      <a:pt x="95" y="4"/>
                      <a:pt x="98" y="4"/>
                      <a:pt x="99" y="3"/>
                    </a:cubicBezTo>
                    <a:cubicBezTo>
                      <a:pt x="115" y="5"/>
                      <a:pt x="134" y="7"/>
                      <a:pt x="142" y="4"/>
                    </a:cubicBezTo>
                    <a:cubicBezTo>
                      <a:pt x="146" y="4"/>
                      <a:pt x="156" y="8"/>
                      <a:pt x="153" y="6"/>
                    </a:cubicBezTo>
                    <a:cubicBezTo>
                      <a:pt x="153" y="4"/>
                      <a:pt x="151" y="5"/>
                      <a:pt x="151" y="4"/>
                    </a:cubicBezTo>
                    <a:cubicBezTo>
                      <a:pt x="156" y="4"/>
                      <a:pt x="153" y="1"/>
                      <a:pt x="162" y="2"/>
                    </a:cubicBezTo>
                    <a:cubicBezTo>
                      <a:pt x="163" y="6"/>
                      <a:pt x="166" y="2"/>
                      <a:pt x="168" y="4"/>
                    </a:cubicBezTo>
                    <a:cubicBezTo>
                      <a:pt x="173" y="4"/>
                      <a:pt x="177" y="0"/>
                      <a:pt x="186" y="1"/>
                    </a:cubicBezTo>
                    <a:cubicBezTo>
                      <a:pt x="201" y="1"/>
                      <a:pt x="201" y="1"/>
                      <a:pt x="201" y="1"/>
                    </a:cubicBezTo>
                    <a:cubicBezTo>
                      <a:pt x="201" y="2"/>
                      <a:pt x="200" y="2"/>
                      <a:pt x="200" y="3"/>
                    </a:cubicBezTo>
                    <a:cubicBezTo>
                      <a:pt x="202" y="3"/>
                      <a:pt x="206" y="4"/>
                      <a:pt x="207" y="2"/>
                    </a:cubicBezTo>
                    <a:cubicBezTo>
                      <a:pt x="210" y="1"/>
                      <a:pt x="214" y="3"/>
                      <a:pt x="218" y="3"/>
                    </a:cubicBezTo>
                    <a:cubicBezTo>
                      <a:pt x="218" y="3"/>
                      <a:pt x="218" y="3"/>
                      <a:pt x="218" y="3"/>
                    </a:cubicBezTo>
                    <a:lnTo>
                      <a:pt x="219" y="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8" name="Google Shape;528;p39"/>
              <p:cNvSpPr/>
              <p:nvPr/>
            </p:nvSpPr>
            <p:spPr>
              <a:xfrm>
                <a:off x="6029325" y="3282951"/>
                <a:ext cx="9525" cy="6350"/>
              </a:xfrm>
              <a:custGeom>
                <a:rect b="b" l="l" r="r" t="t"/>
                <a:pathLst>
                  <a:path extrusionOk="0" h="5" w="7">
                    <a:moveTo>
                      <a:pt x="1" y="5"/>
                    </a:moveTo>
                    <a:cubicBezTo>
                      <a:pt x="2" y="3"/>
                      <a:pt x="0" y="2"/>
                      <a:pt x="1" y="0"/>
                    </a:cubicBezTo>
                    <a:cubicBezTo>
                      <a:pt x="3" y="0"/>
                      <a:pt x="5" y="0"/>
                      <a:pt x="7" y="0"/>
                    </a:cubicBezTo>
                    <a:cubicBezTo>
                      <a:pt x="7" y="2"/>
                      <a:pt x="4" y="1"/>
                      <a:pt x="3" y="1"/>
                    </a:cubicBezTo>
                    <a:cubicBezTo>
                      <a:pt x="2" y="1"/>
                      <a:pt x="3" y="4"/>
                      <a:pt x="1" y="5"/>
                    </a:cubicBezTo>
                    <a:cubicBezTo>
                      <a:pt x="1" y="5"/>
                      <a:pt x="1" y="5"/>
                      <a:pt x="1" y="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9" name="Google Shape;529;p39"/>
              <p:cNvSpPr/>
              <p:nvPr/>
            </p:nvSpPr>
            <p:spPr>
              <a:xfrm>
                <a:off x="5962650" y="3405188"/>
                <a:ext cx="319088" cy="474663"/>
              </a:xfrm>
              <a:custGeom>
                <a:rect b="b" l="l" r="r" t="t"/>
                <a:pathLst>
                  <a:path extrusionOk="0" h="332" w="223">
                    <a:moveTo>
                      <a:pt x="222" y="95"/>
                    </a:moveTo>
                    <a:cubicBezTo>
                      <a:pt x="222" y="91"/>
                      <a:pt x="222" y="86"/>
                      <a:pt x="222" y="82"/>
                    </a:cubicBezTo>
                    <a:cubicBezTo>
                      <a:pt x="221" y="77"/>
                      <a:pt x="221" y="72"/>
                      <a:pt x="220" y="68"/>
                    </a:cubicBezTo>
                    <a:cubicBezTo>
                      <a:pt x="220" y="67"/>
                      <a:pt x="220" y="65"/>
                      <a:pt x="220" y="64"/>
                    </a:cubicBezTo>
                    <a:cubicBezTo>
                      <a:pt x="220" y="62"/>
                      <a:pt x="219" y="61"/>
                      <a:pt x="219" y="59"/>
                    </a:cubicBezTo>
                    <a:cubicBezTo>
                      <a:pt x="219" y="57"/>
                      <a:pt x="219" y="56"/>
                      <a:pt x="218" y="54"/>
                    </a:cubicBezTo>
                    <a:cubicBezTo>
                      <a:pt x="218" y="53"/>
                      <a:pt x="218" y="51"/>
                      <a:pt x="218" y="50"/>
                    </a:cubicBezTo>
                    <a:cubicBezTo>
                      <a:pt x="217" y="45"/>
                      <a:pt x="216" y="41"/>
                      <a:pt x="215" y="36"/>
                    </a:cubicBezTo>
                    <a:cubicBezTo>
                      <a:pt x="215" y="36"/>
                      <a:pt x="215" y="35"/>
                      <a:pt x="215" y="35"/>
                    </a:cubicBezTo>
                    <a:cubicBezTo>
                      <a:pt x="215" y="34"/>
                      <a:pt x="215" y="34"/>
                      <a:pt x="215" y="34"/>
                    </a:cubicBezTo>
                    <a:cubicBezTo>
                      <a:pt x="214" y="34"/>
                      <a:pt x="212" y="34"/>
                      <a:pt x="211" y="34"/>
                    </a:cubicBezTo>
                    <a:cubicBezTo>
                      <a:pt x="207" y="35"/>
                      <a:pt x="199" y="33"/>
                      <a:pt x="194" y="32"/>
                    </a:cubicBezTo>
                    <a:cubicBezTo>
                      <a:pt x="190" y="30"/>
                      <a:pt x="181" y="24"/>
                      <a:pt x="178" y="24"/>
                    </a:cubicBezTo>
                    <a:cubicBezTo>
                      <a:pt x="175" y="24"/>
                      <a:pt x="170" y="26"/>
                      <a:pt x="169" y="30"/>
                    </a:cubicBezTo>
                    <a:cubicBezTo>
                      <a:pt x="170" y="31"/>
                      <a:pt x="170" y="33"/>
                      <a:pt x="170" y="35"/>
                    </a:cubicBezTo>
                    <a:cubicBezTo>
                      <a:pt x="169" y="37"/>
                      <a:pt x="168" y="38"/>
                      <a:pt x="166" y="38"/>
                    </a:cubicBezTo>
                    <a:cubicBezTo>
                      <a:pt x="162" y="33"/>
                      <a:pt x="149" y="36"/>
                      <a:pt x="148" y="27"/>
                    </a:cubicBezTo>
                    <a:cubicBezTo>
                      <a:pt x="140" y="25"/>
                      <a:pt x="129" y="25"/>
                      <a:pt x="125" y="18"/>
                    </a:cubicBezTo>
                    <a:cubicBezTo>
                      <a:pt x="129" y="17"/>
                      <a:pt x="130" y="15"/>
                      <a:pt x="131" y="12"/>
                    </a:cubicBezTo>
                    <a:cubicBezTo>
                      <a:pt x="127" y="9"/>
                      <a:pt x="128" y="5"/>
                      <a:pt x="131" y="2"/>
                    </a:cubicBezTo>
                    <a:cubicBezTo>
                      <a:pt x="126" y="3"/>
                      <a:pt x="121" y="0"/>
                      <a:pt x="117" y="4"/>
                    </a:cubicBezTo>
                    <a:cubicBezTo>
                      <a:pt x="105" y="2"/>
                      <a:pt x="84" y="5"/>
                      <a:pt x="73" y="12"/>
                    </a:cubicBezTo>
                    <a:cubicBezTo>
                      <a:pt x="68" y="12"/>
                      <a:pt x="67" y="12"/>
                      <a:pt x="62" y="12"/>
                    </a:cubicBezTo>
                    <a:cubicBezTo>
                      <a:pt x="59" y="12"/>
                      <a:pt x="60" y="9"/>
                      <a:pt x="57" y="9"/>
                    </a:cubicBezTo>
                    <a:cubicBezTo>
                      <a:pt x="57" y="9"/>
                      <a:pt x="57" y="9"/>
                      <a:pt x="57" y="9"/>
                    </a:cubicBezTo>
                    <a:cubicBezTo>
                      <a:pt x="57" y="9"/>
                      <a:pt x="57" y="9"/>
                      <a:pt x="57" y="9"/>
                    </a:cubicBezTo>
                    <a:cubicBezTo>
                      <a:pt x="53" y="23"/>
                      <a:pt x="35" y="22"/>
                      <a:pt x="37" y="41"/>
                    </a:cubicBezTo>
                    <a:cubicBezTo>
                      <a:pt x="24" y="50"/>
                      <a:pt x="15" y="58"/>
                      <a:pt x="8" y="73"/>
                    </a:cubicBezTo>
                    <a:cubicBezTo>
                      <a:pt x="8" y="73"/>
                      <a:pt x="9" y="74"/>
                      <a:pt x="9" y="75"/>
                    </a:cubicBezTo>
                    <a:cubicBezTo>
                      <a:pt x="7" y="79"/>
                      <a:pt x="1" y="82"/>
                      <a:pt x="2" y="87"/>
                    </a:cubicBezTo>
                    <a:cubicBezTo>
                      <a:pt x="10" y="90"/>
                      <a:pt x="6" y="113"/>
                      <a:pt x="0" y="120"/>
                    </a:cubicBezTo>
                    <a:cubicBezTo>
                      <a:pt x="3" y="121"/>
                      <a:pt x="3" y="125"/>
                      <a:pt x="5" y="127"/>
                    </a:cubicBezTo>
                    <a:cubicBezTo>
                      <a:pt x="4" y="127"/>
                      <a:pt x="4" y="126"/>
                      <a:pt x="2" y="127"/>
                    </a:cubicBezTo>
                    <a:cubicBezTo>
                      <a:pt x="2" y="132"/>
                      <a:pt x="2" y="132"/>
                      <a:pt x="2" y="132"/>
                    </a:cubicBezTo>
                    <a:cubicBezTo>
                      <a:pt x="10" y="137"/>
                      <a:pt x="18" y="145"/>
                      <a:pt x="19" y="155"/>
                    </a:cubicBezTo>
                    <a:cubicBezTo>
                      <a:pt x="27" y="160"/>
                      <a:pt x="34" y="170"/>
                      <a:pt x="45" y="174"/>
                    </a:cubicBezTo>
                    <a:cubicBezTo>
                      <a:pt x="54" y="165"/>
                      <a:pt x="78" y="176"/>
                      <a:pt x="86" y="164"/>
                    </a:cubicBezTo>
                    <a:cubicBezTo>
                      <a:pt x="90" y="164"/>
                      <a:pt x="95" y="163"/>
                      <a:pt x="100" y="163"/>
                    </a:cubicBezTo>
                    <a:cubicBezTo>
                      <a:pt x="103" y="167"/>
                      <a:pt x="105" y="170"/>
                      <a:pt x="106" y="174"/>
                    </a:cubicBezTo>
                    <a:cubicBezTo>
                      <a:pt x="111" y="174"/>
                      <a:pt x="114" y="172"/>
                      <a:pt x="119" y="172"/>
                    </a:cubicBezTo>
                    <a:cubicBezTo>
                      <a:pt x="123" y="174"/>
                      <a:pt x="128" y="184"/>
                      <a:pt x="122" y="191"/>
                    </a:cubicBezTo>
                    <a:cubicBezTo>
                      <a:pt x="123" y="191"/>
                      <a:pt x="124" y="191"/>
                      <a:pt x="124" y="193"/>
                    </a:cubicBezTo>
                    <a:cubicBezTo>
                      <a:pt x="121" y="194"/>
                      <a:pt x="123" y="201"/>
                      <a:pt x="120" y="202"/>
                    </a:cubicBezTo>
                    <a:cubicBezTo>
                      <a:pt x="127" y="215"/>
                      <a:pt x="142" y="227"/>
                      <a:pt x="139" y="245"/>
                    </a:cubicBezTo>
                    <a:cubicBezTo>
                      <a:pt x="149" y="261"/>
                      <a:pt x="129" y="271"/>
                      <a:pt x="134" y="293"/>
                    </a:cubicBezTo>
                    <a:cubicBezTo>
                      <a:pt x="139" y="301"/>
                      <a:pt x="144" y="310"/>
                      <a:pt x="146" y="321"/>
                    </a:cubicBezTo>
                    <a:cubicBezTo>
                      <a:pt x="146" y="325"/>
                      <a:pt x="147" y="328"/>
                      <a:pt x="148" y="332"/>
                    </a:cubicBezTo>
                    <a:cubicBezTo>
                      <a:pt x="149" y="330"/>
                      <a:pt x="150" y="328"/>
                      <a:pt x="152" y="326"/>
                    </a:cubicBezTo>
                    <a:cubicBezTo>
                      <a:pt x="155" y="322"/>
                      <a:pt x="158" y="318"/>
                      <a:pt x="160" y="314"/>
                    </a:cubicBezTo>
                    <a:cubicBezTo>
                      <a:pt x="162" y="312"/>
                      <a:pt x="163" y="310"/>
                      <a:pt x="164" y="308"/>
                    </a:cubicBezTo>
                    <a:cubicBezTo>
                      <a:pt x="165" y="306"/>
                      <a:pt x="166" y="304"/>
                      <a:pt x="168" y="303"/>
                    </a:cubicBezTo>
                    <a:cubicBezTo>
                      <a:pt x="168" y="301"/>
                      <a:pt x="169" y="300"/>
                      <a:pt x="170" y="299"/>
                    </a:cubicBezTo>
                    <a:cubicBezTo>
                      <a:pt x="171" y="297"/>
                      <a:pt x="172" y="295"/>
                      <a:pt x="173" y="293"/>
                    </a:cubicBezTo>
                    <a:cubicBezTo>
                      <a:pt x="174" y="292"/>
                      <a:pt x="175" y="290"/>
                      <a:pt x="176" y="289"/>
                    </a:cubicBezTo>
                    <a:cubicBezTo>
                      <a:pt x="177" y="287"/>
                      <a:pt x="178" y="285"/>
                      <a:pt x="179" y="284"/>
                    </a:cubicBezTo>
                    <a:cubicBezTo>
                      <a:pt x="179" y="283"/>
                      <a:pt x="179" y="283"/>
                      <a:pt x="179" y="282"/>
                    </a:cubicBezTo>
                    <a:cubicBezTo>
                      <a:pt x="180" y="280"/>
                      <a:pt x="182" y="278"/>
                      <a:pt x="183" y="276"/>
                    </a:cubicBezTo>
                    <a:cubicBezTo>
                      <a:pt x="185" y="271"/>
                      <a:pt x="188" y="265"/>
                      <a:pt x="190" y="260"/>
                    </a:cubicBezTo>
                    <a:cubicBezTo>
                      <a:pt x="191" y="259"/>
                      <a:pt x="192" y="257"/>
                      <a:pt x="192" y="256"/>
                    </a:cubicBezTo>
                    <a:cubicBezTo>
                      <a:pt x="193" y="254"/>
                      <a:pt x="194" y="252"/>
                      <a:pt x="195" y="250"/>
                    </a:cubicBezTo>
                    <a:cubicBezTo>
                      <a:pt x="196" y="247"/>
                      <a:pt x="197" y="245"/>
                      <a:pt x="198" y="243"/>
                    </a:cubicBezTo>
                    <a:cubicBezTo>
                      <a:pt x="199" y="240"/>
                      <a:pt x="199" y="238"/>
                      <a:pt x="200" y="236"/>
                    </a:cubicBezTo>
                    <a:cubicBezTo>
                      <a:pt x="201" y="234"/>
                      <a:pt x="202" y="232"/>
                      <a:pt x="203" y="230"/>
                    </a:cubicBezTo>
                    <a:cubicBezTo>
                      <a:pt x="205" y="222"/>
                      <a:pt x="208" y="214"/>
                      <a:pt x="210" y="207"/>
                    </a:cubicBezTo>
                    <a:cubicBezTo>
                      <a:pt x="210" y="205"/>
                      <a:pt x="210" y="204"/>
                      <a:pt x="211" y="203"/>
                    </a:cubicBezTo>
                    <a:cubicBezTo>
                      <a:pt x="211" y="201"/>
                      <a:pt x="212" y="199"/>
                      <a:pt x="212" y="197"/>
                    </a:cubicBezTo>
                    <a:cubicBezTo>
                      <a:pt x="212" y="196"/>
                      <a:pt x="212" y="196"/>
                      <a:pt x="212" y="196"/>
                    </a:cubicBezTo>
                    <a:cubicBezTo>
                      <a:pt x="213" y="195"/>
                      <a:pt x="213" y="193"/>
                      <a:pt x="213" y="192"/>
                    </a:cubicBezTo>
                    <a:cubicBezTo>
                      <a:pt x="214" y="191"/>
                      <a:pt x="214" y="189"/>
                      <a:pt x="214" y="188"/>
                    </a:cubicBezTo>
                    <a:cubicBezTo>
                      <a:pt x="215" y="187"/>
                      <a:pt x="215" y="186"/>
                      <a:pt x="215" y="184"/>
                    </a:cubicBezTo>
                    <a:cubicBezTo>
                      <a:pt x="215" y="182"/>
                      <a:pt x="216" y="180"/>
                      <a:pt x="216" y="178"/>
                    </a:cubicBezTo>
                    <a:cubicBezTo>
                      <a:pt x="217" y="176"/>
                      <a:pt x="217" y="174"/>
                      <a:pt x="217" y="172"/>
                    </a:cubicBezTo>
                    <a:cubicBezTo>
                      <a:pt x="218" y="170"/>
                      <a:pt x="218" y="167"/>
                      <a:pt x="218" y="165"/>
                    </a:cubicBezTo>
                    <a:cubicBezTo>
                      <a:pt x="219" y="164"/>
                      <a:pt x="219" y="163"/>
                      <a:pt x="219" y="162"/>
                    </a:cubicBezTo>
                    <a:cubicBezTo>
                      <a:pt x="219" y="158"/>
                      <a:pt x="220" y="154"/>
                      <a:pt x="220" y="151"/>
                    </a:cubicBezTo>
                    <a:cubicBezTo>
                      <a:pt x="221" y="149"/>
                      <a:pt x="221" y="148"/>
                      <a:pt x="221" y="147"/>
                    </a:cubicBezTo>
                    <a:cubicBezTo>
                      <a:pt x="221" y="142"/>
                      <a:pt x="222" y="138"/>
                      <a:pt x="222" y="133"/>
                    </a:cubicBezTo>
                    <a:cubicBezTo>
                      <a:pt x="222" y="131"/>
                      <a:pt x="222" y="128"/>
                      <a:pt x="222" y="126"/>
                    </a:cubicBezTo>
                    <a:cubicBezTo>
                      <a:pt x="222" y="124"/>
                      <a:pt x="222" y="124"/>
                      <a:pt x="222" y="124"/>
                    </a:cubicBezTo>
                    <a:cubicBezTo>
                      <a:pt x="222" y="122"/>
                      <a:pt x="223" y="120"/>
                      <a:pt x="223" y="118"/>
                    </a:cubicBezTo>
                    <a:cubicBezTo>
                      <a:pt x="223" y="115"/>
                      <a:pt x="223" y="112"/>
                      <a:pt x="223" y="110"/>
                    </a:cubicBezTo>
                    <a:cubicBezTo>
                      <a:pt x="223" y="105"/>
                      <a:pt x="223" y="100"/>
                      <a:pt x="222" y="9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0" name="Google Shape;530;p39"/>
              <p:cNvSpPr/>
              <p:nvPr/>
            </p:nvSpPr>
            <p:spPr>
              <a:xfrm>
                <a:off x="6022975" y="3260726"/>
                <a:ext cx="238125" cy="155575"/>
              </a:xfrm>
              <a:custGeom>
                <a:rect b="b" l="l" r="r" t="t"/>
                <a:pathLst>
                  <a:path extrusionOk="0" h="109" w="166">
                    <a:moveTo>
                      <a:pt x="166" y="108"/>
                    </a:moveTo>
                    <a:cubicBezTo>
                      <a:pt x="164" y="106"/>
                      <a:pt x="163" y="106"/>
                      <a:pt x="160" y="107"/>
                    </a:cubicBezTo>
                    <a:cubicBezTo>
                      <a:pt x="162" y="106"/>
                      <a:pt x="156" y="100"/>
                      <a:pt x="154" y="99"/>
                    </a:cubicBezTo>
                    <a:cubicBezTo>
                      <a:pt x="156" y="97"/>
                      <a:pt x="155" y="95"/>
                      <a:pt x="156" y="92"/>
                    </a:cubicBezTo>
                    <a:cubicBezTo>
                      <a:pt x="151" y="91"/>
                      <a:pt x="155" y="96"/>
                      <a:pt x="153" y="94"/>
                    </a:cubicBezTo>
                    <a:cubicBezTo>
                      <a:pt x="150" y="95"/>
                      <a:pt x="153" y="89"/>
                      <a:pt x="153" y="88"/>
                    </a:cubicBezTo>
                    <a:cubicBezTo>
                      <a:pt x="152" y="85"/>
                      <a:pt x="147" y="85"/>
                      <a:pt x="143" y="85"/>
                    </a:cubicBezTo>
                    <a:cubicBezTo>
                      <a:pt x="141" y="86"/>
                      <a:pt x="144" y="87"/>
                      <a:pt x="142" y="89"/>
                    </a:cubicBezTo>
                    <a:cubicBezTo>
                      <a:pt x="140" y="91"/>
                      <a:pt x="139" y="87"/>
                      <a:pt x="137" y="87"/>
                    </a:cubicBezTo>
                    <a:cubicBezTo>
                      <a:pt x="137" y="91"/>
                      <a:pt x="140" y="91"/>
                      <a:pt x="141" y="94"/>
                    </a:cubicBezTo>
                    <a:cubicBezTo>
                      <a:pt x="139" y="93"/>
                      <a:pt x="140" y="95"/>
                      <a:pt x="138" y="95"/>
                    </a:cubicBezTo>
                    <a:cubicBezTo>
                      <a:pt x="140" y="95"/>
                      <a:pt x="145" y="96"/>
                      <a:pt x="146" y="100"/>
                    </a:cubicBezTo>
                    <a:cubicBezTo>
                      <a:pt x="144" y="99"/>
                      <a:pt x="144" y="99"/>
                      <a:pt x="144" y="102"/>
                    </a:cubicBezTo>
                    <a:cubicBezTo>
                      <a:pt x="143" y="102"/>
                      <a:pt x="143" y="100"/>
                      <a:pt x="141" y="100"/>
                    </a:cubicBezTo>
                    <a:cubicBezTo>
                      <a:pt x="141" y="103"/>
                      <a:pt x="139" y="104"/>
                      <a:pt x="141" y="108"/>
                    </a:cubicBezTo>
                    <a:cubicBezTo>
                      <a:pt x="136" y="107"/>
                      <a:pt x="134" y="107"/>
                      <a:pt x="131" y="100"/>
                    </a:cubicBezTo>
                    <a:cubicBezTo>
                      <a:pt x="133" y="99"/>
                      <a:pt x="136" y="100"/>
                      <a:pt x="139" y="99"/>
                    </a:cubicBezTo>
                    <a:cubicBezTo>
                      <a:pt x="139" y="97"/>
                      <a:pt x="134" y="98"/>
                      <a:pt x="131" y="98"/>
                    </a:cubicBezTo>
                    <a:cubicBezTo>
                      <a:pt x="131" y="97"/>
                      <a:pt x="131" y="96"/>
                      <a:pt x="130" y="96"/>
                    </a:cubicBezTo>
                    <a:cubicBezTo>
                      <a:pt x="130" y="95"/>
                      <a:pt x="131" y="95"/>
                      <a:pt x="131" y="95"/>
                    </a:cubicBezTo>
                    <a:cubicBezTo>
                      <a:pt x="125" y="93"/>
                      <a:pt x="122" y="90"/>
                      <a:pt x="124" y="81"/>
                    </a:cubicBezTo>
                    <a:cubicBezTo>
                      <a:pt x="121" y="78"/>
                      <a:pt x="120" y="78"/>
                      <a:pt x="115" y="76"/>
                    </a:cubicBezTo>
                    <a:cubicBezTo>
                      <a:pt x="107" y="73"/>
                      <a:pt x="102" y="58"/>
                      <a:pt x="100" y="65"/>
                    </a:cubicBezTo>
                    <a:cubicBezTo>
                      <a:pt x="99" y="64"/>
                      <a:pt x="98" y="62"/>
                      <a:pt x="99" y="60"/>
                    </a:cubicBezTo>
                    <a:cubicBezTo>
                      <a:pt x="95" y="59"/>
                      <a:pt x="96" y="62"/>
                      <a:pt x="93" y="62"/>
                    </a:cubicBezTo>
                    <a:cubicBezTo>
                      <a:pt x="92" y="70"/>
                      <a:pt x="101" y="72"/>
                      <a:pt x="104" y="79"/>
                    </a:cubicBezTo>
                    <a:cubicBezTo>
                      <a:pt x="109" y="79"/>
                      <a:pt x="109" y="79"/>
                      <a:pt x="109" y="79"/>
                    </a:cubicBezTo>
                    <a:cubicBezTo>
                      <a:pt x="107" y="86"/>
                      <a:pt x="121" y="83"/>
                      <a:pt x="120" y="91"/>
                    </a:cubicBezTo>
                    <a:cubicBezTo>
                      <a:pt x="117" y="90"/>
                      <a:pt x="117" y="88"/>
                      <a:pt x="114" y="88"/>
                    </a:cubicBezTo>
                    <a:cubicBezTo>
                      <a:pt x="113" y="88"/>
                      <a:pt x="112" y="89"/>
                      <a:pt x="111" y="89"/>
                    </a:cubicBezTo>
                    <a:cubicBezTo>
                      <a:pt x="114" y="93"/>
                      <a:pt x="113" y="96"/>
                      <a:pt x="111" y="99"/>
                    </a:cubicBezTo>
                    <a:cubicBezTo>
                      <a:pt x="106" y="98"/>
                      <a:pt x="105" y="102"/>
                      <a:pt x="105" y="107"/>
                    </a:cubicBezTo>
                    <a:cubicBezTo>
                      <a:pt x="101" y="105"/>
                      <a:pt x="97" y="104"/>
                      <a:pt x="94" y="100"/>
                    </a:cubicBezTo>
                    <a:cubicBezTo>
                      <a:pt x="98" y="98"/>
                      <a:pt x="104" y="100"/>
                      <a:pt x="108" y="99"/>
                    </a:cubicBezTo>
                    <a:cubicBezTo>
                      <a:pt x="113" y="83"/>
                      <a:pt x="87" y="84"/>
                      <a:pt x="84" y="70"/>
                    </a:cubicBezTo>
                    <a:cubicBezTo>
                      <a:pt x="83" y="68"/>
                      <a:pt x="81" y="68"/>
                      <a:pt x="79" y="67"/>
                    </a:cubicBezTo>
                    <a:cubicBezTo>
                      <a:pt x="75" y="69"/>
                      <a:pt x="71" y="72"/>
                      <a:pt x="67" y="74"/>
                    </a:cubicBezTo>
                    <a:cubicBezTo>
                      <a:pt x="64" y="70"/>
                      <a:pt x="51" y="71"/>
                      <a:pt x="55" y="78"/>
                    </a:cubicBezTo>
                    <a:cubicBezTo>
                      <a:pt x="51" y="84"/>
                      <a:pt x="36" y="87"/>
                      <a:pt x="42" y="95"/>
                    </a:cubicBezTo>
                    <a:cubicBezTo>
                      <a:pt x="37" y="105"/>
                      <a:pt x="26" y="107"/>
                      <a:pt x="15" y="109"/>
                    </a:cubicBezTo>
                    <a:cubicBezTo>
                      <a:pt x="14" y="103"/>
                      <a:pt x="8" y="104"/>
                      <a:pt x="1" y="105"/>
                    </a:cubicBezTo>
                    <a:cubicBezTo>
                      <a:pt x="3" y="103"/>
                      <a:pt x="3" y="98"/>
                      <a:pt x="0" y="96"/>
                    </a:cubicBezTo>
                    <a:cubicBezTo>
                      <a:pt x="3" y="90"/>
                      <a:pt x="6" y="81"/>
                      <a:pt x="3" y="73"/>
                    </a:cubicBezTo>
                    <a:cubicBezTo>
                      <a:pt x="9" y="68"/>
                      <a:pt x="23" y="72"/>
                      <a:pt x="33" y="73"/>
                    </a:cubicBezTo>
                    <a:cubicBezTo>
                      <a:pt x="39" y="72"/>
                      <a:pt x="35" y="59"/>
                      <a:pt x="38" y="58"/>
                    </a:cubicBezTo>
                    <a:cubicBezTo>
                      <a:pt x="35" y="52"/>
                      <a:pt x="27" y="53"/>
                      <a:pt x="24" y="45"/>
                    </a:cubicBezTo>
                    <a:cubicBezTo>
                      <a:pt x="37" y="45"/>
                      <a:pt x="37" y="45"/>
                      <a:pt x="37" y="45"/>
                    </a:cubicBezTo>
                    <a:cubicBezTo>
                      <a:pt x="37" y="42"/>
                      <a:pt x="35" y="42"/>
                      <a:pt x="36" y="39"/>
                    </a:cubicBezTo>
                    <a:cubicBezTo>
                      <a:pt x="40" y="44"/>
                      <a:pt x="45" y="39"/>
                      <a:pt x="50" y="37"/>
                    </a:cubicBezTo>
                    <a:cubicBezTo>
                      <a:pt x="50" y="33"/>
                      <a:pt x="50" y="33"/>
                      <a:pt x="50" y="33"/>
                    </a:cubicBezTo>
                    <a:cubicBezTo>
                      <a:pt x="57" y="32"/>
                      <a:pt x="61" y="30"/>
                      <a:pt x="63" y="23"/>
                    </a:cubicBezTo>
                    <a:cubicBezTo>
                      <a:pt x="66" y="24"/>
                      <a:pt x="72" y="18"/>
                      <a:pt x="77" y="21"/>
                    </a:cubicBezTo>
                    <a:cubicBezTo>
                      <a:pt x="83" y="16"/>
                      <a:pt x="75" y="12"/>
                      <a:pt x="77" y="4"/>
                    </a:cubicBezTo>
                    <a:cubicBezTo>
                      <a:pt x="80" y="3"/>
                      <a:pt x="81" y="1"/>
                      <a:pt x="85" y="0"/>
                    </a:cubicBezTo>
                    <a:cubicBezTo>
                      <a:pt x="85" y="3"/>
                      <a:pt x="85" y="6"/>
                      <a:pt x="87" y="6"/>
                    </a:cubicBezTo>
                    <a:cubicBezTo>
                      <a:pt x="87" y="10"/>
                      <a:pt x="84" y="6"/>
                      <a:pt x="83" y="9"/>
                    </a:cubicBezTo>
                    <a:cubicBezTo>
                      <a:pt x="86" y="11"/>
                      <a:pt x="86" y="13"/>
                      <a:pt x="89" y="14"/>
                    </a:cubicBezTo>
                    <a:cubicBezTo>
                      <a:pt x="88" y="15"/>
                      <a:pt x="88" y="15"/>
                      <a:pt x="88" y="15"/>
                    </a:cubicBezTo>
                    <a:cubicBezTo>
                      <a:pt x="86" y="14"/>
                      <a:pt x="84" y="11"/>
                      <a:pt x="82" y="13"/>
                    </a:cubicBezTo>
                    <a:cubicBezTo>
                      <a:pt x="84" y="14"/>
                      <a:pt x="85" y="17"/>
                      <a:pt x="89" y="18"/>
                    </a:cubicBezTo>
                    <a:cubicBezTo>
                      <a:pt x="90" y="17"/>
                      <a:pt x="93" y="17"/>
                      <a:pt x="94" y="15"/>
                    </a:cubicBezTo>
                    <a:cubicBezTo>
                      <a:pt x="101" y="22"/>
                      <a:pt x="108" y="13"/>
                      <a:pt x="117" y="14"/>
                    </a:cubicBezTo>
                    <a:cubicBezTo>
                      <a:pt x="117" y="17"/>
                      <a:pt x="117" y="17"/>
                      <a:pt x="117" y="17"/>
                    </a:cubicBezTo>
                    <a:cubicBezTo>
                      <a:pt x="120" y="17"/>
                      <a:pt x="121" y="15"/>
                      <a:pt x="122" y="14"/>
                    </a:cubicBezTo>
                    <a:cubicBezTo>
                      <a:pt x="137" y="36"/>
                      <a:pt x="148" y="59"/>
                      <a:pt x="158" y="84"/>
                    </a:cubicBezTo>
                    <a:cubicBezTo>
                      <a:pt x="157" y="84"/>
                      <a:pt x="157" y="84"/>
                      <a:pt x="157" y="84"/>
                    </a:cubicBezTo>
                    <a:cubicBezTo>
                      <a:pt x="157" y="85"/>
                      <a:pt x="157" y="86"/>
                      <a:pt x="156" y="87"/>
                    </a:cubicBezTo>
                    <a:cubicBezTo>
                      <a:pt x="157" y="87"/>
                      <a:pt x="157" y="87"/>
                      <a:pt x="158" y="87"/>
                    </a:cubicBezTo>
                    <a:cubicBezTo>
                      <a:pt x="158" y="87"/>
                      <a:pt x="158" y="87"/>
                      <a:pt x="158" y="87"/>
                    </a:cubicBezTo>
                    <a:cubicBezTo>
                      <a:pt x="159" y="87"/>
                      <a:pt x="159" y="87"/>
                      <a:pt x="159" y="87"/>
                    </a:cubicBezTo>
                    <a:cubicBezTo>
                      <a:pt x="161" y="94"/>
                      <a:pt x="163" y="101"/>
                      <a:pt x="166" y="10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1" name="Google Shape;531;p39"/>
              <p:cNvSpPr/>
              <p:nvPr/>
            </p:nvSpPr>
            <p:spPr>
              <a:xfrm>
                <a:off x="6118225" y="3240088"/>
                <a:ext cx="6350" cy="7938"/>
              </a:xfrm>
              <a:custGeom>
                <a:rect b="b" l="l" r="r" t="t"/>
                <a:pathLst>
                  <a:path extrusionOk="0" h="6" w="5">
                    <a:moveTo>
                      <a:pt x="3" y="6"/>
                    </a:moveTo>
                    <a:cubicBezTo>
                      <a:pt x="2" y="6"/>
                      <a:pt x="1" y="6"/>
                      <a:pt x="0" y="6"/>
                    </a:cubicBezTo>
                    <a:cubicBezTo>
                      <a:pt x="0" y="4"/>
                      <a:pt x="3" y="5"/>
                      <a:pt x="2" y="3"/>
                    </a:cubicBezTo>
                    <a:cubicBezTo>
                      <a:pt x="0" y="3"/>
                      <a:pt x="3" y="3"/>
                      <a:pt x="0" y="2"/>
                    </a:cubicBezTo>
                    <a:cubicBezTo>
                      <a:pt x="0" y="1"/>
                      <a:pt x="2" y="1"/>
                      <a:pt x="2" y="0"/>
                    </a:cubicBezTo>
                    <a:cubicBezTo>
                      <a:pt x="5" y="1"/>
                      <a:pt x="2" y="5"/>
                      <a:pt x="3" y="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2" name="Google Shape;532;p39"/>
              <p:cNvSpPr/>
              <p:nvPr/>
            </p:nvSpPr>
            <p:spPr>
              <a:xfrm>
                <a:off x="5324475" y="3152776"/>
                <a:ext cx="466725" cy="493713"/>
              </a:xfrm>
              <a:custGeom>
                <a:rect b="b" l="l" r="r" t="t"/>
                <a:pathLst>
                  <a:path extrusionOk="0" h="346" w="327">
                    <a:moveTo>
                      <a:pt x="309" y="23"/>
                    </a:moveTo>
                    <a:cubicBezTo>
                      <a:pt x="310" y="22"/>
                      <a:pt x="317" y="22"/>
                      <a:pt x="315" y="21"/>
                    </a:cubicBezTo>
                    <a:cubicBezTo>
                      <a:pt x="313" y="21"/>
                      <a:pt x="311" y="20"/>
                      <a:pt x="310" y="19"/>
                    </a:cubicBezTo>
                    <a:cubicBezTo>
                      <a:pt x="313" y="19"/>
                      <a:pt x="316" y="20"/>
                      <a:pt x="316" y="17"/>
                    </a:cubicBezTo>
                    <a:cubicBezTo>
                      <a:pt x="313" y="17"/>
                      <a:pt x="310" y="17"/>
                      <a:pt x="313" y="15"/>
                    </a:cubicBezTo>
                    <a:cubicBezTo>
                      <a:pt x="311" y="14"/>
                      <a:pt x="308" y="17"/>
                      <a:pt x="308" y="15"/>
                    </a:cubicBezTo>
                    <a:cubicBezTo>
                      <a:pt x="310" y="15"/>
                      <a:pt x="306" y="13"/>
                      <a:pt x="307" y="11"/>
                    </a:cubicBezTo>
                    <a:cubicBezTo>
                      <a:pt x="304" y="10"/>
                      <a:pt x="303" y="12"/>
                      <a:pt x="301" y="12"/>
                    </a:cubicBezTo>
                    <a:cubicBezTo>
                      <a:pt x="301" y="8"/>
                      <a:pt x="297" y="11"/>
                      <a:pt x="296" y="9"/>
                    </a:cubicBezTo>
                    <a:cubicBezTo>
                      <a:pt x="297" y="8"/>
                      <a:pt x="299" y="8"/>
                      <a:pt x="298" y="7"/>
                    </a:cubicBezTo>
                    <a:cubicBezTo>
                      <a:pt x="290" y="5"/>
                      <a:pt x="284" y="9"/>
                      <a:pt x="280" y="8"/>
                    </a:cubicBezTo>
                    <a:cubicBezTo>
                      <a:pt x="280" y="6"/>
                      <a:pt x="283" y="6"/>
                      <a:pt x="282" y="2"/>
                    </a:cubicBezTo>
                    <a:cubicBezTo>
                      <a:pt x="279" y="0"/>
                      <a:pt x="275" y="3"/>
                      <a:pt x="271" y="3"/>
                    </a:cubicBezTo>
                    <a:cubicBezTo>
                      <a:pt x="271" y="3"/>
                      <a:pt x="272" y="2"/>
                      <a:pt x="272" y="2"/>
                    </a:cubicBezTo>
                    <a:cubicBezTo>
                      <a:pt x="271" y="1"/>
                      <a:pt x="270" y="1"/>
                      <a:pt x="269" y="1"/>
                    </a:cubicBezTo>
                    <a:cubicBezTo>
                      <a:pt x="260" y="0"/>
                      <a:pt x="251" y="9"/>
                      <a:pt x="246" y="12"/>
                    </a:cubicBezTo>
                    <a:cubicBezTo>
                      <a:pt x="248" y="13"/>
                      <a:pt x="252" y="12"/>
                      <a:pt x="253" y="14"/>
                    </a:cubicBezTo>
                    <a:cubicBezTo>
                      <a:pt x="251" y="15"/>
                      <a:pt x="248" y="12"/>
                      <a:pt x="246" y="14"/>
                    </a:cubicBezTo>
                    <a:cubicBezTo>
                      <a:pt x="247" y="14"/>
                      <a:pt x="247" y="15"/>
                      <a:pt x="247" y="17"/>
                    </a:cubicBezTo>
                    <a:cubicBezTo>
                      <a:pt x="250" y="17"/>
                      <a:pt x="254" y="16"/>
                      <a:pt x="255" y="18"/>
                    </a:cubicBezTo>
                    <a:cubicBezTo>
                      <a:pt x="252" y="25"/>
                      <a:pt x="244" y="26"/>
                      <a:pt x="239" y="30"/>
                    </a:cubicBezTo>
                    <a:cubicBezTo>
                      <a:pt x="240" y="27"/>
                      <a:pt x="242" y="26"/>
                      <a:pt x="241" y="22"/>
                    </a:cubicBezTo>
                    <a:cubicBezTo>
                      <a:pt x="236" y="21"/>
                      <a:pt x="236" y="25"/>
                      <a:pt x="233" y="25"/>
                    </a:cubicBezTo>
                    <a:cubicBezTo>
                      <a:pt x="234" y="24"/>
                      <a:pt x="235" y="22"/>
                      <a:pt x="235" y="20"/>
                    </a:cubicBezTo>
                    <a:cubicBezTo>
                      <a:pt x="234" y="20"/>
                      <a:pt x="231" y="21"/>
                      <a:pt x="231" y="19"/>
                    </a:cubicBezTo>
                    <a:cubicBezTo>
                      <a:pt x="232" y="17"/>
                      <a:pt x="235" y="18"/>
                      <a:pt x="236" y="17"/>
                    </a:cubicBezTo>
                    <a:cubicBezTo>
                      <a:pt x="230" y="2"/>
                      <a:pt x="251" y="8"/>
                      <a:pt x="255" y="1"/>
                    </a:cubicBezTo>
                    <a:cubicBezTo>
                      <a:pt x="248" y="0"/>
                      <a:pt x="243" y="1"/>
                      <a:pt x="237" y="2"/>
                    </a:cubicBezTo>
                    <a:cubicBezTo>
                      <a:pt x="233" y="7"/>
                      <a:pt x="230" y="12"/>
                      <a:pt x="222" y="13"/>
                    </a:cubicBezTo>
                    <a:cubicBezTo>
                      <a:pt x="224" y="17"/>
                      <a:pt x="220" y="17"/>
                      <a:pt x="219" y="19"/>
                    </a:cubicBezTo>
                    <a:cubicBezTo>
                      <a:pt x="222" y="19"/>
                      <a:pt x="224" y="20"/>
                      <a:pt x="225" y="21"/>
                    </a:cubicBezTo>
                    <a:cubicBezTo>
                      <a:pt x="223" y="21"/>
                      <a:pt x="222" y="22"/>
                      <a:pt x="220" y="23"/>
                    </a:cubicBezTo>
                    <a:cubicBezTo>
                      <a:pt x="222" y="24"/>
                      <a:pt x="223" y="21"/>
                      <a:pt x="223" y="23"/>
                    </a:cubicBezTo>
                    <a:cubicBezTo>
                      <a:pt x="217" y="24"/>
                      <a:pt x="216" y="30"/>
                      <a:pt x="209" y="29"/>
                    </a:cubicBezTo>
                    <a:cubicBezTo>
                      <a:pt x="209" y="27"/>
                      <a:pt x="214" y="27"/>
                      <a:pt x="212" y="25"/>
                    </a:cubicBezTo>
                    <a:cubicBezTo>
                      <a:pt x="207" y="25"/>
                      <a:pt x="207" y="25"/>
                      <a:pt x="207" y="25"/>
                    </a:cubicBezTo>
                    <a:cubicBezTo>
                      <a:pt x="202" y="26"/>
                      <a:pt x="193" y="28"/>
                      <a:pt x="187" y="26"/>
                    </a:cubicBezTo>
                    <a:cubicBezTo>
                      <a:pt x="185" y="26"/>
                      <a:pt x="184" y="25"/>
                      <a:pt x="182" y="25"/>
                    </a:cubicBezTo>
                    <a:cubicBezTo>
                      <a:pt x="182" y="24"/>
                      <a:pt x="183" y="24"/>
                      <a:pt x="183" y="23"/>
                    </a:cubicBezTo>
                    <a:cubicBezTo>
                      <a:pt x="180" y="22"/>
                      <a:pt x="178" y="23"/>
                      <a:pt x="176" y="23"/>
                    </a:cubicBezTo>
                    <a:cubicBezTo>
                      <a:pt x="174" y="24"/>
                      <a:pt x="173" y="25"/>
                      <a:pt x="171" y="25"/>
                    </a:cubicBezTo>
                    <a:cubicBezTo>
                      <a:pt x="171" y="28"/>
                      <a:pt x="170" y="29"/>
                      <a:pt x="170" y="32"/>
                    </a:cubicBezTo>
                    <a:cubicBezTo>
                      <a:pt x="168" y="31"/>
                      <a:pt x="166" y="34"/>
                      <a:pt x="166" y="32"/>
                    </a:cubicBezTo>
                    <a:cubicBezTo>
                      <a:pt x="165" y="30"/>
                      <a:pt x="169" y="32"/>
                      <a:pt x="168" y="29"/>
                    </a:cubicBezTo>
                    <a:cubicBezTo>
                      <a:pt x="164" y="25"/>
                      <a:pt x="151" y="32"/>
                      <a:pt x="146" y="27"/>
                    </a:cubicBezTo>
                    <a:cubicBezTo>
                      <a:pt x="149" y="26"/>
                      <a:pt x="151" y="26"/>
                      <a:pt x="153" y="24"/>
                    </a:cubicBezTo>
                    <a:cubicBezTo>
                      <a:pt x="143" y="23"/>
                      <a:pt x="135" y="17"/>
                      <a:pt x="125" y="20"/>
                    </a:cubicBezTo>
                    <a:cubicBezTo>
                      <a:pt x="125" y="21"/>
                      <a:pt x="125" y="21"/>
                      <a:pt x="124" y="21"/>
                    </a:cubicBezTo>
                    <a:cubicBezTo>
                      <a:pt x="124" y="20"/>
                      <a:pt x="125" y="20"/>
                      <a:pt x="125" y="18"/>
                    </a:cubicBezTo>
                    <a:cubicBezTo>
                      <a:pt x="123" y="18"/>
                      <a:pt x="123" y="18"/>
                      <a:pt x="123" y="18"/>
                    </a:cubicBezTo>
                    <a:cubicBezTo>
                      <a:pt x="121" y="19"/>
                      <a:pt x="121" y="21"/>
                      <a:pt x="118" y="20"/>
                    </a:cubicBezTo>
                    <a:cubicBezTo>
                      <a:pt x="117" y="18"/>
                      <a:pt x="119" y="18"/>
                      <a:pt x="119" y="16"/>
                    </a:cubicBezTo>
                    <a:cubicBezTo>
                      <a:pt x="114" y="17"/>
                      <a:pt x="104" y="20"/>
                      <a:pt x="108" y="18"/>
                    </a:cubicBezTo>
                    <a:cubicBezTo>
                      <a:pt x="98" y="22"/>
                      <a:pt x="89" y="17"/>
                      <a:pt x="82" y="23"/>
                    </a:cubicBezTo>
                    <a:cubicBezTo>
                      <a:pt x="80" y="22"/>
                      <a:pt x="74" y="22"/>
                      <a:pt x="76" y="19"/>
                    </a:cubicBezTo>
                    <a:cubicBezTo>
                      <a:pt x="71" y="18"/>
                      <a:pt x="65" y="17"/>
                      <a:pt x="60" y="17"/>
                    </a:cubicBezTo>
                    <a:cubicBezTo>
                      <a:pt x="59" y="17"/>
                      <a:pt x="59" y="17"/>
                      <a:pt x="59" y="17"/>
                    </a:cubicBezTo>
                    <a:cubicBezTo>
                      <a:pt x="55" y="21"/>
                      <a:pt x="51" y="25"/>
                      <a:pt x="47" y="29"/>
                    </a:cubicBezTo>
                    <a:cubicBezTo>
                      <a:pt x="45" y="30"/>
                      <a:pt x="44" y="32"/>
                      <a:pt x="42" y="33"/>
                    </a:cubicBezTo>
                    <a:cubicBezTo>
                      <a:pt x="40" y="36"/>
                      <a:pt x="37" y="39"/>
                      <a:pt x="35" y="42"/>
                    </a:cubicBezTo>
                    <a:cubicBezTo>
                      <a:pt x="34" y="43"/>
                      <a:pt x="32" y="44"/>
                      <a:pt x="31" y="46"/>
                    </a:cubicBezTo>
                    <a:cubicBezTo>
                      <a:pt x="29" y="48"/>
                      <a:pt x="27" y="50"/>
                      <a:pt x="25" y="52"/>
                    </a:cubicBezTo>
                    <a:cubicBezTo>
                      <a:pt x="24" y="54"/>
                      <a:pt x="22" y="56"/>
                      <a:pt x="21" y="58"/>
                    </a:cubicBezTo>
                    <a:cubicBezTo>
                      <a:pt x="21" y="58"/>
                      <a:pt x="21" y="58"/>
                      <a:pt x="21" y="58"/>
                    </a:cubicBezTo>
                    <a:cubicBezTo>
                      <a:pt x="19" y="60"/>
                      <a:pt x="18" y="62"/>
                      <a:pt x="16" y="64"/>
                    </a:cubicBezTo>
                    <a:cubicBezTo>
                      <a:pt x="16" y="64"/>
                      <a:pt x="16" y="64"/>
                      <a:pt x="16" y="64"/>
                    </a:cubicBezTo>
                    <a:cubicBezTo>
                      <a:pt x="17" y="64"/>
                      <a:pt x="19" y="64"/>
                      <a:pt x="20" y="64"/>
                    </a:cubicBezTo>
                    <a:cubicBezTo>
                      <a:pt x="17" y="68"/>
                      <a:pt x="25" y="75"/>
                      <a:pt x="20" y="81"/>
                    </a:cubicBezTo>
                    <a:cubicBezTo>
                      <a:pt x="21" y="84"/>
                      <a:pt x="23" y="77"/>
                      <a:pt x="24" y="80"/>
                    </a:cubicBezTo>
                    <a:cubicBezTo>
                      <a:pt x="22" y="81"/>
                      <a:pt x="20" y="83"/>
                      <a:pt x="23" y="85"/>
                    </a:cubicBezTo>
                    <a:cubicBezTo>
                      <a:pt x="22" y="86"/>
                      <a:pt x="18" y="88"/>
                      <a:pt x="20" y="90"/>
                    </a:cubicBezTo>
                    <a:cubicBezTo>
                      <a:pt x="21" y="88"/>
                      <a:pt x="23" y="86"/>
                      <a:pt x="22" y="90"/>
                    </a:cubicBezTo>
                    <a:cubicBezTo>
                      <a:pt x="25" y="90"/>
                      <a:pt x="25" y="87"/>
                      <a:pt x="26" y="86"/>
                    </a:cubicBezTo>
                    <a:cubicBezTo>
                      <a:pt x="26" y="90"/>
                      <a:pt x="27" y="88"/>
                      <a:pt x="29" y="87"/>
                    </a:cubicBezTo>
                    <a:cubicBezTo>
                      <a:pt x="28" y="90"/>
                      <a:pt x="29" y="90"/>
                      <a:pt x="28" y="93"/>
                    </a:cubicBezTo>
                    <a:cubicBezTo>
                      <a:pt x="25" y="92"/>
                      <a:pt x="24" y="94"/>
                      <a:pt x="24" y="97"/>
                    </a:cubicBezTo>
                    <a:cubicBezTo>
                      <a:pt x="27" y="97"/>
                      <a:pt x="25" y="95"/>
                      <a:pt x="28" y="96"/>
                    </a:cubicBezTo>
                    <a:cubicBezTo>
                      <a:pt x="28" y="99"/>
                      <a:pt x="24" y="98"/>
                      <a:pt x="25" y="101"/>
                    </a:cubicBezTo>
                    <a:cubicBezTo>
                      <a:pt x="26" y="101"/>
                      <a:pt x="27" y="101"/>
                      <a:pt x="28" y="102"/>
                    </a:cubicBezTo>
                    <a:cubicBezTo>
                      <a:pt x="25" y="102"/>
                      <a:pt x="26" y="106"/>
                      <a:pt x="25" y="108"/>
                    </a:cubicBezTo>
                    <a:cubicBezTo>
                      <a:pt x="26" y="109"/>
                      <a:pt x="29" y="107"/>
                      <a:pt x="29" y="109"/>
                    </a:cubicBezTo>
                    <a:cubicBezTo>
                      <a:pt x="27" y="110"/>
                      <a:pt x="22" y="109"/>
                      <a:pt x="20" y="111"/>
                    </a:cubicBezTo>
                    <a:cubicBezTo>
                      <a:pt x="22" y="115"/>
                      <a:pt x="24" y="119"/>
                      <a:pt x="28" y="122"/>
                    </a:cubicBezTo>
                    <a:cubicBezTo>
                      <a:pt x="24" y="122"/>
                      <a:pt x="21" y="131"/>
                      <a:pt x="24" y="133"/>
                    </a:cubicBezTo>
                    <a:cubicBezTo>
                      <a:pt x="13" y="140"/>
                      <a:pt x="7" y="152"/>
                      <a:pt x="2" y="165"/>
                    </a:cubicBezTo>
                    <a:cubicBezTo>
                      <a:pt x="2" y="168"/>
                      <a:pt x="3" y="172"/>
                      <a:pt x="1" y="174"/>
                    </a:cubicBezTo>
                    <a:cubicBezTo>
                      <a:pt x="0" y="185"/>
                      <a:pt x="6" y="197"/>
                      <a:pt x="14" y="201"/>
                    </a:cubicBezTo>
                    <a:cubicBezTo>
                      <a:pt x="11" y="214"/>
                      <a:pt x="18" y="218"/>
                      <a:pt x="19" y="227"/>
                    </a:cubicBezTo>
                    <a:cubicBezTo>
                      <a:pt x="18" y="228"/>
                      <a:pt x="17" y="228"/>
                      <a:pt x="15" y="228"/>
                    </a:cubicBezTo>
                    <a:cubicBezTo>
                      <a:pt x="15" y="234"/>
                      <a:pt x="23" y="233"/>
                      <a:pt x="25" y="237"/>
                    </a:cubicBezTo>
                    <a:cubicBezTo>
                      <a:pt x="19" y="245"/>
                      <a:pt x="30" y="248"/>
                      <a:pt x="31" y="254"/>
                    </a:cubicBezTo>
                    <a:cubicBezTo>
                      <a:pt x="33" y="253"/>
                      <a:pt x="34" y="251"/>
                      <a:pt x="33" y="248"/>
                    </a:cubicBezTo>
                    <a:cubicBezTo>
                      <a:pt x="31" y="246"/>
                      <a:pt x="30" y="248"/>
                      <a:pt x="29" y="245"/>
                    </a:cubicBezTo>
                    <a:cubicBezTo>
                      <a:pt x="31" y="234"/>
                      <a:pt x="22" y="229"/>
                      <a:pt x="24" y="221"/>
                    </a:cubicBezTo>
                    <a:cubicBezTo>
                      <a:pt x="24" y="221"/>
                      <a:pt x="24" y="221"/>
                      <a:pt x="25" y="221"/>
                    </a:cubicBezTo>
                    <a:cubicBezTo>
                      <a:pt x="25" y="219"/>
                      <a:pt x="23" y="220"/>
                      <a:pt x="22" y="221"/>
                    </a:cubicBezTo>
                    <a:cubicBezTo>
                      <a:pt x="22" y="216"/>
                      <a:pt x="19" y="211"/>
                      <a:pt x="21" y="207"/>
                    </a:cubicBezTo>
                    <a:cubicBezTo>
                      <a:pt x="23" y="208"/>
                      <a:pt x="26" y="209"/>
                      <a:pt x="28" y="210"/>
                    </a:cubicBezTo>
                    <a:cubicBezTo>
                      <a:pt x="29" y="215"/>
                      <a:pt x="27" y="221"/>
                      <a:pt x="28" y="224"/>
                    </a:cubicBezTo>
                    <a:cubicBezTo>
                      <a:pt x="32" y="224"/>
                      <a:pt x="34" y="233"/>
                      <a:pt x="38" y="236"/>
                    </a:cubicBezTo>
                    <a:cubicBezTo>
                      <a:pt x="38" y="237"/>
                      <a:pt x="36" y="238"/>
                      <a:pt x="36" y="240"/>
                    </a:cubicBezTo>
                    <a:cubicBezTo>
                      <a:pt x="45" y="245"/>
                      <a:pt x="54" y="260"/>
                      <a:pt x="48" y="269"/>
                    </a:cubicBezTo>
                    <a:cubicBezTo>
                      <a:pt x="57" y="281"/>
                      <a:pt x="72" y="286"/>
                      <a:pt x="87" y="292"/>
                    </a:cubicBezTo>
                    <a:cubicBezTo>
                      <a:pt x="89" y="291"/>
                      <a:pt x="92" y="289"/>
                      <a:pt x="94" y="288"/>
                    </a:cubicBezTo>
                    <a:cubicBezTo>
                      <a:pt x="103" y="295"/>
                      <a:pt x="112" y="306"/>
                      <a:pt x="125" y="304"/>
                    </a:cubicBezTo>
                    <a:cubicBezTo>
                      <a:pt x="124" y="311"/>
                      <a:pt x="135" y="312"/>
                      <a:pt x="132" y="322"/>
                    </a:cubicBezTo>
                    <a:cubicBezTo>
                      <a:pt x="134" y="323"/>
                      <a:pt x="135" y="323"/>
                      <a:pt x="136" y="321"/>
                    </a:cubicBezTo>
                    <a:cubicBezTo>
                      <a:pt x="140" y="331"/>
                      <a:pt x="149" y="330"/>
                      <a:pt x="156" y="336"/>
                    </a:cubicBezTo>
                    <a:cubicBezTo>
                      <a:pt x="155" y="334"/>
                      <a:pt x="158" y="335"/>
                      <a:pt x="158" y="334"/>
                    </a:cubicBezTo>
                    <a:cubicBezTo>
                      <a:pt x="157" y="334"/>
                      <a:pt x="156" y="332"/>
                      <a:pt x="156" y="330"/>
                    </a:cubicBezTo>
                    <a:cubicBezTo>
                      <a:pt x="159" y="330"/>
                      <a:pt x="159" y="327"/>
                      <a:pt x="161" y="327"/>
                    </a:cubicBezTo>
                    <a:cubicBezTo>
                      <a:pt x="165" y="329"/>
                      <a:pt x="169" y="338"/>
                      <a:pt x="170" y="346"/>
                    </a:cubicBezTo>
                    <a:cubicBezTo>
                      <a:pt x="171" y="341"/>
                      <a:pt x="173" y="336"/>
                      <a:pt x="173" y="331"/>
                    </a:cubicBezTo>
                    <a:cubicBezTo>
                      <a:pt x="167" y="322"/>
                      <a:pt x="160" y="324"/>
                      <a:pt x="149" y="327"/>
                    </a:cubicBezTo>
                    <a:cubicBezTo>
                      <a:pt x="139" y="320"/>
                      <a:pt x="142" y="306"/>
                      <a:pt x="146" y="294"/>
                    </a:cubicBezTo>
                    <a:cubicBezTo>
                      <a:pt x="142" y="287"/>
                      <a:pt x="128" y="293"/>
                      <a:pt x="121" y="290"/>
                    </a:cubicBezTo>
                    <a:cubicBezTo>
                      <a:pt x="124" y="288"/>
                      <a:pt x="124" y="284"/>
                      <a:pt x="125" y="280"/>
                    </a:cubicBezTo>
                    <a:cubicBezTo>
                      <a:pt x="124" y="277"/>
                      <a:pt x="127" y="274"/>
                      <a:pt x="127" y="278"/>
                    </a:cubicBezTo>
                    <a:cubicBezTo>
                      <a:pt x="129" y="271"/>
                      <a:pt x="132" y="269"/>
                      <a:pt x="134" y="262"/>
                    </a:cubicBezTo>
                    <a:cubicBezTo>
                      <a:pt x="132" y="261"/>
                      <a:pt x="131" y="261"/>
                      <a:pt x="129" y="261"/>
                    </a:cubicBezTo>
                    <a:cubicBezTo>
                      <a:pt x="125" y="261"/>
                      <a:pt x="120" y="263"/>
                      <a:pt x="117" y="264"/>
                    </a:cubicBezTo>
                    <a:cubicBezTo>
                      <a:pt x="117" y="271"/>
                      <a:pt x="113" y="273"/>
                      <a:pt x="110" y="277"/>
                    </a:cubicBezTo>
                    <a:cubicBezTo>
                      <a:pt x="105" y="277"/>
                      <a:pt x="101" y="278"/>
                      <a:pt x="96" y="278"/>
                    </a:cubicBezTo>
                    <a:cubicBezTo>
                      <a:pt x="96" y="276"/>
                      <a:pt x="93" y="276"/>
                      <a:pt x="91" y="276"/>
                    </a:cubicBezTo>
                    <a:cubicBezTo>
                      <a:pt x="86" y="266"/>
                      <a:pt x="84" y="255"/>
                      <a:pt x="88" y="246"/>
                    </a:cubicBezTo>
                    <a:cubicBezTo>
                      <a:pt x="88" y="246"/>
                      <a:pt x="88" y="247"/>
                      <a:pt x="88" y="247"/>
                    </a:cubicBezTo>
                    <a:cubicBezTo>
                      <a:pt x="90" y="243"/>
                      <a:pt x="94" y="237"/>
                      <a:pt x="91" y="231"/>
                    </a:cubicBezTo>
                    <a:cubicBezTo>
                      <a:pt x="100" y="224"/>
                      <a:pt x="109" y="215"/>
                      <a:pt x="120" y="218"/>
                    </a:cubicBezTo>
                    <a:cubicBezTo>
                      <a:pt x="119" y="222"/>
                      <a:pt x="129" y="219"/>
                      <a:pt x="131" y="222"/>
                    </a:cubicBezTo>
                    <a:cubicBezTo>
                      <a:pt x="129" y="209"/>
                      <a:pt x="146" y="218"/>
                      <a:pt x="157" y="217"/>
                    </a:cubicBezTo>
                    <a:cubicBezTo>
                      <a:pt x="158" y="227"/>
                      <a:pt x="160" y="236"/>
                      <a:pt x="162" y="242"/>
                    </a:cubicBezTo>
                    <a:cubicBezTo>
                      <a:pt x="166" y="242"/>
                      <a:pt x="166" y="242"/>
                      <a:pt x="166" y="242"/>
                    </a:cubicBezTo>
                    <a:cubicBezTo>
                      <a:pt x="173" y="234"/>
                      <a:pt x="166" y="220"/>
                      <a:pt x="168" y="211"/>
                    </a:cubicBezTo>
                    <a:cubicBezTo>
                      <a:pt x="170" y="204"/>
                      <a:pt x="183" y="199"/>
                      <a:pt x="190" y="195"/>
                    </a:cubicBezTo>
                    <a:cubicBezTo>
                      <a:pt x="193" y="194"/>
                      <a:pt x="198" y="189"/>
                      <a:pt x="200" y="186"/>
                    </a:cubicBezTo>
                    <a:cubicBezTo>
                      <a:pt x="197" y="185"/>
                      <a:pt x="199" y="183"/>
                      <a:pt x="201" y="185"/>
                    </a:cubicBezTo>
                    <a:cubicBezTo>
                      <a:pt x="200" y="180"/>
                      <a:pt x="201" y="176"/>
                      <a:pt x="203" y="171"/>
                    </a:cubicBezTo>
                    <a:cubicBezTo>
                      <a:pt x="204" y="174"/>
                      <a:pt x="202" y="178"/>
                      <a:pt x="203" y="179"/>
                    </a:cubicBezTo>
                    <a:cubicBezTo>
                      <a:pt x="206" y="176"/>
                      <a:pt x="208" y="172"/>
                      <a:pt x="208" y="166"/>
                    </a:cubicBezTo>
                    <a:cubicBezTo>
                      <a:pt x="209" y="167"/>
                      <a:pt x="207" y="170"/>
                      <a:pt x="209" y="170"/>
                    </a:cubicBezTo>
                    <a:cubicBezTo>
                      <a:pt x="213" y="166"/>
                      <a:pt x="216" y="160"/>
                      <a:pt x="224" y="160"/>
                    </a:cubicBezTo>
                    <a:cubicBezTo>
                      <a:pt x="225" y="158"/>
                      <a:pt x="223" y="158"/>
                      <a:pt x="223" y="158"/>
                    </a:cubicBezTo>
                    <a:cubicBezTo>
                      <a:pt x="228" y="157"/>
                      <a:pt x="229" y="156"/>
                      <a:pt x="233" y="157"/>
                    </a:cubicBezTo>
                    <a:cubicBezTo>
                      <a:pt x="235" y="155"/>
                      <a:pt x="232" y="154"/>
                      <a:pt x="232" y="152"/>
                    </a:cubicBezTo>
                    <a:cubicBezTo>
                      <a:pt x="238" y="144"/>
                      <a:pt x="253" y="138"/>
                      <a:pt x="264" y="137"/>
                    </a:cubicBezTo>
                    <a:cubicBezTo>
                      <a:pt x="261" y="139"/>
                      <a:pt x="258" y="140"/>
                      <a:pt x="255" y="142"/>
                    </a:cubicBezTo>
                    <a:cubicBezTo>
                      <a:pt x="255" y="144"/>
                      <a:pt x="256" y="145"/>
                      <a:pt x="256" y="147"/>
                    </a:cubicBezTo>
                    <a:cubicBezTo>
                      <a:pt x="261" y="146"/>
                      <a:pt x="262" y="143"/>
                      <a:pt x="265" y="141"/>
                    </a:cubicBezTo>
                    <a:cubicBezTo>
                      <a:pt x="269" y="139"/>
                      <a:pt x="277" y="142"/>
                      <a:pt x="279" y="136"/>
                    </a:cubicBezTo>
                    <a:cubicBezTo>
                      <a:pt x="273" y="136"/>
                      <a:pt x="261" y="132"/>
                      <a:pt x="268" y="124"/>
                    </a:cubicBezTo>
                    <a:cubicBezTo>
                      <a:pt x="266" y="124"/>
                      <a:pt x="262" y="125"/>
                      <a:pt x="261" y="123"/>
                    </a:cubicBezTo>
                    <a:cubicBezTo>
                      <a:pt x="266" y="122"/>
                      <a:pt x="272" y="123"/>
                      <a:pt x="273" y="118"/>
                    </a:cubicBezTo>
                    <a:cubicBezTo>
                      <a:pt x="261" y="115"/>
                      <a:pt x="255" y="121"/>
                      <a:pt x="247" y="124"/>
                    </a:cubicBezTo>
                    <a:cubicBezTo>
                      <a:pt x="248" y="121"/>
                      <a:pt x="243" y="124"/>
                      <a:pt x="244" y="121"/>
                    </a:cubicBezTo>
                    <a:cubicBezTo>
                      <a:pt x="255" y="123"/>
                      <a:pt x="258" y="113"/>
                      <a:pt x="268" y="112"/>
                    </a:cubicBezTo>
                    <a:cubicBezTo>
                      <a:pt x="273" y="113"/>
                      <a:pt x="281" y="111"/>
                      <a:pt x="285" y="113"/>
                    </a:cubicBezTo>
                    <a:cubicBezTo>
                      <a:pt x="291" y="116"/>
                      <a:pt x="295" y="109"/>
                      <a:pt x="303" y="106"/>
                    </a:cubicBezTo>
                    <a:cubicBezTo>
                      <a:pt x="305" y="105"/>
                      <a:pt x="305" y="107"/>
                      <a:pt x="307" y="106"/>
                    </a:cubicBezTo>
                    <a:cubicBezTo>
                      <a:pt x="313" y="105"/>
                      <a:pt x="315" y="99"/>
                      <a:pt x="315" y="95"/>
                    </a:cubicBezTo>
                    <a:cubicBezTo>
                      <a:pt x="312" y="94"/>
                      <a:pt x="311" y="95"/>
                      <a:pt x="309" y="96"/>
                    </a:cubicBezTo>
                    <a:cubicBezTo>
                      <a:pt x="309" y="94"/>
                      <a:pt x="310" y="94"/>
                      <a:pt x="310" y="92"/>
                    </a:cubicBezTo>
                    <a:cubicBezTo>
                      <a:pt x="307" y="93"/>
                      <a:pt x="301" y="97"/>
                      <a:pt x="298" y="96"/>
                    </a:cubicBezTo>
                    <a:cubicBezTo>
                      <a:pt x="303" y="92"/>
                      <a:pt x="308" y="94"/>
                      <a:pt x="312" y="90"/>
                    </a:cubicBezTo>
                    <a:cubicBezTo>
                      <a:pt x="308" y="89"/>
                      <a:pt x="307" y="87"/>
                      <a:pt x="302" y="87"/>
                    </a:cubicBezTo>
                    <a:cubicBezTo>
                      <a:pt x="303" y="82"/>
                      <a:pt x="301" y="85"/>
                      <a:pt x="300" y="84"/>
                    </a:cubicBezTo>
                    <a:cubicBezTo>
                      <a:pt x="300" y="82"/>
                      <a:pt x="299" y="82"/>
                      <a:pt x="299" y="80"/>
                    </a:cubicBezTo>
                    <a:cubicBezTo>
                      <a:pt x="305" y="76"/>
                      <a:pt x="297" y="69"/>
                      <a:pt x="299" y="62"/>
                    </a:cubicBezTo>
                    <a:cubicBezTo>
                      <a:pt x="291" y="66"/>
                      <a:pt x="284" y="76"/>
                      <a:pt x="274" y="70"/>
                    </a:cubicBezTo>
                    <a:cubicBezTo>
                      <a:pt x="280" y="68"/>
                      <a:pt x="276" y="63"/>
                      <a:pt x="280" y="59"/>
                    </a:cubicBezTo>
                    <a:cubicBezTo>
                      <a:pt x="275" y="60"/>
                      <a:pt x="275" y="56"/>
                      <a:pt x="274" y="54"/>
                    </a:cubicBezTo>
                    <a:cubicBezTo>
                      <a:pt x="266" y="55"/>
                      <a:pt x="262" y="52"/>
                      <a:pt x="255" y="52"/>
                    </a:cubicBezTo>
                    <a:cubicBezTo>
                      <a:pt x="255" y="57"/>
                      <a:pt x="252" y="58"/>
                      <a:pt x="249" y="60"/>
                    </a:cubicBezTo>
                    <a:cubicBezTo>
                      <a:pt x="253" y="63"/>
                      <a:pt x="245" y="68"/>
                      <a:pt x="242" y="70"/>
                    </a:cubicBezTo>
                    <a:cubicBezTo>
                      <a:pt x="242" y="73"/>
                      <a:pt x="247" y="72"/>
                      <a:pt x="246" y="75"/>
                    </a:cubicBezTo>
                    <a:cubicBezTo>
                      <a:pt x="242" y="83"/>
                      <a:pt x="233" y="86"/>
                      <a:pt x="225" y="90"/>
                    </a:cubicBezTo>
                    <a:cubicBezTo>
                      <a:pt x="225" y="100"/>
                      <a:pt x="221" y="106"/>
                      <a:pt x="214" y="107"/>
                    </a:cubicBezTo>
                    <a:cubicBezTo>
                      <a:pt x="212" y="104"/>
                      <a:pt x="211" y="102"/>
                      <a:pt x="212" y="98"/>
                    </a:cubicBezTo>
                    <a:cubicBezTo>
                      <a:pt x="212" y="99"/>
                      <a:pt x="217" y="102"/>
                      <a:pt x="217" y="98"/>
                    </a:cubicBezTo>
                    <a:cubicBezTo>
                      <a:pt x="217" y="96"/>
                      <a:pt x="212" y="99"/>
                      <a:pt x="213" y="96"/>
                    </a:cubicBezTo>
                    <a:cubicBezTo>
                      <a:pt x="215" y="94"/>
                      <a:pt x="215" y="90"/>
                      <a:pt x="217" y="87"/>
                    </a:cubicBezTo>
                    <a:cubicBezTo>
                      <a:pt x="212" y="87"/>
                      <a:pt x="210" y="89"/>
                      <a:pt x="205" y="88"/>
                    </a:cubicBezTo>
                    <a:cubicBezTo>
                      <a:pt x="201" y="81"/>
                      <a:pt x="194" y="75"/>
                      <a:pt x="184" y="78"/>
                    </a:cubicBezTo>
                    <a:cubicBezTo>
                      <a:pt x="185" y="75"/>
                      <a:pt x="187" y="73"/>
                      <a:pt x="187" y="70"/>
                    </a:cubicBezTo>
                    <a:cubicBezTo>
                      <a:pt x="185" y="69"/>
                      <a:pt x="182" y="72"/>
                      <a:pt x="182" y="68"/>
                    </a:cubicBezTo>
                    <a:cubicBezTo>
                      <a:pt x="188" y="61"/>
                      <a:pt x="195" y="55"/>
                      <a:pt x="203" y="52"/>
                    </a:cubicBezTo>
                    <a:cubicBezTo>
                      <a:pt x="206" y="51"/>
                      <a:pt x="211" y="52"/>
                      <a:pt x="213" y="48"/>
                    </a:cubicBezTo>
                    <a:cubicBezTo>
                      <a:pt x="210" y="48"/>
                      <a:pt x="208" y="47"/>
                      <a:pt x="208" y="45"/>
                    </a:cubicBezTo>
                    <a:cubicBezTo>
                      <a:pt x="218" y="47"/>
                      <a:pt x="225" y="44"/>
                      <a:pt x="232" y="39"/>
                    </a:cubicBezTo>
                    <a:cubicBezTo>
                      <a:pt x="230" y="38"/>
                      <a:pt x="226" y="39"/>
                      <a:pt x="226" y="37"/>
                    </a:cubicBezTo>
                    <a:cubicBezTo>
                      <a:pt x="229" y="38"/>
                      <a:pt x="234" y="37"/>
                      <a:pt x="237" y="36"/>
                    </a:cubicBezTo>
                    <a:cubicBezTo>
                      <a:pt x="238" y="35"/>
                      <a:pt x="239" y="34"/>
                      <a:pt x="239" y="33"/>
                    </a:cubicBezTo>
                    <a:cubicBezTo>
                      <a:pt x="241" y="33"/>
                      <a:pt x="242" y="35"/>
                      <a:pt x="244" y="34"/>
                    </a:cubicBezTo>
                    <a:cubicBezTo>
                      <a:pt x="244" y="36"/>
                      <a:pt x="244" y="38"/>
                      <a:pt x="247" y="38"/>
                    </a:cubicBezTo>
                    <a:cubicBezTo>
                      <a:pt x="248" y="36"/>
                      <a:pt x="246" y="36"/>
                      <a:pt x="248" y="33"/>
                    </a:cubicBezTo>
                    <a:cubicBezTo>
                      <a:pt x="255" y="37"/>
                      <a:pt x="260" y="28"/>
                      <a:pt x="260" y="24"/>
                    </a:cubicBezTo>
                    <a:cubicBezTo>
                      <a:pt x="264" y="25"/>
                      <a:pt x="266" y="24"/>
                      <a:pt x="266" y="21"/>
                    </a:cubicBezTo>
                    <a:cubicBezTo>
                      <a:pt x="263" y="21"/>
                      <a:pt x="265" y="19"/>
                      <a:pt x="261" y="18"/>
                    </a:cubicBezTo>
                    <a:cubicBezTo>
                      <a:pt x="270" y="17"/>
                      <a:pt x="275" y="21"/>
                      <a:pt x="279" y="16"/>
                    </a:cubicBezTo>
                    <a:cubicBezTo>
                      <a:pt x="280" y="17"/>
                      <a:pt x="281" y="18"/>
                      <a:pt x="281" y="20"/>
                    </a:cubicBezTo>
                    <a:cubicBezTo>
                      <a:pt x="280" y="20"/>
                      <a:pt x="279" y="20"/>
                      <a:pt x="280" y="22"/>
                    </a:cubicBezTo>
                    <a:cubicBezTo>
                      <a:pt x="283" y="22"/>
                      <a:pt x="283" y="22"/>
                      <a:pt x="283" y="22"/>
                    </a:cubicBezTo>
                    <a:cubicBezTo>
                      <a:pt x="286" y="21"/>
                      <a:pt x="287" y="23"/>
                      <a:pt x="289" y="24"/>
                    </a:cubicBezTo>
                    <a:cubicBezTo>
                      <a:pt x="288" y="27"/>
                      <a:pt x="292" y="25"/>
                      <a:pt x="291" y="27"/>
                    </a:cubicBezTo>
                    <a:cubicBezTo>
                      <a:pt x="289" y="31"/>
                      <a:pt x="285" y="33"/>
                      <a:pt x="280" y="34"/>
                    </a:cubicBezTo>
                    <a:cubicBezTo>
                      <a:pt x="279" y="36"/>
                      <a:pt x="282" y="38"/>
                      <a:pt x="280" y="38"/>
                    </a:cubicBezTo>
                    <a:cubicBezTo>
                      <a:pt x="272" y="39"/>
                      <a:pt x="265" y="37"/>
                      <a:pt x="262" y="43"/>
                    </a:cubicBezTo>
                    <a:cubicBezTo>
                      <a:pt x="271" y="45"/>
                      <a:pt x="278" y="40"/>
                      <a:pt x="281" y="47"/>
                    </a:cubicBezTo>
                    <a:cubicBezTo>
                      <a:pt x="281" y="48"/>
                      <a:pt x="280" y="48"/>
                      <a:pt x="280" y="49"/>
                    </a:cubicBezTo>
                    <a:cubicBezTo>
                      <a:pt x="284" y="48"/>
                      <a:pt x="281" y="49"/>
                      <a:pt x="281" y="52"/>
                    </a:cubicBezTo>
                    <a:cubicBezTo>
                      <a:pt x="288" y="50"/>
                      <a:pt x="291" y="55"/>
                      <a:pt x="297" y="55"/>
                    </a:cubicBezTo>
                    <a:cubicBezTo>
                      <a:pt x="298" y="50"/>
                      <a:pt x="294" y="50"/>
                      <a:pt x="292" y="47"/>
                    </a:cubicBezTo>
                    <a:cubicBezTo>
                      <a:pt x="298" y="46"/>
                      <a:pt x="301" y="53"/>
                      <a:pt x="304" y="52"/>
                    </a:cubicBezTo>
                    <a:cubicBezTo>
                      <a:pt x="302" y="50"/>
                      <a:pt x="307" y="48"/>
                      <a:pt x="307" y="45"/>
                    </a:cubicBezTo>
                    <a:cubicBezTo>
                      <a:pt x="305" y="44"/>
                      <a:pt x="306" y="44"/>
                      <a:pt x="307" y="43"/>
                    </a:cubicBezTo>
                    <a:cubicBezTo>
                      <a:pt x="305" y="42"/>
                      <a:pt x="307" y="41"/>
                      <a:pt x="304" y="40"/>
                    </a:cubicBezTo>
                    <a:cubicBezTo>
                      <a:pt x="303" y="39"/>
                      <a:pt x="301" y="38"/>
                      <a:pt x="301" y="36"/>
                    </a:cubicBezTo>
                    <a:cubicBezTo>
                      <a:pt x="304" y="36"/>
                      <a:pt x="304" y="36"/>
                      <a:pt x="304" y="36"/>
                    </a:cubicBezTo>
                    <a:cubicBezTo>
                      <a:pt x="304" y="35"/>
                      <a:pt x="302" y="33"/>
                      <a:pt x="305" y="33"/>
                    </a:cubicBezTo>
                    <a:cubicBezTo>
                      <a:pt x="305" y="34"/>
                      <a:pt x="305" y="34"/>
                      <a:pt x="305" y="34"/>
                    </a:cubicBezTo>
                    <a:cubicBezTo>
                      <a:pt x="308" y="32"/>
                      <a:pt x="310" y="37"/>
                      <a:pt x="311" y="40"/>
                    </a:cubicBezTo>
                    <a:cubicBezTo>
                      <a:pt x="313" y="39"/>
                      <a:pt x="313" y="41"/>
                      <a:pt x="315" y="41"/>
                    </a:cubicBezTo>
                    <a:cubicBezTo>
                      <a:pt x="318" y="35"/>
                      <a:pt x="323" y="36"/>
                      <a:pt x="327" y="32"/>
                    </a:cubicBezTo>
                    <a:cubicBezTo>
                      <a:pt x="320" y="32"/>
                      <a:pt x="315" y="25"/>
                      <a:pt x="309" y="23"/>
                    </a:cubicBezTo>
                    <a:close/>
                    <a:moveTo>
                      <a:pt x="32" y="67"/>
                    </a:moveTo>
                    <a:cubicBezTo>
                      <a:pt x="35" y="68"/>
                      <a:pt x="29" y="70"/>
                      <a:pt x="33" y="71"/>
                    </a:cubicBezTo>
                    <a:cubicBezTo>
                      <a:pt x="33" y="72"/>
                      <a:pt x="31" y="72"/>
                      <a:pt x="31" y="73"/>
                    </a:cubicBezTo>
                    <a:cubicBezTo>
                      <a:pt x="28" y="72"/>
                      <a:pt x="31" y="69"/>
                      <a:pt x="32" y="67"/>
                    </a:cubicBezTo>
                    <a:close/>
                    <a:moveTo>
                      <a:pt x="28" y="81"/>
                    </a:moveTo>
                    <a:cubicBezTo>
                      <a:pt x="28" y="81"/>
                      <a:pt x="28" y="82"/>
                      <a:pt x="28" y="82"/>
                    </a:cubicBezTo>
                    <a:cubicBezTo>
                      <a:pt x="28" y="82"/>
                      <a:pt x="28" y="82"/>
                      <a:pt x="28" y="82"/>
                    </a:cubicBezTo>
                    <a:cubicBezTo>
                      <a:pt x="28" y="82"/>
                      <a:pt x="28" y="82"/>
                      <a:pt x="28" y="82"/>
                    </a:cubicBezTo>
                    <a:cubicBezTo>
                      <a:pt x="28" y="82"/>
                      <a:pt x="28" y="82"/>
                      <a:pt x="28" y="82"/>
                    </a:cubicBezTo>
                    <a:cubicBezTo>
                      <a:pt x="28" y="82"/>
                      <a:pt x="28" y="82"/>
                      <a:pt x="28" y="82"/>
                    </a:cubicBezTo>
                    <a:cubicBezTo>
                      <a:pt x="28" y="82"/>
                      <a:pt x="28" y="83"/>
                      <a:pt x="28" y="83"/>
                    </a:cubicBezTo>
                    <a:cubicBezTo>
                      <a:pt x="28" y="83"/>
                      <a:pt x="28" y="84"/>
                      <a:pt x="27" y="84"/>
                    </a:cubicBezTo>
                    <a:cubicBezTo>
                      <a:pt x="27" y="84"/>
                      <a:pt x="27" y="85"/>
                      <a:pt x="27" y="85"/>
                    </a:cubicBezTo>
                    <a:cubicBezTo>
                      <a:pt x="27" y="85"/>
                      <a:pt x="27" y="85"/>
                      <a:pt x="27" y="85"/>
                    </a:cubicBezTo>
                    <a:cubicBezTo>
                      <a:pt x="27" y="85"/>
                      <a:pt x="27" y="85"/>
                      <a:pt x="27" y="85"/>
                    </a:cubicBezTo>
                    <a:cubicBezTo>
                      <a:pt x="26" y="86"/>
                      <a:pt x="27" y="84"/>
                      <a:pt x="26" y="83"/>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2"/>
                      <a:pt x="26" y="82"/>
                      <a:pt x="26" y="82"/>
                    </a:cubicBezTo>
                    <a:cubicBezTo>
                      <a:pt x="26" y="81"/>
                      <a:pt x="26" y="81"/>
                      <a:pt x="27" y="81"/>
                    </a:cubicBezTo>
                    <a:cubicBezTo>
                      <a:pt x="27" y="81"/>
                      <a:pt x="27" y="81"/>
                      <a:pt x="27" y="81"/>
                    </a:cubicBezTo>
                    <a:cubicBezTo>
                      <a:pt x="27" y="81"/>
                      <a:pt x="27" y="81"/>
                      <a:pt x="27" y="81"/>
                    </a:cubicBezTo>
                    <a:cubicBezTo>
                      <a:pt x="27" y="81"/>
                      <a:pt x="27" y="81"/>
                      <a:pt x="27" y="80"/>
                    </a:cubicBezTo>
                    <a:cubicBezTo>
                      <a:pt x="27" y="80"/>
                      <a:pt x="27" y="80"/>
                      <a:pt x="27" y="80"/>
                    </a:cubicBezTo>
                    <a:cubicBezTo>
                      <a:pt x="27" y="80"/>
                      <a:pt x="27" y="80"/>
                      <a:pt x="27" y="80"/>
                    </a:cubicBezTo>
                    <a:cubicBezTo>
                      <a:pt x="27" y="80"/>
                      <a:pt x="27" y="80"/>
                      <a:pt x="27" y="80"/>
                    </a:cubicBezTo>
                    <a:cubicBezTo>
                      <a:pt x="27" y="80"/>
                      <a:pt x="27" y="80"/>
                      <a:pt x="27" y="80"/>
                    </a:cubicBezTo>
                    <a:cubicBezTo>
                      <a:pt x="27" y="80"/>
                      <a:pt x="27" y="80"/>
                      <a:pt x="27" y="80"/>
                    </a:cubicBezTo>
                    <a:cubicBezTo>
                      <a:pt x="27" y="80"/>
                      <a:pt x="28" y="80"/>
                      <a:pt x="28" y="80"/>
                    </a:cubicBezTo>
                    <a:cubicBezTo>
                      <a:pt x="28" y="80"/>
                      <a:pt x="28" y="80"/>
                      <a:pt x="28" y="80"/>
                    </a:cubicBezTo>
                    <a:cubicBezTo>
                      <a:pt x="28" y="80"/>
                      <a:pt x="28" y="81"/>
                      <a:pt x="28" y="81"/>
                    </a:cubicBezTo>
                    <a:cubicBezTo>
                      <a:pt x="28" y="81"/>
                      <a:pt x="28" y="81"/>
                      <a:pt x="28" y="81"/>
                    </a:cubicBezTo>
                    <a:cubicBezTo>
                      <a:pt x="28" y="81"/>
                      <a:pt x="28" y="81"/>
                      <a:pt x="28" y="81"/>
                    </a:cubicBezTo>
                    <a:cubicBezTo>
                      <a:pt x="28" y="81"/>
                      <a:pt x="28" y="81"/>
                      <a:pt x="28" y="81"/>
                    </a:cubicBezTo>
                    <a:cubicBezTo>
                      <a:pt x="28" y="81"/>
                      <a:pt x="28" y="81"/>
                      <a:pt x="28" y="81"/>
                    </a:cubicBezTo>
                    <a:cubicBezTo>
                      <a:pt x="28" y="81"/>
                      <a:pt x="28" y="81"/>
                      <a:pt x="28" y="81"/>
                    </a:cubicBezTo>
                    <a:close/>
                    <a:moveTo>
                      <a:pt x="25" y="79"/>
                    </a:moveTo>
                    <a:cubicBezTo>
                      <a:pt x="26" y="77"/>
                      <a:pt x="24" y="75"/>
                      <a:pt x="27" y="75"/>
                    </a:cubicBezTo>
                    <a:cubicBezTo>
                      <a:pt x="27" y="75"/>
                      <a:pt x="26" y="76"/>
                      <a:pt x="26" y="77"/>
                    </a:cubicBezTo>
                    <a:cubicBezTo>
                      <a:pt x="27" y="76"/>
                      <a:pt x="29" y="77"/>
                      <a:pt x="29" y="75"/>
                    </a:cubicBezTo>
                    <a:cubicBezTo>
                      <a:pt x="30" y="75"/>
                      <a:pt x="30" y="75"/>
                      <a:pt x="31" y="75"/>
                    </a:cubicBezTo>
                    <a:cubicBezTo>
                      <a:pt x="31" y="77"/>
                      <a:pt x="31" y="77"/>
                      <a:pt x="31" y="77"/>
                    </a:cubicBezTo>
                    <a:cubicBezTo>
                      <a:pt x="28" y="77"/>
                      <a:pt x="27" y="79"/>
                      <a:pt x="25" y="79"/>
                    </a:cubicBezTo>
                    <a:close/>
                    <a:moveTo>
                      <a:pt x="34" y="125"/>
                    </a:moveTo>
                    <a:cubicBezTo>
                      <a:pt x="33" y="124"/>
                      <a:pt x="32" y="123"/>
                      <a:pt x="31" y="122"/>
                    </a:cubicBezTo>
                    <a:cubicBezTo>
                      <a:pt x="34" y="121"/>
                      <a:pt x="30" y="118"/>
                      <a:pt x="31" y="114"/>
                    </a:cubicBezTo>
                    <a:cubicBezTo>
                      <a:pt x="35" y="114"/>
                      <a:pt x="35" y="114"/>
                      <a:pt x="35" y="114"/>
                    </a:cubicBezTo>
                    <a:cubicBezTo>
                      <a:pt x="35" y="115"/>
                      <a:pt x="34" y="115"/>
                      <a:pt x="33" y="115"/>
                    </a:cubicBezTo>
                    <a:cubicBezTo>
                      <a:pt x="33" y="116"/>
                      <a:pt x="35" y="116"/>
                      <a:pt x="36" y="116"/>
                    </a:cubicBezTo>
                    <a:cubicBezTo>
                      <a:pt x="35" y="118"/>
                      <a:pt x="37" y="122"/>
                      <a:pt x="34" y="125"/>
                    </a:cubicBezTo>
                    <a:close/>
                    <a:moveTo>
                      <a:pt x="132" y="311"/>
                    </a:moveTo>
                    <a:cubicBezTo>
                      <a:pt x="135" y="311"/>
                      <a:pt x="136" y="313"/>
                      <a:pt x="136" y="315"/>
                    </a:cubicBezTo>
                    <a:cubicBezTo>
                      <a:pt x="134" y="315"/>
                      <a:pt x="134" y="315"/>
                      <a:pt x="134" y="315"/>
                    </a:cubicBezTo>
                    <a:cubicBezTo>
                      <a:pt x="133" y="313"/>
                      <a:pt x="134" y="314"/>
                      <a:pt x="132" y="313"/>
                    </a:cubicBezTo>
                    <a:lnTo>
                      <a:pt x="132" y="311"/>
                    </a:lnTo>
                    <a:close/>
                    <a:moveTo>
                      <a:pt x="115" y="33"/>
                    </a:moveTo>
                    <a:cubicBezTo>
                      <a:pt x="120" y="34"/>
                      <a:pt x="124" y="30"/>
                      <a:pt x="127" y="32"/>
                    </a:cubicBezTo>
                    <a:cubicBezTo>
                      <a:pt x="126" y="33"/>
                      <a:pt x="123" y="32"/>
                      <a:pt x="121" y="33"/>
                    </a:cubicBezTo>
                    <a:cubicBezTo>
                      <a:pt x="122" y="35"/>
                      <a:pt x="129" y="35"/>
                      <a:pt x="130" y="33"/>
                    </a:cubicBezTo>
                    <a:cubicBezTo>
                      <a:pt x="130" y="37"/>
                      <a:pt x="120" y="37"/>
                      <a:pt x="116" y="39"/>
                    </a:cubicBezTo>
                    <a:cubicBezTo>
                      <a:pt x="116" y="39"/>
                      <a:pt x="117" y="38"/>
                      <a:pt x="117" y="38"/>
                    </a:cubicBezTo>
                    <a:cubicBezTo>
                      <a:pt x="112" y="37"/>
                      <a:pt x="111" y="41"/>
                      <a:pt x="106" y="40"/>
                    </a:cubicBezTo>
                    <a:cubicBezTo>
                      <a:pt x="108" y="37"/>
                      <a:pt x="117" y="38"/>
                      <a:pt x="115" y="33"/>
                    </a:cubicBezTo>
                    <a:close/>
                    <a:moveTo>
                      <a:pt x="108" y="57"/>
                    </a:moveTo>
                    <a:cubicBezTo>
                      <a:pt x="113" y="57"/>
                      <a:pt x="123" y="58"/>
                      <a:pt x="120" y="53"/>
                    </a:cubicBezTo>
                    <a:cubicBezTo>
                      <a:pt x="134" y="53"/>
                      <a:pt x="134" y="53"/>
                      <a:pt x="134" y="53"/>
                    </a:cubicBezTo>
                    <a:cubicBezTo>
                      <a:pt x="129" y="57"/>
                      <a:pt x="114" y="63"/>
                      <a:pt x="108" y="57"/>
                    </a:cubicBezTo>
                    <a:close/>
                    <a:moveTo>
                      <a:pt x="145" y="111"/>
                    </a:moveTo>
                    <a:cubicBezTo>
                      <a:pt x="147" y="109"/>
                      <a:pt x="148" y="107"/>
                      <a:pt x="149" y="106"/>
                    </a:cubicBezTo>
                    <a:cubicBezTo>
                      <a:pt x="151" y="107"/>
                      <a:pt x="148" y="111"/>
                      <a:pt x="145" y="111"/>
                    </a:cubicBezTo>
                    <a:close/>
                    <a:moveTo>
                      <a:pt x="150" y="105"/>
                    </a:moveTo>
                    <a:cubicBezTo>
                      <a:pt x="147" y="105"/>
                      <a:pt x="149" y="101"/>
                      <a:pt x="145" y="103"/>
                    </a:cubicBezTo>
                    <a:cubicBezTo>
                      <a:pt x="144" y="100"/>
                      <a:pt x="149" y="97"/>
                      <a:pt x="145" y="97"/>
                    </a:cubicBezTo>
                    <a:cubicBezTo>
                      <a:pt x="146" y="96"/>
                      <a:pt x="147" y="95"/>
                      <a:pt x="149" y="94"/>
                    </a:cubicBezTo>
                    <a:cubicBezTo>
                      <a:pt x="153" y="94"/>
                      <a:pt x="151" y="103"/>
                      <a:pt x="150" y="105"/>
                    </a:cubicBezTo>
                    <a:close/>
                    <a:moveTo>
                      <a:pt x="178" y="156"/>
                    </a:moveTo>
                    <a:cubicBezTo>
                      <a:pt x="184" y="153"/>
                      <a:pt x="191" y="151"/>
                      <a:pt x="199" y="150"/>
                    </a:cubicBezTo>
                    <a:cubicBezTo>
                      <a:pt x="194" y="153"/>
                      <a:pt x="186" y="158"/>
                      <a:pt x="178" y="156"/>
                    </a:cubicBezTo>
                    <a:close/>
                    <a:moveTo>
                      <a:pt x="214" y="143"/>
                    </a:moveTo>
                    <a:cubicBezTo>
                      <a:pt x="211" y="147"/>
                      <a:pt x="203" y="146"/>
                      <a:pt x="197" y="148"/>
                    </a:cubicBezTo>
                    <a:cubicBezTo>
                      <a:pt x="199" y="142"/>
                      <a:pt x="210" y="146"/>
                      <a:pt x="214" y="143"/>
                    </a:cubicBezTo>
                    <a:close/>
                    <a:moveTo>
                      <a:pt x="192" y="132"/>
                    </a:moveTo>
                    <a:cubicBezTo>
                      <a:pt x="193" y="133"/>
                      <a:pt x="196" y="133"/>
                      <a:pt x="197" y="134"/>
                    </a:cubicBezTo>
                    <a:cubicBezTo>
                      <a:pt x="199" y="135"/>
                      <a:pt x="199" y="137"/>
                      <a:pt x="200" y="140"/>
                    </a:cubicBezTo>
                    <a:cubicBezTo>
                      <a:pt x="197" y="139"/>
                      <a:pt x="197" y="141"/>
                      <a:pt x="195" y="141"/>
                    </a:cubicBezTo>
                    <a:cubicBezTo>
                      <a:pt x="195" y="137"/>
                      <a:pt x="195" y="137"/>
                      <a:pt x="195" y="137"/>
                    </a:cubicBezTo>
                    <a:cubicBezTo>
                      <a:pt x="192" y="141"/>
                      <a:pt x="190" y="145"/>
                      <a:pt x="187" y="148"/>
                    </a:cubicBezTo>
                    <a:cubicBezTo>
                      <a:pt x="185" y="148"/>
                      <a:pt x="186" y="145"/>
                      <a:pt x="186" y="143"/>
                    </a:cubicBezTo>
                    <a:cubicBezTo>
                      <a:pt x="184" y="143"/>
                      <a:pt x="183" y="144"/>
                      <a:pt x="182" y="145"/>
                    </a:cubicBezTo>
                    <a:cubicBezTo>
                      <a:pt x="181" y="143"/>
                      <a:pt x="187" y="141"/>
                      <a:pt x="187" y="137"/>
                    </a:cubicBezTo>
                    <a:cubicBezTo>
                      <a:pt x="185" y="136"/>
                      <a:pt x="184" y="135"/>
                      <a:pt x="182" y="135"/>
                    </a:cubicBezTo>
                    <a:cubicBezTo>
                      <a:pt x="171" y="138"/>
                      <a:pt x="171" y="151"/>
                      <a:pt x="161" y="156"/>
                    </a:cubicBezTo>
                    <a:cubicBezTo>
                      <a:pt x="161" y="148"/>
                      <a:pt x="169" y="141"/>
                      <a:pt x="171" y="135"/>
                    </a:cubicBezTo>
                    <a:cubicBezTo>
                      <a:pt x="176" y="135"/>
                      <a:pt x="182" y="134"/>
                      <a:pt x="186" y="132"/>
                    </a:cubicBezTo>
                    <a:cubicBezTo>
                      <a:pt x="188" y="132"/>
                      <a:pt x="189" y="133"/>
                      <a:pt x="192" y="132"/>
                    </a:cubicBezTo>
                    <a:close/>
                    <a:moveTo>
                      <a:pt x="187" y="124"/>
                    </a:moveTo>
                    <a:cubicBezTo>
                      <a:pt x="186" y="126"/>
                      <a:pt x="184" y="127"/>
                      <a:pt x="185" y="131"/>
                    </a:cubicBezTo>
                    <a:cubicBezTo>
                      <a:pt x="175" y="129"/>
                      <a:pt x="163" y="129"/>
                      <a:pt x="155" y="130"/>
                    </a:cubicBezTo>
                    <a:cubicBezTo>
                      <a:pt x="164" y="125"/>
                      <a:pt x="171" y="120"/>
                      <a:pt x="182" y="119"/>
                    </a:cubicBezTo>
                    <a:cubicBezTo>
                      <a:pt x="182" y="122"/>
                      <a:pt x="184" y="124"/>
                      <a:pt x="187" y="124"/>
                    </a:cubicBezTo>
                    <a:close/>
                    <a:moveTo>
                      <a:pt x="296" y="34"/>
                    </a:moveTo>
                    <a:cubicBezTo>
                      <a:pt x="296" y="34"/>
                      <a:pt x="296" y="34"/>
                      <a:pt x="296" y="34"/>
                    </a:cubicBezTo>
                    <a:cubicBezTo>
                      <a:pt x="296" y="34"/>
                      <a:pt x="296" y="34"/>
                      <a:pt x="295" y="34"/>
                    </a:cubicBezTo>
                    <a:cubicBezTo>
                      <a:pt x="295" y="34"/>
                      <a:pt x="295" y="34"/>
                      <a:pt x="295" y="34"/>
                    </a:cubicBezTo>
                    <a:cubicBezTo>
                      <a:pt x="295" y="35"/>
                      <a:pt x="294" y="35"/>
                      <a:pt x="294" y="35"/>
                    </a:cubicBezTo>
                    <a:cubicBezTo>
                      <a:pt x="294" y="35"/>
                      <a:pt x="294" y="35"/>
                      <a:pt x="294" y="35"/>
                    </a:cubicBezTo>
                    <a:cubicBezTo>
                      <a:pt x="294" y="35"/>
                      <a:pt x="294" y="35"/>
                      <a:pt x="293" y="35"/>
                    </a:cubicBezTo>
                    <a:cubicBezTo>
                      <a:pt x="293" y="35"/>
                      <a:pt x="293" y="35"/>
                      <a:pt x="293" y="35"/>
                    </a:cubicBezTo>
                    <a:cubicBezTo>
                      <a:pt x="292" y="35"/>
                      <a:pt x="292" y="34"/>
                      <a:pt x="291" y="34"/>
                    </a:cubicBezTo>
                    <a:cubicBezTo>
                      <a:pt x="291" y="34"/>
                      <a:pt x="291" y="34"/>
                      <a:pt x="291" y="34"/>
                    </a:cubicBezTo>
                    <a:cubicBezTo>
                      <a:pt x="291" y="34"/>
                      <a:pt x="291" y="34"/>
                      <a:pt x="291" y="34"/>
                    </a:cubicBezTo>
                    <a:cubicBezTo>
                      <a:pt x="291" y="34"/>
                      <a:pt x="291" y="34"/>
                      <a:pt x="291" y="34"/>
                    </a:cubicBezTo>
                    <a:cubicBezTo>
                      <a:pt x="291" y="34"/>
                      <a:pt x="291" y="33"/>
                      <a:pt x="291" y="33"/>
                    </a:cubicBezTo>
                    <a:cubicBezTo>
                      <a:pt x="291" y="33"/>
                      <a:pt x="291" y="33"/>
                      <a:pt x="291" y="33"/>
                    </a:cubicBezTo>
                    <a:cubicBezTo>
                      <a:pt x="291" y="33"/>
                      <a:pt x="291" y="33"/>
                      <a:pt x="291" y="33"/>
                    </a:cubicBezTo>
                    <a:cubicBezTo>
                      <a:pt x="291" y="33"/>
                      <a:pt x="291" y="32"/>
                      <a:pt x="291" y="32"/>
                    </a:cubicBezTo>
                    <a:cubicBezTo>
                      <a:pt x="291" y="32"/>
                      <a:pt x="291" y="32"/>
                      <a:pt x="291" y="32"/>
                    </a:cubicBezTo>
                    <a:cubicBezTo>
                      <a:pt x="293" y="31"/>
                      <a:pt x="295" y="32"/>
                      <a:pt x="297" y="33"/>
                    </a:cubicBezTo>
                    <a:cubicBezTo>
                      <a:pt x="297" y="33"/>
                      <a:pt x="297" y="33"/>
                      <a:pt x="296" y="34"/>
                    </a:cubicBezTo>
                    <a:close/>
                    <a:moveTo>
                      <a:pt x="302" y="15"/>
                    </a:moveTo>
                    <a:cubicBezTo>
                      <a:pt x="305" y="11"/>
                      <a:pt x="309" y="18"/>
                      <a:pt x="302" y="1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3" name="Google Shape;533;p39"/>
              <p:cNvSpPr/>
              <p:nvPr/>
            </p:nvSpPr>
            <p:spPr>
              <a:xfrm>
                <a:off x="5616575" y="3178176"/>
                <a:ext cx="23813" cy="9525"/>
              </a:xfrm>
              <a:custGeom>
                <a:rect b="b" l="l" r="r" t="t"/>
                <a:pathLst>
                  <a:path extrusionOk="0" h="7" w="17">
                    <a:moveTo>
                      <a:pt x="4" y="5"/>
                    </a:moveTo>
                    <a:cubicBezTo>
                      <a:pt x="2" y="6"/>
                      <a:pt x="1" y="5"/>
                      <a:pt x="0" y="5"/>
                    </a:cubicBezTo>
                    <a:cubicBezTo>
                      <a:pt x="2" y="2"/>
                      <a:pt x="7" y="3"/>
                      <a:pt x="8" y="0"/>
                    </a:cubicBezTo>
                    <a:cubicBezTo>
                      <a:pt x="12" y="0"/>
                      <a:pt x="17" y="7"/>
                      <a:pt x="10" y="6"/>
                    </a:cubicBezTo>
                    <a:cubicBezTo>
                      <a:pt x="7" y="7"/>
                      <a:pt x="6" y="6"/>
                      <a:pt x="4" y="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4" name="Google Shape;534;p39"/>
              <p:cNvSpPr/>
              <p:nvPr/>
            </p:nvSpPr>
            <p:spPr>
              <a:xfrm>
                <a:off x="6140450" y="3254376"/>
                <a:ext cx="57150" cy="36513"/>
              </a:xfrm>
              <a:custGeom>
                <a:rect b="b" l="l" r="r" t="t"/>
                <a:pathLst>
                  <a:path extrusionOk="0" h="26" w="40">
                    <a:moveTo>
                      <a:pt x="40" y="17"/>
                    </a:moveTo>
                    <a:cubicBezTo>
                      <a:pt x="39" y="16"/>
                      <a:pt x="38" y="15"/>
                      <a:pt x="38" y="14"/>
                    </a:cubicBezTo>
                    <a:cubicBezTo>
                      <a:pt x="37" y="13"/>
                      <a:pt x="37" y="13"/>
                      <a:pt x="37" y="12"/>
                    </a:cubicBezTo>
                    <a:cubicBezTo>
                      <a:pt x="36" y="12"/>
                      <a:pt x="36" y="12"/>
                      <a:pt x="36" y="12"/>
                    </a:cubicBezTo>
                    <a:cubicBezTo>
                      <a:pt x="34" y="8"/>
                      <a:pt x="31" y="5"/>
                      <a:pt x="29" y="1"/>
                    </a:cubicBezTo>
                    <a:cubicBezTo>
                      <a:pt x="29" y="1"/>
                      <a:pt x="29" y="1"/>
                      <a:pt x="29" y="1"/>
                    </a:cubicBezTo>
                    <a:cubicBezTo>
                      <a:pt x="29" y="1"/>
                      <a:pt x="28" y="0"/>
                      <a:pt x="28" y="0"/>
                    </a:cubicBezTo>
                    <a:cubicBezTo>
                      <a:pt x="28" y="0"/>
                      <a:pt x="28" y="0"/>
                      <a:pt x="28" y="0"/>
                    </a:cubicBezTo>
                    <a:cubicBezTo>
                      <a:pt x="28" y="0"/>
                      <a:pt x="28" y="0"/>
                      <a:pt x="28" y="0"/>
                    </a:cubicBezTo>
                    <a:cubicBezTo>
                      <a:pt x="27" y="0"/>
                      <a:pt x="27" y="0"/>
                      <a:pt x="27" y="0"/>
                    </a:cubicBezTo>
                    <a:cubicBezTo>
                      <a:pt x="27" y="6"/>
                      <a:pt x="25" y="9"/>
                      <a:pt x="28" y="8"/>
                    </a:cubicBezTo>
                    <a:cubicBezTo>
                      <a:pt x="26" y="11"/>
                      <a:pt x="25" y="12"/>
                      <a:pt x="18" y="12"/>
                    </a:cubicBezTo>
                    <a:cubicBezTo>
                      <a:pt x="18" y="13"/>
                      <a:pt x="19" y="15"/>
                      <a:pt x="17" y="15"/>
                    </a:cubicBezTo>
                    <a:cubicBezTo>
                      <a:pt x="15" y="16"/>
                      <a:pt x="12" y="15"/>
                      <a:pt x="12" y="14"/>
                    </a:cubicBezTo>
                    <a:cubicBezTo>
                      <a:pt x="10" y="15"/>
                      <a:pt x="11" y="19"/>
                      <a:pt x="8" y="19"/>
                    </a:cubicBezTo>
                    <a:cubicBezTo>
                      <a:pt x="8" y="19"/>
                      <a:pt x="7" y="19"/>
                      <a:pt x="6" y="19"/>
                    </a:cubicBezTo>
                    <a:cubicBezTo>
                      <a:pt x="4" y="18"/>
                      <a:pt x="2" y="15"/>
                      <a:pt x="0" y="17"/>
                    </a:cubicBezTo>
                    <a:cubicBezTo>
                      <a:pt x="2" y="18"/>
                      <a:pt x="3" y="21"/>
                      <a:pt x="7" y="22"/>
                    </a:cubicBezTo>
                    <a:cubicBezTo>
                      <a:pt x="8" y="21"/>
                      <a:pt x="11" y="21"/>
                      <a:pt x="12" y="19"/>
                    </a:cubicBezTo>
                    <a:cubicBezTo>
                      <a:pt x="19" y="26"/>
                      <a:pt x="26" y="17"/>
                      <a:pt x="35" y="18"/>
                    </a:cubicBezTo>
                    <a:cubicBezTo>
                      <a:pt x="35" y="21"/>
                      <a:pt x="35" y="21"/>
                      <a:pt x="35" y="21"/>
                    </a:cubicBezTo>
                    <a:cubicBezTo>
                      <a:pt x="38" y="21"/>
                      <a:pt x="39" y="19"/>
                      <a:pt x="40" y="18"/>
                    </a:cubicBezTo>
                    <a:cubicBezTo>
                      <a:pt x="40" y="18"/>
                      <a:pt x="40" y="18"/>
                      <a:pt x="40" y="18"/>
                    </a:cubicBezTo>
                    <a:cubicBezTo>
                      <a:pt x="40" y="18"/>
                      <a:pt x="40" y="17"/>
                      <a:pt x="40" y="17"/>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5" name="Google Shape;535;p39"/>
              <p:cNvSpPr/>
              <p:nvPr/>
            </p:nvSpPr>
            <p:spPr>
              <a:xfrm>
                <a:off x="6053138" y="3251201"/>
                <a:ext cx="47625" cy="63500"/>
              </a:xfrm>
              <a:custGeom>
                <a:rect b="b" l="l" r="r" t="t"/>
                <a:pathLst>
                  <a:path extrusionOk="0" h="44" w="33">
                    <a:moveTo>
                      <a:pt x="14" y="1"/>
                    </a:moveTo>
                    <a:cubicBezTo>
                      <a:pt x="13" y="3"/>
                      <a:pt x="12" y="5"/>
                      <a:pt x="10" y="5"/>
                    </a:cubicBezTo>
                    <a:cubicBezTo>
                      <a:pt x="10" y="8"/>
                      <a:pt x="13" y="5"/>
                      <a:pt x="16" y="6"/>
                    </a:cubicBezTo>
                    <a:cubicBezTo>
                      <a:pt x="17" y="10"/>
                      <a:pt x="14" y="11"/>
                      <a:pt x="13" y="13"/>
                    </a:cubicBezTo>
                    <a:cubicBezTo>
                      <a:pt x="18" y="18"/>
                      <a:pt x="23" y="21"/>
                      <a:pt x="24" y="30"/>
                    </a:cubicBezTo>
                    <a:cubicBezTo>
                      <a:pt x="26" y="30"/>
                      <a:pt x="26" y="28"/>
                      <a:pt x="29" y="29"/>
                    </a:cubicBezTo>
                    <a:cubicBezTo>
                      <a:pt x="33" y="33"/>
                      <a:pt x="23" y="36"/>
                      <a:pt x="28" y="37"/>
                    </a:cubicBezTo>
                    <a:cubicBezTo>
                      <a:pt x="21" y="43"/>
                      <a:pt x="8" y="39"/>
                      <a:pt x="0" y="44"/>
                    </a:cubicBezTo>
                    <a:cubicBezTo>
                      <a:pt x="3" y="42"/>
                      <a:pt x="4" y="38"/>
                      <a:pt x="10" y="38"/>
                    </a:cubicBezTo>
                    <a:cubicBezTo>
                      <a:pt x="8" y="36"/>
                      <a:pt x="6" y="35"/>
                      <a:pt x="2" y="36"/>
                    </a:cubicBezTo>
                    <a:cubicBezTo>
                      <a:pt x="3" y="33"/>
                      <a:pt x="7" y="34"/>
                      <a:pt x="7" y="31"/>
                    </a:cubicBezTo>
                    <a:cubicBezTo>
                      <a:pt x="5" y="30"/>
                      <a:pt x="7" y="29"/>
                      <a:pt x="5" y="28"/>
                    </a:cubicBezTo>
                    <a:cubicBezTo>
                      <a:pt x="6" y="26"/>
                      <a:pt x="9" y="28"/>
                      <a:pt x="10" y="27"/>
                    </a:cubicBezTo>
                    <a:cubicBezTo>
                      <a:pt x="12" y="27"/>
                      <a:pt x="11" y="25"/>
                      <a:pt x="12" y="24"/>
                    </a:cubicBezTo>
                    <a:cubicBezTo>
                      <a:pt x="11" y="23"/>
                      <a:pt x="10" y="22"/>
                      <a:pt x="10" y="20"/>
                    </a:cubicBezTo>
                    <a:cubicBezTo>
                      <a:pt x="7" y="19"/>
                      <a:pt x="7" y="21"/>
                      <a:pt x="4" y="21"/>
                    </a:cubicBezTo>
                    <a:cubicBezTo>
                      <a:pt x="4" y="19"/>
                      <a:pt x="5" y="17"/>
                      <a:pt x="6" y="16"/>
                    </a:cubicBezTo>
                    <a:cubicBezTo>
                      <a:pt x="5" y="14"/>
                      <a:pt x="1" y="15"/>
                      <a:pt x="4" y="12"/>
                    </a:cubicBezTo>
                    <a:cubicBezTo>
                      <a:pt x="2" y="12"/>
                      <a:pt x="2" y="14"/>
                      <a:pt x="1" y="12"/>
                    </a:cubicBezTo>
                    <a:cubicBezTo>
                      <a:pt x="0" y="11"/>
                      <a:pt x="2" y="11"/>
                      <a:pt x="3" y="10"/>
                    </a:cubicBezTo>
                    <a:cubicBezTo>
                      <a:pt x="2" y="9"/>
                      <a:pt x="1" y="8"/>
                      <a:pt x="0" y="7"/>
                    </a:cubicBezTo>
                    <a:cubicBezTo>
                      <a:pt x="4" y="7"/>
                      <a:pt x="5" y="0"/>
                      <a:pt x="14"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6" name="Google Shape;536;p39"/>
              <p:cNvSpPr/>
              <p:nvPr/>
            </p:nvSpPr>
            <p:spPr>
              <a:xfrm>
                <a:off x="5649913" y="3265488"/>
                <a:ext cx="9525" cy="9525"/>
              </a:xfrm>
              <a:custGeom>
                <a:rect b="b" l="l" r="r" t="t"/>
                <a:pathLst>
                  <a:path extrusionOk="0" h="6" w="6">
                    <a:moveTo>
                      <a:pt x="6" y="2"/>
                    </a:moveTo>
                    <a:cubicBezTo>
                      <a:pt x="5" y="5"/>
                      <a:pt x="2" y="5"/>
                      <a:pt x="0" y="6"/>
                    </a:cubicBezTo>
                    <a:cubicBezTo>
                      <a:pt x="0" y="3"/>
                      <a:pt x="4" y="0"/>
                      <a:pt x="6"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7" name="Google Shape;537;p39"/>
              <p:cNvSpPr/>
              <p:nvPr/>
            </p:nvSpPr>
            <p:spPr>
              <a:xfrm>
                <a:off x="5359400" y="3267076"/>
                <a:ext cx="6350" cy="7938"/>
              </a:xfrm>
              <a:custGeom>
                <a:rect b="b" l="l" r="r" t="t"/>
                <a:pathLst>
                  <a:path extrusionOk="0" h="6" w="4">
                    <a:moveTo>
                      <a:pt x="1" y="2"/>
                    </a:moveTo>
                    <a:cubicBezTo>
                      <a:pt x="1" y="1"/>
                      <a:pt x="2" y="1"/>
                      <a:pt x="2" y="0"/>
                    </a:cubicBezTo>
                    <a:cubicBezTo>
                      <a:pt x="4" y="1"/>
                      <a:pt x="2" y="4"/>
                      <a:pt x="2" y="5"/>
                    </a:cubicBezTo>
                    <a:cubicBezTo>
                      <a:pt x="0" y="6"/>
                      <a:pt x="3" y="2"/>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8" name="Google Shape;538;p39"/>
              <p:cNvSpPr/>
              <p:nvPr/>
            </p:nvSpPr>
            <p:spPr>
              <a:xfrm>
                <a:off x="5343525" y="3284538"/>
                <a:ext cx="12700" cy="14288"/>
              </a:xfrm>
              <a:custGeom>
                <a:rect b="b" l="l" r="r" t="t"/>
                <a:pathLst>
                  <a:path extrusionOk="0" h="10" w="9">
                    <a:moveTo>
                      <a:pt x="3" y="0"/>
                    </a:moveTo>
                    <a:cubicBezTo>
                      <a:pt x="5" y="0"/>
                      <a:pt x="7" y="3"/>
                      <a:pt x="8" y="0"/>
                    </a:cubicBezTo>
                    <a:cubicBezTo>
                      <a:pt x="9" y="2"/>
                      <a:pt x="2" y="5"/>
                      <a:pt x="2" y="10"/>
                    </a:cubicBezTo>
                    <a:cubicBezTo>
                      <a:pt x="0" y="8"/>
                      <a:pt x="1" y="2"/>
                      <a:pt x="3"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9" name="Google Shape;539;p39"/>
              <p:cNvSpPr/>
              <p:nvPr/>
            </p:nvSpPr>
            <p:spPr>
              <a:xfrm>
                <a:off x="5737225" y="3303588"/>
                <a:ext cx="42863" cy="36513"/>
              </a:xfrm>
              <a:custGeom>
                <a:rect b="b" l="l" r="r" t="t"/>
                <a:pathLst>
                  <a:path extrusionOk="0" h="26" w="30">
                    <a:moveTo>
                      <a:pt x="24" y="0"/>
                    </a:moveTo>
                    <a:cubicBezTo>
                      <a:pt x="22" y="3"/>
                      <a:pt x="18" y="5"/>
                      <a:pt x="16" y="8"/>
                    </a:cubicBezTo>
                    <a:cubicBezTo>
                      <a:pt x="16" y="10"/>
                      <a:pt x="19" y="7"/>
                      <a:pt x="21" y="8"/>
                    </a:cubicBezTo>
                    <a:cubicBezTo>
                      <a:pt x="21" y="9"/>
                      <a:pt x="20" y="10"/>
                      <a:pt x="18" y="10"/>
                    </a:cubicBezTo>
                    <a:cubicBezTo>
                      <a:pt x="21" y="12"/>
                      <a:pt x="23" y="11"/>
                      <a:pt x="28" y="11"/>
                    </a:cubicBezTo>
                    <a:cubicBezTo>
                      <a:pt x="27" y="14"/>
                      <a:pt x="24" y="16"/>
                      <a:pt x="28" y="15"/>
                    </a:cubicBezTo>
                    <a:cubicBezTo>
                      <a:pt x="28" y="17"/>
                      <a:pt x="25" y="17"/>
                      <a:pt x="24" y="19"/>
                    </a:cubicBezTo>
                    <a:cubicBezTo>
                      <a:pt x="25" y="21"/>
                      <a:pt x="27" y="18"/>
                      <a:pt x="27" y="17"/>
                    </a:cubicBezTo>
                    <a:cubicBezTo>
                      <a:pt x="30" y="18"/>
                      <a:pt x="25" y="21"/>
                      <a:pt x="28" y="20"/>
                    </a:cubicBezTo>
                    <a:cubicBezTo>
                      <a:pt x="28" y="23"/>
                      <a:pt x="26" y="25"/>
                      <a:pt x="23" y="26"/>
                    </a:cubicBezTo>
                    <a:cubicBezTo>
                      <a:pt x="23" y="24"/>
                      <a:pt x="22" y="24"/>
                      <a:pt x="21" y="24"/>
                    </a:cubicBezTo>
                    <a:cubicBezTo>
                      <a:pt x="20" y="22"/>
                      <a:pt x="23" y="22"/>
                      <a:pt x="23" y="21"/>
                    </a:cubicBezTo>
                    <a:cubicBezTo>
                      <a:pt x="20" y="20"/>
                      <a:pt x="19" y="24"/>
                      <a:pt x="13" y="24"/>
                    </a:cubicBezTo>
                    <a:cubicBezTo>
                      <a:pt x="14" y="23"/>
                      <a:pt x="16" y="23"/>
                      <a:pt x="18" y="22"/>
                    </a:cubicBezTo>
                    <a:cubicBezTo>
                      <a:pt x="18" y="20"/>
                      <a:pt x="12" y="23"/>
                      <a:pt x="15" y="20"/>
                    </a:cubicBezTo>
                    <a:cubicBezTo>
                      <a:pt x="10" y="20"/>
                      <a:pt x="8" y="22"/>
                      <a:pt x="2" y="22"/>
                    </a:cubicBezTo>
                    <a:cubicBezTo>
                      <a:pt x="0" y="18"/>
                      <a:pt x="7" y="16"/>
                      <a:pt x="3" y="16"/>
                    </a:cubicBezTo>
                    <a:cubicBezTo>
                      <a:pt x="11" y="11"/>
                      <a:pt x="14" y="2"/>
                      <a:pt x="24"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0" name="Google Shape;540;p39"/>
              <p:cNvSpPr/>
              <p:nvPr/>
            </p:nvSpPr>
            <p:spPr>
              <a:xfrm>
                <a:off x="5721350" y="3340101"/>
                <a:ext cx="11113" cy="6350"/>
              </a:xfrm>
              <a:custGeom>
                <a:rect b="b" l="l" r="r" t="t"/>
                <a:pathLst>
                  <a:path extrusionOk="0" h="5" w="8">
                    <a:moveTo>
                      <a:pt x="4" y="0"/>
                    </a:moveTo>
                    <a:cubicBezTo>
                      <a:pt x="6" y="0"/>
                      <a:pt x="5" y="2"/>
                      <a:pt x="8" y="1"/>
                    </a:cubicBezTo>
                    <a:cubicBezTo>
                      <a:pt x="8" y="4"/>
                      <a:pt x="2" y="2"/>
                      <a:pt x="3" y="5"/>
                    </a:cubicBezTo>
                    <a:cubicBezTo>
                      <a:pt x="2" y="4"/>
                      <a:pt x="2" y="3"/>
                      <a:pt x="0" y="3"/>
                    </a:cubicBezTo>
                    <a:cubicBezTo>
                      <a:pt x="0" y="1"/>
                      <a:pt x="4" y="2"/>
                      <a:pt x="4"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1" name="Google Shape;541;p39"/>
              <p:cNvSpPr/>
              <p:nvPr/>
            </p:nvSpPr>
            <p:spPr>
              <a:xfrm>
                <a:off x="5578475" y="3367088"/>
                <a:ext cx="30163" cy="7938"/>
              </a:xfrm>
              <a:custGeom>
                <a:rect b="b" l="l" r="r" t="t"/>
                <a:pathLst>
                  <a:path extrusionOk="0" h="6" w="21">
                    <a:moveTo>
                      <a:pt x="0" y="6"/>
                    </a:moveTo>
                    <a:cubicBezTo>
                      <a:pt x="6" y="3"/>
                      <a:pt x="13" y="1"/>
                      <a:pt x="21" y="0"/>
                    </a:cubicBezTo>
                    <a:lnTo>
                      <a:pt x="0" y="6"/>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2" name="Google Shape;542;p39"/>
              <p:cNvSpPr/>
              <p:nvPr/>
            </p:nvSpPr>
            <p:spPr>
              <a:xfrm>
                <a:off x="6130925" y="3378201"/>
                <a:ext cx="9525" cy="17463"/>
              </a:xfrm>
              <a:custGeom>
                <a:rect b="b" l="l" r="r" t="t"/>
                <a:pathLst>
                  <a:path extrusionOk="0" h="12" w="7">
                    <a:moveTo>
                      <a:pt x="3" y="12"/>
                    </a:moveTo>
                    <a:cubicBezTo>
                      <a:pt x="0" y="11"/>
                      <a:pt x="3" y="4"/>
                      <a:pt x="1" y="2"/>
                    </a:cubicBezTo>
                    <a:cubicBezTo>
                      <a:pt x="4" y="2"/>
                      <a:pt x="4" y="0"/>
                      <a:pt x="7" y="0"/>
                    </a:cubicBezTo>
                    <a:cubicBezTo>
                      <a:pt x="7" y="6"/>
                      <a:pt x="7" y="11"/>
                      <a:pt x="3" y="1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3" name="Google Shape;543;p39"/>
              <p:cNvSpPr/>
              <p:nvPr/>
            </p:nvSpPr>
            <p:spPr>
              <a:xfrm>
                <a:off x="5986463" y="3468688"/>
                <a:ext cx="6350" cy="7938"/>
              </a:xfrm>
              <a:custGeom>
                <a:rect b="b" l="l" r="r" t="t"/>
                <a:pathLst>
                  <a:path extrusionOk="0" h="6" w="5">
                    <a:moveTo>
                      <a:pt x="5" y="0"/>
                    </a:moveTo>
                    <a:cubicBezTo>
                      <a:pt x="4" y="3"/>
                      <a:pt x="3" y="4"/>
                      <a:pt x="1" y="6"/>
                    </a:cubicBezTo>
                    <a:cubicBezTo>
                      <a:pt x="0" y="5"/>
                      <a:pt x="3" y="0"/>
                      <a:pt x="5"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4" name="Google Shape;544;p39"/>
              <p:cNvSpPr/>
              <p:nvPr/>
            </p:nvSpPr>
            <p:spPr>
              <a:xfrm>
                <a:off x="5602288" y="3608388"/>
                <a:ext cx="6350" cy="9525"/>
              </a:xfrm>
              <a:custGeom>
                <a:rect b="b" l="l" r="r" t="t"/>
                <a:pathLst>
                  <a:path extrusionOk="0" h="7" w="5">
                    <a:moveTo>
                      <a:pt x="5" y="6"/>
                    </a:moveTo>
                    <a:cubicBezTo>
                      <a:pt x="5" y="7"/>
                      <a:pt x="4" y="7"/>
                      <a:pt x="3" y="7"/>
                    </a:cubicBezTo>
                    <a:cubicBezTo>
                      <a:pt x="2" y="6"/>
                      <a:pt x="1" y="5"/>
                      <a:pt x="1" y="4"/>
                    </a:cubicBezTo>
                    <a:cubicBezTo>
                      <a:pt x="0" y="1"/>
                      <a:pt x="3" y="2"/>
                      <a:pt x="3" y="0"/>
                    </a:cubicBezTo>
                    <a:cubicBezTo>
                      <a:pt x="5" y="1"/>
                      <a:pt x="5" y="3"/>
                      <a:pt x="5" y="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5" name="Google Shape;545;p39"/>
              <p:cNvSpPr/>
              <p:nvPr/>
            </p:nvSpPr>
            <p:spPr>
              <a:xfrm>
                <a:off x="5514975" y="3148013"/>
                <a:ext cx="107950" cy="39688"/>
              </a:xfrm>
              <a:custGeom>
                <a:rect b="b" l="l" r="r" t="t"/>
                <a:pathLst>
                  <a:path extrusionOk="0" h="28" w="76">
                    <a:moveTo>
                      <a:pt x="43" y="26"/>
                    </a:moveTo>
                    <a:cubicBezTo>
                      <a:pt x="36" y="27"/>
                      <a:pt x="30" y="28"/>
                      <a:pt x="23" y="28"/>
                    </a:cubicBezTo>
                    <a:cubicBezTo>
                      <a:pt x="22" y="26"/>
                      <a:pt x="24" y="26"/>
                      <a:pt x="24" y="25"/>
                    </a:cubicBezTo>
                    <a:cubicBezTo>
                      <a:pt x="22" y="23"/>
                      <a:pt x="18" y="24"/>
                      <a:pt x="15" y="23"/>
                    </a:cubicBezTo>
                    <a:cubicBezTo>
                      <a:pt x="18" y="16"/>
                      <a:pt x="31" y="23"/>
                      <a:pt x="37" y="20"/>
                    </a:cubicBezTo>
                    <a:cubicBezTo>
                      <a:pt x="33" y="17"/>
                      <a:pt x="25" y="19"/>
                      <a:pt x="18" y="18"/>
                    </a:cubicBezTo>
                    <a:cubicBezTo>
                      <a:pt x="18" y="14"/>
                      <a:pt x="24" y="16"/>
                      <a:pt x="28" y="15"/>
                    </a:cubicBezTo>
                    <a:cubicBezTo>
                      <a:pt x="26" y="14"/>
                      <a:pt x="21" y="15"/>
                      <a:pt x="19" y="14"/>
                    </a:cubicBezTo>
                    <a:cubicBezTo>
                      <a:pt x="20" y="11"/>
                      <a:pt x="23" y="12"/>
                      <a:pt x="25" y="11"/>
                    </a:cubicBezTo>
                    <a:cubicBezTo>
                      <a:pt x="17" y="9"/>
                      <a:pt x="10" y="15"/>
                      <a:pt x="3" y="16"/>
                    </a:cubicBezTo>
                    <a:cubicBezTo>
                      <a:pt x="3" y="14"/>
                      <a:pt x="2" y="12"/>
                      <a:pt x="0" y="12"/>
                    </a:cubicBezTo>
                    <a:cubicBezTo>
                      <a:pt x="4" y="7"/>
                      <a:pt x="15" y="9"/>
                      <a:pt x="17" y="1"/>
                    </a:cubicBezTo>
                    <a:cubicBezTo>
                      <a:pt x="27" y="0"/>
                      <a:pt x="31" y="5"/>
                      <a:pt x="40" y="3"/>
                    </a:cubicBezTo>
                    <a:cubicBezTo>
                      <a:pt x="40" y="6"/>
                      <a:pt x="45" y="6"/>
                      <a:pt x="43" y="9"/>
                    </a:cubicBezTo>
                    <a:cubicBezTo>
                      <a:pt x="46" y="9"/>
                      <a:pt x="52" y="10"/>
                      <a:pt x="56" y="8"/>
                    </a:cubicBezTo>
                    <a:cubicBezTo>
                      <a:pt x="59" y="10"/>
                      <a:pt x="57" y="11"/>
                      <a:pt x="56" y="14"/>
                    </a:cubicBezTo>
                    <a:cubicBezTo>
                      <a:pt x="60" y="12"/>
                      <a:pt x="62" y="8"/>
                      <a:pt x="64" y="5"/>
                    </a:cubicBezTo>
                    <a:cubicBezTo>
                      <a:pt x="68" y="8"/>
                      <a:pt x="72" y="2"/>
                      <a:pt x="76" y="5"/>
                    </a:cubicBezTo>
                    <a:cubicBezTo>
                      <a:pt x="72" y="8"/>
                      <a:pt x="68" y="11"/>
                      <a:pt x="65" y="15"/>
                    </a:cubicBezTo>
                    <a:cubicBezTo>
                      <a:pt x="66" y="20"/>
                      <a:pt x="71" y="19"/>
                      <a:pt x="71" y="21"/>
                    </a:cubicBezTo>
                    <a:cubicBezTo>
                      <a:pt x="69" y="24"/>
                      <a:pt x="66" y="20"/>
                      <a:pt x="61" y="22"/>
                    </a:cubicBezTo>
                    <a:cubicBezTo>
                      <a:pt x="61" y="24"/>
                      <a:pt x="64" y="23"/>
                      <a:pt x="65" y="23"/>
                    </a:cubicBezTo>
                    <a:cubicBezTo>
                      <a:pt x="65" y="25"/>
                      <a:pt x="63" y="25"/>
                      <a:pt x="63" y="27"/>
                    </a:cubicBezTo>
                    <a:cubicBezTo>
                      <a:pt x="60" y="27"/>
                      <a:pt x="56" y="26"/>
                      <a:pt x="52" y="26"/>
                    </a:cubicBezTo>
                    <a:cubicBezTo>
                      <a:pt x="51" y="23"/>
                      <a:pt x="45" y="24"/>
                      <a:pt x="43" y="2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6" name="Google Shape;546;p39"/>
              <p:cNvSpPr/>
              <p:nvPr/>
            </p:nvSpPr>
            <p:spPr>
              <a:xfrm>
                <a:off x="5716588" y="3187701"/>
                <a:ext cx="14288" cy="9525"/>
              </a:xfrm>
              <a:custGeom>
                <a:rect b="b" l="l" r="r" t="t"/>
                <a:pathLst>
                  <a:path extrusionOk="0" h="6" w="10">
                    <a:moveTo>
                      <a:pt x="10" y="3"/>
                    </a:moveTo>
                    <a:cubicBezTo>
                      <a:pt x="8" y="5"/>
                      <a:pt x="5" y="6"/>
                      <a:pt x="0" y="5"/>
                    </a:cubicBezTo>
                    <a:cubicBezTo>
                      <a:pt x="1" y="2"/>
                      <a:pt x="4" y="0"/>
                      <a:pt x="9" y="0"/>
                    </a:cubicBezTo>
                    <a:cubicBezTo>
                      <a:pt x="9" y="1"/>
                      <a:pt x="10" y="1"/>
                      <a:pt x="10"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7" name="Google Shape;547;p39"/>
              <p:cNvSpPr/>
              <p:nvPr/>
            </p:nvSpPr>
            <p:spPr>
              <a:xfrm>
                <a:off x="5673725" y="3228976"/>
                <a:ext cx="7938" cy="3175"/>
              </a:xfrm>
              <a:custGeom>
                <a:rect b="b" l="l" r="r" t="t"/>
                <a:pathLst>
                  <a:path extrusionOk="0" h="3" w="5">
                    <a:moveTo>
                      <a:pt x="5" y="0"/>
                    </a:moveTo>
                    <a:cubicBezTo>
                      <a:pt x="4" y="1"/>
                      <a:pt x="3" y="3"/>
                      <a:pt x="0" y="3"/>
                    </a:cubicBezTo>
                    <a:cubicBezTo>
                      <a:pt x="0" y="0"/>
                      <a:pt x="2" y="0"/>
                      <a:pt x="5"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8" name="Google Shape;548;p39"/>
              <p:cNvSpPr/>
              <p:nvPr/>
            </p:nvSpPr>
            <p:spPr>
              <a:xfrm>
                <a:off x="5749925" y="3230563"/>
                <a:ext cx="9525" cy="7938"/>
              </a:xfrm>
              <a:custGeom>
                <a:rect b="b" l="l" r="r" t="t"/>
                <a:pathLst>
                  <a:path extrusionOk="0" h="6" w="6">
                    <a:moveTo>
                      <a:pt x="0" y="1"/>
                    </a:moveTo>
                    <a:cubicBezTo>
                      <a:pt x="1" y="1"/>
                      <a:pt x="2" y="1"/>
                      <a:pt x="2" y="0"/>
                    </a:cubicBezTo>
                    <a:cubicBezTo>
                      <a:pt x="6" y="2"/>
                      <a:pt x="0" y="6"/>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9" name="Google Shape;549;p39"/>
              <p:cNvSpPr/>
              <p:nvPr/>
            </p:nvSpPr>
            <p:spPr>
              <a:xfrm>
                <a:off x="6049963" y="3254376"/>
                <a:ext cx="6350" cy="6350"/>
              </a:xfrm>
              <a:custGeom>
                <a:rect b="b" l="l" r="r" t="t"/>
                <a:pathLst>
                  <a:path extrusionOk="0" h="4" w="4">
                    <a:moveTo>
                      <a:pt x="4" y="0"/>
                    </a:moveTo>
                    <a:cubicBezTo>
                      <a:pt x="4" y="3"/>
                      <a:pt x="2" y="3"/>
                      <a:pt x="0" y="4"/>
                    </a:cubicBezTo>
                    <a:cubicBezTo>
                      <a:pt x="0" y="1"/>
                      <a:pt x="2" y="1"/>
                      <a:pt x="4"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0" name="Google Shape;550;p39"/>
              <p:cNvSpPr/>
              <p:nvPr/>
            </p:nvSpPr>
            <p:spPr>
              <a:xfrm>
                <a:off x="5716588" y="3316288"/>
                <a:ext cx="12700" cy="4763"/>
              </a:xfrm>
              <a:custGeom>
                <a:rect b="b" l="l" r="r" t="t"/>
                <a:pathLst>
                  <a:path extrusionOk="0" h="4" w="8">
                    <a:moveTo>
                      <a:pt x="2" y="0"/>
                    </a:moveTo>
                    <a:cubicBezTo>
                      <a:pt x="5" y="1"/>
                      <a:pt x="7" y="2"/>
                      <a:pt x="8" y="4"/>
                    </a:cubicBezTo>
                    <a:cubicBezTo>
                      <a:pt x="4" y="4"/>
                      <a:pt x="2" y="2"/>
                      <a:pt x="0" y="1"/>
                    </a:cubicBezTo>
                    <a:cubicBezTo>
                      <a:pt x="0" y="0"/>
                      <a:pt x="1"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1" name="Google Shape;551;p39"/>
              <p:cNvSpPr/>
              <p:nvPr/>
            </p:nvSpPr>
            <p:spPr>
              <a:xfrm>
                <a:off x="6132513" y="3365501"/>
                <a:ext cx="9525" cy="12700"/>
              </a:xfrm>
              <a:custGeom>
                <a:rect b="b" l="l" r="r" t="t"/>
                <a:pathLst>
                  <a:path extrusionOk="0" h="9" w="7">
                    <a:moveTo>
                      <a:pt x="4" y="9"/>
                    </a:moveTo>
                    <a:cubicBezTo>
                      <a:pt x="0" y="8"/>
                      <a:pt x="2" y="2"/>
                      <a:pt x="4" y="0"/>
                    </a:cubicBezTo>
                    <a:cubicBezTo>
                      <a:pt x="7" y="2"/>
                      <a:pt x="5" y="6"/>
                      <a:pt x="4" y="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2" name="Google Shape;552;p39"/>
              <p:cNvSpPr/>
              <p:nvPr/>
            </p:nvSpPr>
            <p:spPr>
              <a:xfrm>
                <a:off x="6096000" y="3387726"/>
                <a:ext cx="6350" cy="4763"/>
              </a:xfrm>
              <a:custGeom>
                <a:rect b="b" l="l" r="r" t="t"/>
                <a:pathLst>
                  <a:path extrusionOk="0" h="4" w="4">
                    <a:moveTo>
                      <a:pt x="4" y="4"/>
                    </a:moveTo>
                    <a:cubicBezTo>
                      <a:pt x="2" y="4"/>
                      <a:pt x="1" y="4"/>
                      <a:pt x="0" y="3"/>
                    </a:cubicBezTo>
                    <a:cubicBezTo>
                      <a:pt x="1" y="1"/>
                      <a:pt x="4" y="0"/>
                      <a:pt x="4" y="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3" name="Google Shape;553;p39"/>
              <p:cNvSpPr/>
              <p:nvPr/>
            </p:nvSpPr>
            <p:spPr>
              <a:xfrm>
                <a:off x="5573713" y="3486151"/>
                <a:ext cx="12700" cy="6350"/>
              </a:xfrm>
              <a:custGeom>
                <a:rect b="b" l="l" r="r" t="t"/>
                <a:pathLst>
                  <a:path extrusionOk="0" h="5" w="8">
                    <a:moveTo>
                      <a:pt x="6" y="0"/>
                    </a:moveTo>
                    <a:cubicBezTo>
                      <a:pt x="3" y="0"/>
                      <a:pt x="1" y="5"/>
                      <a:pt x="0" y="1"/>
                    </a:cubicBezTo>
                    <a:cubicBezTo>
                      <a:pt x="3" y="0"/>
                      <a:pt x="8" y="0"/>
                      <a:pt x="6"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4" name="Google Shape;554;p39"/>
              <p:cNvSpPr/>
              <p:nvPr/>
            </p:nvSpPr>
            <p:spPr>
              <a:xfrm>
                <a:off x="5592763" y="3535363"/>
                <a:ext cx="39688" cy="20638"/>
              </a:xfrm>
              <a:custGeom>
                <a:rect b="b" l="l" r="r" t="t"/>
                <a:pathLst>
                  <a:path extrusionOk="0" h="14" w="28">
                    <a:moveTo>
                      <a:pt x="28" y="10"/>
                    </a:moveTo>
                    <a:cubicBezTo>
                      <a:pt x="23" y="10"/>
                      <a:pt x="16" y="8"/>
                      <a:pt x="15" y="13"/>
                    </a:cubicBezTo>
                    <a:cubicBezTo>
                      <a:pt x="12" y="8"/>
                      <a:pt x="1" y="14"/>
                      <a:pt x="0" y="8"/>
                    </a:cubicBezTo>
                    <a:cubicBezTo>
                      <a:pt x="3" y="8"/>
                      <a:pt x="6" y="9"/>
                      <a:pt x="9" y="9"/>
                    </a:cubicBezTo>
                    <a:cubicBezTo>
                      <a:pt x="5" y="8"/>
                      <a:pt x="10" y="4"/>
                      <a:pt x="5" y="3"/>
                    </a:cubicBezTo>
                    <a:cubicBezTo>
                      <a:pt x="13" y="0"/>
                      <a:pt x="27" y="3"/>
                      <a:pt x="28" y="1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5" name="Google Shape;555;p39"/>
              <p:cNvSpPr/>
              <p:nvPr/>
            </p:nvSpPr>
            <p:spPr>
              <a:xfrm>
                <a:off x="5568950" y="3546476"/>
                <a:ext cx="12700" cy="7938"/>
              </a:xfrm>
              <a:custGeom>
                <a:rect b="b" l="l" r="r" t="t"/>
                <a:pathLst>
                  <a:path extrusionOk="0" h="5" w="9">
                    <a:moveTo>
                      <a:pt x="9" y="3"/>
                    </a:moveTo>
                    <a:cubicBezTo>
                      <a:pt x="6" y="5"/>
                      <a:pt x="0" y="5"/>
                      <a:pt x="0" y="1"/>
                    </a:cubicBezTo>
                    <a:cubicBezTo>
                      <a:pt x="4" y="0"/>
                      <a:pt x="6" y="2"/>
                      <a:pt x="9"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6" name="Google Shape;556;p39"/>
              <p:cNvSpPr/>
              <p:nvPr/>
            </p:nvSpPr>
            <p:spPr>
              <a:xfrm>
                <a:off x="5540375" y="3594101"/>
                <a:ext cx="312738" cy="485775"/>
              </a:xfrm>
              <a:custGeom>
                <a:rect b="b" l="l" r="r" t="t"/>
                <a:pathLst>
                  <a:path extrusionOk="0" h="340" w="219">
                    <a:moveTo>
                      <a:pt x="211" y="92"/>
                    </a:moveTo>
                    <a:cubicBezTo>
                      <a:pt x="201" y="92"/>
                      <a:pt x="198" y="81"/>
                      <a:pt x="190" y="79"/>
                    </a:cubicBezTo>
                    <a:cubicBezTo>
                      <a:pt x="185" y="78"/>
                      <a:pt x="180" y="82"/>
                      <a:pt x="175" y="77"/>
                    </a:cubicBezTo>
                    <a:cubicBezTo>
                      <a:pt x="174" y="77"/>
                      <a:pt x="174" y="77"/>
                      <a:pt x="174" y="78"/>
                    </a:cubicBezTo>
                    <a:cubicBezTo>
                      <a:pt x="174" y="79"/>
                      <a:pt x="172" y="79"/>
                      <a:pt x="171" y="78"/>
                    </a:cubicBezTo>
                    <a:cubicBezTo>
                      <a:pt x="170" y="78"/>
                      <a:pt x="171" y="79"/>
                      <a:pt x="170" y="80"/>
                    </a:cubicBezTo>
                    <a:cubicBezTo>
                      <a:pt x="168" y="82"/>
                      <a:pt x="171" y="76"/>
                      <a:pt x="169" y="75"/>
                    </a:cubicBezTo>
                    <a:cubicBezTo>
                      <a:pt x="169" y="73"/>
                      <a:pt x="169" y="73"/>
                      <a:pt x="169" y="73"/>
                    </a:cubicBezTo>
                    <a:cubicBezTo>
                      <a:pt x="165" y="73"/>
                      <a:pt x="155" y="63"/>
                      <a:pt x="151" y="72"/>
                    </a:cubicBezTo>
                    <a:cubicBezTo>
                      <a:pt x="149" y="73"/>
                      <a:pt x="149" y="75"/>
                      <a:pt x="147" y="77"/>
                    </a:cubicBezTo>
                    <a:cubicBezTo>
                      <a:pt x="148" y="74"/>
                      <a:pt x="146" y="75"/>
                      <a:pt x="146" y="73"/>
                    </a:cubicBezTo>
                    <a:cubicBezTo>
                      <a:pt x="149" y="73"/>
                      <a:pt x="150" y="72"/>
                      <a:pt x="151" y="71"/>
                    </a:cubicBezTo>
                    <a:cubicBezTo>
                      <a:pt x="150" y="69"/>
                      <a:pt x="152" y="69"/>
                      <a:pt x="151" y="67"/>
                    </a:cubicBezTo>
                    <a:cubicBezTo>
                      <a:pt x="149" y="66"/>
                      <a:pt x="147" y="64"/>
                      <a:pt x="144" y="63"/>
                    </a:cubicBezTo>
                    <a:cubicBezTo>
                      <a:pt x="143" y="66"/>
                      <a:pt x="138" y="65"/>
                      <a:pt x="141" y="68"/>
                    </a:cubicBezTo>
                    <a:cubicBezTo>
                      <a:pt x="140" y="67"/>
                      <a:pt x="138" y="70"/>
                      <a:pt x="137" y="68"/>
                    </a:cubicBezTo>
                    <a:cubicBezTo>
                      <a:pt x="138" y="64"/>
                      <a:pt x="141" y="63"/>
                      <a:pt x="143" y="61"/>
                    </a:cubicBezTo>
                    <a:cubicBezTo>
                      <a:pt x="144" y="55"/>
                      <a:pt x="139" y="50"/>
                      <a:pt x="139" y="42"/>
                    </a:cubicBezTo>
                    <a:cubicBezTo>
                      <a:pt x="138" y="42"/>
                      <a:pt x="137" y="43"/>
                      <a:pt x="136" y="43"/>
                    </a:cubicBezTo>
                    <a:cubicBezTo>
                      <a:pt x="130" y="27"/>
                      <a:pt x="113" y="39"/>
                      <a:pt x="106" y="28"/>
                    </a:cubicBezTo>
                    <a:cubicBezTo>
                      <a:pt x="106" y="21"/>
                      <a:pt x="98" y="20"/>
                      <a:pt x="93" y="20"/>
                    </a:cubicBezTo>
                    <a:cubicBezTo>
                      <a:pt x="93" y="18"/>
                      <a:pt x="96" y="18"/>
                      <a:pt x="95" y="15"/>
                    </a:cubicBezTo>
                    <a:cubicBezTo>
                      <a:pt x="94" y="14"/>
                      <a:pt x="92" y="14"/>
                      <a:pt x="91" y="12"/>
                    </a:cubicBezTo>
                    <a:cubicBezTo>
                      <a:pt x="95" y="14"/>
                      <a:pt x="97" y="8"/>
                      <a:pt x="93" y="8"/>
                    </a:cubicBezTo>
                    <a:cubicBezTo>
                      <a:pt x="92" y="12"/>
                      <a:pt x="91" y="10"/>
                      <a:pt x="88" y="13"/>
                    </a:cubicBezTo>
                    <a:cubicBezTo>
                      <a:pt x="89" y="11"/>
                      <a:pt x="87" y="11"/>
                      <a:pt x="87" y="10"/>
                    </a:cubicBezTo>
                    <a:cubicBezTo>
                      <a:pt x="88" y="10"/>
                      <a:pt x="89" y="10"/>
                      <a:pt x="89" y="9"/>
                    </a:cubicBezTo>
                    <a:cubicBezTo>
                      <a:pt x="79" y="10"/>
                      <a:pt x="75" y="11"/>
                      <a:pt x="62" y="10"/>
                    </a:cubicBezTo>
                    <a:cubicBezTo>
                      <a:pt x="62" y="4"/>
                      <a:pt x="55" y="5"/>
                      <a:pt x="54" y="1"/>
                    </a:cubicBezTo>
                    <a:cubicBezTo>
                      <a:pt x="54" y="5"/>
                      <a:pt x="48" y="8"/>
                      <a:pt x="46" y="7"/>
                    </a:cubicBezTo>
                    <a:cubicBezTo>
                      <a:pt x="46" y="4"/>
                      <a:pt x="49" y="4"/>
                      <a:pt x="48" y="0"/>
                    </a:cubicBezTo>
                    <a:cubicBezTo>
                      <a:pt x="43" y="2"/>
                      <a:pt x="35" y="8"/>
                      <a:pt x="31" y="6"/>
                    </a:cubicBezTo>
                    <a:cubicBezTo>
                      <a:pt x="29" y="13"/>
                      <a:pt x="22" y="17"/>
                      <a:pt x="22" y="22"/>
                    </a:cubicBezTo>
                    <a:cubicBezTo>
                      <a:pt x="22" y="22"/>
                      <a:pt x="22" y="22"/>
                      <a:pt x="22" y="22"/>
                    </a:cubicBezTo>
                    <a:cubicBezTo>
                      <a:pt x="22" y="27"/>
                      <a:pt x="20" y="32"/>
                      <a:pt x="19" y="37"/>
                    </a:cubicBezTo>
                    <a:cubicBezTo>
                      <a:pt x="19" y="44"/>
                      <a:pt x="17" y="50"/>
                      <a:pt x="12" y="52"/>
                    </a:cubicBezTo>
                    <a:cubicBezTo>
                      <a:pt x="10" y="62"/>
                      <a:pt x="1" y="64"/>
                      <a:pt x="1" y="77"/>
                    </a:cubicBezTo>
                    <a:cubicBezTo>
                      <a:pt x="3" y="78"/>
                      <a:pt x="5" y="80"/>
                      <a:pt x="6" y="80"/>
                    </a:cubicBezTo>
                    <a:cubicBezTo>
                      <a:pt x="4" y="84"/>
                      <a:pt x="0" y="85"/>
                      <a:pt x="0" y="89"/>
                    </a:cubicBezTo>
                    <a:cubicBezTo>
                      <a:pt x="1" y="91"/>
                      <a:pt x="3" y="93"/>
                      <a:pt x="2" y="97"/>
                    </a:cubicBezTo>
                    <a:cubicBezTo>
                      <a:pt x="14" y="106"/>
                      <a:pt x="17" y="124"/>
                      <a:pt x="26" y="136"/>
                    </a:cubicBezTo>
                    <a:cubicBezTo>
                      <a:pt x="26" y="140"/>
                      <a:pt x="26" y="140"/>
                      <a:pt x="26" y="140"/>
                    </a:cubicBezTo>
                    <a:cubicBezTo>
                      <a:pt x="35" y="152"/>
                      <a:pt x="57" y="152"/>
                      <a:pt x="59" y="171"/>
                    </a:cubicBezTo>
                    <a:cubicBezTo>
                      <a:pt x="60" y="172"/>
                      <a:pt x="60" y="179"/>
                      <a:pt x="59" y="181"/>
                    </a:cubicBezTo>
                    <a:cubicBezTo>
                      <a:pt x="57" y="213"/>
                      <a:pt x="65" y="237"/>
                      <a:pt x="62" y="266"/>
                    </a:cubicBezTo>
                    <a:cubicBezTo>
                      <a:pt x="63" y="268"/>
                      <a:pt x="66" y="268"/>
                      <a:pt x="66" y="271"/>
                    </a:cubicBezTo>
                    <a:cubicBezTo>
                      <a:pt x="65" y="275"/>
                      <a:pt x="65" y="280"/>
                      <a:pt x="68" y="282"/>
                    </a:cubicBezTo>
                    <a:cubicBezTo>
                      <a:pt x="65" y="285"/>
                      <a:pt x="68" y="291"/>
                      <a:pt x="72" y="292"/>
                    </a:cubicBezTo>
                    <a:cubicBezTo>
                      <a:pt x="70" y="287"/>
                      <a:pt x="69" y="285"/>
                      <a:pt x="71" y="282"/>
                    </a:cubicBezTo>
                    <a:cubicBezTo>
                      <a:pt x="75" y="285"/>
                      <a:pt x="75" y="295"/>
                      <a:pt x="75" y="298"/>
                    </a:cubicBezTo>
                    <a:cubicBezTo>
                      <a:pt x="75" y="300"/>
                      <a:pt x="71" y="299"/>
                      <a:pt x="73" y="297"/>
                    </a:cubicBezTo>
                    <a:cubicBezTo>
                      <a:pt x="70" y="298"/>
                      <a:pt x="74" y="296"/>
                      <a:pt x="72" y="296"/>
                    </a:cubicBezTo>
                    <a:cubicBezTo>
                      <a:pt x="72" y="297"/>
                      <a:pt x="69" y="296"/>
                      <a:pt x="69" y="298"/>
                    </a:cubicBezTo>
                    <a:cubicBezTo>
                      <a:pt x="73" y="298"/>
                      <a:pt x="72" y="302"/>
                      <a:pt x="75" y="302"/>
                    </a:cubicBezTo>
                    <a:cubicBezTo>
                      <a:pt x="75" y="301"/>
                      <a:pt x="75" y="299"/>
                      <a:pt x="76" y="299"/>
                    </a:cubicBezTo>
                    <a:cubicBezTo>
                      <a:pt x="79" y="301"/>
                      <a:pt x="77" y="303"/>
                      <a:pt x="78" y="307"/>
                    </a:cubicBezTo>
                    <a:cubicBezTo>
                      <a:pt x="75" y="307"/>
                      <a:pt x="77" y="304"/>
                      <a:pt x="73" y="305"/>
                    </a:cubicBezTo>
                    <a:cubicBezTo>
                      <a:pt x="73" y="304"/>
                      <a:pt x="73" y="304"/>
                      <a:pt x="73" y="304"/>
                    </a:cubicBezTo>
                    <a:cubicBezTo>
                      <a:pt x="72" y="304"/>
                      <a:pt x="72" y="304"/>
                      <a:pt x="72" y="304"/>
                    </a:cubicBezTo>
                    <a:cubicBezTo>
                      <a:pt x="71" y="304"/>
                      <a:pt x="71" y="304"/>
                      <a:pt x="71" y="305"/>
                    </a:cubicBezTo>
                    <a:cubicBezTo>
                      <a:pt x="73" y="305"/>
                      <a:pt x="69" y="309"/>
                      <a:pt x="72" y="310"/>
                    </a:cubicBezTo>
                    <a:cubicBezTo>
                      <a:pt x="72" y="309"/>
                      <a:pt x="72" y="308"/>
                      <a:pt x="73" y="308"/>
                    </a:cubicBezTo>
                    <a:cubicBezTo>
                      <a:pt x="78" y="309"/>
                      <a:pt x="77" y="312"/>
                      <a:pt x="78" y="316"/>
                    </a:cubicBezTo>
                    <a:cubicBezTo>
                      <a:pt x="75" y="316"/>
                      <a:pt x="76" y="314"/>
                      <a:pt x="74" y="316"/>
                    </a:cubicBezTo>
                    <a:cubicBezTo>
                      <a:pt x="74" y="318"/>
                      <a:pt x="74" y="318"/>
                      <a:pt x="74" y="318"/>
                    </a:cubicBezTo>
                    <a:cubicBezTo>
                      <a:pt x="76" y="319"/>
                      <a:pt x="77" y="322"/>
                      <a:pt x="78" y="323"/>
                    </a:cubicBezTo>
                    <a:cubicBezTo>
                      <a:pt x="78" y="326"/>
                      <a:pt x="81" y="324"/>
                      <a:pt x="81" y="325"/>
                    </a:cubicBezTo>
                    <a:cubicBezTo>
                      <a:pt x="81" y="326"/>
                      <a:pt x="79" y="328"/>
                      <a:pt x="81" y="328"/>
                    </a:cubicBezTo>
                    <a:cubicBezTo>
                      <a:pt x="81" y="327"/>
                      <a:pt x="81" y="326"/>
                      <a:pt x="83" y="325"/>
                    </a:cubicBezTo>
                    <a:cubicBezTo>
                      <a:pt x="82" y="327"/>
                      <a:pt x="84" y="327"/>
                      <a:pt x="84" y="328"/>
                    </a:cubicBezTo>
                    <a:cubicBezTo>
                      <a:pt x="81" y="329"/>
                      <a:pt x="85" y="331"/>
                      <a:pt x="83" y="333"/>
                    </a:cubicBezTo>
                    <a:cubicBezTo>
                      <a:pt x="86" y="334"/>
                      <a:pt x="84" y="330"/>
                      <a:pt x="86" y="330"/>
                    </a:cubicBezTo>
                    <a:cubicBezTo>
                      <a:pt x="88" y="332"/>
                      <a:pt x="92" y="334"/>
                      <a:pt x="91" y="337"/>
                    </a:cubicBezTo>
                    <a:cubicBezTo>
                      <a:pt x="92" y="337"/>
                      <a:pt x="93" y="338"/>
                      <a:pt x="94" y="338"/>
                    </a:cubicBezTo>
                    <a:cubicBezTo>
                      <a:pt x="94" y="338"/>
                      <a:pt x="94" y="338"/>
                      <a:pt x="94" y="338"/>
                    </a:cubicBezTo>
                    <a:cubicBezTo>
                      <a:pt x="95" y="338"/>
                      <a:pt x="95" y="338"/>
                      <a:pt x="95" y="338"/>
                    </a:cubicBezTo>
                    <a:cubicBezTo>
                      <a:pt x="97" y="338"/>
                      <a:pt x="98" y="338"/>
                      <a:pt x="100" y="339"/>
                    </a:cubicBezTo>
                    <a:cubicBezTo>
                      <a:pt x="100" y="339"/>
                      <a:pt x="101" y="339"/>
                      <a:pt x="101" y="339"/>
                    </a:cubicBezTo>
                    <a:cubicBezTo>
                      <a:pt x="101" y="339"/>
                      <a:pt x="101" y="339"/>
                      <a:pt x="102" y="339"/>
                    </a:cubicBezTo>
                    <a:cubicBezTo>
                      <a:pt x="102" y="339"/>
                      <a:pt x="102" y="339"/>
                      <a:pt x="103" y="339"/>
                    </a:cubicBezTo>
                    <a:cubicBezTo>
                      <a:pt x="104" y="339"/>
                      <a:pt x="105" y="339"/>
                      <a:pt x="106" y="339"/>
                    </a:cubicBezTo>
                    <a:cubicBezTo>
                      <a:pt x="107" y="339"/>
                      <a:pt x="107" y="340"/>
                      <a:pt x="107" y="340"/>
                    </a:cubicBezTo>
                    <a:cubicBezTo>
                      <a:pt x="108" y="340"/>
                      <a:pt x="109" y="340"/>
                      <a:pt x="110" y="340"/>
                    </a:cubicBezTo>
                    <a:cubicBezTo>
                      <a:pt x="111" y="340"/>
                      <a:pt x="112" y="340"/>
                      <a:pt x="113" y="340"/>
                    </a:cubicBezTo>
                    <a:cubicBezTo>
                      <a:pt x="113" y="340"/>
                      <a:pt x="114" y="340"/>
                      <a:pt x="114" y="340"/>
                    </a:cubicBezTo>
                    <a:cubicBezTo>
                      <a:pt x="113" y="340"/>
                      <a:pt x="113" y="339"/>
                      <a:pt x="113" y="339"/>
                    </a:cubicBezTo>
                    <a:cubicBezTo>
                      <a:pt x="111" y="339"/>
                      <a:pt x="108" y="338"/>
                      <a:pt x="107" y="339"/>
                    </a:cubicBezTo>
                    <a:cubicBezTo>
                      <a:pt x="107" y="338"/>
                      <a:pt x="107" y="338"/>
                      <a:pt x="107" y="338"/>
                    </a:cubicBezTo>
                    <a:cubicBezTo>
                      <a:pt x="108" y="337"/>
                      <a:pt x="112" y="338"/>
                      <a:pt x="113" y="336"/>
                    </a:cubicBezTo>
                    <a:cubicBezTo>
                      <a:pt x="109" y="335"/>
                      <a:pt x="107" y="331"/>
                      <a:pt x="105" y="328"/>
                    </a:cubicBezTo>
                    <a:cubicBezTo>
                      <a:pt x="107" y="328"/>
                      <a:pt x="106" y="324"/>
                      <a:pt x="109" y="325"/>
                    </a:cubicBezTo>
                    <a:cubicBezTo>
                      <a:pt x="107" y="320"/>
                      <a:pt x="110" y="318"/>
                      <a:pt x="113" y="316"/>
                    </a:cubicBezTo>
                    <a:cubicBezTo>
                      <a:pt x="114" y="307"/>
                      <a:pt x="103" y="311"/>
                      <a:pt x="103" y="305"/>
                    </a:cubicBezTo>
                    <a:cubicBezTo>
                      <a:pt x="103" y="302"/>
                      <a:pt x="104" y="299"/>
                      <a:pt x="109" y="300"/>
                    </a:cubicBezTo>
                    <a:cubicBezTo>
                      <a:pt x="109" y="296"/>
                      <a:pt x="108" y="294"/>
                      <a:pt x="107" y="292"/>
                    </a:cubicBezTo>
                    <a:cubicBezTo>
                      <a:pt x="109" y="291"/>
                      <a:pt x="110" y="289"/>
                      <a:pt x="108" y="288"/>
                    </a:cubicBezTo>
                    <a:cubicBezTo>
                      <a:pt x="110" y="287"/>
                      <a:pt x="110" y="289"/>
                      <a:pt x="112" y="289"/>
                    </a:cubicBezTo>
                    <a:cubicBezTo>
                      <a:pt x="113" y="286"/>
                      <a:pt x="111" y="286"/>
                      <a:pt x="110" y="284"/>
                    </a:cubicBezTo>
                    <a:cubicBezTo>
                      <a:pt x="108" y="283"/>
                      <a:pt x="110" y="287"/>
                      <a:pt x="107" y="286"/>
                    </a:cubicBezTo>
                    <a:cubicBezTo>
                      <a:pt x="105" y="284"/>
                      <a:pt x="103" y="282"/>
                      <a:pt x="104" y="278"/>
                    </a:cubicBezTo>
                    <a:cubicBezTo>
                      <a:pt x="106" y="279"/>
                      <a:pt x="111" y="279"/>
                      <a:pt x="114" y="279"/>
                    </a:cubicBezTo>
                    <a:cubicBezTo>
                      <a:pt x="115" y="274"/>
                      <a:pt x="114" y="271"/>
                      <a:pt x="112" y="268"/>
                    </a:cubicBezTo>
                    <a:cubicBezTo>
                      <a:pt x="124" y="269"/>
                      <a:pt x="132" y="267"/>
                      <a:pt x="134" y="257"/>
                    </a:cubicBezTo>
                    <a:cubicBezTo>
                      <a:pt x="132" y="254"/>
                      <a:pt x="128" y="254"/>
                      <a:pt x="130" y="249"/>
                    </a:cubicBezTo>
                    <a:cubicBezTo>
                      <a:pt x="127" y="247"/>
                      <a:pt x="123" y="247"/>
                      <a:pt x="123" y="244"/>
                    </a:cubicBezTo>
                    <a:cubicBezTo>
                      <a:pt x="129" y="245"/>
                      <a:pt x="133" y="248"/>
                      <a:pt x="140" y="248"/>
                    </a:cubicBezTo>
                    <a:cubicBezTo>
                      <a:pt x="144" y="243"/>
                      <a:pt x="147" y="237"/>
                      <a:pt x="150" y="230"/>
                    </a:cubicBezTo>
                    <a:cubicBezTo>
                      <a:pt x="148" y="230"/>
                      <a:pt x="148" y="232"/>
                      <a:pt x="147" y="230"/>
                    </a:cubicBezTo>
                    <a:cubicBezTo>
                      <a:pt x="149" y="227"/>
                      <a:pt x="150" y="224"/>
                      <a:pt x="153" y="223"/>
                    </a:cubicBezTo>
                    <a:cubicBezTo>
                      <a:pt x="153" y="225"/>
                      <a:pt x="150" y="227"/>
                      <a:pt x="152" y="228"/>
                    </a:cubicBezTo>
                    <a:cubicBezTo>
                      <a:pt x="157" y="217"/>
                      <a:pt x="162" y="212"/>
                      <a:pt x="159" y="197"/>
                    </a:cubicBezTo>
                    <a:cubicBezTo>
                      <a:pt x="163" y="197"/>
                      <a:pt x="167" y="187"/>
                      <a:pt x="172" y="189"/>
                    </a:cubicBezTo>
                    <a:cubicBezTo>
                      <a:pt x="174" y="186"/>
                      <a:pt x="179" y="184"/>
                      <a:pt x="187" y="185"/>
                    </a:cubicBezTo>
                    <a:cubicBezTo>
                      <a:pt x="186" y="181"/>
                      <a:pt x="189" y="181"/>
                      <a:pt x="191" y="180"/>
                    </a:cubicBezTo>
                    <a:cubicBezTo>
                      <a:pt x="191" y="174"/>
                      <a:pt x="191" y="174"/>
                      <a:pt x="191" y="174"/>
                    </a:cubicBezTo>
                    <a:cubicBezTo>
                      <a:pt x="201" y="166"/>
                      <a:pt x="194" y="144"/>
                      <a:pt x="198" y="130"/>
                    </a:cubicBezTo>
                    <a:cubicBezTo>
                      <a:pt x="198" y="132"/>
                      <a:pt x="199" y="132"/>
                      <a:pt x="201" y="132"/>
                    </a:cubicBezTo>
                    <a:cubicBezTo>
                      <a:pt x="201" y="128"/>
                      <a:pt x="205" y="127"/>
                      <a:pt x="204" y="122"/>
                    </a:cubicBezTo>
                    <a:cubicBezTo>
                      <a:pt x="214" y="119"/>
                      <a:pt x="219" y="101"/>
                      <a:pt x="211" y="92"/>
                    </a:cubicBezTo>
                    <a:close/>
                    <a:moveTo>
                      <a:pt x="48" y="16"/>
                    </a:moveTo>
                    <a:cubicBezTo>
                      <a:pt x="48" y="17"/>
                      <a:pt x="47" y="17"/>
                      <a:pt x="46" y="17"/>
                    </a:cubicBezTo>
                    <a:cubicBezTo>
                      <a:pt x="45" y="16"/>
                      <a:pt x="44" y="15"/>
                      <a:pt x="44" y="14"/>
                    </a:cubicBezTo>
                    <a:cubicBezTo>
                      <a:pt x="43" y="11"/>
                      <a:pt x="46" y="12"/>
                      <a:pt x="46" y="10"/>
                    </a:cubicBezTo>
                    <a:cubicBezTo>
                      <a:pt x="48" y="11"/>
                      <a:pt x="48" y="13"/>
                      <a:pt x="48" y="1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7" name="Google Shape;557;p39"/>
              <p:cNvSpPr/>
              <p:nvPr/>
            </p:nvSpPr>
            <p:spPr>
              <a:xfrm>
                <a:off x="5626100" y="3154363"/>
                <a:ext cx="30163" cy="15875"/>
              </a:xfrm>
              <a:custGeom>
                <a:rect b="b" l="l" r="r" t="t"/>
                <a:pathLst>
                  <a:path extrusionOk="0" h="11" w="21">
                    <a:moveTo>
                      <a:pt x="21" y="0"/>
                    </a:moveTo>
                    <a:cubicBezTo>
                      <a:pt x="20" y="1"/>
                      <a:pt x="21" y="1"/>
                      <a:pt x="21" y="2"/>
                    </a:cubicBezTo>
                    <a:cubicBezTo>
                      <a:pt x="20" y="9"/>
                      <a:pt x="12" y="9"/>
                      <a:pt x="7" y="11"/>
                    </a:cubicBezTo>
                    <a:cubicBezTo>
                      <a:pt x="4" y="10"/>
                      <a:pt x="1" y="9"/>
                      <a:pt x="0" y="5"/>
                    </a:cubicBezTo>
                    <a:cubicBezTo>
                      <a:pt x="4" y="6"/>
                      <a:pt x="11" y="5"/>
                      <a:pt x="7" y="2"/>
                    </a:cubicBezTo>
                    <a:cubicBezTo>
                      <a:pt x="11" y="0"/>
                      <a:pt x="15" y="1"/>
                      <a:pt x="2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8" name="Google Shape;558;p39"/>
              <p:cNvSpPr/>
              <p:nvPr/>
            </p:nvSpPr>
            <p:spPr>
              <a:xfrm>
                <a:off x="5729288" y="3152776"/>
                <a:ext cx="17463" cy="11113"/>
              </a:xfrm>
              <a:custGeom>
                <a:rect b="b" l="l" r="r" t="t"/>
                <a:pathLst>
                  <a:path extrusionOk="0" h="8" w="13">
                    <a:moveTo>
                      <a:pt x="13" y="4"/>
                    </a:moveTo>
                    <a:cubicBezTo>
                      <a:pt x="10" y="6"/>
                      <a:pt x="0" y="8"/>
                      <a:pt x="0" y="2"/>
                    </a:cubicBezTo>
                    <a:cubicBezTo>
                      <a:pt x="4" y="0"/>
                      <a:pt x="10" y="2"/>
                      <a:pt x="13" y="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9" name="Google Shape;559;p39"/>
              <p:cNvSpPr/>
              <p:nvPr/>
            </p:nvSpPr>
            <p:spPr>
              <a:xfrm>
                <a:off x="5834063" y="3176588"/>
                <a:ext cx="11113" cy="9525"/>
              </a:xfrm>
              <a:custGeom>
                <a:rect b="b" l="l" r="r" t="t"/>
                <a:pathLst>
                  <a:path extrusionOk="0" h="6" w="8">
                    <a:moveTo>
                      <a:pt x="8" y="3"/>
                    </a:moveTo>
                    <a:cubicBezTo>
                      <a:pt x="5" y="4"/>
                      <a:pt x="2" y="6"/>
                      <a:pt x="0" y="3"/>
                    </a:cubicBezTo>
                    <a:cubicBezTo>
                      <a:pt x="0" y="2"/>
                      <a:pt x="1" y="1"/>
                      <a:pt x="1" y="0"/>
                    </a:cubicBezTo>
                    <a:cubicBezTo>
                      <a:pt x="4" y="0"/>
                      <a:pt x="8" y="0"/>
                      <a:pt x="8"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0" name="Google Shape;560;p39"/>
              <p:cNvSpPr/>
              <p:nvPr/>
            </p:nvSpPr>
            <p:spPr>
              <a:xfrm>
                <a:off x="5973763" y="3200401"/>
                <a:ext cx="52388" cy="22225"/>
              </a:xfrm>
              <a:custGeom>
                <a:rect b="b" l="l" r="r" t="t"/>
                <a:pathLst>
                  <a:path extrusionOk="0" h="16" w="37">
                    <a:moveTo>
                      <a:pt x="2" y="2"/>
                    </a:moveTo>
                    <a:cubicBezTo>
                      <a:pt x="4" y="2"/>
                      <a:pt x="4" y="4"/>
                      <a:pt x="6" y="3"/>
                    </a:cubicBezTo>
                    <a:cubicBezTo>
                      <a:pt x="6" y="2"/>
                      <a:pt x="4" y="2"/>
                      <a:pt x="4" y="0"/>
                    </a:cubicBezTo>
                    <a:cubicBezTo>
                      <a:pt x="7" y="1"/>
                      <a:pt x="10" y="2"/>
                      <a:pt x="9" y="6"/>
                    </a:cubicBezTo>
                    <a:cubicBezTo>
                      <a:pt x="11" y="5"/>
                      <a:pt x="13" y="5"/>
                      <a:pt x="13" y="2"/>
                    </a:cubicBezTo>
                    <a:cubicBezTo>
                      <a:pt x="19" y="4"/>
                      <a:pt x="24" y="1"/>
                      <a:pt x="32" y="0"/>
                    </a:cubicBezTo>
                    <a:cubicBezTo>
                      <a:pt x="33" y="4"/>
                      <a:pt x="31" y="5"/>
                      <a:pt x="36" y="5"/>
                    </a:cubicBezTo>
                    <a:cubicBezTo>
                      <a:pt x="37" y="8"/>
                      <a:pt x="32" y="7"/>
                      <a:pt x="32" y="11"/>
                    </a:cubicBezTo>
                    <a:cubicBezTo>
                      <a:pt x="21" y="12"/>
                      <a:pt x="15" y="16"/>
                      <a:pt x="3" y="13"/>
                    </a:cubicBezTo>
                    <a:cubicBezTo>
                      <a:pt x="2" y="11"/>
                      <a:pt x="5" y="12"/>
                      <a:pt x="6" y="11"/>
                    </a:cubicBezTo>
                    <a:cubicBezTo>
                      <a:pt x="5" y="9"/>
                      <a:pt x="3" y="8"/>
                      <a:pt x="0" y="9"/>
                    </a:cubicBezTo>
                    <a:cubicBezTo>
                      <a:pt x="2" y="7"/>
                      <a:pt x="5" y="8"/>
                      <a:pt x="6" y="5"/>
                    </a:cubicBezTo>
                    <a:cubicBezTo>
                      <a:pt x="6" y="4"/>
                      <a:pt x="4" y="5"/>
                      <a:pt x="3" y="5"/>
                    </a:cubicBezTo>
                    <a:cubicBezTo>
                      <a:pt x="3" y="4"/>
                      <a:pt x="2" y="4"/>
                      <a:pt x="1" y="4"/>
                    </a:cubicBezTo>
                    <a:cubicBezTo>
                      <a:pt x="1" y="3"/>
                      <a:pt x="2" y="3"/>
                      <a:pt x="2"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1" name="Google Shape;561;p39"/>
              <p:cNvSpPr/>
              <p:nvPr/>
            </p:nvSpPr>
            <p:spPr>
              <a:xfrm>
                <a:off x="5646738" y="3203576"/>
                <a:ext cx="38100" cy="19050"/>
              </a:xfrm>
              <a:custGeom>
                <a:rect b="b" l="l" r="r" t="t"/>
                <a:pathLst>
                  <a:path extrusionOk="0" h="13" w="26">
                    <a:moveTo>
                      <a:pt x="14" y="0"/>
                    </a:moveTo>
                    <a:cubicBezTo>
                      <a:pt x="13" y="6"/>
                      <a:pt x="20" y="2"/>
                      <a:pt x="22" y="5"/>
                    </a:cubicBezTo>
                    <a:cubicBezTo>
                      <a:pt x="19" y="11"/>
                      <a:pt x="25" y="8"/>
                      <a:pt x="26" y="11"/>
                    </a:cubicBezTo>
                    <a:cubicBezTo>
                      <a:pt x="17" y="10"/>
                      <a:pt x="13" y="9"/>
                      <a:pt x="6" y="13"/>
                    </a:cubicBezTo>
                    <a:cubicBezTo>
                      <a:pt x="4" y="12"/>
                      <a:pt x="5" y="10"/>
                      <a:pt x="0" y="11"/>
                    </a:cubicBezTo>
                    <a:cubicBezTo>
                      <a:pt x="5" y="7"/>
                      <a:pt x="8" y="2"/>
                      <a:pt x="14"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2" name="Google Shape;562;p39"/>
              <p:cNvSpPr/>
              <p:nvPr/>
            </p:nvSpPr>
            <p:spPr>
              <a:xfrm>
                <a:off x="5659438" y="3221038"/>
                <a:ext cx="12700" cy="9525"/>
              </a:xfrm>
              <a:custGeom>
                <a:rect b="b" l="l" r="r" t="t"/>
                <a:pathLst>
                  <a:path extrusionOk="0" h="6" w="9">
                    <a:moveTo>
                      <a:pt x="9" y="2"/>
                    </a:moveTo>
                    <a:cubicBezTo>
                      <a:pt x="8" y="6"/>
                      <a:pt x="3" y="5"/>
                      <a:pt x="0" y="5"/>
                    </a:cubicBezTo>
                    <a:cubicBezTo>
                      <a:pt x="1" y="3"/>
                      <a:pt x="6" y="0"/>
                      <a:pt x="9"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3" name="Google Shape;563;p39"/>
              <p:cNvSpPr/>
              <p:nvPr/>
            </p:nvSpPr>
            <p:spPr>
              <a:xfrm>
                <a:off x="6027738" y="3275013"/>
                <a:ext cx="30163" cy="28575"/>
              </a:xfrm>
              <a:custGeom>
                <a:rect b="b" l="l" r="r" t="t"/>
                <a:pathLst>
                  <a:path extrusionOk="0" h="19" w="21">
                    <a:moveTo>
                      <a:pt x="8" y="5"/>
                    </a:moveTo>
                    <a:cubicBezTo>
                      <a:pt x="9" y="3"/>
                      <a:pt x="11" y="3"/>
                      <a:pt x="13" y="0"/>
                    </a:cubicBezTo>
                    <a:cubicBezTo>
                      <a:pt x="17" y="1"/>
                      <a:pt x="21" y="1"/>
                      <a:pt x="21" y="5"/>
                    </a:cubicBezTo>
                    <a:cubicBezTo>
                      <a:pt x="20" y="6"/>
                      <a:pt x="19" y="7"/>
                      <a:pt x="18" y="7"/>
                    </a:cubicBezTo>
                    <a:cubicBezTo>
                      <a:pt x="20" y="19"/>
                      <a:pt x="7" y="19"/>
                      <a:pt x="0" y="18"/>
                    </a:cubicBezTo>
                    <a:cubicBezTo>
                      <a:pt x="1" y="15"/>
                      <a:pt x="3" y="13"/>
                      <a:pt x="5" y="11"/>
                    </a:cubicBezTo>
                    <a:cubicBezTo>
                      <a:pt x="5" y="10"/>
                      <a:pt x="3" y="11"/>
                      <a:pt x="2" y="10"/>
                    </a:cubicBezTo>
                    <a:cubicBezTo>
                      <a:pt x="2" y="10"/>
                      <a:pt x="2" y="10"/>
                      <a:pt x="2" y="10"/>
                    </a:cubicBezTo>
                    <a:cubicBezTo>
                      <a:pt x="2" y="10"/>
                      <a:pt x="2" y="10"/>
                      <a:pt x="2" y="10"/>
                    </a:cubicBezTo>
                    <a:cubicBezTo>
                      <a:pt x="4" y="9"/>
                      <a:pt x="3" y="6"/>
                      <a:pt x="4" y="6"/>
                    </a:cubicBezTo>
                    <a:cubicBezTo>
                      <a:pt x="5" y="6"/>
                      <a:pt x="8" y="7"/>
                      <a:pt x="8" y="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4" name="Google Shape;564;p39"/>
              <p:cNvSpPr/>
              <p:nvPr/>
            </p:nvSpPr>
            <p:spPr>
              <a:xfrm>
                <a:off x="5529263" y="3500438"/>
                <a:ext cx="68263" cy="39688"/>
              </a:xfrm>
              <a:custGeom>
                <a:rect b="b" l="l" r="r" t="t"/>
                <a:pathLst>
                  <a:path extrusionOk="0" h="28" w="48">
                    <a:moveTo>
                      <a:pt x="48" y="25"/>
                    </a:moveTo>
                    <a:cubicBezTo>
                      <a:pt x="45" y="28"/>
                      <a:pt x="37" y="27"/>
                      <a:pt x="31" y="27"/>
                    </a:cubicBezTo>
                    <a:cubicBezTo>
                      <a:pt x="31" y="25"/>
                      <a:pt x="34" y="25"/>
                      <a:pt x="34" y="24"/>
                    </a:cubicBezTo>
                    <a:cubicBezTo>
                      <a:pt x="31" y="23"/>
                      <a:pt x="28" y="22"/>
                      <a:pt x="28" y="18"/>
                    </a:cubicBezTo>
                    <a:cubicBezTo>
                      <a:pt x="22" y="17"/>
                      <a:pt x="14" y="16"/>
                      <a:pt x="14" y="12"/>
                    </a:cubicBezTo>
                    <a:cubicBezTo>
                      <a:pt x="8" y="12"/>
                      <a:pt x="6" y="17"/>
                      <a:pt x="0" y="17"/>
                    </a:cubicBezTo>
                    <a:cubicBezTo>
                      <a:pt x="13" y="0"/>
                      <a:pt x="36" y="18"/>
                      <a:pt x="48" y="2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5" name="Google Shape;565;p39"/>
              <p:cNvSpPr/>
              <p:nvPr/>
            </p:nvSpPr>
            <p:spPr>
              <a:xfrm>
                <a:off x="5640388" y="3546476"/>
                <a:ext cx="11113" cy="9525"/>
              </a:xfrm>
              <a:custGeom>
                <a:rect b="b" l="l" r="r" t="t"/>
                <a:pathLst>
                  <a:path extrusionOk="0" h="7" w="8">
                    <a:moveTo>
                      <a:pt x="0" y="3"/>
                    </a:moveTo>
                    <a:cubicBezTo>
                      <a:pt x="0" y="0"/>
                      <a:pt x="5" y="3"/>
                      <a:pt x="8" y="3"/>
                    </a:cubicBezTo>
                    <a:cubicBezTo>
                      <a:pt x="8" y="5"/>
                      <a:pt x="0" y="7"/>
                      <a:pt x="0"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6" name="Google Shape;566;p39"/>
              <p:cNvSpPr/>
              <p:nvPr/>
            </p:nvSpPr>
            <p:spPr>
              <a:xfrm>
                <a:off x="5738813" y="3197226"/>
                <a:ext cx="9525" cy="6350"/>
              </a:xfrm>
              <a:custGeom>
                <a:rect b="b" l="l" r="r" t="t"/>
                <a:pathLst>
                  <a:path extrusionOk="0" h="5" w="7">
                    <a:moveTo>
                      <a:pt x="7" y="2"/>
                    </a:moveTo>
                    <a:cubicBezTo>
                      <a:pt x="6" y="4"/>
                      <a:pt x="0" y="5"/>
                      <a:pt x="1" y="1"/>
                    </a:cubicBezTo>
                    <a:cubicBezTo>
                      <a:pt x="3" y="0"/>
                      <a:pt x="5" y="1"/>
                      <a:pt x="7"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7" name="Google Shape;567;p39"/>
              <p:cNvSpPr/>
              <p:nvPr/>
            </p:nvSpPr>
            <p:spPr>
              <a:xfrm>
                <a:off x="5219700" y="3025776"/>
                <a:ext cx="1077913" cy="1077913"/>
              </a:xfrm>
              <a:custGeom>
                <a:rect b="b" l="l" r="r" t="t"/>
                <a:pathLst>
                  <a:path extrusionOk="0" h="754" w="754">
                    <a:moveTo>
                      <a:pt x="377" y="754"/>
                    </a:moveTo>
                    <a:cubicBezTo>
                      <a:pt x="169" y="754"/>
                      <a:pt x="0" y="585"/>
                      <a:pt x="0" y="377"/>
                    </a:cubicBezTo>
                    <a:cubicBezTo>
                      <a:pt x="0" y="169"/>
                      <a:pt x="169" y="0"/>
                      <a:pt x="377" y="0"/>
                    </a:cubicBezTo>
                    <a:cubicBezTo>
                      <a:pt x="585" y="0"/>
                      <a:pt x="754" y="169"/>
                      <a:pt x="754" y="377"/>
                    </a:cubicBezTo>
                    <a:cubicBezTo>
                      <a:pt x="754" y="585"/>
                      <a:pt x="585" y="754"/>
                      <a:pt x="377" y="754"/>
                    </a:cubicBezTo>
                    <a:close/>
                    <a:moveTo>
                      <a:pt x="377" y="16"/>
                    </a:moveTo>
                    <a:cubicBezTo>
                      <a:pt x="178" y="16"/>
                      <a:pt x="16" y="178"/>
                      <a:pt x="16" y="377"/>
                    </a:cubicBezTo>
                    <a:cubicBezTo>
                      <a:pt x="16" y="576"/>
                      <a:pt x="178" y="738"/>
                      <a:pt x="377" y="738"/>
                    </a:cubicBezTo>
                    <a:cubicBezTo>
                      <a:pt x="576" y="738"/>
                      <a:pt x="738" y="576"/>
                      <a:pt x="738" y="377"/>
                    </a:cubicBezTo>
                    <a:cubicBezTo>
                      <a:pt x="738" y="178"/>
                      <a:pt x="576" y="16"/>
                      <a:pt x="377" y="1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8" name="Google Shape;568;p39"/>
              <p:cNvSpPr/>
              <p:nvPr/>
            </p:nvSpPr>
            <p:spPr>
              <a:xfrm>
                <a:off x="5157788" y="3017838"/>
                <a:ext cx="846138" cy="1147763"/>
              </a:xfrm>
              <a:custGeom>
                <a:rect b="b" l="l" r="r" t="t"/>
                <a:pathLst>
                  <a:path extrusionOk="0" h="803" w="592">
                    <a:moveTo>
                      <a:pt x="421" y="803"/>
                    </a:moveTo>
                    <a:cubicBezTo>
                      <a:pt x="189" y="803"/>
                      <a:pt x="0" y="614"/>
                      <a:pt x="0" y="382"/>
                    </a:cubicBezTo>
                    <a:cubicBezTo>
                      <a:pt x="0" y="219"/>
                      <a:pt x="95" y="69"/>
                      <a:pt x="243" y="0"/>
                    </a:cubicBezTo>
                    <a:cubicBezTo>
                      <a:pt x="249" y="15"/>
                      <a:pt x="249" y="15"/>
                      <a:pt x="249" y="15"/>
                    </a:cubicBezTo>
                    <a:cubicBezTo>
                      <a:pt x="107" y="81"/>
                      <a:pt x="16" y="225"/>
                      <a:pt x="16" y="382"/>
                    </a:cubicBezTo>
                    <a:cubicBezTo>
                      <a:pt x="16" y="605"/>
                      <a:pt x="198" y="787"/>
                      <a:pt x="421" y="787"/>
                    </a:cubicBezTo>
                    <a:cubicBezTo>
                      <a:pt x="478" y="787"/>
                      <a:pt x="534" y="775"/>
                      <a:pt x="586" y="752"/>
                    </a:cubicBezTo>
                    <a:cubicBezTo>
                      <a:pt x="592" y="766"/>
                      <a:pt x="592" y="766"/>
                      <a:pt x="592" y="766"/>
                    </a:cubicBezTo>
                    <a:cubicBezTo>
                      <a:pt x="538" y="791"/>
                      <a:pt x="481" y="803"/>
                      <a:pt x="421" y="80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9" name="Google Shape;569;p39"/>
              <p:cNvSpPr/>
              <p:nvPr/>
            </p:nvSpPr>
            <p:spPr>
              <a:xfrm>
                <a:off x="5487988" y="2997201"/>
                <a:ext cx="68263" cy="119063"/>
              </a:xfrm>
              <a:custGeom>
                <a:rect b="b" l="l" r="r" t="t"/>
                <a:pathLst>
                  <a:path extrusionOk="0" h="84" w="48">
                    <a:moveTo>
                      <a:pt x="39" y="84"/>
                    </a:moveTo>
                    <a:cubicBezTo>
                      <a:pt x="36" y="84"/>
                      <a:pt x="33" y="82"/>
                      <a:pt x="32" y="79"/>
                    </a:cubicBezTo>
                    <a:cubicBezTo>
                      <a:pt x="2" y="13"/>
                      <a:pt x="2" y="13"/>
                      <a:pt x="2" y="13"/>
                    </a:cubicBezTo>
                    <a:cubicBezTo>
                      <a:pt x="0" y="9"/>
                      <a:pt x="2" y="4"/>
                      <a:pt x="6" y="2"/>
                    </a:cubicBezTo>
                    <a:cubicBezTo>
                      <a:pt x="10" y="0"/>
                      <a:pt x="14" y="2"/>
                      <a:pt x="16" y="6"/>
                    </a:cubicBezTo>
                    <a:cubicBezTo>
                      <a:pt x="47" y="73"/>
                      <a:pt x="47" y="73"/>
                      <a:pt x="47" y="73"/>
                    </a:cubicBezTo>
                    <a:cubicBezTo>
                      <a:pt x="48" y="77"/>
                      <a:pt x="47" y="81"/>
                      <a:pt x="43" y="83"/>
                    </a:cubicBezTo>
                    <a:cubicBezTo>
                      <a:pt x="42" y="84"/>
                      <a:pt x="40" y="84"/>
                      <a:pt x="39" y="8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0" name="Google Shape;570;p39"/>
              <p:cNvSpPr/>
              <p:nvPr/>
            </p:nvSpPr>
            <p:spPr>
              <a:xfrm>
                <a:off x="5953125" y="4019551"/>
                <a:ext cx="66675" cy="112713"/>
              </a:xfrm>
              <a:custGeom>
                <a:rect b="b" l="l" r="r" t="t"/>
                <a:pathLst>
                  <a:path extrusionOk="0" h="79" w="47">
                    <a:moveTo>
                      <a:pt x="38" y="79"/>
                    </a:moveTo>
                    <a:cubicBezTo>
                      <a:pt x="35" y="79"/>
                      <a:pt x="32" y="78"/>
                      <a:pt x="30" y="75"/>
                    </a:cubicBezTo>
                    <a:cubicBezTo>
                      <a:pt x="2" y="13"/>
                      <a:pt x="2" y="13"/>
                      <a:pt x="2" y="13"/>
                    </a:cubicBezTo>
                    <a:cubicBezTo>
                      <a:pt x="0" y="9"/>
                      <a:pt x="2" y="4"/>
                      <a:pt x="6" y="2"/>
                    </a:cubicBezTo>
                    <a:cubicBezTo>
                      <a:pt x="10" y="0"/>
                      <a:pt x="15" y="2"/>
                      <a:pt x="17" y="6"/>
                    </a:cubicBezTo>
                    <a:cubicBezTo>
                      <a:pt x="45" y="68"/>
                      <a:pt x="45" y="68"/>
                      <a:pt x="45" y="68"/>
                    </a:cubicBezTo>
                    <a:cubicBezTo>
                      <a:pt x="47" y="72"/>
                      <a:pt x="45" y="77"/>
                      <a:pt x="41" y="79"/>
                    </a:cubicBezTo>
                    <a:cubicBezTo>
                      <a:pt x="40" y="79"/>
                      <a:pt x="39" y="79"/>
                      <a:pt x="38" y="7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1" name="Google Shape;571;p39"/>
              <p:cNvSpPr/>
              <p:nvPr/>
            </p:nvSpPr>
            <p:spPr>
              <a:xfrm>
                <a:off x="5470525" y="3062288"/>
                <a:ext cx="131763" cy="73025"/>
              </a:xfrm>
              <a:custGeom>
                <a:rect b="b" l="l" r="r" t="t"/>
                <a:pathLst>
                  <a:path extrusionOk="0" h="51" w="93">
                    <a:moveTo>
                      <a:pt x="90" y="8"/>
                    </a:moveTo>
                    <a:cubicBezTo>
                      <a:pt x="93" y="17"/>
                      <a:pt x="77" y="32"/>
                      <a:pt x="53" y="41"/>
                    </a:cubicBezTo>
                    <a:cubicBezTo>
                      <a:pt x="29" y="50"/>
                      <a:pt x="7" y="51"/>
                      <a:pt x="4" y="42"/>
                    </a:cubicBezTo>
                    <a:cubicBezTo>
                      <a:pt x="0" y="34"/>
                      <a:pt x="17" y="19"/>
                      <a:pt x="41" y="10"/>
                    </a:cubicBezTo>
                    <a:cubicBezTo>
                      <a:pt x="64" y="0"/>
                      <a:pt x="86" y="0"/>
                      <a:pt x="90" y="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2" name="Google Shape;572;p39"/>
              <p:cNvSpPr/>
              <p:nvPr/>
            </p:nvSpPr>
            <p:spPr>
              <a:xfrm>
                <a:off x="5900738" y="3995738"/>
                <a:ext cx="131763" cy="73025"/>
              </a:xfrm>
              <a:custGeom>
                <a:rect b="b" l="l" r="r" t="t"/>
                <a:pathLst>
                  <a:path extrusionOk="0" h="51" w="93">
                    <a:moveTo>
                      <a:pt x="89" y="8"/>
                    </a:moveTo>
                    <a:cubicBezTo>
                      <a:pt x="93" y="17"/>
                      <a:pt x="76" y="32"/>
                      <a:pt x="52" y="41"/>
                    </a:cubicBezTo>
                    <a:cubicBezTo>
                      <a:pt x="29" y="50"/>
                      <a:pt x="7" y="51"/>
                      <a:pt x="3" y="42"/>
                    </a:cubicBezTo>
                    <a:cubicBezTo>
                      <a:pt x="0" y="34"/>
                      <a:pt x="16" y="19"/>
                      <a:pt x="40" y="10"/>
                    </a:cubicBezTo>
                    <a:cubicBezTo>
                      <a:pt x="64" y="0"/>
                      <a:pt x="86" y="0"/>
                      <a:pt x="89" y="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3" name="Google Shape;573;p39"/>
              <p:cNvSpPr/>
              <p:nvPr/>
            </p:nvSpPr>
            <p:spPr>
              <a:xfrm>
                <a:off x="5416550" y="4241801"/>
                <a:ext cx="693738" cy="182563"/>
              </a:xfrm>
              <a:prstGeom prst="ellipse">
                <a:avLst/>
              </a:prstGeom>
              <a:noFill/>
              <a:ln cap="flat" cmpd="sng" w="9525">
                <a:solidFill>
                  <a:srgbClr val="FFFF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cxnSp>
            <p:nvCxnSpPr>
              <p:cNvPr id="574" name="Google Shape;574;p39"/>
              <p:cNvCxnSpPr/>
              <p:nvPr/>
            </p:nvCxnSpPr>
            <p:spPr>
              <a:xfrm rot="10800000">
                <a:off x="5759450" y="4157663"/>
                <a:ext cx="0" cy="176213"/>
              </a:xfrm>
              <a:prstGeom prst="straightConnector1">
                <a:avLst/>
              </a:prstGeom>
              <a:noFill/>
              <a:ln cap="rnd" cmpd="sng" w="22225">
                <a:solidFill>
                  <a:srgbClr val="FFFFFF"/>
                </a:solidFill>
                <a:prstDash val="solid"/>
                <a:round/>
                <a:headEnd len="med" w="med" type="none"/>
                <a:tailEnd len="med" w="med" type="none"/>
              </a:ln>
            </p:spPr>
          </p:cxnSp>
        </p:grpSp>
        <p:sp>
          <p:nvSpPr>
            <p:cNvPr id="575" name="Google Shape;575;p39"/>
            <p:cNvSpPr txBox="1"/>
            <p:nvPr/>
          </p:nvSpPr>
          <p:spPr>
            <a:xfrm>
              <a:off x="8683141" y="1950375"/>
              <a:ext cx="2665394" cy="864934"/>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7F7F7F"/>
                </a:buClr>
                <a:buSzPts val="1500"/>
                <a:buFont typeface="Arial"/>
                <a:buNone/>
              </a:pPr>
              <a:r>
                <a:rPr lang="vi" sz="1500">
                  <a:solidFill>
                    <a:srgbClr val="7F7F7F"/>
                  </a:solidFill>
                  <a:latin typeface="Calibri"/>
                  <a:ea typeface="Calibri"/>
                  <a:cs typeface="Calibri"/>
                  <a:sym typeface="Calibri"/>
                </a:rPr>
                <a:t>Description</a:t>
              </a:r>
              <a:endParaRPr sz="1100"/>
            </a:p>
          </p:txBody>
        </p:sp>
      </p:grpSp>
      <p:grpSp>
        <p:nvGrpSpPr>
          <p:cNvPr id="576" name="Google Shape;576;p39"/>
          <p:cNvGrpSpPr/>
          <p:nvPr/>
        </p:nvGrpSpPr>
        <p:grpSpPr>
          <a:xfrm>
            <a:off x="6484750" y="2278011"/>
            <a:ext cx="2707751" cy="657739"/>
            <a:chOff x="7738200" y="3037348"/>
            <a:chExt cx="3610335" cy="876985"/>
          </a:xfrm>
        </p:grpSpPr>
        <p:sp>
          <p:nvSpPr>
            <p:cNvPr id="577" name="Google Shape;577;p39"/>
            <p:cNvSpPr txBox="1"/>
            <p:nvPr/>
          </p:nvSpPr>
          <p:spPr>
            <a:xfrm>
              <a:off x="8683141" y="3049399"/>
              <a:ext cx="2665394" cy="864934"/>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7F7F7F"/>
                </a:buClr>
                <a:buSzPts val="1500"/>
                <a:buFont typeface="Arial"/>
                <a:buNone/>
              </a:pPr>
              <a:r>
                <a:rPr lang="vi" sz="1500">
                  <a:solidFill>
                    <a:srgbClr val="7F7F7F"/>
                  </a:solidFill>
                  <a:latin typeface="Calibri"/>
                  <a:ea typeface="Calibri"/>
                  <a:cs typeface="Calibri"/>
                  <a:sym typeface="Calibri"/>
                </a:rPr>
                <a:t>Published year</a:t>
              </a:r>
              <a:endParaRPr sz="1100"/>
            </a:p>
          </p:txBody>
        </p:sp>
        <p:grpSp>
          <p:nvGrpSpPr>
            <p:cNvPr id="578" name="Google Shape;578;p39"/>
            <p:cNvGrpSpPr/>
            <p:nvPr/>
          </p:nvGrpSpPr>
          <p:grpSpPr>
            <a:xfrm>
              <a:off x="7738200" y="3037348"/>
              <a:ext cx="873676" cy="874283"/>
              <a:chOff x="0" y="284163"/>
              <a:chExt cx="2286000" cy="2287588"/>
            </a:xfrm>
          </p:grpSpPr>
          <p:sp>
            <p:nvSpPr>
              <p:cNvPr id="579" name="Google Shape;579;p39"/>
              <p:cNvSpPr/>
              <p:nvPr/>
            </p:nvSpPr>
            <p:spPr>
              <a:xfrm>
                <a:off x="0" y="284163"/>
                <a:ext cx="2286000" cy="2287588"/>
              </a:xfrm>
              <a:prstGeom prst="rect">
                <a:avLst/>
              </a:prstGeom>
              <a:noFill/>
              <a:ln cap="flat" cmpd="sng" w="9525">
                <a:solidFill>
                  <a:srgbClr val="43BF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0" name="Google Shape;580;p39"/>
              <p:cNvSpPr/>
              <p:nvPr/>
            </p:nvSpPr>
            <p:spPr>
              <a:xfrm>
                <a:off x="922338" y="765176"/>
                <a:ext cx="920750" cy="839788"/>
              </a:xfrm>
              <a:custGeom>
                <a:rect b="b" l="l" r="r" t="t"/>
                <a:pathLst>
                  <a:path extrusionOk="0" h="588" w="645">
                    <a:moveTo>
                      <a:pt x="322" y="588"/>
                    </a:moveTo>
                    <a:cubicBezTo>
                      <a:pt x="244" y="588"/>
                      <a:pt x="170" y="558"/>
                      <a:pt x="114" y="502"/>
                    </a:cubicBezTo>
                    <a:cubicBezTo>
                      <a:pt x="0" y="387"/>
                      <a:pt x="0" y="201"/>
                      <a:pt x="114" y="86"/>
                    </a:cubicBezTo>
                    <a:cubicBezTo>
                      <a:pt x="170" y="30"/>
                      <a:pt x="244" y="0"/>
                      <a:pt x="322" y="0"/>
                    </a:cubicBezTo>
                    <a:cubicBezTo>
                      <a:pt x="401" y="0"/>
                      <a:pt x="475" y="30"/>
                      <a:pt x="530" y="86"/>
                    </a:cubicBezTo>
                    <a:cubicBezTo>
                      <a:pt x="645" y="201"/>
                      <a:pt x="645" y="387"/>
                      <a:pt x="530" y="502"/>
                    </a:cubicBezTo>
                    <a:cubicBezTo>
                      <a:pt x="475" y="558"/>
                      <a:pt x="401" y="588"/>
                      <a:pt x="322" y="588"/>
                    </a:cubicBezTo>
                    <a:close/>
                    <a:moveTo>
                      <a:pt x="322" y="16"/>
                    </a:moveTo>
                    <a:cubicBezTo>
                      <a:pt x="248" y="16"/>
                      <a:pt x="178" y="45"/>
                      <a:pt x="126" y="97"/>
                    </a:cubicBezTo>
                    <a:cubicBezTo>
                      <a:pt x="17" y="206"/>
                      <a:pt x="17" y="382"/>
                      <a:pt x="126" y="491"/>
                    </a:cubicBezTo>
                    <a:cubicBezTo>
                      <a:pt x="178" y="543"/>
                      <a:pt x="248" y="572"/>
                      <a:pt x="322" y="572"/>
                    </a:cubicBezTo>
                    <a:cubicBezTo>
                      <a:pt x="397" y="572"/>
                      <a:pt x="466" y="543"/>
                      <a:pt x="519" y="491"/>
                    </a:cubicBezTo>
                    <a:cubicBezTo>
                      <a:pt x="627" y="382"/>
                      <a:pt x="627" y="206"/>
                      <a:pt x="519" y="97"/>
                    </a:cubicBezTo>
                    <a:cubicBezTo>
                      <a:pt x="466" y="45"/>
                      <a:pt x="397" y="16"/>
                      <a:pt x="322" y="16"/>
                    </a:cubicBezTo>
                    <a:close/>
                  </a:path>
                </a:pathLst>
              </a:custGeom>
              <a:solidFill>
                <a:srgbClr val="43B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1" name="Google Shape;581;p39"/>
              <p:cNvSpPr/>
              <p:nvPr/>
            </p:nvSpPr>
            <p:spPr>
              <a:xfrm>
                <a:off x="1027113" y="830263"/>
                <a:ext cx="711200" cy="708025"/>
              </a:xfrm>
              <a:custGeom>
                <a:rect b="b" l="l" r="r" t="t"/>
                <a:pathLst>
                  <a:path extrusionOk="0" h="496" w="497">
                    <a:moveTo>
                      <a:pt x="248" y="496"/>
                    </a:moveTo>
                    <a:cubicBezTo>
                      <a:pt x="182" y="496"/>
                      <a:pt x="120" y="470"/>
                      <a:pt x="73" y="424"/>
                    </a:cubicBezTo>
                    <a:cubicBezTo>
                      <a:pt x="26" y="377"/>
                      <a:pt x="0" y="314"/>
                      <a:pt x="0" y="248"/>
                    </a:cubicBezTo>
                    <a:cubicBezTo>
                      <a:pt x="0" y="182"/>
                      <a:pt x="26" y="119"/>
                      <a:pt x="73" y="72"/>
                    </a:cubicBezTo>
                    <a:cubicBezTo>
                      <a:pt x="120" y="26"/>
                      <a:pt x="182" y="0"/>
                      <a:pt x="248" y="0"/>
                    </a:cubicBezTo>
                    <a:cubicBezTo>
                      <a:pt x="315" y="0"/>
                      <a:pt x="377" y="26"/>
                      <a:pt x="424" y="72"/>
                    </a:cubicBezTo>
                    <a:cubicBezTo>
                      <a:pt x="471" y="119"/>
                      <a:pt x="497" y="182"/>
                      <a:pt x="497" y="248"/>
                    </a:cubicBezTo>
                    <a:cubicBezTo>
                      <a:pt x="497" y="314"/>
                      <a:pt x="471" y="377"/>
                      <a:pt x="424" y="424"/>
                    </a:cubicBezTo>
                    <a:cubicBezTo>
                      <a:pt x="377" y="470"/>
                      <a:pt x="315" y="496"/>
                      <a:pt x="248" y="496"/>
                    </a:cubicBezTo>
                    <a:close/>
                    <a:moveTo>
                      <a:pt x="248" y="16"/>
                    </a:moveTo>
                    <a:cubicBezTo>
                      <a:pt x="186" y="16"/>
                      <a:pt x="128" y="40"/>
                      <a:pt x="84" y="84"/>
                    </a:cubicBezTo>
                    <a:cubicBezTo>
                      <a:pt x="40" y="128"/>
                      <a:pt x="16" y="186"/>
                      <a:pt x="16" y="248"/>
                    </a:cubicBezTo>
                    <a:cubicBezTo>
                      <a:pt x="16" y="310"/>
                      <a:pt x="40" y="368"/>
                      <a:pt x="84" y="412"/>
                    </a:cubicBezTo>
                    <a:cubicBezTo>
                      <a:pt x="128" y="456"/>
                      <a:pt x="186" y="480"/>
                      <a:pt x="248" y="480"/>
                    </a:cubicBezTo>
                    <a:cubicBezTo>
                      <a:pt x="310" y="480"/>
                      <a:pt x="369" y="456"/>
                      <a:pt x="413" y="412"/>
                    </a:cubicBezTo>
                    <a:cubicBezTo>
                      <a:pt x="456" y="368"/>
                      <a:pt x="481" y="310"/>
                      <a:pt x="481" y="248"/>
                    </a:cubicBezTo>
                    <a:cubicBezTo>
                      <a:pt x="481" y="186"/>
                      <a:pt x="456" y="128"/>
                      <a:pt x="413" y="84"/>
                    </a:cubicBezTo>
                    <a:cubicBezTo>
                      <a:pt x="369" y="40"/>
                      <a:pt x="310" y="16"/>
                      <a:pt x="248" y="16"/>
                    </a:cubicBezTo>
                    <a:close/>
                  </a:path>
                </a:pathLst>
              </a:custGeom>
              <a:solidFill>
                <a:srgbClr val="43B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2" name="Google Shape;582;p39"/>
              <p:cNvSpPr/>
              <p:nvPr/>
            </p:nvSpPr>
            <p:spPr>
              <a:xfrm>
                <a:off x="1009650" y="1473201"/>
                <a:ext cx="85725" cy="82550"/>
              </a:xfrm>
              <a:custGeom>
                <a:rect b="b" l="l" r="r" t="t"/>
                <a:pathLst>
                  <a:path extrusionOk="0" h="52" w="54">
                    <a:moveTo>
                      <a:pt x="11" y="52"/>
                    </a:moveTo>
                    <a:lnTo>
                      <a:pt x="0" y="42"/>
                    </a:lnTo>
                    <a:lnTo>
                      <a:pt x="43" y="0"/>
                    </a:lnTo>
                    <a:lnTo>
                      <a:pt x="54" y="10"/>
                    </a:lnTo>
                    <a:lnTo>
                      <a:pt x="11" y="52"/>
                    </a:lnTo>
                    <a:close/>
                  </a:path>
                </a:pathLst>
              </a:custGeom>
              <a:solidFill>
                <a:srgbClr val="43B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3" name="Google Shape;583;p39"/>
              <p:cNvSpPr/>
              <p:nvPr/>
            </p:nvSpPr>
            <p:spPr>
              <a:xfrm>
                <a:off x="455613" y="1519238"/>
                <a:ext cx="596900" cy="592138"/>
              </a:xfrm>
              <a:custGeom>
                <a:rect b="b" l="l" r="r" t="t"/>
                <a:pathLst>
                  <a:path extrusionOk="0" h="414" w="417">
                    <a:moveTo>
                      <a:pt x="41" y="414"/>
                    </a:moveTo>
                    <a:cubicBezTo>
                      <a:pt x="34" y="414"/>
                      <a:pt x="27" y="412"/>
                      <a:pt x="23" y="407"/>
                    </a:cubicBezTo>
                    <a:cubicBezTo>
                      <a:pt x="7" y="392"/>
                      <a:pt x="7" y="392"/>
                      <a:pt x="7" y="392"/>
                    </a:cubicBezTo>
                    <a:cubicBezTo>
                      <a:pt x="3" y="387"/>
                      <a:pt x="0" y="381"/>
                      <a:pt x="0" y="374"/>
                    </a:cubicBezTo>
                    <a:cubicBezTo>
                      <a:pt x="0" y="367"/>
                      <a:pt x="3" y="361"/>
                      <a:pt x="7" y="356"/>
                    </a:cubicBezTo>
                    <a:cubicBezTo>
                      <a:pt x="356" y="7"/>
                      <a:pt x="356" y="7"/>
                      <a:pt x="356" y="7"/>
                    </a:cubicBezTo>
                    <a:cubicBezTo>
                      <a:pt x="361" y="2"/>
                      <a:pt x="367" y="0"/>
                      <a:pt x="374" y="0"/>
                    </a:cubicBezTo>
                    <a:cubicBezTo>
                      <a:pt x="381" y="0"/>
                      <a:pt x="387" y="2"/>
                      <a:pt x="392" y="7"/>
                    </a:cubicBezTo>
                    <a:cubicBezTo>
                      <a:pt x="407" y="22"/>
                      <a:pt x="407" y="22"/>
                      <a:pt x="407" y="22"/>
                    </a:cubicBezTo>
                    <a:cubicBezTo>
                      <a:pt x="417" y="32"/>
                      <a:pt x="417" y="48"/>
                      <a:pt x="407" y="58"/>
                    </a:cubicBezTo>
                    <a:cubicBezTo>
                      <a:pt x="58" y="407"/>
                      <a:pt x="58" y="407"/>
                      <a:pt x="58" y="407"/>
                    </a:cubicBezTo>
                    <a:cubicBezTo>
                      <a:pt x="54" y="412"/>
                      <a:pt x="47" y="414"/>
                      <a:pt x="41" y="414"/>
                    </a:cubicBezTo>
                    <a:close/>
                    <a:moveTo>
                      <a:pt x="374" y="16"/>
                    </a:moveTo>
                    <a:cubicBezTo>
                      <a:pt x="372" y="16"/>
                      <a:pt x="369" y="17"/>
                      <a:pt x="368" y="18"/>
                    </a:cubicBezTo>
                    <a:cubicBezTo>
                      <a:pt x="19" y="367"/>
                      <a:pt x="19" y="367"/>
                      <a:pt x="19" y="367"/>
                    </a:cubicBezTo>
                    <a:cubicBezTo>
                      <a:pt x="17" y="369"/>
                      <a:pt x="16" y="371"/>
                      <a:pt x="16" y="374"/>
                    </a:cubicBezTo>
                    <a:cubicBezTo>
                      <a:pt x="16" y="376"/>
                      <a:pt x="17" y="379"/>
                      <a:pt x="19" y="380"/>
                    </a:cubicBezTo>
                    <a:cubicBezTo>
                      <a:pt x="34" y="396"/>
                      <a:pt x="34" y="396"/>
                      <a:pt x="34" y="396"/>
                    </a:cubicBezTo>
                    <a:cubicBezTo>
                      <a:pt x="37" y="399"/>
                      <a:pt x="44" y="399"/>
                      <a:pt x="47" y="396"/>
                    </a:cubicBezTo>
                    <a:cubicBezTo>
                      <a:pt x="396" y="47"/>
                      <a:pt x="396" y="47"/>
                      <a:pt x="396" y="47"/>
                    </a:cubicBezTo>
                    <a:cubicBezTo>
                      <a:pt x="400" y="43"/>
                      <a:pt x="400" y="37"/>
                      <a:pt x="396" y="34"/>
                    </a:cubicBezTo>
                    <a:cubicBezTo>
                      <a:pt x="381" y="18"/>
                      <a:pt x="381" y="18"/>
                      <a:pt x="381" y="18"/>
                    </a:cubicBezTo>
                    <a:cubicBezTo>
                      <a:pt x="379" y="17"/>
                      <a:pt x="377" y="16"/>
                      <a:pt x="374" y="16"/>
                    </a:cubicBezTo>
                    <a:close/>
                  </a:path>
                </a:pathLst>
              </a:custGeom>
              <a:solidFill>
                <a:srgbClr val="43B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584" name="Google Shape;584;p39"/>
          <p:cNvGrpSpPr/>
          <p:nvPr/>
        </p:nvGrpSpPr>
        <p:grpSpPr>
          <a:xfrm>
            <a:off x="6484737" y="3101568"/>
            <a:ext cx="2707752" cy="655712"/>
            <a:chOff x="7738199" y="4139674"/>
            <a:chExt cx="3610336" cy="874283"/>
          </a:xfrm>
        </p:grpSpPr>
        <p:sp>
          <p:nvSpPr>
            <p:cNvPr id="585" name="Google Shape;585;p39"/>
            <p:cNvSpPr txBox="1"/>
            <p:nvPr/>
          </p:nvSpPr>
          <p:spPr>
            <a:xfrm>
              <a:off x="8683141" y="4146686"/>
              <a:ext cx="2665394" cy="864934"/>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7F7F7F"/>
                </a:buClr>
                <a:buSzPts val="1500"/>
                <a:buFont typeface="Arial"/>
                <a:buNone/>
              </a:pPr>
              <a:r>
                <a:rPr lang="vi" sz="1500">
                  <a:solidFill>
                    <a:srgbClr val="7F7F7F"/>
                  </a:solidFill>
                  <a:latin typeface="Calibri"/>
                  <a:ea typeface="Calibri"/>
                  <a:cs typeface="Calibri"/>
                  <a:sym typeface="Calibri"/>
                </a:rPr>
                <a:t>Book cover and file</a:t>
              </a:r>
              <a:endParaRPr sz="1100"/>
            </a:p>
          </p:txBody>
        </p:sp>
        <p:grpSp>
          <p:nvGrpSpPr>
            <p:cNvPr id="586" name="Google Shape;586;p39"/>
            <p:cNvGrpSpPr/>
            <p:nvPr/>
          </p:nvGrpSpPr>
          <p:grpSpPr>
            <a:xfrm>
              <a:off x="7738199" y="4139674"/>
              <a:ext cx="873676" cy="874283"/>
              <a:chOff x="2286000" y="284163"/>
              <a:chExt cx="2286000" cy="2287588"/>
            </a:xfrm>
          </p:grpSpPr>
          <p:sp>
            <p:nvSpPr>
              <p:cNvPr id="587" name="Google Shape;587;p39"/>
              <p:cNvSpPr/>
              <p:nvPr/>
            </p:nvSpPr>
            <p:spPr>
              <a:xfrm>
                <a:off x="2286000" y="284163"/>
                <a:ext cx="2286000" cy="2287588"/>
              </a:xfrm>
              <a:prstGeom prst="rect">
                <a:avLst/>
              </a:prstGeom>
              <a:solidFill>
                <a:srgbClr val="308BF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8" name="Google Shape;588;p39"/>
              <p:cNvSpPr/>
              <p:nvPr/>
            </p:nvSpPr>
            <p:spPr>
              <a:xfrm>
                <a:off x="3032125" y="744538"/>
                <a:ext cx="820738" cy="1081088"/>
              </a:xfrm>
              <a:custGeom>
                <a:rect b="b" l="l" r="r" t="t"/>
                <a:pathLst>
                  <a:path extrusionOk="0" h="757" w="574">
                    <a:moveTo>
                      <a:pt x="383" y="757"/>
                    </a:moveTo>
                    <a:cubicBezTo>
                      <a:pt x="191" y="757"/>
                      <a:pt x="191" y="757"/>
                      <a:pt x="191" y="757"/>
                    </a:cubicBezTo>
                    <a:cubicBezTo>
                      <a:pt x="178" y="757"/>
                      <a:pt x="167" y="746"/>
                      <a:pt x="167" y="734"/>
                    </a:cubicBezTo>
                    <a:cubicBezTo>
                      <a:pt x="167" y="678"/>
                      <a:pt x="167" y="678"/>
                      <a:pt x="167" y="678"/>
                    </a:cubicBezTo>
                    <a:cubicBezTo>
                      <a:pt x="167" y="625"/>
                      <a:pt x="125" y="561"/>
                      <a:pt x="84" y="499"/>
                    </a:cubicBezTo>
                    <a:cubicBezTo>
                      <a:pt x="74" y="485"/>
                      <a:pt x="64" y="470"/>
                      <a:pt x="55" y="456"/>
                    </a:cubicBezTo>
                    <a:cubicBezTo>
                      <a:pt x="45" y="442"/>
                      <a:pt x="36" y="428"/>
                      <a:pt x="29" y="412"/>
                    </a:cubicBezTo>
                    <a:cubicBezTo>
                      <a:pt x="28" y="410"/>
                      <a:pt x="27" y="408"/>
                      <a:pt x="27" y="408"/>
                    </a:cubicBezTo>
                    <a:cubicBezTo>
                      <a:pt x="9" y="370"/>
                      <a:pt x="0" y="329"/>
                      <a:pt x="0" y="287"/>
                    </a:cubicBezTo>
                    <a:cubicBezTo>
                      <a:pt x="0" y="129"/>
                      <a:pt x="129" y="0"/>
                      <a:pt x="287" y="0"/>
                    </a:cubicBezTo>
                    <a:cubicBezTo>
                      <a:pt x="445" y="0"/>
                      <a:pt x="574" y="129"/>
                      <a:pt x="574" y="287"/>
                    </a:cubicBezTo>
                    <a:cubicBezTo>
                      <a:pt x="574" y="329"/>
                      <a:pt x="565" y="370"/>
                      <a:pt x="547" y="408"/>
                    </a:cubicBezTo>
                    <a:cubicBezTo>
                      <a:pt x="547" y="408"/>
                      <a:pt x="546" y="411"/>
                      <a:pt x="545" y="412"/>
                    </a:cubicBezTo>
                    <a:cubicBezTo>
                      <a:pt x="538" y="428"/>
                      <a:pt x="529" y="442"/>
                      <a:pt x="519" y="456"/>
                    </a:cubicBezTo>
                    <a:cubicBezTo>
                      <a:pt x="510" y="470"/>
                      <a:pt x="500" y="485"/>
                      <a:pt x="490" y="499"/>
                    </a:cubicBezTo>
                    <a:cubicBezTo>
                      <a:pt x="449" y="561"/>
                      <a:pt x="407" y="625"/>
                      <a:pt x="407" y="678"/>
                    </a:cubicBezTo>
                    <a:cubicBezTo>
                      <a:pt x="407" y="734"/>
                      <a:pt x="407" y="734"/>
                      <a:pt x="407" y="734"/>
                    </a:cubicBezTo>
                    <a:cubicBezTo>
                      <a:pt x="407" y="746"/>
                      <a:pt x="396" y="757"/>
                      <a:pt x="383" y="757"/>
                    </a:cubicBezTo>
                    <a:close/>
                    <a:moveTo>
                      <a:pt x="287" y="16"/>
                    </a:moveTo>
                    <a:cubicBezTo>
                      <a:pt x="138" y="16"/>
                      <a:pt x="16" y="138"/>
                      <a:pt x="16" y="287"/>
                    </a:cubicBezTo>
                    <a:cubicBezTo>
                      <a:pt x="16" y="327"/>
                      <a:pt x="25" y="365"/>
                      <a:pt x="41" y="401"/>
                    </a:cubicBezTo>
                    <a:cubicBezTo>
                      <a:pt x="42" y="402"/>
                      <a:pt x="42" y="403"/>
                      <a:pt x="43" y="404"/>
                    </a:cubicBezTo>
                    <a:cubicBezTo>
                      <a:pt x="43" y="405"/>
                      <a:pt x="43" y="405"/>
                      <a:pt x="43" y="405"/>
                    </a:cubicBezTo>
                    <a:cubicBezTo>
                      <a:pt x="50" y="420"/>
                      <a:pt x="59" y="434"/>
                      <a:pt x="68" y="447"/>
                    </a:cubicBezTo>
                    <a:cubicBezTo>
                      <a:pt x="69" y="447"/>
                      <a:pt x="69" y="447"/>
                      <a:pt x="69" y="447"/>
                    </a:cubicBezTo>
                    <a:cubicBezTo>
                      <a:pt x="78" y="462"/>
                      <a:pt x="87" y="476"/>
                      <a:pt x="97" y="490"/>
                    </a:cubicBezTo>
                    <a:cubicBezTo>
                      <a:pt x="141" y="557"/>
                      <a:pt x="183" y="621"/>
                      <a:pt x="183" y="678"/>
                    </a:cubicBezTo>
                    <a:cubicBezTo>
                      <a:pt x="183" y="734"/>
                      <a:pt x="183" y="734"/>
                      <a:pt x="183" y="734"/>
                    </a:cubicBezTo>
                    <a:cubicBezTo>
                      <a:pt x="183" y="738"/>
                      <a:pt x="187" y="741"/>
                      <a:pt x="191" y="741"/>
                    </a:cubicBezTo>
                    <a:cubicBezTo>
                      <a:pt x="383" y="741"/>
                      <a:pt x="383" y="741"/>
                      <a:pt x="383" y="741"/>
                    </a:cubicBezTo>
                    <a:cubicBezTo>
                      <a:pt x="387" y="741"/>
                      <a:pt x="391" y="738"/>
                      <a:pt x="391" y="734"/>
                    </a:cubicBezTo>
                    <a:cubicBezTo>
                      <a:pt x="391" y="678"/>
                      <a:pt x="391" y="678"/>
                      <a:pt x="391" y="678"/>
                    </a:cubicBezTo>
                    <a:cubicBezTo>
                      <a:pt x="391" y="621"/>
                      <a:pt x="433" y="557"/>
                      <a:pt x="477" y="490"/>
                    </a:cubicBezTo>
                    <a:cubicBezTo>
                      <a:pt x="486" y="476"/>
                      <a:pt x="496" y="462"/>
                      <a:pt x="505" y="447"/>
                    </a:cubicBezTo>
                    <a:cubicBezTo>
                      <a:pt x="506" y="447"/>
                      <a:pt x="506" y="447"/>
                      <a:pt x="506" y="447"/>
                    </a:cubicBezTo>
                    <a:cubicBezTo>
                      <a:pt x="515" y="434"/>
                      <a:pt x="524" y="420"/>
                      <a:pt x="531" y="405"/>
                    </a:cubicBezTo>
                    <a:cubicBezTo>
                      <a:pt x="531" y="404"/>
                      <a:pt x="531" y="404"/>
                      <a:pt x="531" y="404"/>
                    </a:cubicBezTo>
                    <a:cubicBezTo>
                      <a:pt x="532" y="403"/>
                      <a:pt x="532" y="402"/>
                      <a:pt x="532" y="402"/>
                    </a:cubicBezTo>
                    <a:cubicBezTo>
                      <a:pt x="549" y="365"/>
                      <a:pt x="558" y="327"/>
                      <a:pt x="558" y="287"/>
                    </a:cubicBezTo>
                    <a:cubicBezTo>
                      <a:pt x="558" y="138"/>
                      <a:pt x="436" y="16"/>
                      <a:pt x="287" y="1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9" name="Google Shape;589;p39"/>
              <p:cNvSpPr/>
              <p:nvPr/>
            </p:nvSpPr>
            <p:spPr>
              <a:xfrm>
                <a:off x="3270250" y="1865313"/>
                <a:ext cx="342900" cy="71438"/>
              </a:xfrm>
              <a:custGeom>
                <a:rect b="b" l="l" r="r" t="t"/>
                <a:pathLst>
                  <a:path extrusionOk="0" h="50" w="240">
                    <a:moveTo>
                      <a:pt x="221" y="50"/>
                    </a:moveTo>
                    <a:cubicBezTo>
                      <a:pt x="19" y="50"/>
                      <a:pt x="19" y="50"/>
                      <a:pt x="19" y="50"/>
                    </a:cubicBezTo>
                    <a:cubicBezTo>
                      <a:pt x="9" y="50"/>
                      <a:pt x="0" y="42"/>
                      <a:pt x="0" y="31"/>
                    </a:cubicBezTo>
                    <a:cubicBezTo>
                      <a:pt x="0" y="19"/>
                      <a:pt x="0" y="19"/>
                      <a:pt x="0" y="19"/>
                    </a:cubicBezTo>
                    <a:cubicBezTo>
                      <a:pt x="0" y="8"/>
                      <a:pt x="9" y="0"/>
                      <a:pt x="19" y="0"/>
                    </a:cubicBezTo>
                    <a:cubicBezTo>
                      <a:pt x="221" y="0"/>
                      <a:pt x="221" y="0"/>
                      <a:pt x="221" y="0"/>
                    </a:cubicBezTo>
                    <a:cubicBezTo>
                      <a:pt x="231" y="0"/>
                      <a:pt x="240" y="8"/>
                      <a:pt x="240" y="19"/>
                    </a:cubicBezTo>
                    <a:cubicBezTo>
                      <a:pt x="240" y="31"/>
                      <a:pt x="240" y="31"/>
                      <a:pt x="240" y="31"/>
                    </a:cubicBezTo>
                    <a:cubicBezTo>
                      <a:pt x="240" y="42"/>
                      <a:pt x="231" y="50"/>
                      <a:pt x="221" y="50"/>
                    </a:cubicBezTo>
                    <a:close/>
                    <a:moveTo>
                      <a:pt x="19" y="16"/>
                    </a:moveTo>
                    <a:cubicBezTo>
                      <a:pt x="18" y="16"/>
                      <a:pt x="16" y="17"/>
                      <a:pt x="16" y="19"/>
                    </a:cubicBezTo>
                    <a:cubicBezTo>
                      <a:pt x="16" y="31"/>
                      <a:pt x="16" y="31"/>
                      <a:pt x="16" y="31"/>
                    </a:cubicBezTo>
                    <a:cubicBezTo>
                      <a:pt x="16" y="33"/>
                      <a:pt x="18" y="34"/>
                      <a:pt x="19" y="34"/>
                    </a:cubicBezTo>
                    <a:cubicBezTo>
                      <a:pt x="221" y="34"/>
                      <a:pt x="221" y="34"/>
                      <a:pt x="221" y="34"/>
                    </a:cubicBezTo>
                    <a:cubicBezTo>
                      <a:pt x="222" y="34"/>
                      <a:pt x="224" y="33"/>
                      <a:pt x="224" y="31"/>
                    </a:cubicBezTo>
                    <a:cubicBezTo>
                      <a:pt x="224" y="19"/>
                      <a:pt x="224" y="19"/>
                      <a:pt x="224" y="19"/>
                    </a:cubicBezTo>
                    <a:cubicBezTo>
                      <a:pt x="224" y="17"/>
                      <a:pt x="222" y="16"/>
                      <a:pt x="221" y="16"/>
                    </a:cubicBezTo>
                    <a:lnTo>
                      <a:pt x="19" y="16"/>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0" name="Google Shape;590;p39"/>
              <p:cNvSpPr/>
              <p:nvPr/>
            </p:nvSpPr>
            <p:spPr>
              <a:xfrm>
                <a:off x="3305175" y="1962151"/>
                <a:ext cx="274638" cy="71438"/>
              </a:xfrm>
              <a:custGeom>
                <a:rect b="b" l="l" r="r" t="t"/>
                <a:pathLst>
                  <a:path extrusionOk="0" h="50" w="192">
                    <a:moveTo>
                      <a:pt x="173" y="50"/>
                    </a:moveTo>
                    <a:cubicBezTo>
                      <a:pt x="19" y="50"/>
                      <a:pt x="19" y="50"/>
                      <a:pt x="19" y="50"/>
                    </a:cubicBezTo>
                    <a:cubicBezTo>
                      <a:pt x="9" y="50"/>
                      <a:pt x="0" y="42"/>
                      <a:pt x="0" y="31"/>
                    </a:cubicBezTo>
                    <a:cubicBezTo>
                      <a:pt x="0" y="18"/>
                      <a:pt x="0" y="18"/>
                      <a:pt x="0" y="18"/>
                    </a:cubicBezTo>
                    <a:cubicBezTo>
                      <a:pt x="0" y="8"/>
                      <a:pt x="9" y="0"/>
                      <a:pt x="19" y="0"/>
                    </a:cubicBezTo>
                    <a:cubicBezTo>
                      <a:pt x="173" y="0"/>
                      <a:pt x="173" y="0"/>
                      <a:pt x="173" y="0"/>
                    </a:cubicBezTo>
                    <a:cubicBezTo>
                      <a:pt x="183" y="0"/>
                      <a:pt x="192" y="8"/>
                      <a:pt x="192" y="18"/>
                    </a:cubicBezTo>
                    <a:cubicBezTo>
                      <a:pt x="192" y="31"/>
                      <a:pt x="192" y="31"/>
                      <a:pt x="192" y="31"/>
                    </a:cubicBezTo>
                    <a:cubicBezTo>
                      <a:pt x="192" y="42"/>
                      <a:pt x="183" y="50"/>
                      <a:pt x="173" y="50"/>
                    </a:cubicBezTo>
                    <a:close/>
                    <a:moveTo>
                      <a:pt x="19" y="16"/>
                    </a:moveTo>
                    <a:cubicBezTo>
                      <a:pt x="18" y="16"/>
                      <a:pt x="16" y="17"/>
                      <a:pt x="16" y="18"/>
                    </a:cubicBezTo>
                    <a:cubicBezTo>
                      <a:pt x="16" y="31"/>
                      <a:pt x="16" y="31"/>
                      <a:pt x="16" y="31"/>
                    </a:cubicBezTo>
                    <a:cubicBezTo>
                      <a:pt x="16" y="33"/>
                      <a:pt x="18" y="34"/>
                      <a:pt x="19" y="34"/>
                    </a:cubicBezTo>
                    <a:cubicBezTo>
                      <a:pt x="173" y="34"/>
                      <a:pt x="173" y="34"/>
                      <a:pt x="173" y="34"/>
                    </a:cubicBezTo>
                    <a:cubicBezTo>
                      <a:pt x="174" y="34"/>
                      <a:pt x="176" y="33"/>
                      <a:pt x="176" y="31"/>
                    </a:cubicBezTo>
                    <a:cubicBezTo>
                      <a:pt x="176" y="18"/>
                      <a:pt x="176" y="18"/>
                      <a:pt x="176" y="18"/>
                    </a:cubicBezTo>
                    <a:cubicBezTo>
                      <a:pt x="176" y="17"/>
                      <a:pt x="174" y="16"/>
                      <a:pt x="173" y="16"/>
                    </a:cubicBezTo>
                    <a:lnTo>
                      <a:pt x="19" y="16"/>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1" name="Google Shape;591;p39"/>
              <p:cNvSpPr/>
              <p:nvPr/>
            </p:nvSpPr>
            <p:spPr>
              <a:xfrm>
                <a:off x="3340100" y="2057401"/>
                <a:ext cx="204788" cy="73025"/>
              </a:xfrm>
              <a:custGeom>
                <a:rect b="b" l="l" r="r" t="t"/>
                <a:pathLst>
                  <a:path extrusionOk="0" h="51" w="144">
                    <a:moveTo>
                      <a:pt x="125" y="51"/>
                    </a:moveTo>
                    <a:cubicBezTo>
                      <a:pt x="19" y="51"/>
                      <a:pt x="19" y="51"/>
                      <a:pt x="19" y="51"/>
                    </a:cubicBezTo>
                    <a:cubicBezTo>
                      <a:pt x="9" y="51"/>
                      <a:pt x="0" y="42"/>
                      <a:pt x="0" y="32"/>
                    </a:cubicBezTo>
                    <a:cubicBezTo>
                      <a:pt x="0" y="19"/>
                      <a:pt x="0" y="19"/>
                      <a:pt x="0" y="19"/>
                    </a:cubicBezTo>
                    <a:cubicBezTo>
                      <a:pt x="0" y="9"/>
                      <a:pt x="9" y="0"/>
                      <a:pt x="19" y="0"/>
                    </a:cubicBezTo>
                    <a:cubicBezTo>
                      <a:pt x="125" y="0"/>
                      <a:pt x="125" y="0"/>
                      <a:pt x="125" y="0"/>
                    </a:cubicBezTo>
                    <a:cubicBezTo>
                      <a:pt x="135" y="0"/>
                      <a:pt x="144" y="9"/>
                      <a:pt x="144" y="19"/>
                    </a:cubicBezTo>
                    <a:cubicBezTo>
                      <a:pt x="144" y="32"/>
                      <a:pt x="144" y="32"/>
                      <a:pt x="144" y="32"/>
                    </a:cubicBezTo>
                    <a:cubicBezTo>
                      <a:pt x="144" y="42"/>
                      <a:pt x="135" y="51"/>
                      <a:pt x="125" y="51"/>
                    </a:cubicBezTo>
                    <a:close/>
                    <a:moveTo>
                      <a:pt x="19" y="16"/>
                    </a:moveTo>
                    <a:cubicBezTo>
                      <a:pt x="18" y="16"/>
                      <a:pt x="16" y="18"/>
                      <a:pt x="16" y="19"/>
                    </a:cubicBezTo>
                    <a:cubicBezTo>
                      <a:pt x="16" y="32"/>
                      <a:pt x="16" y="32"/>
                      <a:pt x="16" y="32"/>
                    </a:cubicBezTo>
                    <a:cubicBezTo>
                      <a:pt x="16" y="34"/>
                      <a:pt x="18" y="35"/>
                      <a:pt x="19" y="35"/>
                    </a:cubicBezTo>
                    <a:cubicBezTo>
                      <a:pt x="125" y="35"/>
                      <a:pt x="125" y="35"/>
                      <a:pt x="125" y="35"/>
                    </a:cubicBezTo>
                    <a:cubicBezTo>
                      <a:pt x="126" y="35"/>
                      <a:pt x="128" y="34"/>
                      <a:pt x="128" y="32"/>
                    </a:cubicBezTo>
                    <a:cubicBezTo>
                      <a:pt x="128" y="19"/>
                      <a:pt x="128" y="19"/>
                      <a:pt x="128" y="19"/>
                    </a:cubicBezTo>
                    <a:cubicBezTo>
                      <a:pt x="128" y="18"/>
                      <a:pt x="126" y="16"/>
                      <a:pt x="125" y="16"/>
                    </a:cubicBezTo>
                    <a:lnTo>
                      <a:pt x="19" y="16"/>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2" name="Google Shape;592;p39"/>
              <p:cNvSpPr/>
              <p:nvPr/>
            </p:nvSpPr>
            <p:spPr>
              <a:xfrm>
                <a:off x="3132138" y="860426"/>
                <a:ext cx="252413" cy="334963"/>
              </a:xfrm>
              <a:custGeom>
                <a:rect b="b" l="l" r="r" t="t"/>
                <a:pathLst>
                  <a:path extrusionOk="0" h="234" w="177">
                    <a:moveTo>
                      <a:pt x="8" y="234"/>
                    </a:moveTo>
                    <a:cubicBezTo>
                      <a:pt x="4" y="234"/>
                      <a:pt x="0" y="230"/>
                      <a:pt x="0" y="226"/>
                    </a:cubicBezTo>
                    <a:cubicBezTo>
                      <a:pt x="0" y="79"/>
                      <a:pt x="120" y="0"/>
                      <a:pt x="169" y="0"/>
                    </a:cubicBezTo>
                    <a:cubicBezTo>
                      <a:pt x="173" y="0"/>
                      <a:pt x="177" y="3"/>
                      <a:pt x="177" y="8"/>
                    </a:cubicBezTo>
                    <a:cubicBezTo>
                      <a:pt x="177" y="12"/>
                      <a:pt x="173" y="16"/>
                      <a:pt x="169" y="16"/>
                    </a:cubicBezTo>
                    <a:cubicBezTo>
                      <a:pt x="130" y="16"/>
                      <a:pt x="16" y="88"/>
                      <a:pt x="16" y="226"/>
                    </a:cubicBezTo>
                    <a:cubicBezTo>
                      <a:pt x="16" y="230"/>
                      <a:pt x="12" y="234"/>
                      <a:pt x="8" y="23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593" name="Google Shape;593;p3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pic>
        <p:nvPicPr>
          <p:cNvPr id="594" name="Google Shape;594;p39"/>
          <p:cNvPicPr preferRelativeResize="0"/>
          <p:nvPr/>
        </p:nvPicPr>
        <p:blipFill>
          <a:blip r:embed="rId3">
            <a:alphaModFix/>
          </a:blip>
          <a:stretch>
            <a:fillRect/>
          </a:stretch>
        </p:blipFill>
        <p:spPr>
          <a:xfrm>
            <a:off x="3218175" y="581688"/>
            <a:ext cx="2693150" cy="4128519"/>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500"/>
                                        <p:tgtEl>
                                          <p:spTgt spid="4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24"/>
                                        </p:tgtEl>
                                        <p:attrNameLst>
                                          <p:attrName>style.visibility</p:attrName>
                                        </p:attrNameLst>
                                      </p:cBhvr>
                                      <p:to>
                                        <p:strVal val="visible"/>
                                      </p:to>
                                    </p:set>
                                    <p:anim calcmode="lin" valueType="num">
                                      <p:cBhvr additive="base">
                                        <p:cTn dur="500"/>
                                        <p:tgtEl>
                                          <p:spTgt spid="524"/>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505"/>
                                        </p:tgtEl>
                                        <p:attrNameLst>
                                          <p:attrName>style.visibility</p:attrName>
                                        </p:attrNameLst>
                                      </p:cBhvr>
                                      <p:to>
                                        <p:strVal val="visible"/>
                                      </p:to>
                                    </p:set>
                                    <p:anim calcmode="lin" valueType="num">
                                      <p:cBhvr additive="base">
                                        <p:cTn dur="500"/>
                                        <p:tgtEl>
                                          <p:spTgt spid="5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76"/>
                                        </p:tgtEl>
                                        <p:attrNameLst>
                                          <p:attrName>style.visibility</p:attrName>
                                        </p:attrNameLst>
                                      </p:cBhvr>
                                      <p:to>
                                        <p:strVal val="visible"/>
                                      </p:to>
                                    </p:set>
                                    <p:anim calcmode="lin" valueType="num">
                                      <p:cBhvr additive="base">
                                        <p:cTn dur="500"/>
                                        <p:tgtEl>
                                          <p:spTgt spid="57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500"/>
                                        <p:tgtEl>
                                          <p:spTgt spid="5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84"/>
                                        </p:tgtEl>
                                        <p:attrNameLst>
                                          <p:attrName>style.visibility</p:attrName>
                                        </p:attrNameLst>
                                      </p:cBhvr>
                                      <p:to>
                                        <p:strVal val="visible"/>
                                      </p:to>
                                    </p:set>
                                    <p:anim calcmode="lin" valueType="num">
                                      <p:cBhvr additive="base">
                                        <p:cTn dur="500"/>
                                        <p:tgtEl>
                                          <p:spTgt spid="5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0"/>
          <p:cNvSpPr/>
          <p:nvPr/>
        </p:nvSpPr>
        <p:spPr>
          <a:xfrm flipH="1">
            <a:off x="-1546318" y="1556657"/>
            <a:ext cx="9949543" cy="1661994"/>
          </a:xfrm>
          <a:prstGeom prst="parallelogram">
            <a:avLst>
              <a:gd fmla="val 25000" name="adj"/>
            </a:avLst>
          </a:prstGeom>
          <a:solidFill>
            <a:schemeClr val="lt1"/>
          </a:solidFill>
          <a:ln>
            <a:noFill/>
          </a:ln>
          <a:effectLst>
            <a:outerShdw blurRad="203200" rotWithShape="0" algn="tr" dir="8100000" dist="38100">
              <a:srgbClr val="000000">
                <a:alpha val="2392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1" name="Google Shape;601;p40"/>
          <p:cNvSpPr txBox="1"/>
          <p:nvPr/>
        </p:nvSpPr>
        <p:spPr>
          <a:xfrm>
            <a:off x="4340414" y="1960508"/>
            <a:ext cx="3260700" cy="731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vi" sz="4300">
                <a:solidFill>
                  <a:srgbClr val="73D1F7"/>
                </a:solidFill>
                <a:latin typeface="Calibri"/>
                <a:ea typeface="Calibri"/>
                <a:cs typeface="Calibri"/>
                <a:sym typeface="Calibri"/>
              </a:rPr>
              <a:t>Kiểm thử</a:t>
            </a:r>
            <a:endParaRPr b="1" sz="4300">
              <a:solidFill>
                <a:srgbClr val="73D1F7"/>
              </a:solidFill>
              <a:latin typeface="Calibri"/>
              <a:ea typeface="Calibri"/>
              <a:cs typeface="Calibri"/>
              <a:sym typeface="Calibri"/>
            </a:endParaRPr>
          </a:p>
        </p:txBody>
      </p:sp>
      <p:grpSp>
        <p:nvGrpSpPr>
          <p:cNvPr id="602" name="Google Shape;602;p40"/>
          <p:cNvGrpSpPr/>
          <p:nvPr/>
        </p:nvGrpSpPr>
        <p:grpSpPr>
          <a:xfrm>
            <a:off x="4572000" y="1347017"/>
            <a:ext cx="2797516" cy="417541"/>
            <a:chOff x="2924961" y="1867298"/>
            <a:chExt cx="3730021" cy="556721"/>
          </a:xfrm>
        </p:grpSpPr>
        <p:sp>
          <p:nvSpPr>
            <p:cNvPr id="603" name="Google Shape;603;p40"/>
            <p:cNvSpPr/>
            <p:nvPr/>
          </p:nvSpPr>
          <p:spPr>
            <a:xfrm>
              <a:off x="2924961" y="1867298"/>
              <a:ext cx="3672647" cy="556721"/>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604" name="Google Shape;604;p40"/>
            <p:cNvGrpSpPr/>
            <p:nvPr/>
          </p:nvGrpSpPr>
          <p:grpSpPr>
            <a:xfrm>
              <a:off x="3044064" y="2035179"/>
              <a:ext cx="237581" cy="237581"/>
              <a:chOff x="7250654" y="2012478"/>
              <a:chExt cx="237581" cy="237581"/>
            </a:xfrm>
          </p:grpSpPr>
          <p:sp>
            <p:nvSpPr>
              <p:cNvPr id="605" name="Google Shape;605;p40"/>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6" name="Google Shape;606;p40"/>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607" name="Google Shape;607;p40"/>
            <p:cNvSpPr txBox="1"/>
            <p:nvPr/>
          </p:nvSpPr>
          <p:spPr>
            <a:xfrm flipH="1">
              <a:off x="3467601" y="1969303"/>
              <a:ext cx="2207342"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08" name="Google Shape;608;p40"/>
            <p:cNvSpPr txBox="1"/>
            <p:nvPr/>
          </p:nvSpPr>
          <p:spPr>
            <a:xfrm flipH="1">
              <a:off x="4703482" y="1940892"/>
              <a:ext cx="19515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Testing</a:t>
              </a:r>
              <a:endParaRPr b="1" sz="1400">
                <a:solidFill>
                  <a:schemeClr val="lt1"/>
                </a:solidFill>
                <a:latin typeface="Calibri"/>
                <a:ea typeface="Calibri"/>
                <a:cs typeface="Calibri"/>
                <a:sym typeface="Calibri"/>
              </a:endParaRPr>
            </a:p>
          </p:txBody>
        </p:sp>
      </p:grpSp>
      <p:sp>
        <p:nvSpPr>
          <p:cNvPr id="609" name="Google Shape;609;p40"/>
          <p:cNvSpPr/>
          <p:nvPr/>
        </p:nvSpPr>
        <p:spPr>
          <a:xfrm>
            <a:off x="1503930" y="1927807"/>
            <a:ext cx="2466600" cy="7965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lang="vi" sz="1300">
                <a:solidFill>
                  <a:srgbClr val="7F7F7F"/>
                </a:solidFill>
                <a:latin typeface="Calibri"/>
                <a:ea typeface="Calibri"/>
                <a:cs typeface="Calibri"/>
                <a:sym typeface="Calibri"/>
              </a:rPr>
              <a:t>Kiểm Thử Thực Tế: Mô phỏng trải nghiệm người dùng thực để cải thiện ứng dụng</a:t>
            </a:r>
            <a:endParaRPr sz="1300"/>
          </a:p>
        </p:txBody>
      </p:sp>
      <p:grpSp>
        <p:nvGrpSpPr>
          <p:cNvPr id="610" name="Google Shape;610;p40"/>
          <p:cNvGrpSpPr/>
          <p:nvPr/>
        </p:nvGrpSpPr>
        <p:grpSpPr>
          <a:xfrm>
            <a:off x="7073788" y="3397589"/>
            <a:ext cx="1006927" cy="119743"/>
            <a:chOff x="914400" y="4822372"/>
            <a:chExt cx="1342569" cy="159657"/>
          </a:xfrm>
        </p:grpSpPr>
        <p:sp>
          <p:nvSpPr>
            <p:cNvPr id="611" name="Google Shape;611;p40"/>
            <p:cNvSpPr/>
            <p:nvPr/>
          </p:nvSpPr>
          <p:spPr>
            <a:xfrm>
              <a:off x="914400" y="4822372"/>
              <a:ext cx="159657" cy="159657"/>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2" name="Google Shape;612;p40"/>
            <p:cNvSpPr/>
            <p:nvPr/>
          </p:nvSpPr>
          <p:spPr>
            <a:xfrm>
              <a:off x="1308704" y="4822372"/>
              <a:ext cx="159657" cy="159657"/>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3" name="Google Shape;613;p40"/>
            <p:cNvSpPr/>
            <p:nvPr/>
          </p:nvSpPr>
          <p:spPr>
            <a:xfrm>
              <a:off x="1703008" y="4822372"/>
              <a:ext cx="159657" cy="159657"/>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4" name="Google Shape;614;p40"/>
            <p:cNvSpPr/>
            <p:nvPr/>
          </p:nvSpPr>
          <p:spPr>
            <a:xfrm>
              <a:off x="2097312" y="4822372"/>
              <a:ext cx="159657" cy="159657"/>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pic>
        <p:nvPicPr>
          <p:cNvPr id="615" name="Google Shape;615;p40"/>
          <p:cNvPicPr preferRelativeResize="0"/>
          <p:nvPr/>
        </p:nvPicPr>
        <p:blipFill rotWithShape="1">
          <a:blip r:embed="rId3">
            <a:alphaModFix/>
          </a:blip>
          <a:srcRect b="0" l="0" r="0" t="0"/>
          <a:stretch/>
        </p:blipFill>
        <p:spPr>
          <a:xfrm>
            <a:off x="3079979" y="1284410"/>
            <a:ext cx="745235" cy="278222"/>
          </a:xfrm>
          <a:prstGeom prst="rect">
            <a:avLst/>
          </a:prstGeom>
          <a:noFill/>
          <a:ln>
            <a:noFill/>
          </a:ln>
        </p:spPr>
      </p:pic>
      <p:pic>
        <p:nvPicPr>
          <p:cNvPr id="616" name="Google Shape;616;p40"/>
          <p:cNvPicPr preferRelativeResize="0"/>
          <p:nvPr/>
        </p:nvPicPr>
        <p:blipFill rotWithShape="1">
          <a:blip r:embed="rId4">
            <a:alphaModFix/>
          </a:blip>
          <a:srcRect b="0" l="0" r="0" t="0"/>
          <a:stretch/>
        </p:blipFill>
        <p:spPr>
          <a:xfrm>
            <a:off x="158879" y="859972"/>
            <a:ext cx="1805597" cy="2249146"/>
          </a:xfrm>
          <a:prstGeom prst="rect">
            <a:avLst/>
          </a:prstGeom>
          <a:noFill/>
          <a:ln>
            <a:noFill/>
          </a:ln>
        </p:spPr>
      </p:pic>
      <p:sp>
        <p:nvSpPr>
          <p:cNvPr id="617" name="Google Shape;617;p40"/>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600"/>
                                        </p:tgtEl>
                                        <p:attrNameLst>
                                          <p:attrName>style.visibility</p:attrName>
                                        </p:attrNameLst>
                                      </p:cBhvr>
                                      <p:to>
                                        <p:strVal val="visible"/>
                                      </p:to>
                                    </p:set>
                                    <p:anim calcmode="lin" valueType="num">
                                      <p:cBhvr additive="base">
                                        <p:cTn dur="1000"/>
                                        <p:tgtEl>
                                          <p:spTgt spid="60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par>
                                <p:cTn fill="hold" nodeType="withEffect" presetClass="entr" presetID="2" presetSubtype="8">
                                  <p:stCondLst>
                                    <p:cond delay="0"/>
                                  </p:stCondLst>
                                  <p:childTnLst>
                                    <p:set>
                                      <p:cBhvr>
                                        <p:cTn dur="1" fill="hold">
                                          <p:stCondLst>
                                            <p:cond delay="0"/>
                                          </p:stCondLst>
                                        </p:cTn>
                                        <p:tgtEl>
                                          <p:spTgt spid="615"/>
                                        </p:tgtEl>
                                        <p:attrNameLst>
                                          <p:attrName>style.visibility</p:attrName>
                                        </p:attrNameLst>
                                      </p:cBhvr>
                                      <p:to>
                                        <p:strVal val="visible"/>
                                      </p:to>
                                    </p:set>
                                    <p:anim calcmode="lin" valueType="num">
                                      <p:cBhvr additive="base">
                                        <p:cTn dur="1000"/>
                                        <p:tgtEl>
                                          <p:spTgt spid="615"/>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601"/>
                                        </p:tgtEl>
                                        <p:attrNameLst>
                                          <p:attrName>style.visibility</p:attrName>
                                        </p:attrNameLst>
                                      </p:cBhvr>
                                      <p:to>
                                        <p:strVal val="visible"/>
                                      </p:to>
                                    </p:set>
                                    <p:anim calcmode="lin" valueType="num">
                                      <p:cBhvr additive="base">
                                        <p:cTn dur="500"/>
                                        <p:tgtEl>
                                          <p:spTgt spid="601"/>
                                        </p:tgtEl>
                                        <p:attrNameLst>
                                          <p:attrName>ppt_w</p:attrName>
                                        </p:attrNameLst>
                                      </p:cBhvr>
                                      <p:tavLst>
                                        <p:tav fmla="" tm="0">
                                          <p:val>
                                            <p:strVal val="0"/>
                                          </p:val>
                                        </p:tav>
                                        <p:tav fmla="" tm="100000">
                                          <p:val>
                                            <p:strVal val="#ppt_w"/>
                                          </p:val>
                                        </p:tav>
                                      </p:tavLst>
                                    </p:anim>
                                    <p:anim calcmode="lin" valueType="num">
                                      <p:cBhvr additive="base">
                                        <p:cTn dur="500"/>
                                        <p:tgtEl>
                                          <p:spTgt spid="601"/>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500"/>
                                        <p:tgtEl>
                                          <p:spTgt spid="6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1"/>
          <p:cNvSpPr/>
          <p:nvPr/>
        </p:nvSpPr>
        <p:spPr>
          <a:xfrm>
            <a:off x="348343" y="413658"/>
            <a:ext cx="8447314" cy="4212771"/>
          </a:xfrm>
          <a:prstGeom prst="rect">
            <a:avLst/>
          </a:prstGeom>
          <a:solidFill>
            <a:schemeClr val="lt1"/>
          </a:solidFill>
          <a:ln>
            <a:noFill/>
          </a:ln>
          <a:effectLst>
            <a:outerShdw blurRad="203200" rotWithShape="0" algn="tr" dir="8100000" dist="38100">
              <a:srgbClr val="000000">
                <a:alpha val="2392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grpSp>
        <p:nvGrpSpPr>
          <p:cNvPr id="624" name="Google Shape;624;p41"/>
          <p:cNvGrpSpPr/>
          <p:nvPr/>
        </p:nvGrpSpPr>
        <p:grpSpPr>
          <a:xfrm>
            <a:off x="190750" y="204887"/>
            <a:ext cx="2843812" cy="417541"/>
            <a:chOff x="2924961" y="1867298"/>
            <a:chExt cx="3791749" cy="556721"/>
          </a:xfrm>
        </p:grpSpPr>
        <p:sp>
          <p:nvSpPr>
            <p:cNvPr id="625" name="Google Shape;625;p41"/>
            <p:cNvSpPr/>
            <p:nvPr/>
          </p:nvSpPr>
          <p:spPr>
            <a:xfrm>
              <a:off x="2924961" y="1867298"/>
              <a:ext cx="3672647" cy="556721"/>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626" name="Google Shape;626;p41"/>
            <p:cNvGrpSpPr/>
            <p:nvPr/>
          </p:nvGrpSpPr>
          <p:grpSpPr>
            <a:xfrm>
              <a:off x="3044064" y="2035179"/>
              <a:ext cx="237581" cy="237581"/>
              <a:chOff x="7250654" y="2012478"/>
              <a:chExt cx="237581" cy="237581"/>
            </a:xfrm>
          </p:grpSpPr>
          <p:sp>
            <p:nvSpPr>
              <p:cNvPr id="627" name="Google Shape;627;p41"/>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8" name="Google Shape;628;p41"/>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629" name="Google Shape;629;p41"/>
            <p:cNvSpPr txBox="1"/>
            <p:nvPr/>
          </p:nvSpPr>
          <p:spPr>
            <a:xfrm flipH="1">
              <a:off x="3467601" y="1969303"/>
              <a:ext cx="2207342"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30" name="Google Shape;630;p41"/>
            <p:cNvSpPr txBox="1"/>
            <p:nvPr/>
          </p:nvSpPr>
          <p:spPr>
            <a:xfrm flipH="1">
              <a:off x="4703710" y="1940892"/>
              <a:ext cx="20130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Test cases</a:t>
              </a:r>
              <a:endParaRPr b="1" sz="1400">
                <a:solidFill>
                  <a:schemeClr val="lt1"/>
                </a:solidFill>
                <a:latin typeface="Calibri"/>
                <a:ea typeface="Calibri"/>
                <a:cs typeface="Calibri"/>
                <a:sym typeface="Calibri"/>
              </a:endParaRPr>
            </a:p>
          </p:txBody>
        </p:sp>
      </p:grpSp>
      <p:sp>
        <p:nvSpPr>
          <p:cNvPr id="631" name="Google Shape;631;p41"/>
          <p:cNvSpPr/>
          <p:nvPr/>
        </p:nvSpPr>
        <p:spPr>
          <a:xfrm>
            <a:off x="533524" y="1140668"/>
            <a:ext cx="1783080" cy="2400300"/>
          </a:xfrm>
          <a:prstGeom prst="rect">
            <a:avLst/>
          </a:prstGeom>
          <a:noFill/>
          <a:ln cap="flat" cmpd="sng" w="12700">
            <a:solidFill>
              <a:srgbClr val="43B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32" name="Google Shape;632;p41"/>
          <p:cNvSpPr/>
          <p:nvPr/>
        </p:nvSpPr>
        <p:spPr>
          <a:xfrm>
            <a:off x="533524" y="1699100"/>
            <a:ext cx="1783080" cy="555242"/>
          </a:xfrm>
          <a:prstGeom prst="rect">
            <a:avLst/>
          </a:prstGeom>
          <a:gradFill>
            <a:gsLst>
              <a:gs pos="0">
                <a:srgbClr val="308BF2"/>
              </a:gs>
              <a:gs pos="15000">
                <a:srgbClr val="308BF2"/>
              </a:gs>
              <a:gs pos="83000">
                <a:srgbClr val="73D1F7"/>
              </a:gs>
              <a:gs pos="100000">
                <a:srgbClr val="73D1F7"/>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3" name="Google Shape;633;p41"/>
          <p:cNvSpPr/>
          <p:nvPr/>
        </p:nvSpPr>
        <p:spPr>
          <a:xfrm>
            <a:off x="533524" y="4192478"/>
            <a:ext cx="1783080" cy="20574"/>
          </a:xfrm>
          <a:prstGeom prst="rect">
            <a:avLst/>
          </a:prstGeom>
          <a:solidFill>
            <a:schemeClr val="dk1">
              <a:alpha val="392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647BB0"/>
              </a:solidFill>
              <a:latin typeface="Arial"/>
              <a:ea typeface="Arial"/>
              <a:cs typeface="Arial"/>
              <a:sym typeface="Arial"/>
            </a:endParaRPr>
          </a:p>
        </p:txBody>
      </p:sp>
      <p:sp>
        <p:nvSpPr>
          <p:cNvPr id="634" name="Google Shape;634;p41"/>
          <p:cNvSpPr/>
          <p:nvPr/>
        </p:nvSpPr>
        <p:spPr>
          <a:xfrm>
            <a:off x="6765373" y="1140668"/>
            <a:ext cx="1783080" cy="2400300"/>
          </a:xfrm>
          <a:prstGeom prst="rect">
            <a:avLst/>
          </a:prstGeom>
          <a:noFill/>
          <a:ln cap="flat" cmpd="sng" w="12700">
            <a:solidFill>
              <a:srgbClr val="43B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35" name="Google Shape;635;p41"/>
          <p:cNvSpPr/>
          <p:nvPr/>
        </p:nvSpPr>
        <p:spPr>
          <a:xfrm>
            <a:off x="6765373" y="1699100"/>
            <a:ext cx="1783080" cy="555242"/>
          </a:xfrm>
          <a:prstGeom prst="rect">
            <a:avLst/>
          </a:prstGeom>
          <a:gradFill>
            <a:gsLst>
              <a:gs pos="0">
                <a:srgbClr val="308BF2"/>
              </a:gs>
              <a:gs pos="15000">
                <a:srgbClr val="308BF2"/>
              </a:gs>
              <a:gs pos="83000">
                <a:srgbClr val="73D1F7"/>
              </a:gs>
              <a:gs pos="100000">
                <a:srgbClr val="73D1F7"/>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636" name="Google Shape;636;p41"/>
          <p:cNvSpPr/>
          <p:nvPr/>
        </p:nvSpPr>
        <p:spPr>
          <a:xfrm>
            <a:off x="6765373" y="4192478"/>
            <a:ext cx="1783080" cy="20574"/>
          </a:xfrm>
          <a:prstGeom prst="rect">
            <a:avLst/>
          </a:prstGeom>
          <a:solidFill>
            <a:schemeClr val="dk1">
              <a:alpha val="392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647BB0"/>
              </a:solidFill>
              <a:latin typeface="Arial"/>
              <a:ea typeface="Arial"/>
              <a:cs typeface="Arial"/>
              <a:sym typeface="Arial"/>
            </a:endParaRPr>
          </a:p>
        </p:txBody>
      </p:sp>
      <p:sp>
        <p:nvSpPr>
          <p:cNvPr id="637" name="Google Shape;637;p41"/>
          <p:cNvSpPr/>
          <p:nvPr/>
        </p:nvSpPr>
        <p:spPr>
          <a:xfrm>
            <a:off x="4688090" y="1140668"/>
            <a:ext cx="1783080" cy="2400300"/>
          </a:xfrm>
          <a:prstGeom prst="rect">
            <a:avLst/>
          </a:prstGeom>
          <a:noFill/>
          <a:ln cap="flat" cmpd="sng" w="12700">
            <a:solidFill>
              <a:srgbClr val="43B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8" name="Google Shape;638;p41"/>
          <p:cNvSpPr/>
          <p:nvPr/>
        </p:nvSpPr>
        <p:spPr>
          <a:xfrm>
            <a:off x="4688090" y="1699100"/>
            <a:ext cx="1783080" cy="555242"/>
          </a:xfrm>
          <a:prstGeom prst="rect">
            <a:avLst/>
          </a:prstGeom>
          <a:gradFill>
            <a:gsLst>
              <a:gs pos="0">
                <a:srgbClr val="308BF2"/>
              </a:gs>
              <a:gs pos="15000">
                <a:srgbClr val="308BF2"/>
              </a:gs>
              <a:gs pos="83000">
                <a:srgbClr val="73D1F7"/>
              </a:gs>
              <a:gs pos="100000">
                <a:srgbClr val="73D1F7"/>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39" name="Google Shape;639;p41"/>
          <p:cNvSpPr/>
          <p:nvPr/>
        </p:nvSpPr>
        <p:spPr>
          <a:xfrm>
            <a:off x="4688090" y="4192478"/>
            <a:ext cx="1783080" cy="20574"/>
          </a:xfrm>
          <a:prstGeom prst="rect">
            <a:avLst/>
          </a:prstGeom>
          <a:solidFill>
            <a:schemeClr val="dk1">
              <a:alpha val="392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647BB0"/>
              </a:solidFill>
              <a:latin typeface="Arial"/>
              <a:ea typeface="Arial"/>
              <a:cs typeface="Arial"/>
              <a:sym typeface="Arial"/>
            </a:endParaRPr>
          </a:p>
        </p:txBody>
      </p:sp>
      <p:sp>
        <p:nvSpPr>
          <p:cNvPr id="640" name="Google Shape;640;p41"/>
          <p:cNvSpPr/>
          <p:nvPr/>
        </p:nvSpPr>
        <p:spPr>
          <a:xfrm>
            <a:off x="2610807" y="1140668"/>
            <a:ext cx="1783080" cy="2400300"/>
          </a:xfrm>
          <a:prstGeom prst="rect">
            <a:avLst/>
          </a:prstGeom>
          <a:noFill/>
          <a:ln cap="flat" cmpd="sng" w="12700">
            <a:solidFill>
              <a:srgbClr val="43B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41" name="Google Shape;641;p41"/>
          <p:cNvSpPr/>
          <p:nvPr/>
        </p:nvSpPr>
        <p:spPr>
          <a:xfrm>
            <a:off x="2610807" y="1699100"/>
            <a:ext cx="1783080" cy="555242"/>
          </a:xfrm>
          <a:prstGeom prst="rect">
            <a:avLst/>
          </a:prstGeom>
          <a:gradFill>
            <a:gsLst>
              <a:gs pos="0">
                <a:srgbClr val="308BF2"/>
              </a:gs>
              <a:gs pos="15000">
                <a:srgbClr val="308BF2"/>
              </a:gs>
              <a:gs pos="83000">
                <a:srgbClr val="73D1F7"/>
              </a:gs>
              <a:gs pos="100000">
                <a:srgbClr val="73D1F7"/>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42" name="Google Shape;642;p41"/>
          <p:cNvSpPr/>
          <p:nvPr/>
        </p:nvSpPr>
        <p:spPr>
          <a:xfrm>
            <a:off x="2610807" y="4192478"/>
            <a:ext cx="1783080" cy="20574"/>
          </a:xfrm>
          <a:prstGeom prst="rect">
            <a:avLst/>
          </a:prstGeom>
          <a:solidFill>
            <a:schemeClr val="dk1">
              <a:alpha val="392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647BB0"/>
              </a:solidFill>
              <a:latin typeface="Arial"/>
              <a:ea typeface="Arial"/>
              <a:cs typeface="Arial"/>
              <a:sym typeface="Arial"/>
            </a:endParaRPr>
          </a:p>
        </p:txBody>
      </p:sp>
      <p:sp>
        <p:nvSpPr>
          <p:cNvPr id="643" name="Google Shape;643;p41"/>
          <p:cNvSpPr txBox="1"/>
          <p:nvPr/>
        </p:nvSpPr>
        <p:spPr>
          <a:xfrm>
            <a:off x="637975" y="1715966"/>
            <a:ext cx="243022" cy="473206"/>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vi" sz="2600">
                <a:solidFill>
                  <a:schemeClr val="lt1"/>
                </a:solidFill>
                <a:latin typeface="Arial"/>
                <a:ea typeface="Arial"/>
                <a:cs typeface="Arial"/>
                <a:sym typeface="Arial"/>
              </a:rPr>
              <a:t>1</a:t>
            </a:r>
            <a:endParaRPr sz="1100"/>
          </a:p>
        </p:txBody>
      </p:sp>
      <p:sp>
        <p:nvSpPr>
          <p:cNvPr id="644" name="Google Shape;644;p41"/>
          <p:cNvSpPr txBox="1"/>
          <p:nvPr/>
        </p:nvSpPr>
        <p:spPr>
          <a:xfrm>
            <a:off x="965846" y="1832929"/>
            <a:ext cx="1010752" cy="300083"/>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vi" sz="1500">
                <a:solidFill>
                  <a:srgbClr val="F2F2F2"/>
                </a:solidFill>
                <a:latin typeface="Calibri"/>
                <a:ea typeface="Calibri"/>
                <a:cs typeface="Calibri"/>
                <a:sym typeface="Calibri"/>
              </a:rPr>
              <a:t>Project</a:t>
            </a:r>
            <a:endParaRPr b="1" sz="1500">
              <a:solidFill>
                <a:srgbClr val="F2F2F2"/>
              </a:solidFill>
              <a:latin typeface="Calibri"/>
              <a:ea typeface="Calibri"/>
              <a:cs typeface="Calibri"/>
              <a:sym typeface="Calibri"/>
            </a:endParaRPr>
          </a:p>
        </p:txBody>
      </p:sp>
      <p:cxnSp>
        <p:nvCxnSpPr>
          <p:cNvPr id="645" name="Google Shape;645;p41"/>
          <p:cNvCxnSpPr/>
          <p:nvPr/>
        </p:nvCxnSpPr>
        <p:spPr>
          <a:xfrm>
            <a:off x="976669" y="1824574"/>
            <a:ext cx="0" cy="310896"/>
          </a:xfrm>
          <a:prstGeom prst="straightConnector1">
            <a:avLst/>
          </a:prstGeom>
          <a:noFill/>
          <a:ln cap="flat" cmpd="sng" w="19050">
            <a:solidFill>
              <a:srgbClr val="FFFFFF"/>
            </a:solidFill>
            <a:prstDash val="solid"/>
            <a:miter lim="800000"/>
            <a:headEnd len="sm" w="sm" type="none"/>
            <a:tailEnd len="sm" w="sm" type="none"/>
          </a:ln>
        </p:spPr>
      </p:cxnSp>
      <p:sp>
        <p:nvSpPr>
          <p:cNvPr id="646" name="Google Shape;646;p41"/>
          <p:cNvSpPr txBox="1"/>
          <p:nvPr/>
        </p:nvSpPr>
        <p:spPr>
          <a:xfrm>
            <a:off x="2731951" y="1715966"/>
            <a:ext cx="243022" cy="473206"/>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vi" sz="2600">
                <a:solidFill>
                  <a:schemeClr val="lt1"/>
                </a:solidFill>
                <a:latin typeface="Arial"/>
                <a:ea typeface="Arial"/>
                <a:cs typeface="Arial"/>
                <a:sym typeface="Arial"/>
              </a:rPr>
              <a:t>2</a:t>
            </a:r>
            <a:endParaRPr sz="1100"/>
          </a:p>
        </p:txBody>
      </p:sp>
      <p:sp>
        <p:nvSpPr>
          <p:cNvPr id="647" name="Google Shape;647;p41"/>
          <p:cNvSpPr txBox="1"/>
          <p:nvPr/>
        </p:nvSpPr>
        <p:spPr>
          <a:xfrm>
            <a:off x="3059822" y="1832929"/>
            <a:ext cx="1010752" cy="300083"/>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vi" sz="1500">
                <a:solidFill>
                  <a:srgbClr val="F2F2F2"/>
                </a:solidFill>
                <a:latin typeface="Calibri"/>
                <a:ea typeface="Calibri"/>
                <a:cs typeface="Calibri"/>
                <a:sym typeface="Calibri"/>
              </a:rPr>
              <a:t>Market</a:t>
            </a:r>
            <a:endParaRPr b="1" sz="1500">
              <a:solidFill>
                <a:srgbClr val="F2F2F2"/>
              </a:solidFill>
              <a:latin typeface="Calibri"/>
              <a:ea typeface="Calibri"/>
              <a:cs typeface="Calibri"/>
              <a:sym typeface="Calibri"/>
            </a:endParaRPr>
          </a:p>
        </p:txBody>
      </p:sp>
      <p:cxnSp>
        <p:nvCxnSpPr>
          <p:cNvPr id="648" name="Google Shape;648;p41"/>
          <p:cNvCxnSpPr/>
          <p:nvPr/>
        </p:nvCxnSpPr>
        <p:spPr>
          <a:xfrm>
            <a:off x="3070645" y="1824574"/>
            <a:ext cx="0" cy="310896"/>
          </a:xfrm>
          <a:prstGeom prst="straightConnector1">
            <a:avLst/>
          </a:prstGeom>
          <a:noFill/>
          <a:ln cap="flat" cmpd="sng" w="19050">
            <a:solidFill>
              <a:srgbClr val="FFFFFF"/>
            </a:solidFill>
            <a:prstDash val="solid"/>
            <a:miter lim="800000"/>
            <a:headEnd len="sm" w="sm" type="none"/>
            <a:tailEnd len="sm" w="sm" type="none"/>
          </a:ln>
        </p:spPr>
      </p:cxnSp>
      <p:sp>
        <p:nvSpPr>
          <p:cNvPr id="649" name="Google Shape;649;p41"/>
          <p:cNvSpPr txBox="1"/>
          <p:nvPr/>
        </p:nvSpPr>
        <p:spPr>
          <a:xfrm>
            <a:off x="4780207" y="1715966"/>
            <a:ext cx="243022" cy="473206"/>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vi" sz="2600">
                <a:solidFill>
                  <a:schemeClr val="lt1"/>
                </a:solidFill>
                <a:latin typeface="Arial"/>
                <a:ea typeface="Arial"/>
                <a:cs typeface="Arial"/>
                <a:sym typeface="Arial"/>
              </a:rPr>
              <a:t>3</a:t>
            </a:r>
            <a:endParaRPr sz="2600">
              <a:solidFill>
                <a:schemeClr val="lt1"/>
              </a:solidFill>
              <a:latin typeface="Arial"/>
              <a:ea typeface="Arial"/>
              <a:cs typeface="Arial"/>
              <a:sym typeface="Arial"/>
            </a:endParaRPr>
          </a:p>
        </p:txBody>
      </p:sp>
      <p:sp>
        <p:nvSpPr>
          <p:cNvPr id="650" name="Google Shape;650;p41"/>
          <p:cNvSpPr txBox="1"/>
          <p:nvPr/>
        </p:nvSpPr>
        <p:spPr>
          <a:xfrm>
            <a:off x="5108078" y="1832929"/>
            <a:ext cx="1010752" cy="300083"/>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vi" sz="1500">
                <a:solidFill>
                  <a:srgbClr val="F2F2F2"/>
                </a:solidFill>
                <a:latin typeface="Calibri"/>
                <a:ea typeface="Calibri"/>
                <a:cs typeface="Calibri"/>
                <a:sym typeface="Calibri"/>
              </a:rPr>
              <a:t>About us</a:t>
            </a:r>
            <a:endParaRPr b="1" sz="1500">
              <a:solidFill>
                <a:srgbClr val="F2F2F2"/>
              </a:solidFill>
              <a:latin typeface="Calibri"/>
              <a:ea typeface="Calibri"/>
              <a:cs typeface="Calibri"/>
              <a:sym typeface="Calibri"/>
            </a:endParaRPr>
          </a:p>
        </p:txBody>
      </p:sp>
      <p:cxnSp>
        <p:nvCxnSpPr>
          <p:cNvPr id="651" name="Google Shape;651;p41"/>
          <p:cNvCxnSpPr/>
          <p:nvPr/>
        </p:nvCxnSpPr>
        <p:spPr>
          <a:xfrm>
            <a:off x="5118901" y="1824574"/>
            <a:ext cx="0" cy="310896"/>
          </a:xfrm>
          <a:prstGeom prst="straightConnector1">
            <a:avLst/>
          </a:prstGeom>
          <a:noFill/>
          <a:ln cap="flat" cmpd="sng" w="19050">
            <a:solidFill>
              <a:srgbClr val="FFFFFF"/>
            </a:solidFill>
            <a:prstDash val="solid"/>
            <a:miter lim="800000"/>
            <a:headEnd len="sm" w="sm" type="none"/>
            <a:tailEnd len="sm" w="sm" type="none"/>
          </a:ln>
        </p:spPr>
      </p:cxnSp>
      <p:sp>
        <p:nvSpPr>
          <p:cNvPr id="652" name="Google Shape;652;p41"/>
          <p:cNvSpPr txBox="1"/>
          <p:nvPr/>
        </p:nvSpPr>
        <p:spPr>
          <a:xfrm>
            <a:off x="6892471" y="1715966"/>
            <a:ext cx="243022" cy="473206"/>
          </a:xfrm>
          <a:prstGeom prst="rect">
            <a:avLst/>
          </a:prstGeom>
          <a:noFill/>
          <a:ln>
            <a:noFill/>
          </a:ln>
        </p:spPr>
        <p:txBody>
          <a:bodyPr anchorCtr="0" anchor="ctr" bIns="34275" lIns="68575" spcFirstLastPara="1" rIns="68575" wrap="square" tIns="34275">
            <a:spAutoFit/>
          </a:bodyPr>
          <a:lstStyle/>
          <a:p>
            <a:pPr indent="0" lvl="0" marL="0" marR="0" rtl="0" algn="ctr">
              <a:spcBef>
                <a:spcPts val="0"/>
              </a:spcBef>
              <a:spcAft>
                <a:spcPts val="0"/>
              </a:spcAft>
              <a:buNone/>
            </a:pPr>
            <a:r>
              <a:rPr lang="vi" sz="2600">
                <a:solidFill>
                  <a:schemeClr val="lt1"/>
                </a:solidFill>
                <a:latin typeface="Arial"/>
                <a:ea typeface="Arial"/>
                <a:cs typeface="Arial"/>
                <a:sym typeface="Arial"/>
              </a:rPr>
              <a:t>4</a:t>
            </a:r>
            <a:endParaRPr sz="1100"/>
          </a:p>
        </p:txBody>
      </p:sp>
      <p:sp>
        <p:nvSpPr>
          <p:cNvPr id="653" name="Google Shape;653;p41"/>
          <p:cNvSpPr txBox="1"/>
          <p:nvPr/>
        </p:nvSpPr>
        <p:spPr>
          <a:xfrm>
            <a:off x="7220342" y="1832929"/>
            <a:ext cx="1284161" cy="300083"/>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vi" sz="1500">
                <a:solidFill>
                  <a:srgbClr val="F2F2F2"/>
                </a:solidFill>
                <a:latin typeface="Calibri"/>
                <a:ea typeface="Calibri"/>
                <a:cs typeface="Calibri"/>
                <a:sym typeface="Calibri"/>
              </a:rPr>
              <a:t>Company team</a:t>
            </a:r>
            <a:endParaRPr b="1" sz="1500">
              <a:solidFill>
                <a:srgbClr val="F2F2F2"/>
              </a:solidFill>
              <a:latin typeface="Calibri"/>
              <a:ea typeface="Calibri"/>
              <a:cs typeface="Calibri"/>
              <a:sym typeface="Calibri"/>
            </a:endParaRPr>
          </a:p>
        </p:txBody>
      </p:sp>
      <p:cxnSp>
        <p:nvCxnSpPr>
          <p:cNvPr id="654" name="Google Shape;654;p41"/>
          <p:cNvCxnSpPr/>
          <p:nvPr/>
        </p:nvCxnSpPr>
        <p:spPr>
          <a:xfrm>
            <a:off x="7231165" y="1824574"/>
            <a:ext cx="0" cy="310896"/>
          </a:xfrm>
          <a:prstGeom prst="straightConnector1">
            <a:avLst/>
          </a:prstGeom>
          <a:noFill/>
          <a:ln cap="flat" cmpd="sng" w="19050">
            <a:solidFill>
              <a:srgbClr val="FFFFFF"/>
            </a:solidFill>
            <a:prstDash val="solid"/>
            <a:miter lim="800000"/>
            <a:headEnd len="sm" w="sm" type="none"/>
            <a:tailEnd len="sm" w="sm" type="none"/>
          </a:ln>
        </p:spPr>
      </p:cxnSp>
      <p:sp>
        <p:nvSpPr>
          <p:cNvPr id="655" name="Google Shape;655;p41"/>
          <p:cNvSpPr/>
          <p:nvPr/>
        </p:nvSpPr>
        <p:spPr>
          <a:xfrm>
            <a:off x="3760164" y="1187539"/>
            <a:ext cx="427041" cy="415499"/>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vi" sz="2300">
                <a:solidFill>
                  <a:srgbClr val="757070"/>
                </a:solidFill>
                <a:latin typeface="Arial"/>
                <a:ea typeface="Arial"/>
                <a:cs typeface="Arial"/>
                <a:sym typeface="Arial"/>
              </a:rPr>
              <a:t></a:t>
            </a:r>
            <a:endParaRPr sz="2300">
              <a:solidFill>
                <a:srgbClr val="757070"/>
              </a:solidFill>
              <a:latin typeface="Arial"/>
              <a:ea typeface="Arial"/>
              <a:cs typeface="Arial"/>
              <a:sym typeface="Arial"/>
            </a:endParaRPr>
          </a:p>
        </p:txBody>
      </p:sp>
      <p:sp>
        <p:nvSpPr>
          <p:cNvPr id="656" name="Google Shape;656;p41"/>
          <p:cNvSpPr/>
          <p:nvPr/>
        </p:nvSpPr>
        <p:spPr>
          <a:xfrm>
            <a:off x="1719723" y="1142975"/>
            <a:ext cx="427041" cy="415498"/>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vi" sz="2300">
                <a:solidFill>
                  <a:srgbClr val="757070"/>
                </a:solidFill>
                <a:latin typeface="Arial"/>
                <a:ea typeface="Arial"/>
                <a:cs typeface="Arial"/>
                <a:sym typeface="Arial"/>
              </a:rPr>
              <a:t></a:t>
            </a:r>
            <a:endParaRPr sz="2300">
              <a:solidFill>
                <a:srgbClr val="757070"/>
              </a:solidFill>
              <a:latin typeface="Arial"/>
              <a:ea typeface="Arial"/>
              <a:cs typeface="Arial"/>
              <a:sym typeface="Arial"/>
            </a:endParaRPr>
          </a:p>
        </p:txBody>
      </p:sp>
      <p:sp>
        <p:nvSpPr>
          <p:cNvPr id="657" name="Google Shape;657;p41"/>
          <p:cNvSpPr/>
          <p:nvPr/>
        </p:nvSpPr>
        <p:spPr>
          <a:xfrm>
            <a:off x="5905793" y="1209334"/>
            <a:ext cx="427040" cy="415499"/>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vi" sz="2300">
                <a:solidFill>
                  <a:srgbClr val="757070"/>
                </a:solidFill>
                <a:latin typeface="Arial"/>
                <a:ea typeface="Arial"/>
                <a:cs typeface="Arial"/>
                <a:sym typeface="Arial"/>
              </a:rPr>
              <a:t></a:t>
            </a:r>
            <a:endParaRPr sz="1100"/>
          </a:p>
        </p:txBody>
      </p:sp>
      <p:sp>
        <p:nvSpPr>
          <p:cNvPr id="658" name="Google Shape;658;p41"/>
          <p:cNvSpPr/>
          <p:nvPr/>
        </p:nvSpPr>
        <p:spPr>
          <a:xfrm>
            <a:off x="7987450" y="1192654"/>
            <a:ext cx="427040" cy="415499"/>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vi" sz="2300">
                <a:solidFill>
                  <a:srgbClr val="757070"/>
                </a:solidFill>
                <a:latin typeface="Arial"/>
                <a:ea typeface="Arial"/>
                <a:cs typeface="Arial"/>
                <a:sym typeface="Arial"/>
              </a:rPr>
              <a:t></a:t>
            </a:r>
            <a:endParaRPr sz="1100"/>
          </a:p>
        </p:txBody>
      </p:sp>
      <p:sp>
        <p:nvSpPr>
          <p:cNvPr id="659" name="Google Shape;659;p41"/>
          <p:cNvSpPr txBox="1"/>
          <p:nvPr/>
        </p:nvSpPr>
        <p:spPr>
          <a:xfrm>
            <a:off x="511754" y="3613057"/>
            <a:ext cx="1804850" cy="502060"/>
          </a:xfrm>
          <a:prstGeom prst="rect">
            <a:avLst/>
          </a:prstGeom>
          <a:noFill/>
          <a:ln>
            <a:noFill/>
          </a:ln>
        </p:spPr>
        <p:txBody>
          <a:bodyPr anchorCtr="0" anchor="ctr" bIns="34275" lIns="68575" spcFirstLastPara="1" rIns="68575" wrap="square" tIns="34275">
            <a:spAutoFit/>
          </a:bodyPr>
          <a:lstStyle/>
          <a:p>
            <a:pPr indent="0" lvl="0" marL="0" marR="0" rtl="0" algn="l">
              <a:lnSpc>
                <a:spcPct val="107142"/>
              </a:lnSpc>
              <a:spcBef>
                <a:spcPts val="0"/>
              </a:spcBef>
              <a:spcAft>
                <a:spcPts val="0"/>
              </a:spcAft>
              <a:buNone/>
            </a:pPr>
            <a:r>
              <a:rPr lang="vi" sz="1100">
                <a:solidFill>
                  <a:srgbClr val="0B58AD"/>
                </a:solidFill>
                <a:latin typeface="Calibri"/>
                <a:ea typeface="Calibri"/>
                <a:cs typeface="Calibri"/>
                <a:sym typeface="Calibri"/>
              </a:rPr>
              <a:t>Text instead this. Text to replace your this is dummy This is dummy.</a:t>
            </a:r>
            <a:endParaRPr sz="1100"/>
          </a:p>
        </p:txBody>
      </p:sp>
      <p:sp>
        <p:nvSpPr>
          <p:cNvPr id="660" name="Google Shape;660;p41"/>
          <p:cNvSpPr txBox="1"/>
          <p:nvPr/>
        </p:nvSpPr>
        <p:spPr>
          <a:xfrm>
            <a:off x="681632" y="2461788"/>
            <a:ext cx="1509010" cy="796372"/>
          </a:xfrm>
          <a:prstGeom prst="rect">
            <a:avLst/>
          </a:prstGeom>
          <a:no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None/>
            </a:pPr>
            <a:r>
              <a:rPr lang="vi" sz="1100">
                <a:solidFill>
                  <a:srgbClr val="757070"/>
                </a:solidFill>
                <a:latin typeface="Calibri"/>
                <a:ea typeface="Calibri"/>
                <a:cs typeface="Calibri"/>
                <a:sym typeface="Calibri"/>
              </a:rPr>
              <a:t>Simple &amp; Smooth, exactly how purchasing experiences should be</a:t>
            </a:r>
            <a:endParaRPr sz="1100"/>
          </a:p>
        </p:txBody>
      </p:sp>
      <p:sp>
        <p:nvSpPr>
          <p:cNvPr id="661" name="Google Shape;661;p41"/>
          <p:cNvSpPr txBox="1"/>
          <p:nvPr/>
        </p:nvSpPr>
        <p:spPr>
          <a:xfrm>
            <a:off x="2578298" y="3613057"/>
            <a:ext cx="1804850" cy="502060"/>
          </a:xfrm>
          <a:prstGeom prst="rect">
            <a:avLst/>
          </a:prstGeom>
          <a:noFill/>
          <a:ln>
            <a:noFill/>
          </a:ln>
        </p:spPr>
        <p:txBody>
          <a:bodyPr anchorCtr="0" anchor="ctr" bIns="34275" lIns="68575" spcFirstLastPara="1" rIns="68575" wrap="square" tIns="34275">
            <a:spAutoFit/>
          </a:bodyPr>
          <a:lstStyle/>
          <a:p>
            <a:pPr indent="0" lvl="0" marL="0" marR="0" rtl="0" algn="l">
              <a:lnSpc>
                <a:spcPct val="107142"/>
              </a:lnSpc>
              <a:spcBef>
                <a:spcPts val="0"/>
              </a:spcBef>
              <a:spcAft>
                <a:spcPts val="0"/>
              </a:spcAft>
              <a:buNone/>
            </a:pPr>
            <a:r>
              <a:rPr lang="vi" sz="1100">
                <a:solidFill>
                  <a:srgbClr val="0B58AD"/>
                </a:solidFill>
                <a:latin typeface="Calibri"/>
                <a:ea typeface="Calibri"/>
                <a:cs typeface="Calibri"/>
                <a:sym typeface="Calibri"/>
              </a:rPr>
              <a:t>Text instead this. Text to replace your this is dummy This is dummy.</a:t>
            </a:r>
            <a:endParaRPr sz="1100"/>
          </a:p>
        </p:txBody>
      </p:sp>
      <p:sp>
        <p:nvSpPr>
          <p:cNvPr id="662" name="Google Shape;662;p41"/>
          <p:cNvSpPr txBox="1"/>
          <p:nvPr/>
        </p:nvSpPr>
        <p:spPr>
          <a:xfrm>
            <a:off x="2874137" y="2353129"/>
            <a:ext cx="1234691" cy="1013691"/>
          </a:xfrm>
          <a:prstGeom prst="rect">
            <a:avLst/>
          </a:prstGeom>
          <a:no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None/>
            </a:pPr>
            <a:r>
              <a:rPr lang="vi" sz="1100">
                <a:solidFill>
                  <a:srgbClr val="757070"/>
                </a:solidFill>
                <a:latin typeface="Calibri"/>
                <a:ea typeface="Calibri"/>
                <a:cs typeface="Calibri"/>
                <a:sym typeface="Calibri"/>
              </a:rPr>
              <a:t>We align with your users need to build and evolve a flowing shopping interface</a:t>
            </a:r>
            <a:endParaRPr sz="1100"/>
          </a:p>
        </p:txBody>
      </p:sp>
      <p:sp>
        <p:nvSpPr>
          <p:cNvPr id="663" name="Google Shape;663;p41"/>
          <p:cNvSpPr txBox="1"/>
          <p:nvPr/>
        </p:nvSpPr>
        <p:spPr>
          <a:xfrm>
            <a:off x="4663130" y="3613057"/>
            <a:ext cx="1804850" cy="502060"/>
          </a:xfrm>
          <a:prstGeom prst="rect">
            <a:avLst/>
          </a:prstGeom>
          <a:noFill/>
          <a:ln>
            <a:noFill/>
          </a:ln>
        </p:spPr>
        <p:txBody>
          <a:bodyPr anchorCtr="0" anchor="ctr" bIns="34275" lIns="68575" spcFirstLastPara="1" rIns="68575" wrap="square" tIns="34275">
            <a:spAutoFit/>
          </a:bodyPr>
          <a:lstStyle/>
          <a:p>
            <a:pPr indent="0" lvl="0" marL="0" marR="0" rtl="0" algn="l">
              <a:lnSpc>
                <a:spcPct val="107142"/>
              </a:lnSpc>
              <a:spcBef>
                <a:spcPts val="0"/>
              </a:spcBef>
              <a:spcAft>
                <a:spcPts val="0"/>
              </a:spcAft>
              <a:buNone/>
            </a:pPr>
            <a:r>
              <a:rPr lang="vi" sz="1100">
                <a:solidFill>
                  <a:srgbClr val="0B58AD"/>
                </a:solidFill>
                <a:latin typeface="Calibri"/>
                <a:ea typeface="Calibri"/>
                <a:cs typeface="Calibri"/>
                <a:sym typeface="Calibri"/>
              </a:rPr>
              <a:t>Text instead this. Text to replace your this is dummy This is dummy.</a:t>
            </a:r>
            <a:endParaRPr sz="1100"/>
          </a:p>
        </p:txBody>
      </p:sp>
      <p:sp>
        <p:nvSpPr>
          <p:cNvPr id="664" name="Google Shape;664;p41"/>
          <p:cNvSpPr txBox="1"/>
          <p:nvPr/>
        </p:nvSpPr>
        <p:spPr>
          <a:xfrm>
            <a:off x="4958969" y="2461787"/>
            <a:ext cx="1234691" cy="796372"/>
          </a:xfrm>
          <a:prstGeom prst="rect">
            <a:avLst/>
          </a:prstGeom>
          <a:no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None/>
            </a:pPr>
            <a:r>
              <a:rPr lang="vi" sz="1100">
                <a:solidFill>
                  <a:srgbClr val="757070"/>
                </a:solidFill>
                <a:latin typeface="Calibri"/>
                <a:ea typeface="Calibri"/>
                <a:cs typeface="Calibri"/>
                <a:sym typeface="Calibri"/>
              </a:rPr>
              <a:t>One that slots easily into place with each step.</a:t>
            </a:r>
            <a:endParaRPr sz="1100"/>
          </a:p>
        </p:txBody>
      </p:sp>
      <p:sp>
        <p:nvSpPr>
          <p:cNvPr id="665" name="Google Shape;665;p41"/>
          <p:cNvSpPr txBox="1"/>
          <p:nvPr/>
        </p:nvSpPr>
        <p:spPr>
          <a:xfrm>
            <a:off x="6747962" y="3613057"/>
            <a:ext cx="1804850" cy="502060"/>
          </a:xfrm>
          <a:prstGeom prst="rect">
            <a:avLst/>
          </a:prstGeom>
          <a:noFill/>
          <a:ln>
            <a:noFill/>
          </a:ln>
        </p:spPr>
        <p:txBody>
          <a:bodyPr anchorCtr="0" anchor="ctr" bIns="34275" lIns="68575" spcFirstLastPara="1" rIns="68575" wrap="square" tIns="34275">
            <a:spAutoFit/>
          </a:bodyPr>
          <a:lstStyle/>
          <a:p>
            <a:pPr indent="0" lvl="0" marL="0" marR="0" rtl="0" algn="l">
              <a:lnSpc>
                <a:spcPct val="107142"/>
              </a:lnSpc>
              <a:spcBef>
                <a:spcPts val="0"/>
              </a:spcBef>
              <a:spcAft>
                <a:spcPts val="0"/>
              </a:spcAft>
              <a:buNone/>
            </a:pPr>
            <a:r>
              <a:rPr lang="vi" sz="1100">
                <a:solidFill>
                  <a:srgbClr val="0B58AD"/>
                </a:solidFill>
                <a:latin typeface="Calibri"/>
                <a:ea typeface="Calibri"/>
                <a:cs typeface="Calibri"/>
                <a:sym typeface="Calibri"/>
              </a:rPr>
              <a:t>Text instead this. Text to replace your this is dummy This is dummy.</a:t>
            </a:r>
            <a:endParaRPr sz="1100"/>
          </a:p>
        </p:txBody>
      </p:sp>
      <p:sp>
        <p:nvSpPr>
          <p:cNvPr id="666" name="Google Shape;666;p41"/>
          <p:cNvSpPr txBox="1"/>
          <p:nvPr/>
        </p:nvSpPr>
        <p:spPr>
          <a:xfrm>
            <a:off x="7043801" y="2340602"/>
            <a:ext cx="1234691" cy="1038746"/>
          </a:xfrm>
          <a:prstGeom prst="rect">
            <a:avLst/>
          </a:prstGeom>
          <a:noFill/>
          <a:ln>
            <a:noFill/>
          </a:ln>
        </p:spPr>
        <p:txBody>
          <a:bodyPr anchorCtr="0" anchor="ctr" bIns="34275" lIns="68575" spcFirstLastPara="1" rIns="68575" wrap="square" tIns="34275">
            <a:spAutoFit/>
          </a:bodyPr>
          <a:lstStyle/>
          <a:p>
            <a:pPr indent="0" lvl="0" marL="0" marR="0" rtl="0" algn="l">
              <a:lnSpc>
                <a:spcPct val="150000"/>
              </a:lnSpc>
              <a:spcBef>
                <a:spcPts val="0"/>
              </a:spcBef>
              <a:spcAft>
                <a:spcPts val="0"/>
              </a:spcAft>
              <a:buNone/>
            </a:pPr>
            <a:r>
              <a:rPr lang="vi" sz="1100">
                <a:solidFill>
                  <a:srgbClr val="757070"/>
                </a:solidFill>
                <a:latin typeface="Calibri"/>
                <a:ea typeface="Calibri"/>
                <a:cs typeface="Calibri"/>
                <a:sym typeface="Calibri"/>
              </a:rPr>
              <a:t>Replace your own text instead this. Text to replace your this is dummy</a:t>
            </a:r>
            <a:endParaRPr sz="1100"/>
          </a:p>
        </p:txBody>
      </p:sp>
      <p:sp>
        <p:nvSpPr>
          <p:cNvPr id="667" name="Google Shape;667;p41"/>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500"/>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500"/>
                                        <p:tgtEl>
                                          <p:spTgt spid="632"/>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5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5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500"/>
                                        <p:tgtEl>
                                          <p:spTgt spid="66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500"/>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500"/>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500"/>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500"/>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500"/>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500"/>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5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5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500"/>
                                        <p:tgtEl>
                                          <p:spTgt spid="66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500"/>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500"/>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5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5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5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500"/>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500"/>
                                        <p:tgtEl>
                                          <p:spTgt spid="66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500"/>
                                        <p:tgtEl>
                                          <p:spTgt spid="633"/>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500"/>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500"/>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500"/>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500"/>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500"/>
                                        <p:tgtEl>
                                          <p:spTgt spid="6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2"/>
          <p:cNvSpPr/>
          <p:nvPr/>
        </p:nvSpPr>
        <p:spPr>
          <a:xfrm flipH="1">
            <a:off x="-1546275" y="1556657"/>
            <a:ext cx="9949500" cy="1662000"/>
          </a:xfrm>
          <a:prstGeom prst="parallelogram">
            <a:avLst>
              <a:gd fmla="val 25000" name="adj"/>
            </a:avLst>
          </a:prstGeom>
          <a:solidFill>
            <a:schemeClr val="lt1"/>
          </a:solidFill>
          <a:ln>
            <a:noFill/>
          </a:ln>
          <a:effectLst>
            <a:outerShdw blurRad="203200" rotWithShape="0" algn="tr" dir="8100000" dist="38100">
              <a:srgbClr val="000000">
                <a:alpha val="2392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74" name="Google Shape;674;p42"/>
          <p:cNvSpPr txBox="1"/>
          <p:nvPr/>
        </p:nvSpPr>
        <p:spPr>
          <a:xfrm>
            <a:off x="4389810" y="1651114"/>
            <a:ext cx="2881500" cy="1377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sz="8500">
                <a:solidFill>
                  <a:srgbClr val="73D1F7"/>
                </a:solidFill>
                <a:latin typeface="Calibri"/>
                <a:ea typeface="Calibri"/>
                <a:cs typeface="Calibri"/>
                <a:sym typeface="Calibri"/>
              </a:rPr>
              <a:t>Demo</a:t>
            </a:r>
            <a:endParaRPr b="1" sz="8500">
              <a:solidFill>
                <a:srgbClr val="73D1F7"/>
              </a:solidFill>
              <a:latin typeface="Calibri"/>
              <a:ea typeface="Calibri"/>
              <a:cs typeface="Calibri"/>
              <a:sym typeface="Calibri"/>
            </a:endParaRPr>
          </a:p>
        </p:txBody>
      </p:sp>
      <p:grpSp>
        <p:nvGrpSpPr>
          <p:cNvPr id="675" name="Google Shape;675;p42"/>
          <p:cNvGrpSpPr/>
          <p:nvPr/>
        </p:nvGrpSpPr>
        <p:grpSpPr>
          <a:xfrm>
            <a:off x="4572000" y="1347017"/>
            <a:ext cx="2843792" cy="417600"/>
            <a:chOff x="2924961" y="1867298"/>
            <a:chExt cx="3791723" cy="556800"/>
          </a:xfrm>
        </p:grpSpPr>
        <p:sp>
          <p:nvSpPr>
            <p:cNvPr id="676" name="Google Shape;676;p42"/>
            <p:cNvSpPr/>
            <p:nvPr/>
          </p:nvSpPr>
          <p:spPr>
            <a:xfrm>
              <a:off x="2924961" y="1867298"/>
              <a:ext cx="3672600" cy="556800"/>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677" name="Google Shape;677;p42"/>
            <p:cNvGrpSpPr/>
            <p:nvPr/>
          </p:nvGrpSpPr>
          <p:grpSpPr>
            <a:xfrm>
              <a:off x="3044064" y="2035179"/>
              <a:ext cx="237600" cy="237600"/>
              <a:chOff x="7250654" y="2012478"/>
              <a:chExt cx="237600" cy="237600"/>
            </a:xfrm>
          </p:grpSpPr>
          <p:sp>
            <p:nvSpPr>
              <p:cNvPr id="678" name="Google Shape;678;p42"/>
              <p:cNvSpPr/>
              <p:nvPr/>
            </p:nvSpPr>
            <p:spPr>
              <a:xfrm>
                <a:off x="7250654" y="2012478"/>
                <a:ext cx="237600" cy="237600"/>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79" name="Google Shape;679;p42"/>
              <p:cNvSpPr/>
              <p:nvPr/>
            </p:nvSpPr>
            <p:spPr>
              <a:xfrm>
                <a:off x="7288308" y="2050133"/>
                <a:ext cx="162300" cy="1623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680" name="Google Shape;680;p42"/>
            <p:cNvSpPr txBox="1"/>
            <p:nvPr/>
          </p:nvSpPr>
          <p:spPr>
            <a:xfrm flipH="1">
              <a:off x="3467543" y="1969303"/>
              <a:ext cx="22074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681" name="Google Shape;681;p42"/>
            <p:cNvSpPr txBox="1"/>
            <p:nvPr/>
          </p:nvSpPr>
          <p:spPr>
            <a:xfrm flipH="1">
              <a:off x="3427784" y="1940908"/>
              <a:ext cx="32889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Demo sản phẩm</a:t>
              </a:r>
              <a:endParaRPr b="1" sz="1400">
                <a:solidFill>
                  <a:schemeClr val="lt1"/>
                </a:solidFill>
                <a:latin typeface="Calibri"/>
                <a:ea typeface="Calibri"/>
                <a:cs typeface="Calibri"/>
                <a:sym typeface="Calibri"/>
              </a:endParaRPr>
            </a:p>
          </p:txBody>
        </p:sp>
      </p:grpSp>
      <p:sp>
        <p:nvSpPr>
          <p:cNvPr id="682" name="Google Shape;682;p42"/>
          <p:cNvSpPr/>
          <p:nvPr/>
        </p:nvSpPr>
        <p:spPr>
          <a:xfrm>
            <a:off x="401625" y="1846150"/>
            <a:ext cx="3734400" cy="10830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i="1" lang="vi" sz="1300">
                <a:solidFill>
                  <a:srgbClr val="7F7F7F"/>
                </a:solidFill>
                <a:latin typeface="Calibri"/>
                <a:ea typeface="Calibri"/>
                <a:cs typeface="Calibri"/>
                <a:sym typeface="Calibri"/>
              </a:rPr>
              <a:t>Hãy truy cập vào: </a:t>
            </a:r>
            <a:r>
              <a:rPr i="1" lang="vi" sz="1300" u="sng">
                <a:solidFill>
                  <a:schemeClr val="hlink"/>
                </a:solidFill>
                <a:latin typeface="Calibri"/>
                <a:ea typeface="Calibri"/>
                <a:cs typeface="Calibri"/>
                <a:sym typeface="Calibri"/>
                <a:hlinkClick r:id="rId3"/>
              </a:rPr>
              <a:t>Book Lovers</a:t>
            </a:r>
            <a:endParaRPr sz="1300"/>
          </a:p>
        </p:txBody>
      </p:sp>
      <p:grpSp>
        <p:nvGrpSpPr>
          <p:cNvPr id="683" name="Google Shape;683;p42"/>
          <p:cNvGrpSpPr/>
          <p:nvPr/>
        </p:nvGrpSpPr>
        <p:grpSpPr>
          <a:xfrm>
            <a:off x="7073789" y="3397589"/>
            <a:ext cx="1006884" cy="119700"/>
            <a:chOff x="914400" y="4822372"/>
            <a:chExt cx="1342512" cy="159600"/>
          </a:xfrm>
        </p:grpSpPr>
        <p:sp>
          <p:nvSpPr>
            <p:cNvPr id="684" name="Google Shape;684;p42"/>
            <p:cNvSpPr/>
            <p:nvPr/>
          </p:nvSpPr>
          <p:spPr>
            <a:xfrm>
              <a:off x="914400" y="4822372"/>
              <a:ext cx="159600" cy="159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85" name="Google Shape;685;p42"/>
            <p:cNvSpPr/>
            <p:nvPr/>
          </p:nvSpPr>
          <p:spPr>
            <a:xfrm>
              <a:off x="1308704" y="4822372"/>
              <a:ext cx="159600" cy="159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86" name="Google Shape;686;p42"/>
            <p:cNvSpPr/>
            <p:nvPr/>
          </p:nvSpPr>
          <p:spPr>
            <a:xfrm>
              <a:off x="1703008" y="4822372"/>
              <a:ext cx="159600" cy="159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87" name="Google Shape;687;p42"/>
            <p:cNvSpPr/>
            <p:nvPr/>
          </p:nvSpPr>
          <p:spPr>
            <a:xfrm>
              <a:off x="2097312" y="4822372"/>
              <a:ext cx="159600" cy="159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pic>
        <p:nvPicPr>
          <p:cNvPr id="688" name="Google Shape;688;p42"/>
          <p:cNvPicPr preferRelativeResize="0"/>
          <p:nvPr/>
        </p:nvPicPr>
        <p:blipFill rotWithShape="1">
          <a:blip r:embed="rId4">
            <a:alphaModFix/>
          </a:blip>
          <a:srcRect b="0" l="0" r="0" t="0"/>
          <a:stretch/>
        </p:blipFill>
        <p:spPr>
          <a:xfrm>
            <a:off x="1868941" y="987365"/>
            <a:ext cx="2026871" cy="553348"/>
          </a:xfrm>
          <a:prstGeom prst="rect">
            <a:avLst/>
          </a:prstGeom>
          <a:noFill/>
          <a:ln>
            <a:noFill/>
          </a:ln>
        </p:spPr>
      </p:pic>
      <p:sp>
        <p:nvSpPr>
          <p:cNvPr id="689" name="Google Shape;689;p42"/>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673"/>
                                        </p:tgtEl>
                                        <p:attrNameLst>
                                          <p:attrName>style.visibility</p:attrName>
                                        </p:attrNameLst>
                                      </p:cBhvr>
                                      <p:to>
                                        <p:strVal val="visible"/>
                                      </p:to>
                                    </p:set>
                                    <p:anim calcmode="lin" valueType="num">
                                      <p:cBhvr additive="base">
                                        <p:cTn dur="1000"/>
                                        <p:tgtEl>
                                          <p:spTgt spid="67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688"/>
                                        </p:tgtEl>
                                        <p:attrNameLst>
                                          <p:attrName>style.visibility</p:attrName>
                                        </p:attrNameLst>
                                      </p:cBhvr>
                                      <p:to>
                                        <p:strVal val="visible"/>
                                      </p:to>
                                    </p:set>
                                    <p:anim calcmode="lin" valueType="num">
                                      <p:cBhvr additive="base">
                                        <p:cTn dur="500"/>
                                        <p:tgtEl>
                                          <p:spTgt spid="688"/>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674"/>
                                        </p:tgtEl>
                                        <p:attrNameLst>
                                          <p:attrName>style.visibility</p:attrName>
                                        </p:attrNameLst>
                                      </p:cBhvr>
                                      <p:to>
                                        <p:strVal val="visible"/>
                                      </p:to>
                                    </p:set>
                                    <p:anim calcmode="lin" valueType="num">
                                      <p:cBhvr additive="base">
                                        <p:cTn dur="500"/>
                                        <p:tgtEl>
                                          <p:spTgt spid="674"/>
                                        </p:tgtEl>
                                        <p:attrNameLst>
                                          <p:attrName>ppt_w</p:attrName>
                                        </p:attrNameLst>
                                      </p:cBhvr>
                                      <p:tavLst>
                                        <p:tav fmla="" tm="0">
                                          <p:val>
                                            <p:strVal val="0"/>
                                          </p:val>
                                        </p:tav>
                                        <p:tav fmla="" tm="100000">
                                          <p:val>
                                            <p:strVal val="#ppt_w"/>
                                          </p:val>
                                        </p:tav>
                                      </p:tavLst>
                                    </p:anim>
                                    <p:anim calcmode="lin" valueType="num">
                                      <p:cBhvr additive="base">
                                        <p:cTn dur="500"/>
                                        <p:tgtEl>
                                          <p:spTgt spid="674"/>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000"/>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500"/>
                                        <p:tgtEl>
                                          <p:spTgt spid="6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pic>
        <p:nvPicPr>
          <p:cNvPr id="695" name="Google Shape;695;p43"/>
          <p:cNvPicPr preferRelativeResize="0"/>
          <p:nvPr/>
        </p:nvPicPr>
        <p:blipFill rotWithShape="1">
          <a:blip r:embed="rId3">
            <a:alphaModFix/>
          </a:blip>
          <a:srcRect b="0" l="0" r="0" t="0"/>
          <a:stretch/>
        </p:blipFill>
        <p:spPr>
          <a:xfrm>
            <a:off x="4415864" y="738221"/>
            <a:ext cx="450056" cy="450056"/>
          </a:xfrm>
          <a:prstGeom prst="rect">
            <a:avLst/>
          </a:prstGeom>
          <a:noFill/>
          <a:ln>
            <a:noFill/>
          </a:ln>
        </p:spPr>
      </p:pic>
      <p:pic>
        <p:nvPicPr>
          <p:cNvPr id="696" name="Google Shape;696;p43"/>
          <p:cNvPicPr preferRelativeResize="0"/>
          <p:nvPr/>
        </p:nvPicPr>
        <p:blipFill rotWithShape="1">
          <a:blip r:embed="rId4">
            <a:alphaModFix/>
          </a:blip>
          <a:srcRect b="0" l="0" r="0" t="0"/>
          <a:stretch/>
        </p:blipFill>
        <p:spPr>
          <a:xfrm>
            <a:off x="8196991" y="214892"/>
            <a:ext cx="842963" cy="842963"/>
          </a:xfrm>
          <a:prstGeom prst="rect">
            <a:avLst/>
          </a:prstGeom>
          <a:noFill/>
          <a:ln>
            <a:noFill/>
          </a:ln>
        </p:spPr>
      </p:pic>
      <p:pic>
        <p:nvPicPr>
          <p:cNvPr id="697" name="Google Shape;697;p43"/>
          <p:cNvPicPr preferRelativeResize="0"/>
          <p:nvPr/>
        </p:nvPicPr>
        <p:blipFill rotWithShape="1">
          <a:blip r:embed="rId5">
            <a:alphaModFix/>
          </a:blip>
          <a:srcRect b="0" l="0" r="0" t="0"/>
          <a:stretch/>
        </p:blipFill>
        <p:spPr>
          <a:xfrm>
            <a:off x="7208971" y="1368322"/>
            <a:ext cx="542925" cy="835819"/>
          </a:xfrm>
          <a:prstGeom prst="rect">
            <a:avLst/>
          </a:prstGeom>
          <a:noFill/>
          <a:ln>
            <a:noFill/>
          </a:ln>
        </p:spPr>
      </p:pic>
      <p:grpSp>
        <p:nvGrpSpPr>
          <p:cNvPr id="698" name="Google Shape;698;p43"/>
          <p:cNvGrpSpPr/>
          <p:nvPr/>
        </p:nvGrpSpPr>
        <p:grpSpPr>
          <a:xfrm>
            <a:off x="1781902" y="1761372"/>
            <a:ext cx="5580196" cy="1177988"/>
            <a:chOff x="2375869" y="2348496"/>
            <a:chExt cx="7440261" cy="1570651"/>
          </a:xfrm>
        </p:grpSpPr>
        <p:sp>
          <p:nvSpPr>
            <p:cNvPr id="699" name="Google Shape;699;p43"/>
            <p:cNvSpPr/>
            <p:nvPr/>
          </p:nvSpPr>
          <p:spPr>
            <a:xfrm>
              <a:off x="2375869" y="2348496"/>
              <a:ext cx="7440261" cy="1570651"/>
            </a:xfrm>
            <a:prstGeom prst="roundRect">
              <a:avLst>
                <a:gd fmla="val 50000" name="adj"/>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00" name="Google Shape;700;p43"/>
            <p:cNvSpPr txBox="1"/>
            <p:nvPr/>
          </p:nvSpPr>
          <p:spPr>
            <a:xfrm>
              <a:off x="3032966" y="2472017"/>
              <a:ext cx="6480300" cy="1323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sz="6000">
                  <a:solidFill>
                    <a:srgbClr val="308BF2"/>
                  </a:solidFill>
                  <a:latin typeface="Calibri"/>
                  <a:ea typeface="Calibri"/>
                  <a:cs typeface="Calibri"/>
                  <a:sym typeface="Calibri"/>
                </a:rPr>
                <a:t>   THANK YOU</a:t>
              </a:r>
              <a:endParaRPr b="1" sz="6000">
                <a:solidFill>
                  <a:srgbClr val="308BF2"/>
                </a:solidFill>
                <a:latin typeface="Calibri"/>
                <a:ea typeface="Calibri"/>
                <a:cs typeface="Calibri"/>
                <a:sym typeface="Calibri"/>
              </a:endParaRPr>
            </a:p>
          </p:txBody>
        </p:sp>
      </p:grpSp>
      <p:sp>
        <p:nvSpPr>
          <p:cNvPr id="701" name="Google Shape;701;p43"/>
          <p:cNvSpPr/>
          <p:nvPr/>
        </p:nvSpPr>
        <p:spPr>
          <a:xfrm>
            <a:off x="1781900" y="3141875"/>
            <a:ext cx="5653800" cy="8430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i="1" lang="vi">
                <a:solidFill>
                  <a:schemeClr val="lt1"/>
                </a:solidFill>
              </a:rPr>
              <a:t>Xin chân thành cảm ơn Thầy và các bạn đã dành thời gian theo dõi bài trình bày của chúng tôi. Hy vọng quý vị đã có cái nhìn tổng quan và sâu sắc về dự án Book Lovers của chúng tôi</a:t>
            </a:r>
            <a:endParaRPr/>
          </a:p>
        </p:txBody>
      </p:sp>
      <p:pic>
        <p:nvPicPr>
          <p:cNvPr id="702" name="Google Shape;702;p43"/>
          <p:cNvPicPr preferRelativeResize="0"/>
          <p:nvPr/>
        </p:nvPicPr>
        <p:blipFill rotWithShape="1">
          <a:blip r:embed="rId6">
            <a:alphaModFix/>
          </a:blip>
          <a:srcRect b="0" l="0" r="0" t="0"/>
          <a:stretch/>
        </p:blipFill>
        <p:spPr>
          <a:xfrm flipH="1">
            <a:off x="1334942" y="1606528"/>
            <a:ext cx="1023870" cy="1487675"/>
          </a:xfrm>
          <a:prstGeom prst="rect">
            <a:avLst/>
          </a:prstGeom>
          <a:noFill/>
          <a:ln>
            <a:noFill/>
          </a:ln>
        </p:spPr>
      </p:pic>
      <p:sp>
        <p:nvSpPr>
          <p:cNvPr id="703" name="Google Shape;703;p43"/>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698"/>
                                        </p:tgtEl>
                                        <p:attrNameLst>
                                          <p:attrName>style.visibility</p:attrName>
                                        </p:attrNameLst>
                                      </p:cBhvr>
                                      <p:to>
                                        <p:strVal val="visible"/>
                                      </p:to>
                                    </p:set>
                                    <p:anim calcmode="lin" valueType="num">
                                      <p:cBhvr additive="base">
                                        <p:cTn dur="500"/>
                                        <p:tgtEl>
                                          <p:spTgt spid="698"/>
                                        </p:tgtEl>
                                        <p:attrNameLst>
                                          <p:attrName>ppt_w</p:attrName>
                                        </p:attrNameLst>
                                      </p:cBhvr>
                                      <p:tavLst>
                                        <p:tav fmla="" tm="0">
                                          <p:val>
                                            <p:strVal val="0"/>
                                          </p:val>
                                        </p:tav>
                                        <p:tav fmla="" tm="100000">
                                          <p:val>
                                            <p:strVal val="#ppt_w"/>
                                          </p:val>
                                        </p:tav>
                                      </p:tavLst>
                                    </p:anim>
                                    <p:anim calcmode="lin" valueType="num">
                                      <p:cBhvr additive="base">
                                        <p:cTn dur="500"/>
                                        <p:tgtEl>
                                          <p:spTgt spid="698"/>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500"/>
                                        <p:tgtEl>
                                          <p:spTgt spid="7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500"/>
                                        <p:tgtEl>
                                          <p:spTgt spid="7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7"/>
          <p:cNvPicPr preferRelativeResize="0"/>
          <p:nvPr/>
        </p:nvPicPr>
        <p:blipFill rotWithShape="1">
          <a:blip r:embed="rId3">
            <a:alphaModFix/>
          </a:blip>
          <a:srcRect b="0" l="0" r="0" t="0"/>
          <a:stretch/>
        </p:blipFill>
        <p:spPr>
          <a:xfrm>
            <a:off x="-1" y="0"/>
            <a:ext cx="5736772" cy="5160791"/>
          </a:xfrm>
          <a:prstGeom prst="rect">
            <a:avLst/>
          </a:prstGeom>
          <a:noFill/>
          <a:ln>
            <a:noFill/>
          </a:ln>
        </p:spPr>
      </p:pic>
      <p:grpSp>
        <p:nvGrpSpPr>
          <p:cNvPr id="151" name="Google Shape;151;p27"/>
          <p:cNvGrpSpPr/>
          <p:nvPr/>
        </p:nvGrpSpPr>
        <p:grpSpPr>
          <a:xfrm>
            <a:off x="2902205" y="250835"/>
            <a:ext cx="3181496" cy="684900"/>
            <a:chOff x="3869606" y="334447"/>
            <a:chExt cx="4241995" cy="913200"/>
          </a:xfrm>
        </p:grpSpPr>
        <p:sp>
          <p:nvSpPr>
            <p:cNvPr id="152" name="Google Shape;152;p27"/>
            <p:cNvSpPr txBox="1"/>
            <p:nvPr/>
          </p:nvSpPr>
          <p:spPr>
            <a:xfrm>
              <a:off x="7926871" y="498020"/>
              <a:ext cx="184730" cy="64633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2700">
                <a:solidFill>
                  <a:srgbClr val="0B58AD"/>
                </a:solidFill>
                <a:latin typeface="Calibri"/>
                <a:ea typeface="Calibri"/>
                <a:cs typeface="Calibri"/>
                <a:sym typeface="Calibri"/>
              </a:endParaRPr>
            </a:p>
          </p:txBody>
        </p:sp>
        <p:sp>
          <p:nvSpPr>
            <p:cNvPr id="153" name="Google Shape;153;p27"/>
            <p:cNvSpPr txBox="1"/>
            <p:nvPr/>
          </p:nvSpPr>
          <p:spPr>
            <a:xfrm>
              <a:off x="3869606" y="334447"/>
              <a:ext cx="3205800" cy="913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vi" sz="4000">
                  <a:solidFill>
                    <a:srgbClr val="73D1F7"/>
                  </a:solidFill>
                  <a:latin typeface="Calibri"/>
                  <a:ea typeface="Calibri"/>
                  <a:cs typeface="Calibri"/>
                  <a:sym typeface="Calibri"/>
                </a:rPr>
                <a:t>CONTENTS</a:t>
              </a:r>
              <a:endParaRPr b="1" sz="4000">
                <a:solidFill>
                  <a:srgbClr val="73D1F7"/>
                </a:solidFill>
                <a:latin typeface="Calibri"/>
                <a:ea typeface="Calibri"/>
                <a:cs typeface="Calibri"/>
                <a:sym typeface="Calibri"/>
              </a:endParaRPr>
            </a:p>
          </p:txBody>
        </p:sp>
      </p:grpSp>
      <p:cxnSp>
        <p:nvCxnSpPr>
          <p:cNvPr id="154" name="Google Shape;154;p27"/>
          <p:cNvCxnSpPr/>
          <p:nvPr/>
        </p:nvCxnSpPr>
        <p:spPr>
          <a:xfrm>
            <a:off x="4858876" y="1287189"/>
            <a:ext cx="0" cy="2967299"/>
          </a:xfrm>
          <a:prstGeom prst="straightConnector1">
            <a:avLst/>
          </a:prstGeom>
          <a:noFill/>
          <a:ln cap="flat" cmpd="sng" w="9525">
            <a:solidFill>
              <a:srgbClr val="0B58AD"/>
            </a:solidFill>
            <a:prstDash val="solid"/>
            <a:miter lim="800000"/>
            <a:headEnd len="sm" w="sm" type="none"/>
            <a:tailEnd len="sm" w="sm" type="none"/>
          </a:ln>
        </p:spPr>
      </p:cxnSp>
      <p:grpSp>
        <p:nvGrpSpPr>
          <p:cNvPr id="155" name="Google Shape;155;p27"/>
          <p:cNvGrpSpPr/>
          <p:nvPr/>
        </p:nvGrpSpPr>
        <p:grpSpPr>
          <a:xfrm>
            <a:off x="4680457" y="1072186"/>
            <a:ext cx="2754450" cy="417600"/>
            <a:chOff x="6240609" y="1429581"/>
            <a:chExt cx="3672600" cy="556800"/>
          </a:xfrm>
        </p:grpSpPr>
        <p:sp>
          <p:nvSpPr>
            <p:cNvPr id="156" name="Google Shape;156;p27"/>
            <p:cNvSpPr/>
            <p:nvPr/>
          </p:nvSpPr>
          <p:spPr>
            <a:xfrm>
              <a:off x="6240609" y="1429581"/>
              <a:ext cx="3672600" cy="556800"/>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57" name="Google Shape;157;p27"/>
            <p:cNvGrpSpPr/>
            <p:nvPr/>
          </p:nvGrpSpPr>
          <p:grpSpPr>
            <a:xfrm>
              <a:off x="6359712" y="1597462"/>
              <a:ext cx="237581" cy="237581"/>
              <a:chOff x="7250654" y="2012478"/>
              <a:chExt cx="237581" cy="237581"/>
            </a:xfrm>
          </p:grpSpPr>
          <p:sp>
            <p:nvSpPr>
              <p:cNvPr id="158" name="Google Shape;158;p27"/>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9" name="Google Shape;159;p27"/>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60" name="Google Shape;160;p27"/>
            <p:cNvSpPr txBox="1"/>
            <p:nvPr/>
          </p:nvSpPr>
          <p:spPr>
            <a:xfrm flipH="1">
              <a:off x="6727208" y="1456942"/>
              <a:ext cx="2207400" cy="461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sz="1800">
                  <a:solidFill>
                    <a:schemeClr val="lt1"/>
                  </a:solidFill>
                  <a:latin typeface="Calibri"/>
                  <a:ea typeface="Calibri"/>
                  <a:cs typeface="Calibri"/>
                  <a:sym typeface="Calibri"/>
                </a:rPr>
                <a:t>Introduction</a:t>
              </a:r>
              <a:endParaRPr b="1" sz="1800">
                <a:solidFill>
                  <a:schemeClr val="lt1"/>
                </a:solidFill>
                <a:latin typeface="Calibri"/>
                <a:ea typeface="Calibri"/>
                <a:cs typeface="Calibri"/>
                <a:sym typeface="Calibri"/>
              </a:endParaRPr>
            </a:p>
          </p:txBody>
        </p:sp>
      </p:grpSp>
      <p:grpSp>
        <p:nvGrpSpPr>
          <p:cNvPr id="161" name="Google Shape;161;p27"/>
          <p:cNvGrpSpPr/>
          <p:nvPr/>
        </p:nvGrpSpPr>
        <p:grpSpPr>
          <a:xfrm>
            <a:off x="4606682" y="3426907"/>
            <a:ext cx="2754485" cy="417541"/>
            <a:chOff x="6240609" y="2760776"/>
            <a:chExt cx="3672647" cy="556721"/>
          </a:xfrm>
        </p:grpSpPr>
        <p:sp>
          <p:nvSpPr>
            <p:cNvPr id="162" name="Google Shape;162;p27"/>
            <p:cNvSpPr/>
            <p:nvPr/>
          </p:nvSpPr>
          <p:spPr>
            <a:xfrm>
              <a:off x="6240609" y="2760776"/>
              <a:ext cx="3672647" cy="556721"/>
            </a:xfrm>
            <a:prstGeom prst="parallelogram">
              <a:avLst>
                <a:gd fmla="val 25000" name="adj"/>
              </a:avLst>
            </a:prstGeom>
            <a:solidFill>
              <a:srgbClr val="73D1F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63" name="Google Shape;163;p27"/>
            <p:cNvGrpSpPr/>
            <p:nvPr/>
          </p:nvGrpSpPr>
          <p:grpSpPr>
            <a:xfrm>
              <a:off x="6359712" y="2917727"/>
              <a:ext cx="237581" cy="237581"/>
              <a:chOff x="7250654" y="2012478"/>
              <a:chExt cx="237581" cy="237581"/>
            </a:xfrm>
          </p:grpSpPr>
          <p:sp>
            <p:nvSpPr>
              <p:cNvPr id="164" name="Google Shape;164;p27"/>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5" name="Google Shape;165;p27"/>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66" name="Google Shape;166;p27"/>
            <p:cNvSpPr txBox="1"/>
            <p:nvPr/>
          </p:nvSpPr>
          <p:spPr>
            <a:xfrm flipH="1">
              <a:off x="6639665" y="2802168"/>
              <a:ext cx="2207400" cy="461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sz="1800">
                  <a:solidFill>
                    <a:srgbClr val="0B58AD"/>
                  </a:solidFill>
                  <a:latin typeface="Calibri"/>
                  <a:ea typeface="Calibri"/>
                  <a:cs typeface="Calibri"/>
                  <a:sym typeface="Calibri"/>
                </a:rPr>
                <a:t>Testing</a:t>
              </a:r>
              <a:endParaRPr b="1" sz="1800">
                <a:solidFill>
                  <a:srgbClr val="0B58AD"/>
                </a:solidFill>
                <a:latin typeface="Calibri"/>
                <a:ea typeface="Calibri"/>
                <a:cs typeface="Calibri"/>
                <a:sym typeface="Calibri"/>
              </a:endParaRPr>
            </a:p>
          </p:txBody>
        </p:sp>
      </p:grpSp>
      <p:grpSp>
        <p:nvGrpSpPr>
          <p:cNvPr id="167" name="Google Shape;167;p27"/>
          <p:cNvGrpSpPr/>
          <p:nvPr/>
        </p:nvGrpSpPr>
        <p:grpSpPr>
          <a:xfrm>
            <a:off x="4621549" y="2680888"/>
            <a:ext cx="2724750" cy="417600"/>
            <a:chOff x="6287215" y="4091967"/>
            <a:chExt cx="3633000" cy="556800"/>
          </a:xfrm>
        </p:grpSpPr>
        <p:sp>
          <p:nvSpPr>
            <p:cNvPr id="168" name="Google Shape;168;p27"/>
            <p:cNvSpPr/>
            <p:nvPr/>
          </p:nvSpPr>
          <p:spPr>
            <a:xfrm>
              <a:off x="6287215" y="4091967"/>
              <a:ext cx="3633000" cy="556800"/>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69" name="Google Shape;169;p27"/>
            <p:cNvGrpSpPr/>
            <p:nvPr/>
          </p:nvGrpSpPr>
          <p:grpSpPr>
            <a:xfrm>
              <a:off x="6359712" y="4262058"/>
              <a:ext cx="237581" cy="237581"/>
              <a:chOff x="7250654" y="2012478"/>
              <a:chExt cx="237581" cy="237581"/>
            </a:xfrm>
          </p:grpSpPr>
          <p:sp>
            <p:nvSpPr>
              <p:cNvPr id="170" name="Google Shape;170;p27"/>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1" name="Google Shape;171;p27"/>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72" name="Google Shape;172;p27"/>
            <p:cNvSpPr txBox="1"/>
            <p:nvPr/>
          </p:nvSpPr>
          <p:spPr>
            <a:xfrm flipH="1">
              <a:off x="6622385" y="4127063"/>
              <a:ext cx="2207400" cy="441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sz="1700">
                  <a:solidFill>
                    <a:schemeClr val="lt1"/>
                  </a:solidFill>
                  <a:latin typeface="Calibri"/>
                  <a:ea typeface="Calibri"/>
                  <a:cs typeface="Calibri"/>
                  <a:sym typeface="Calibri"/>
                </a:rPr>
                <a:t>Key Feature</a:t>
              </a:r>
              <a:endParaRPr b="1" sz="1700">
                <a:solidFill>
                  <a:schemeClr val="lt1"/>
                </a:solidFill>
                <a:latin typeface="Calibri"/>
                <a:ea typeface="Calibri"/>
                <a:cs typeface="Calibri"/>
                <a:sym typeface="Calibri"/>
              </a:endParaRPr>
            </a:p>
          </p:txBody>
        </p:sp>
      </p:grpSp>
      <p:grpSp>
        <p:nvGrpSpPr>
          <p:cNvPr id="173" name="Google Shape;173;p27"/>
          <p:cNvGrpSpPr/>
          <p:nvPr/>
        </p:nvGrpSpPr>
        <p:grpSpPr>
          <a:xfrm>
            <a:off x="4621538" y="1759839"/>
            <a:ext cx="2654863" cy="592661"/>
            <a:chOff x="6264469" y="5473697"/>
            <a:chExt cx="3145200" cy="790214"/>
          </a:xfrm>
        </p:grpSpPr>
        <p:sp>
          <p:nvSpPr>
            <p:cNvPr id="174" name="Google Shape;174;p27"/>
            <p:cNvSpPr/>
            <p:nvPr/>
          </p:nvSpPr>
          <p:spPr>
            <a:xfrm>
              <a:off x="6264469" y="5473711"/>
              <a:ext cx="3145200" cy="790200"/>
            </a:xfrm>
            <a:prstGeom prst="parallelogram">
              <a:avLst>
                <a:gd fmla="val 25000" name="adj"/>
              </a:avLst>
            </a:prstGeom>
            <a:solidFill>
              <a:srgbClr val="73D1F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75" name="Google Shape;175;p27"/>
            <p:cNvGrpSpPr/>
            <p:nvPr/>
          </p:nvGrpSpPr>
          <p:grpSpPr>
            <a:xfrm>
              <a:off x="6359727" y="5750022"/>
              <a:ext cx="237600" cy="237600"/>
              <a:chOff x="7250669" y="2203195"/>
              <a:chExt cx="237600" cy="237600"/>
            </a:xfrm>
          </p:grpSpPr>
          <p:sp>
            <p:nvSpPr>
              <p:cNvPr id="176" name="Google Shape;176;p27"/>
              <p:cNvSpPr/>
              <p:nvPr/>
            </p:nvSpPr>
            <p:spPr>
              <a:xfrm>
                <a:off x="7250669" y="2203195"/>
                <a:ext cx="237600" cy="237600"/>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7" name="Google Shape;177;p27"/>
              <p:cNvSpPr/>
              <p:nvPr/>
            </p:nvSpPr>
            <p:spPr>
              <a:xfrm>
                <a:off x="7288308" y="2240850"/>
                <a:ext cx="162300" cy="1623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78" name="Google Shape;178;p27"/>
            <p:cNvSpPr txBox="1"/>
            <p:nvPr/>
          </p:nvSpPr>
          <p:spPr>
            <a:xfrm flipH="1">
              <a:off x="6597341" y="5473697"/>
              <a:ext cx="2207400" cy="790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sz="1700">
                  <a:solidFill>
                    <a:srgbClr val="0B58AD"/>
                  </a:solidFill>
                  <a:latin typeface="Calibri"/>
                  <a:ea typeface="Calibri"/>
                  <a:cs typeface="Calibri"/>
                  <a:sym typeface="Calibri"/>
                </a:rPr>
                <a:t>Technology and Development</a:t>
              </a:r>
              <a:endParaRPr b="1" sz="1700">
                <a:solidFill>
                  <a:srgbClr val="0B58AD"/>
                </a:solidFill>
                <a:latin typeface="Calibri"/>
                <a:ea typeface="Calibri"/>
                <a:cs typeface="Calibri"/>
                <a:sym typeface="Calibri"/>
              </a:endParaRPr>
            </a:p>
          </p:txBody>
        </p:sp>
      </p:grpSp>
      <p:sp>
        <p:nvSpPr>
          <p:cNvPr id="179" name="Google Shape;179;p2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grpSp>
        <p:nvGrpSpPr>
          <p:cNvPr id="180" name="Google Shape;180;p27"/>
          <p:cNvGrpSpPr/>
          <p:nvPr/>
        </p:nvGrpSpPr>
        <p:grpSpPr>
          <a:xfrm>
            <a:off x="4695299" y="4172838"/>
            <a:ext cx="2724750" cy="417600"/>
            <a:chOff x="6287215" y="4091967"/>
            <a:chExt cx="3633000" cy="556800"/>
          </a:xfrm>
        </p:grpSpPr>
        <p:sp>
          <p:nvSpPr>
            <p:cNvPr id="181" name="Google Shape;181;p27"/>
            <p:cNvSpPr/>
            <p:nvPr/>
          </p:nvSpPr>
          <p:spPr>
            <a:xfrm>
              <a:off x="6287215" y="4091967"/>
              <a:ext cx="3633000" cy="556800"/>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82" name="Google Shape;182;p27"/>
            <p:cNvGrpSpPr/>
            <p:nvPr/>
          </p:nvGrpSpPr>
          <p:grpSpPr>
            <a:xfrm>
              <a:off x="6359712" y="4262058"/>
              <a:ext cx="237600" cy="237600"/>
              <a:chOff x="7250654" y="2012478"/>
              <a:chExt cx="237600" cy="237600"/>
            </a:xfrm>
          </p:grpSpPr>
          <p:sp>
            <p:nvSpPr>
              <p:cNvPr id="183" name="Google Shape;183;p27"/>
              <p:cNvSpPr/>
              <p:nvPr/>
            </p:nvSpPr>
            <p:spPr>
              <a:xfrm>
                <a:off x="7250654" y="2012478"/>
                <a:ext cx="237600" cy="237600"/>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4" name="Google Shape;184;p27"/>
              <p:cNvSpPr/>
              <p:nvPr/>
            </p:nvSpPr>
            <p:spPr>
              <a:xfrm>
                <a:off x="7288308" y="2050133"/>
                <a:ext cx="162300" cy="1623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85" name="Google Shape;185;p27"/>
            <p:cNvSpPr txBox="1"/>
            <p:nvPr/>
          </p:nvSpPr>
          <p:spPr>
            <a:xfrm flipH="1">
              <a:off x="6622385" y="4127063"/>
              <a:ext cx="2207400" cy="441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sz="1700">
                  <a:solidFill>
                    <a:schemeClr val="lt1"/>
                  </a:solidFill>
                  <a:latin typeface="Calibri"/>
                  <a:ea typeface="Calibri"/>
                  <a:cs typeface="Calibri"/>
                  <a:sym typeface="Calibri"/>
                </a:rPr>
                <a:t>Demo</a:t>
              </a:r>
              <a:endParaRPr b="1" sz="1700">
                <a:solidFill>
                  <a:schemeClr val="lt1"/>
                </a:solidFill>
                <a:latin typeface="Calibri"/>
                <a:ea typeface="Calibri"/>
                <a:cs typeface="Calibri"/>
                <a:sym typeface="Calibri"/>
              </a:endParaRPr>
            </a:p>
          </p:txBody>
        </p:sp>
      </p:gr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p:nvPr/>
        </p:nvSpPr>
        <p:spPr>
          <a:xfrm>
            <a:off x="233825" y="867407"/>
            <a:ext cx="9949500" cy="1662000"/>
          </a:xfrm>
          <a:prstGeom prst="parallelogram">
            <a:avLst>
              <a:gd fmla="val 25000" name="adj"/>
            </a:avLst>
          </a:prstGeom>
          <a:solidFill>
            <a:schemeClr val="lt1"/>
          </a:solidFill>
          <a:ln>
            <a:noFill/>
          </a:ln>
          <a:effectLst>
            <a:outerShdw blurRad="203200" rotWithShape="0" algn="tr" dir="8100000" dist="38100">
              <a:srgbClr val="000000">
                <a:alpha val="2392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2" name="Google Shape;192;p28"/>
          <p:cNvSpPr txBox="1"/>
          <p:nvPr/>
        </p:nvSpPr>
        <p:spPr>
          <a:xfrm>
            <a:off x="679425" y="2090788"/>
            <a:ext cx="2087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sz="2400">
                <a:solidFill>
                  <a:srgbClr val="73D1F7"/>
                </a:solidFill>
                <a:latin typeface="Calibri"/>
                <a:ea typeface="Calibri"/>
                <a:cs typeface="Calibri"/>
                <a:sym typeface="Calibri"/>
              </a:rPr>
              <a:t>Book Lovers</a:t>
            </a:r>
            <a:endParaRPr b="1">
              <a:solidFill>
                <a:srgbClr val="73D1F7"/>
              </a:solidFill>
              <a:latin typeface="Calibri"/>
              <a:ea typeface="Calibri"/>
              <a:cs typeface="Calibri"/>
              <a:sym typeface="Calibri"/>
            </a:endParaRPr>
          </a:p>
        </p:txBody>
      </p:sp>
      <p:grpSp>
        <p:nvGrpSpPr>
          <p:cNvPr id="193" name="Google Shape;193;p28"/>
          <p:cNvGrpSpPr/>
          <p:nvPr/>
        </p:nvGrpSpPr>
        <p:grpSpPr>
          <a:xfrm>
            <a:off x="1316398" y="695858"/>
            <a:ext cx="2754485" cy="417541"/>
            <a:chOff x="2924961" y="1867298"/>
            <a:chExt cx="3672647" cy="556721"/>
          </a:xfrm>
        </p:grpSpPr>
        <p:sp>
          <p:nvSpPr>
            <p:cNvPr id="194" name="Google Shape;194;p28"/>
            <p:cNvSpPr/>
            <p:nvPr/>
          </p:nvSpPr>
          <p:spPr>
            <a:xfrm>
              <a:off x="2924961" y="1867298"/>
              <a:ext cx="3672647" cy="556721"/>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95" name="Google Shape;195;p28"/>
            <p:cNvGrpSpPr/>
            <p:nvPr/>
          </p:nvGrpSpPr>
          <p:grpSpPr>
            <a:xfrm>
              <a:off x="3044064" y="2035179"/>
              <a:ext cx="237581" cy="237581"/>
              <a:chOff x="7250654" y="2012478"/>
              <a:chExt cx="237581" cy="237581"/>
            </a:xfrm>
          </p:grpSpPr>
          <p:sp>
            <p:nvSpPr>
              <p:cNvPr id="196" name="Google Shape;196;p28"/>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7" name="Google Shape;197;p28"/>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98" name="Google Shape;198;p28"/>
            <p:cNvSpPr txBox="1"/>
            <p:nvPr/>
          </p:nvSpPr>
          <p:spPr>
            <a:xfrm flipH="1">
              <a:off x="3467543" y="1969303"/>
              <a:ext cx="22074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199" name="Google Shape;199;p28"/>
            <p:cNvSpPr txBox="1"/>
            <p:nvPr/>
          </p:nvSpPr>
          <p:spPr>
            <a:xfrm flipH="1">
              <a:off x="4703476" y="1940892"/>
              <a:ext cx="14328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Introduction</a:t>
              </a:r>
              <a:endParaRPr b="1">
                <a:solidFill>
                  <a:schemeClr val="lt1"/>
                </a:solidFill>
                <a:latin typeface="Calibri"/>
                <a:ea typeface="Calibri"/>
                <a:cs typeface="Calibri"/>
                <a:sym typeface="Calibri"/>
              </a:endParaRPr>
            </a:p>
          </p:txBody>
        </p:sp>
      </p:grpSp>
      <p:sp>
        <p:nvSpPr>
          <p:cNvPr id="200" name="Google Shape;200;p28"/>
          <p:cNvSpPr/>
          <p:nvPr/>
        </p:nvSpPr>
        <p:spPr>
          <a:xfrm>
            <a:off x="4501550" y="974075"/>
            <a:ext cx="2754600" cy="6042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i="1" lang="vi" sz="1200">
                <a:solidFill>
                  <a:srgbClr val="7F7F7F"/>
                </a:solidFill>
                <a:latin typeface="Calibri"/>
                <a:ea typeface="Calibri"/>
                <a:cs typeface="Calibri"/>
                <a:sym typeface="Calibri"/>
              </a:rPr>
              <a:t>"Chợ Sách Online: Mở Cánh Cửa Tri Thức, Kết Nối Đọc Giả!"</a:t>
            </a:r>
            <a:endParaRPr sz="1100"/>
          </a:p>
        </p:txBody>
      </p:sp>
      <p:pic>
        <p:nvPicPr>
          <p:cNvPr id="201" name="Google Shape;201;p28"/>
          <p:cNvPicPr preferRelativeResize="0"/>
          <p:nvPr/>
        </p:nvPicPr>
        <p:blipFill rotWithShape="1">
          <a:blip r:embed="rId3">
            <a:alphaModFix/>
          </a:blip>
          <a:srcRect b="0" l="0" r="0" t="0"/>
          <a:stretch/>
        </p:blipFill>
        <p:spPr>
          <a:xfrm>
            <a:off x="6692668" y="164404"/>
            <a:ext cx="1905434" cy="1791108"/>
          </a:xfrm>
          <a:prstGeom prst="rect">
            <a:avLst/>
          </a:prstGeom>
          <a:noFill/>
          <a:ln>
            <a:noFill/>
          </a:ln>
        </p:spPr>
      </p:pic>
      <p:grpSp>
        <p:nvGrpSpPr>
          <p:cNvPr id="202" name="Google Shape;202;p28"/>
          <p:cNvGrpSpPr/>
          <p:nvPr/>
        </p:nvGrpSpPr>
        <p:grpSpPr>
          <a:xfrm>
            <a:off x="416956" y="2775129"/>
            <a:ext cx="1006927" cy="119743"/>
            <a:chOff x="914400" y="4822372"/>
            <a:chExt cx="1342569" cy="159657"/>
          </a:xfrm>
        </p:grpSpPr>
        <p:sp>
          <p:nvSpPr>
            <p:cNvPr id="203" name="Google Shape;203;p28"/>
            <p:cNvSpPr/>
            <p:nvPr/>
          </p:nvSpPr>
          <p:spPr>
            <a:xfrm>
              <a:off x="914400" y="4822372"/>
              <a:ext cx="159657" cy="159657"/>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4" name="Google Shape;204;p28"/>
            <p:cNvSpPr/>
            <p:nvPr/>
          </p:nvSpPr>
          <p:spPr>
            <a:xfrm>
              <a:off x="1308704" y="4822372"/>
              <a:ext cx="159657" cy="159657"/>
            </a:xfrm>
            <a:prstGeom prst="ellipse">
              <a:avLst/>
            </a:prstGeom>
            <a:solidFill>
              <a:srgbClr val="73D1F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5" name="Google Shape;205;p28"/>
            <p:cNvSpPr/>
            <p:nvPr/>
          </p:nvSpPr>
          <p:spPr>
            <a:xfrm>
              <a:off x="1703008" y="4822372"/>
              <a:ext cx="159657" cy="159657"/>
            </a:xfrm>
            <a:prstGeom prst="ellipse">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6" name="Google Shape;206;p28"/>
            <p:cNvSpPr/>
            <p:nvPr/>
          </p:nvSpPr>
          <p:spPr>
            <a:xfrm>
              <a:off x="2097312" y="4822372"/>
              <a:ext cx="159657" cy="159657"/>
            </a:xfrm>
            <a:prstGeom prst="ellipse">
              <a:avLst/>
            </a:prstGeom>
            <a:solidFill>
              <a:srgbClr val="0B58A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pic>
        <p:nvPicPr>
          <p:cNvPr id="207" name="Google Shape;207;p28"/>
          <p:cNvPicPr preferRelativeResize="0"/>
          <p:nvPr/>
        </p:nvPicPr>
        <p:blipFill>
          <a:blip r:embed="rId4">
            <a:alphaModFix/>
          </a:blip>
          <a:stretch>
            <a:fillRect/>
          </a:stretch>
        </p:blipFill>
        <p:spPr>
          <a:xfrm>
            <a:off x="1026850" y="1165928"/>
            <a:ext cx="924875" cy="924875"/>
          </a:xfrm>
          <a:prstGeom prst="rect">
            <a:avLst/>
          </a:prstGeom>
          <a:noFill/>
          <a:ln>
            <a:noFill/>
          </a:ln>
          <a:effectLst>
            <a:outerShdw blurRad="203200" rotWithShape="0" algn="tr" dir="8100000" dist="38100">
              <a:srgbClr val="000000">
                <a:alpha val="23920"/>
              </a:srgbClr>
            </a:outerShdw>
          </a:effectLst>
        </p:spPr>
      </p:pic>
      <p:sp>
        <p:nvSpPr>
          <p:cNvPr id="208" name="Google Shape;208;p28"/>
          <p:cNvSpPr txBox="1"/>
          <p:nvPr/>
        </p:nvSpPr>
        <p:spPr>
          <a:xfrm>
            <a:off x="1575925" y="2994225"/>
            <a:ext cx="6470400" cy="18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700">
                <a:solidFill>
                  <a:schemeClr val="dk1"/>
                </a:solidFill>
                <a:latin typeface="Calibri"/>
                <a:ea typeface="Calibri"/>
                <a:cs typeface="Calibri"/>
                <a:sym typeface="Calibri"/>
              </a:rPr>
              <a:t>M</a:t>
            </a:r>
            <a:r>
              <a:rPr lang="vi" sz="1700">
                <a:solidFill>
                  <a:schemeClr val="dk1"/>
                </a:solidFill>
                <a:latin typeface="Calibri"/>
                <a:ea typeface="Calibri"/>
                <a:cs typeface="Calibri"/>
                <a:sym typeface="Calibri"/>
              </a:rPr>
              <a:t>ục đích của chúng tôi là cung cấp một nền tảng dễ dàng và tiện lợi cho việc mua bán sách, nơi mọi người có thể tìm thấy, khám phá và mua sách từ một loạt các nhà bán hàng khác nhau. </a:t>
            </a:r>
            <a:endParaRPr sz="1700">
              <a:solidFill>
                <a:schemeClr val="dk1"/>
              </a:solidFill>
              <a:latin typeface="Calibri"/>
              <a:ea typeface="Calibri"/>
              <a:cs typeface="Calibri"/>
              <a:sym typeface="Calibri"/>
            </a:endParaRPr>
          </a:p>
          <a:p>
            <a:pPr indent="0" lvl="0" marL="0" rtl="0" algn="ctr">
              <a:spcBef>
                <a:spcPts val="0"/>
              </a:spcBef>
              <a:spcAft>
                <a:spcPts val="0"/>
              </a:spcAft>
              <a:buNone/>
            </a:pPr>
            <a:r>
              <a:t/>
            </a:r>
            <a:endParaRPr sz="1700">
              <a:solidFill>
                <a:schemeClr val="dk1"/>
              </a:solidFill>
              <a:latin typeface="Calibri"/>
              <a:ea typeface="Calibri"/>
              <a:cs typeface="Calibri"/>
              <a:sym typeface="Calibri"/>
            </a:endParaRPr>
          </a:p>
          <a:p>
            <a:pPr indent="0" lvl="0" marL="0" rtl="0" algn="ctr">
              <a:spcBef>
                <a:spcPts val="0"/>
              </a:spcBef>
              <a:spcAft>
                <a:spcPts val="0"/>
              </a:spcAft>
              <a:buNone/>
            </a:pPr>
            <a:r>
              <a:rPr lang="vi" sz="1700">
                <a:solidFill>
                  <a:schemeClr val="dk1"/>
                </a:solidFill>
                <a:latin typeface="Calibri"/>
                <a:ea typeface="Calibri"/>
                <a:cs typeface="Calibri"/>
                <a:sym typeface="Calibri"/>
              </a:rPr>
              <a:t>Từ sách mới cho đến sách cũ, sách hiếm hoặc sách best-seller, 'Book Lovers' đều phục vụ nhu cầu đa dạng của cộng đồng đọc giả.</a:t>
            </a:r>
            <a:endParaRPr sz="1700">
              <a:solidFill>
                <a:schemeClr val="dk1"/>
              </a:solidFill>
              <a:latin typeface="Calibri"/>
              <a:ea typeface="Calibri"/>
              <a:cs typeface="Calibri"/>
              <a:sym typeface="Calibri"/>
            </a:endParaRPr>
          </a:p>
        </p:txBody>
      </p:sp>
      <p:sp>
        <p:nvSpPr>
          <p:cNvPr id="209" name="Google Shape;209;p28"/>
          <p:cNvSpPr txBox="1"/>
          <p:nvPr/>
        </p:nvSpPr>
        <p:spPr>
          <a:xfrm>
            <a:off x="2715000" y="1578275"/>
            <a:ext cx="4803000" cy="7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vi">
                <a:solidFill>
                  <a:schemeClr val="dk1"/>
                </a:solidFill>
                <a:latin typeface="Calibri"/>
                <a:ea typeface="Calibri"/>
                <a:cs typeface="Calibri"/>
                <a:sym typeface="Calibri"/>
              </a:rPr>
              <a:t>Book Lovers đã tạo ra một không gian độc đáo, nơi người bán sách và người mua sách có thể gặp gỡ, trao đổi và chia sẻ niềm đam mê của mình với thế giới sách.</a:t>
            </a:r>
            <a:endParaRPr sz="1800">
              <a:solidFill>
                <a:schemeClr val="dk1"/>
              </a:solidFill>
              <a:latin typeface="Calibri"/>
              <a:ea typeface="Calibri"/>
              <a:cs typeface="Calibri"/>
              <a:sym typeface="Calibri"/>
            </a:endParaRPr>
          </a:p>
        </p:txBody>
      </p:sp>
      <p:sp>
        <p:nvSpPr>
          <p:cNvPr id="210" name="Google Shape;210;p2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1000"/>
                                        <p:tgtEl>
                                          <p:spTgt spid="19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500"/>
                                        <p:tgtEl>
                                          <p:spTgt spid="192"/>
                                        </p:tgtEl>
                                        <p:attrNameLst>
                                          <p:attrName>ppt_w</p:attrName>
                                        </p:attrNameLst>
                                      </p:cBhvr>
                                      <p:tavLst>
                                        <p:tav fmla="" tm="0">
                                          <p:val>
                                            <p:strVal val="0"/>
                                          </p:val>
                                        </p:tav>
                                        <p:tav fmla="" tm="100000">
                                          <p:val>
                                            <p:strVal val="#ppt_w"/>
                                          </p:val>
                                        </p:tav>
                                      </p:tavLst>
                                    </p:anim>
                                    <p:anim calcmode="lin" valueType="num">
                                      <p:cBhvr additive="base">
                                        <p:cTn dur="500"/>
                                        <p:tgtEl>
                                          <p:spTgt spid="192"/>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p:nvPr/>
        </p:nvSpPr>
        <p:spPr>
          <a:xfrm flipH="1">
            <a:off x="-1546318" y="1556657"/>
            <a:ext cx="9949543" cy="1661994"/>
          </a:xfrm>
          <a:prstGeom prst="parallelogram">
            <a:avLst>
              <a:gd fmla="val 25000" name="adj"/>
            </a:avLst>
          </a:prstGeom>
          <a:solidFill>
            <a:schemeClr val="lt1"/>
          </a:solidFill>
          <a:ln>
            <a:noFill/>
          </a:ln>
          <a:effectLst>
            <a:outerShdw blurRad="203200" rotWithShape="0" algn="tr" dir="8100000" dist="38100">
              <a:srgbClr val="000000">
                <a:alpha val="2392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29"/>
          <p:cNvSpPr txBox="1"/>
          <p:nvPr/>
        </p:nvSpPr>
        <p:spPr>
          <a:xfrm>
            <a:off x="4389810" y="1651114"/>
            <a:ext cx="2881462" cy="166199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sz="10400">
                <a:solidFill>
                  <a:srgbClr val="73D1F7"/>
                </a:solidFill>
                <a:latin typeface="Calibri"/>
                <a:ea typeface="Calibri"/>
                <a:cs typeface="Calibri"/>
                <a:sym typeface="Calibri"/>
              </a:rPr>
              <a:t>TWO</a:t>
            </a:r>
            <a:endParaRPr b="1" sz="10400">
              <a:solidFill>
                <a:srgbClr val="73D1F7"/>
              </a:solidFill>
              <a:latin typeface="Calibri"/>
              <a:ea typeface="Calibri"/>
              <a:cs typeface="Calibri"/>
              <a:sym typeface="Calibri"/>
            </a:endParaRPr>
          </a:p>
        </p:txBody>
      </p:sp>
      <p:grpSp>
        <p:nvGrpSpPr>
          <p:cNvPr id="218" name="Google Shape;218;p29"/>
          <p:cNvGrpSpPr/>
          <p:nvPr/>
        </p:nvGrpSpPr>
        <p:grpSpPr>
          <a:xfrm>
            <a:off x="4572000" y="1347017"/>
            <a:ext cx="2843792" cy="417541"/>
            <a:chOff x="2924961" y="1867298"/>
            <a:chExt cx="3791723" cy="556721"/>
          </a:xfrm>
        </p:grpSpPr>
        <p:sp>
          <p:nvSpPr>
            <p:cNvPr id="219" name="Google Shape;219;p29"/>
            <p:cNvSpPr/>
            <p:nvPr/>
          </p:nvSpPr>
          <p:spPr>
            <a:xfrm>
              <a:off x="2924961" y="1867298"/>
              <a:ext cx="3672647" cy="556721"/>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20" name="Google Shape;220;p29"/>
            <p:cNvGrpSpPr/>
            <p:nvPr/>
          </p:nvGrpSpPr>
          <p:grpSpPr>
            <a:xfrm>
              <a:off x="3044064" y="2035179"/>
              <a:ext cx="237581" cy="237581"/>
              <a:chOff x="7250654" y="2012478"/>
              <a:chExt cx="237581" cy="237581"/>
            </a:xfrm>
          </p:grpSpPr>
          <p:sp>
            <p:nvSpPr>
              <p:cNvPr id="221" name="Google Shape;221;p29"/>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29"/>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23" name="Google Shape;223;p29"/>
            <p:cNvSpPr txBox="1"/>
            <p:nvPr/>
          </p:nvSpPr>
          <p:spPr>
            <a:xfrm flipH="1">
              <a:off x="3467601" y="1969303"/>
              <a:ext cx="2207342"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24" name="Google Shape;224;p29"/>
            <p:cNvSpPr txBox="1"/>
            <p:nvPr/>
          </p:nvSpPr>
          <p:spPr>
            <a:xfrm flipH="1">
              <a:off x="3427784" y="1940908"/>
              <a:ext cx="32889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Technology &amp;  Development</a:t>
              </a:r>
              <a:endParaRPr b="1" sz="1400">
                <a:solidFill>
                  <a:schemeClr val="lt1"/>
                </a:solidFill>
                <a:latin typeface="Calibri"/>
                <a:ea typeface="Calibri"/>
                <a:cs typeface="Calibri"/>
                <a:sym typeface="Calibri"/>
              </a:endParaRPr>
            </a:p>
          </p:txBody>
        </p:sp>
      </p:grpSp>
      <p:sp>
        <p:nvSpPr>
          <p:cNvPr id="225" name="Google Shape;225;p29"/>
          <p:cNvSpPr/>
          <p:nvPr/>
        </p:nvSpPr>
        <p:spPr>
          <a:xfrm>
            <a:off x="401625" y="1846150"/>
            <a:ext cx="3734400" cy="10830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i="1" lang="vi" sz="1300">
                <a:solidFill>
                  <a:srgbClr val="7F7F7F"/>
                </a:solidFill>
                <a:latin typeface="Calibri"/>
                <a:ea typeface="Calibri"/>
                <a:cs typeface="Calibri"/>
                <a:sym typeface="Calibri"/>
              </a:rPr>
              <a:t>Chúng tôi sử dụng một loạt các công nghệ tiên tiến để phát triển web-app Book Lovers. Chúng tôi tự hào về một nền tảng vững chắc, đảm bảo hiệu suất và tính bảo mật cao cho người dùng</a:t>
            </a:r>
            <a:endParaRPr sz="1300"/>
          </a:p>
        </p:txBody>
      </p:sp>
      <p:grpSp>
        <p:nvGrpSpPr>
          <p:cNvPr id="226" name="Google Shape;226;p29"/>
          <p:cNvGrpSpPr/>
          <p:nvPr/>
        </p:nvGrpSpPr>
        <p:grpSpPr>
          <a:xfrm>
            <a:off x="7073788" y="3397589"/>
            <a:ext cx="1006927" cy="119743"/>
            <a:chOff x="914400" y="4822372"/>
            <a:chExt cx="1342569" cy="159657"/>
          </a:xfrm>
        </p:grpSpPr>
        <p:sp>
          <p:nvSpPr>
            <p:cNvPr id="227" name="Google Shape;227;p29"/>
            <p:cNvSpPr/>
            <p:nvPr/>
          </p:nvSpPr>
          <p:spPr>
            <a:xfrm>
              <a:off x="914400" y="4822372"/>
              <a:ext cx="159657" cy="159657"/>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8" name="Google Shape;228;p29"/>
            <p:cNvSpPr/>
            <p:nvPr/>
          </p:nvSpPr>
          <p:spPr>
            <a:xfrm>
              <a:off x="1308704" y="4822372"/>
              <a:ext cx="159657" cy="159657"/>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9" name="Google Shape;229;p29"/>
            <p:cNvSpPr/>
            <p:nvPr/>
          </p:nvSpPr>
          <p:spPr>
            <a:xfrm>
              <a:off x="1703008" y="4822372"/>
              <a:ext cx="159657" cy="159657"/>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0" name="Google Shape;230;p29"/>
            <p:cNvSpPr/>
            <p:nvPr/>
          </p:nvSpPr>
          <p:spPr>
            <a:xfrm>
              <a:off x="2097312" y="4822372"/>
              <a:ext cx="159657" cy="159657"/>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pic>
        <p:nvPicPr>
          <p:cNvPr id="231" name="Google Shape;231;p29"/>
          <p:cNvPicPr preferRelativeResize="0"/>
          <p:nvPr/>
        </p:nvPicPr>
        <p:blipFill rotWithShape="1">
          <a:blip r:embed="rId3">
            <a:alphaModFix/>
          </a:blip>
          <a:srcRect b="0" l="0" r="0" t="0"/>
          <a:stretch/>
        </p:blipFill>
        <p:spPr>
          <a:xfrm>
            <a:off x="1868941" y="987365"/>
            <a:ext cx="2026871" cy="553348"/>
          </a:xfrm>
          <a:prstGeom prst="rect">
            <a:avLst/>
          </a:prstGeom>
          <a:noFill/>
          <a:ln>
            <a:noFill/>
          </a:ln>
        </p:spPr>
      </p:pic>
      <p:sp>
        <p:nvSpPr>
          <p:cNvPr id="232" name="Google Shape;232;p2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ppt_w</p:attrName>
                                        </p:attrNameLst>
                                      </p:cBhvr>
                                      <p:tavLst>
                                        <p:tav fmla="" tm="0">
                                          <p:val>
                                            <p:strVal val="0"/>
                                          </p:val>
                                        </p:tav>
                                        <p:tav fmla="" tm="100000">
                                          <p:val>
                                            <p:strVal val="#ppt_w"/>
                                          </p:val>
                                        </p:tav>
                                      </p:tavLst>
                                    </p:anim>
                                    <p:anim calcmode="lin" valueType="num">
                                      <p:cBhvr additive="base">
                                        <p:cTn dur="500"/>
                                        <p:tgtEl>
                                          <p:spTgt spid="217"/>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p:nvPr/>
        </p:nvSpPr>
        <p:spPr>
          <a:xfrm>
            <a:off x="348343" y="413658"/>
            <a:ext cx="8447314" cy="4212771"/>
          </a:xfrm>
          <a:prstGeom prst="rect">
            <a:avLst/>
          </a:prstGeom>
          <a:solidFill>
            <a:schemeClr val="lt1"/>
          </a:solidFill>
          <a:ln>
            <a:noFill/>
          </a:ln>
          <a:effectLst>
            <a:outerShdw blurRad="203200" rotWithShape="0" algn="tr" dir="8100000" dist="38100">
              <a:srgbClr val="000000">
                <a:alpha val="2392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30"/>
          <p:cNvSpPr/>
          <p:nvPr/>
        </p:nvSpPr>
        <p:spPr>
          <a:xfrm>
            <a:off x="348343" y="2557257"/>
            <a:ext cx="8447314" cy="2069172"/>
          </a:xfrm>
          <a:prstGeom prst="rect">
            <a:avLst/>
          </a:prstGeom>
          <a:solidFill>
            <a:srgbClr val="73D1F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40" name="Google Shape;240;p30"/>
          <p:cNvGrpSpPr/>
          <p:nvPr/>
        </p:nvGrpSpPr>
        <p:grpSpPr>
          <a:xfrm>
            <a:off x="190750" y="204887"/>
            <a:ext cx="2754485" cy="417541"/>
            <a:chOff x="2924961" y="1867298"/>
            <a:chExt cx="3672647" cy="556721"/>
          </a:xfrm>
        </p:grpSpPr>
        <p:sp>
          <p:nvSpPr>
            <p:cNvPr id="241" name="Google Shape;241;p30"/>
            <p:cNvSpPr/>
            <p:nvPr/>
          </p:nvSpPr>
          <p:spPr>
            <a:xfrm>
              <a:off x="2924961" y="1867298"/>
              <a:ext cx="3672647" cy="556721"/>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42" name="Google Shape;242;p30"/>
            <p:cNvGrpSpPr/>
            <p:nvPr/>
          </p:nvGrpSpPr>
          <p:grpSpPr>
            <a:xfrm>
              <a:off x="3044064" y="2035179"/>
              <a:ext cx="237581" cy="237581"/>
              <a:chOff x="7250654" y="2012478"/>
              <a:chExt cx="237581" cy="237581"/>
            </a:xfrm>
          </p:grpSpPr>
          <p:sp>
            <p:nvSpPr>
              <p:cNvPr id="243" name="Google Shape;243;p30"/>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4" name="Google Shape;244;p30"/>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45" name="Google Shape;245;p30"/>
            <p:cNvSpPr txBox="1"/>
            <p:nvPr/>
          </p:nvSpPr>
          <p:spPr>
            <a:xfrm flipH="1">
              <a:off x="3467601" y="1969303"/>
              <a:ext cx="2207342"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246" name="Google Shape;246;p30"/>
            <p:cNvSpPr txBox="1"/>
            <p:nvPr/>
          </p:nvSpPr>
          <p:spPr>
            <a:xfrm flipH="1">
              <a:off x="3613319" y="1940882"/>
              <a:ext cx="2935500" cy="3795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Font typeface="Arial"/>
                <a:buNone/>
              </a:pPr>
              <a:r>
                <a:rPr b="1" lang="vi">
                  <a:solidFill>
                    <a:schemeClr val="lt1"/>
                  </a:solidFill>
                  <a:latin typeface="Calibri"/>
                  <a:ea typeface="Calibri"/>
                  <a:cs typeface="Calibri"/>
                  <a:sym typeface="Calibri"/>
                </a:rPr>
                <a:t>Technology &amp; Environment</a:t>
              </a:r>
              <a:endParaRPr b="1" sz="1400">
                <a:solidFill>
                  <a:schemeClr val="lt1"/>
                </a:solidFill>
                <a:latin typeface="Calibri"/>
                <a:ea typeface="Calibri"/>
                <a:cs typeface="Calibri"/>
                <a:sym typeface="Calibri"/>
              </a:endParaRPr>
            </a:p>
          </p:txBody>
        </p:sp>
      </p:grpSp>
      <p:sp>
        <p:nvSpPr>
          <p:cNvPr id="247" name="Google Shape;247;p30"/>
          <p:cNvSpPr/>
          <p:nvPr/>
        </p:nvSpPr>
        <p:spPr>
          <a:xfrm>
            <a:off x="3081275" y="485725"/>
            <a:ext cx="866700" cy="275100"/>
          </a:xfrm>
          <a:prstGeom prst="rect">
            <a:avLst/>
          </a:prstGeom>
          <a:solidFill>
            <a:srgbClr val="0B58A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vi" sz="1200">
                <a:solidFill>
                  <a:schemeClr val="lt1"/>
                </a:solidFill>
                <a:latin typeface="Calibri"/>
                <a:ea typeface="Calibri"/>
                <a:cs typeface="Calibri"/>
                <a:sym typeface="Calibri"/>
              </a:rPr>
              <a:t>Front-end</a:t>
            </a:r>
            <a:endParaRPr sz="1100"/>
          </a:p>
        </p:txBody>
      </p:sp>
      <p:sp>
        <p:nvSpPr>
          <p:cNvPr id="248" name="Google Shape;248;p30"/>
          <p:cNvSpPr/>
          <p:nvPr/>
        </p:nvSpPr>
        <p:spPr>
          <a:xfrm>
            <a:off x="3127474" y="2634300"/>
            <a:ext cx="774300" cy="275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vi" sz="1200">
                <a:solidFill>
                  <a:srgbClr val="0B58AD"/>
                </a:solidFill>
                <a:latin typeface="Calibri"/>
                <a:ea typeface="Calibri"/>
                <a:cs typeface="Calibri"/>
                <a:sym typeface="Calibri"/>
              </a:rPr>
              <a:t>Back-end</a:t>
            </a:r>
            <a:endParaRPr sz="1100"/>
          </a:p>
        </p:txBody>
      </p:sp>
      <p:sp>
        <p:nvSpPr>
          <p:cNvPr id="249" name="Google Shape;249;p30"/>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pic>
        <p:nvPicPr>
          <p:cNvPr id="250" name="Google Shape;250;p30"/>
          <p:cNvPicPr preferRelativeResize="0"/>
          <p:nvPr/>
        </p:nvPicPr>
        <p:blipFill>
          <a:blip r:embed="rId3">
            <a:alphaModFix/>
          </a:blip>
          <a:stretch>
            <a:fillRect/>
          </a:stretch>
        </p:blipFill>
        <p:spPr>
          <a:xfrm>
            <a:off x="1374675" y="3039161"/>
            <a:ext cx="1102300" cy="1105344"/>
          </a:xfrm>
          <a:prstGeom prst="rect">
            <a:avLst/>
          </a:prstGeom>
          <a:noFill/>
          <a:ln>
            <a:noFill/>
          </a:ln>
          <a:effectLst>
            <a:outerShdw blurRad="203200" rotWithShape="0" algn="tr" dir="8100000" dist="38100">
              <a:srgbClr val="000000">
                <a:alpha val="23920"/>
              </a:srgbClr>
            </a:outerShdw>
          </a:effectLst>
        </p:spPr>
      </p:pic>
      <p:pic>
        <p:nvPicPr>
          <p:cNvPr id="251" name="Google Shape;251;p30"/>
          <p:cNvPicPr preferRelativeResize="0"/>
          <p:nvPr/>
        </p:nvPicPr>
        <p:blipFill>
          <a:blip r:embed="rId4">
            <a:alphaModFix/>
          </a:blip>
          <a:stretch>
            <a:fillRect/>
          </a:stretch>
        </p:blipFill>
        <p:spPr>
          <a:xfrm>
            <a:off x="4020850" y="3040687"/>
            <a:ext cx="1102299" cy="1102299"/>
          </a:xfrm>
          <a:prstGeom prst="rect">
            <a:avLst/>
          </a:prstGeom>
          <a:noFill/>
          <a:ln>
            <a:noFill/>
          </a:ln>
        </p:spPr>
      </p:pic>
      <p:pic>
        <p:nvPicPr>
          <p:cNvPr id="252" name="Google Shape;252;p30"/>
          <p:cNvPicPr preferRelativeResize="0"/>
          <p:nvPr/>
        </p:nvPicPr>
        <p:blipFill>
          <a:blip r:embed="rId5">
            <a:alphaModFix/>
          </a:blip>
          <a:stretch>
            <a:fillRect/>
          </a:stretch>
        </p:blipFill>
        <p:spPr>
          <a:xfrm>
            <a:off x="6209700" y="3040675"/>
            <a:ext cx="1910940" cy="1433201"/>
          </a:xfrm>
          <a:prstGeom prst="rect">
            <a:avLst/>
          </a:prstGeom>
          <a:noFill/>
          <a:ln>
            <a:noFill/>
          </a:ln>
        </p:spPr>
      </p:pic>
      <p:pic>
        <p:nvPicPr>
          <p:cNvPr id="253" name="Google Shape;253;p30"/>
          <p:cNvPicPr preferRelativeResize="0"/>
          <p:nvPr/>
        </p:nvPicPr>
        <p:blipFill>
          <a:blip r:embed="rId6">
            <a:alphaModFix/>
          </a:blip>
          <a:stretch>
            <a:fillRect/>
          </a:stretch>
        </p:blipFill>
        <p:spPr>
          <a:xfrm>
            <a:off x="1267608" y="931608"/>
            <a:ext cx="1316425" cy="1316450"/>
          </a:xfrm>
          <a:prstGeom prst="rect">
            <a:avLst/>
          </a:prstGeom>
          <a:noFill/>
          <a:ln>
            <a:noFill/>
          </a:ln>
        </p:spPr>
      </p:pic>
      <p:pic>
        <p:nvPicPr>
          <p:cNvPr id="254" name="Google Shape;254;p30"/>
          <p:cNvPicPr preferRelativeResize="0"/>
          <p:nvPr/>
        </p:nvPicPr>
        <p:blipFill>
          <a:blip r:embed="rId7">
            <a:alphaModFix/>
          </a:blip>
          <a:stretch>
            <a:fillRect/>
          </a:stretch>
        </p:blipFill>
        <p:spPr>
          <a:xfrm>
            <a:off x="3632550" y="931600"/>
            <a:ext cx="1316426" cy="1316426"/>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p:nvPr/>
        </p:nvSpPr>
        <p:spPr>
          <a:xfrm>
            <a:off x="244543" y="371858"/>
            <a:ext cx="8447400" cy="4212900"/>
          </a:xfrm>
          <a:prstGeom prst="rect">
            <a:avLst/>
          </a:prstGeom>
          <a:solidFill>
            <a:schemeClr val="lt1"/>
          </a:solidFill>
          <a:ln>
            <a:noFill/>
          </a:ln>
          <a:effectLst>
            <a:outerShdw blurRad="203200" rotWithShape="0" algn="tr" dir="8100000" dist="38100">
              <a:srgbClr val="000000">
                <a:alpha val="2392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61" name="Google Shape;261;p31"/>
          <p:cNvGrpSpPr/>
          <p:nvPr/>
        </p:nvGrpSpPr>
        <p:grpSpPr>
          <a:xfrm>
            <a:off x="190750" y="204887"/>
            <a:ext cx="2754485" cy="417541"/>
            <a:chOff x="2924961" y="1867298"/>
            <a:chExt cx="3672647" cy="556721"/>
          </a:xfrm>
        </p:grpSpPr>
        <p:sp>
          <p:nvSpPr>
            <p:cNvPr id="262" name="Google Shape;262;p31"/>
            <p:cNvSpPr/>
            <p:nvPr/>
          </p:nvSpPr>
          <p:spPr>
            <a:xfrm>
              <a:off x="2924961" y="1867298"/>
              <a:ext cx="3672647" cy="556721"/>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63" name="Google Shape;263;p31"/>
            <p:cNvGrpSpPr/>
            <p:nvPr/>
          </p:nvGrpSpPr>
          <p:grpSpPr>
            <a:xfrm>
              <a:off x="3044064" y="2035179"/>
              <a:ext cx="237581" cy="237581"/>
              <a:chOff x="7250654" y="2012478"/>
              <a:chExt cx="237581" cy="237581"/>
            </a:xfrm>
          </p:grpSpPr>
          <p:sp>
            <p:nvSpPr>
              <p:cNvPr id="264" name="Google Shape;264;p31"/>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5" name="Google Shape;265;p31"/>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66" name="Google Shape;266;p31"/>
            <p:cNvSpPr txBox="1"/>
            <p:nvPr/>
          </p:nvSpPr>
          <p:spPr>
            <a:xfrm flipH="1">
              <a:off x="3467601" y="1969303"/>
              <a:ext cx="2207342"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267" name="Google Shape;267;p31"/>
            <p:cNvSpPr txBox="1"/>
            <p:nvPr/>
          </p:nvSpPr>
          <p:spPr>
            <a:xfrm flipH="1">
              <a:off x="3467686" y="1940882"/>
              <a:ext cx="31299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Technology &amp; </a:t>
              </a:r>
              <a:r>
                <a:rPr b="1" lang="vi">
                  <a:solidFill>
                    <a:schemeClr val="lt1"/>
                  </a:solidFill>
                  <a:latin typeface="Calibri"/>
                  <a:ea typeface="Calibri"/>
                  <a:cs typeface="Calibri"/>
                  <a:sym typeface="Calibri"/>
                </a:rPr>
                <a:t>Environment</a:t>
              </a:r>
              <a:endParaRPr b="1" sz="1400">
                <a:solidFill>
                  <a:schemeClr val="lt1"/>
                </a:solidFill>
                <a:latin typeface="Calibri"/>
                <a:ea typeface="Calibri"/>
                <a:cs typeface="Calibri"/>
                <a:sym typeface="Calibri"/>
              </a:endParaRPr>
            </a:p>
          </p:txBody>
        </p:sp>
      </p:grpSp>
      <p:sp>
        <p:nvSpPr>
          <p:cNvPr id="268" name="Google Shape;268;p31"/>
          <p:cNvSpPr/>
          <p:nvPr/>
        </p:nvSpPr>
        <p:spPr>
          <a:xfrm>
            <a:off x="5481845" y="2000277"/>
            <a:ext cx="1573634" cy="1573634"/>
          </a:xfrm>
          <a:custGeom>
            <a:rect b="b" l="l" r="r" t="t"/>
            <a:pathLst>
              <a:path extrusionOk="0" h="120000" w="120000">
                <a:moveTo>
                  <a:pt x="10926" y="87869"/>
                </a:moveTo>
                <a:lnTo>
                  <a:pt x="15576" y="85228"/>
                </a:lnTo>
                <a:lnTo>
                  <a:pt x="15576" y="85228"/>
                </a:lnTo>
                <a:cubicBezTo>
                  <a:pt x="23876" y="99844"/>
                  <a:pt x="38834" y="109441"/>
                  <a:pt x="55579" y="110896"/>
                </a:cubicBezTo>
                <a:cubicBezTo>
                  <a:pt x="72324" y="112350"/>
                  <a:pt x="88713" y="105476"/>
                  <a:pt x="99409" y="92510"/>
                </a:cubicBezTo>
                <a:lnTo>
                  <a:pt x="96342" y="90769"/>
                </a:lnTo>
                <a:lnTo>
                  <a:pt x="106749" y="86548"/>
                </a:lnTo>
                <a:lnTo>
                  <a:pt x="107192" y="96930"/>
                </a:lnTo>
                <a:lnTo>
                  <a:pt x="104122" y="95187"/>
                </a:lnTo>
                <a:cubicBezTo>
                  <a:pt x="92443" y="109832"/>
                  <a:pt x="74257" y="117728"/>
                  <a:pt x="55582" y="116262"/>
                </a:cubicBezTo>
                <a:cubicBezTo>
                  <a:pt x="36907" y="114795"/>
                  <a:pt x="20177" y="104158"/>
                  <a:pt x="10926" y="87869"/>
                </a:cubicBezTo>
                <a:close/>
              </a:path>
            </a:pathLst>
          </a:custGeom>
          <a:solidFill>
            <a:schemeClr val="accent3"/>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9" name="Google Shape;269;p31"/>
          <p:cNvSpPr/>
          <p:nvPr/>
        </p:nvSpPr>
        <p:spPr>
          <a:xfrm>
            <a:off x="1965749" y="2000277"/>
            <a:ext cx="1573634" cy="1573634"/>
          </a:xfrm>
          <a:custGeom>
            <a:rect b="b" l="l" r="r" t="t"/>
            <a:pathLst>
              <a:path extrusionOk="0" h="120000" w="120000">
                <a:moveTo>
                  <a:pt x="10926" y="87869"/>
                </a:moveTo>
                <a:lnTo>
                  <a:pt x="15576" y="85228"/>
                </a:lnTo>
                <a:lnTo>
                  <a:pt x="15576" y="85228"/>
                </a:lnTo>
                <a:cubicBezTo>
                  <a:pt x="23876" y="99844"/>
                  <a:pt x="38834" y="109441"/>
                  <a:pt x="55579" y="110896"/>
                </a:cubicBezTo>
                <a:cubicBezTo>
                  <a:pt x="72324" y="112350"/>
                  <a:pt x="88713" y="105476"/>
                  <a:pt x="99409" y="92510"/>
                </a:cubicBezTo>
                <a:lnTo>
                  <a:pt x="96342" y="90769"/>
                </a:lnTo>
                <a:lnTo>
                  <a:pt x="106749" y="86548"/>
                </a:lnTo>
                <a:lnTo>
                  <a:pt x="107192" y="96930"/>
                </a:lnTo>
                <a:lnTo>
                  <a:pt x="104122" y="95187"/>
                </a:lnTo>
                <a:cubicBezTo>
                  <a:pt x="92443" y="109832"/>
                  <a:pt x="74257" y="117728"/>
                  <a:pt x="55582" y="116262"/>
                </a:cubicBezTo>
                <a:cubicBezTo>
                  <a:pt x="36907" y="114795"/>
                  <a:pt x="20177" y="104158"/>
                  <a:pt x="10926" y="87869"/>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0" name="Google Shape;270;p31"/>
          <p:cNvSpPr/>
          <p:nvPr/>
        </p:nvSpPr>
        <p:spPr>
          <a:xfrm>
            <a:off x="1223625" y="1848375"/>
            <a:ext cx="1324458" cy="1140388"/>
          </a:xfrm>
          <a:custGeom>
            <a:rect b="b" l="l" r="r" t="t"/>
            <a:pathLst>
              <a:path extrusionOk="0" h="1129097" w="1368949">
                <a:moveTo>
                  <a:pt x="0" y="112910"/>
                </a:moveTo>
                <a:cubicBezTo>
                  <a:pt x="0" y="82964"/>
                  <a:pt x="11896" y="54245"/>
                  <a:pt x="33071" y="33071"/>
                </a:cubicBezTo>
                <a:cubicBezTo>
                  <a:pt x="54246" y="11896"/>
                  <a:pt x="82965" y="0"/>
                  <a:pt x="112911" y="1"/>
                </a:cubicBezTo>
                <a:lnTo>
                  <a:pt x="1256039" y="0"/>
                </a:lnTo>
                <a:cubicBezTo>
                  <a:pt x="1285985" y="0"/>
                  <a:pt x="1314704" y="11896"/>
                  <a:pt x="1335878" y="33071"/>
                </a:cubicBezTo>
                <a:cubicBezTo>
                  <a:pt x="1357053" y="54246"/>
                  <a:pt x="1368949" y="82965"/>
                  <a:pt x="1368948" y="112911"/>
                </a:cubicBezTo>
                <a:cubicBezTo>
                  <a:pt x="1368948" y="414003"/>
                  <a:pt x="1368949" y="715095"/>
                  <a:pt x="1368949" y="1016187"/>
                </a:cubicBezTo>
                <a:cubicBezTo>
                  <a:pt x="1368949" y="1046133"/>
                  <a:pt x="1357053" y="1074852"/>
                  <a:pt x="1335878" y="1096026"/>
                </a:cubicBezTo>
                <a:cubicBezTo>
                  <a:pt x="1314703" y="1117201"/>
                  <a:pt x="1285984" y="1129097"/>
                  <a:pt x="1256039" y="1129097"/>
                </a:cubicBezTo>
                <a:lnTo>
                  <a:pt x="112910" y="1129097"/>
                </a:lnTo>
                <a:cubicBezTo>
                  <a:pt x="82964" y="1129097"/>
                  <a:pt x="54245" y="1117201"/>
                  <a:pt x="33071" y="1096026"/>
                </a:cubicBezTo>
                <a:cubicBezTo>
                  <a:pt x="11896" y="1074851"/>
                  <a:pt x="0" y="1046132"/>
                  <a:pt x="0" y="1016187"/>
                </a:cubicBezTo>
                <a:lnTo>
                  <a:pt x="0" y="112910"/>
                </a:lnTo>
                <a:close/>
              </a:path>
            </a:pathLst>
          </a:custGeom>
          <a:noFill/>
          <a:ln cap="flat" cmpd="sng" w="12700">
            <a:solidFill>
              <a:schemeClr val="accent1"/>
            </a:solidFill>
            <a:prstDash val="solid"/>
            <a:miter lim="800000"/>
            <a:headEnd len="sm" w="sm" type="none"/>
            <a:tailEnd len="sm" w="sm" type="none"/>
          </a:ln>
        </p:spPr>
        <p:txBody>
          <a:bodyPr anchorCtr="0" anchor="t" bIns="313650" lIns="71700" spcFirstLastPara="1" rIns="71700" wrap="square" tIns="71700">
            <a:noAutofit/>
          </a:bodyPr>
          <a:lstStyle/>
          <a:p>
            <a:pPr indent="-228600" lvl="1" marL="228600" marR="0" rtl="0" algn="l">
              <a:lnSpc>
                <a:spcPct val="9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1" name="Google Shape;271;p31"/>
          <p:cNvSpPr/>
          <p:nvPr/>
        </p:nvSpPr>
        <p:spPr>
          <a:xfrm>
            <a:off x="1583386" y="2811694"/>
            <a:ext cx="1101244" cy="437928"/>
          </a:xfrm>
          <a:custGeom>
            <a:rect b="b" l="l" r="r" t="t"/>
            <a:pathLst>
              <a:path extrusionOk="0" h="483898" w="1216844">
                <a:moveTo>
                  <a:pt x="0" y="48390"/>
                </a:moveTo>
                <a:cubicBezTo>
                  <a:pt x="0" y="35556"/>
                  <a:pt x="5098" y="23248"/>
                  <a:pt x="14173" y="14173"/>
                </a:cubicBezTo>
                <a:cubicBezTo>
                  <a:pt x="23248" y="5098"/>
                  <a:pt x="35556" y="0"/>
                  <a:pt x="48390" y="0"/>
                </a:cubicBezTo>
                <a:lnTo>
                  <a:pt x="1168454" y="0"/>
                </a:lnTo>
                <a:cubicBezTo>
                  <a:pt x="1181288" y="0"/>
                  <a:pt x="1193596" y="5098"/>
                  <a:pt x="1202671" y="14173"/>
                </a:cubicBezTo>
                <a:cubicBezTo>
                  <a:pt x="1211746" y="23248"/>
                  <a:pt x="1216844" y="35556"/>
                  <a:pt x="1216844" y="48390"/>
                </a:cubicBezTo>
                <a:lnTo>
                  <a:pt x="1216844" y="435508"/>
                </a:lnTo>
                <a:cubicBezTo>
                  <a:pt x="1216844" y="448342"/>
                  <a:pt x="1211746" y="460650"/>
                  <a:pt x="1202671" y="469725"/>
                </a:cubicBezTo>
                <a:cubicBezTo>
                  <a:pt x="1193596" y="478800"/>
                  <a:pt x="1181288" y="483898"/>
                  <a:pt x="1168454" y="483898"/>
                </a:cubicBezTo>
                <a:lnTo>
                  <a:pt x="48390" y="483898"/>
                </a:lnTo>
                <a:cubicBezTo>
                  <a:pt x="35556" y="483898"/>
                  <a:pt x="23248" y="478800"/>
                  <a:pt x="14173" y="469725"/>
                </a:cubicBezTo>
                <a:cubicBezTo>
                  <a:pt x="5098" y="460650"/>
                  <a:pt x="0" y="448342"/>
                  <a:pt x="0" y="435508"/>
                </a:cubicBezTo>
                <a:lnTo>
                  <a:pt x="0" y="48390"/>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ctr" bIns="48450" lIns="65600" spcFirstLastPara="1" rIns="65600" wrap="square" tIns="48450">
            <a:noAutofit/>
          </a:bodyPr>
          <a:lstStyle/>
          <a:p>
            <a:pPr indent="0" lvl="0" marL="0" marR="0" rtl="0" algn="ctr">
              <a:lnSpc>
                <a:spcPct val="90000"/>
              </a:lnSpc>
              <a:spcBef>
                <a:spcPts val="0"/>
              </a:spcBef>
              <a:spcAft>
                <a:spcPts val="0"/>
              </a:spcAft>
              <a:buNone/>
            </a:pPr>
            <a:r>
              <a:rPr b="1" lang="vi">
                <a:solidFill>
                  <a:schemeClr val="lt1"/>
                </a:solidFill>
                <a:latin typeface="Calibri"/>
                <a:ea typeface="Calibri"/>
                <a:cs typeface="Calibri"/>
                <a:sym typeface="Calibri"/>
              </a:rPr>
              <a:t>VIew</a:t>
            </a:r>
            <a:endParaRPr sz="1100"/>
          </a:p>
        </p:txBody>
      </p:sp>
      <p:sp>
        <p:nvSpPr>
          <p:cNvPr id="272" name="Google Shape;272;p31"/>
          <p:cNvSpPr/>
          <p:nvPr/>
        </p:nvSpPr>
        <p:spPr>
          <a:xfrm>
            <a:off x="3666959" y="1372277"/>
            <a:ext cx="1732061" cy="1732061"/>
          </a:xfrm>
          <a:custGeom>
            <a:rect b="b" l="l" r="r" t="t"/>
            <a:pathLst>
              <a:path extrusionOk="0" h="120000" w="120000">
                <a:moveTo>
                  <a:pt x="10642" y="31970"/>
                </a:moveTo>
                <a:lnTo>
                  <a:pt x="10642" y="31970"/>
                </a:lnTo>
                <a:cubicBezTo>
                  <a:pt x="20021" y="15455"/>
                  <a:pt x="37038" y="4725"/>
                  <a:pt x="55982" y="3381"/>
                </a:cubicBezTo>
                <a:cubicBezTo>
                  <a:pt x="74927" y="2036"/>
                  <a:pt x="93289" y="10256"/>
                  <a:pt x="104905" y="25281"/>
                </a:cubicBezTo>
                <a:lnTo>
                  <a:pt x="107699" y="23695"/>
                </a:lnTo>
                <a:lnTo>
                  <a:pt x="107246" y="33170"/>
                </a:lnTo>
                <a:lnTo>
                  <a:pt x="97842" y="29292"/>
                </a:lnTo>
                <a:lnTo>
                  <a:pt x="100634" y="27707"/>
                </a:lnTo>
                <a:lnTo>
                  <a:pt x="100634" y="27707"/>
                </a:lnTo>
                <a:cubicBezTo>
                  <a:pt x="89905" y="14207"/>
                  <a:pt x="73172" y="6917"/>
                  <a:pt x="55980" y="8253"/>
                </a:cubicBezTo>
                <a:cubicBezTo>
                  <a:pt x="38788" y="9588"/>
                  <a:pt x="23382" y="19375"/>
                  <a:pt x="14867" y="34369"/>
                </a:cubicBezTo>
                <a:close/>
              </a:path>
            </a:pathLst>
          </a:custGeom>
          <a:solidFill>
            <a:srgbClr val="73D1F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3" name="Google Shape;273;p31"/>
          <p:cNvSpPr/>
          <p:nvPr/>
        </p:nvSpPr>
        <p:spPr>
          <a:xfrm>
            <a:off x="3019403" y="1966928"/>
            <a:ext cx="1239860" cy="1022626"/>
          </a:xfrm>
          <a:custGeom>
            <a:rect b="b" l="l" r="r" t="t"/>
            <a:pathLst>
              <a:path extrusionOk="0" h="1129097" w="1368949">
                <a:moveTo>
                  <a:pt x="0" y="112910"/>
                </a:moveTo>
                <a:cubicBezTo>
                  <a:pt x="0" y="82964"/>
                  <a:pt x="11896" y="54245"/>
                  <a:pt x="33071" y="33071"/>
                </a:cubicBezTo>
                <a:cubicBezTo>
                  <a:pt x="54246" y="11896"/>
                  <a:pt x="82965" y="0"/>
                  <a:pt x="112911" y="1"/>
                </a:cubicBezTo>
                <a:lnTo>
                  <a:pt x="1256039" y="0"/>
                </a:lnTo>
                <a:cubicBezTo>
                  <a:pt x="1285985" y="0"/>
                  <a:pt x="1314704" y="11896"/>
                  <a:pt x="1335878" y="33071"/>
                </a:cubicBezTo>
                <a:cubicBezTo>
                  <a:pt x="1357053" y="54246"/>
                  <a:pt x="1368949" y="82965"/>
                  <a:pt x="1368948" y="112911"/>
                </a:cubicBezTo>
                <a:cubicBezTo>
                  <a:pt x="1368948" y="414003"/>
                  <a:pt x="1368949" y="715095"/>
                  <a:pt x="1368949" y="1016187"/>
                </a:cubicBezTo>
                <a:cubicBezTo>
                  <a:pt x="1368949" y="1046133"/>
                  <a:pt x="1357053" y="1074852"/>
                  <a:pt x="1335878" y="1096026"/>
                </a:cubicBezTo>
                <a:cubicBezTo>
                  <a:pt x="1314703" y="1117201"/>
                  <a:pt x="1285984" y="1129097"/>
                  <a:pt x="1256039" y="1129097"/>
                </a:cubicBezTo>
                <a:lnTo>
                  <a:pt x="112910" y="1129097"/>
                </a:lnTo>
                <a:cubicBezTo>
                  <a:pt x="82964" y="1129097"/>
                  <a:pt x="54245" y="1117201"/>
                  <a:pt x="33071" y="1096026"/>
                </a:cubicBezTo>
                <a:cubicBezTo>
                  <a:pt x="11896" y="1074851"/>
                  <a:pt x="0" y="1046132"/>
                  <a:pt x="0" y="1016187"/>
                </a:cubicBezTo>
                <a:lnTo>
                  <a:pt x="0" y="112910"/>
                </a:lnTo>
                <a:close/>
              </a:path>
            </a:pathLst>
          </a:custGeom>
          <a:noFill/>
          <a:ln cap="flat" cmpd="sng" w="12700">
            <a:solidFill>
              <a:srgbClr val="73D1F7"/>
            </a:solidFill>
            <a:prstDash val="solid"/>
            <a:miter lim="800000"/>
            <a:headEnd len="sm" w="sm" type="none"/>
            <a:tailEnd len="sm" w="sm" type="none"/>
          </a:ln>
        </p:spPr>
        <p:txBody>
          <a:bodyPr anchorCtr="0" anchor="t" bIns="71700" lIns="71700" spcFirstLastPara="1" rIns="71700" wrap="square" tIns="313650">
            <a:noAutofit/>
          </a:bodyPr>
          <a:lstStyle/>
          <a:p>
            <a:pPr indent="-76200" lvl="1" marL="228600" marR="0" rtl="0" algn="l">
              <a:lnSpc>
                <a:spcPct val="90000"/>
              </a:lnSpc>
              <a:spcBef>
                <a:spcPts val="0"/>
              </a:spcBef>
              <a:spcAft>
                <a:spcPts val="0"/>
              </a:spcAft>
              <a:buClr>
                <a:schemeClr val="dk1"/>
              </a:buClr>
              <a:buSzPts val="2400"/>
              <a:buFont typeface="Calibri"/>
              <a:buNone/>
            </a:pPr>
            <a:r>
              <a:t/>
            </a:r>
            <a:endParaRPr b="0" i="0" sz="2400" u="none" cap="none" strike="noStrike">
              <a:solidFill>
                <a:schemeClr val="accent2"/>
              </a:solidFill>
              <a:latin typeface="Arial"/>
              <a:ea typeface="Arial"/>
              <a:cs typeface="Arial"/>
              <a:sym typeface="Arial"/>
            </a:endParaRPr>
          </a:p>
          <a:p>
            <a:pPr indent="-76200" lvl="1" marL="228600" marR="0" rtl="0" algn="l">
              <a:lnSpc>
                <a:spcPct val="90000"/>
              </a:lnSpc>
              <a:spcBef>
                <a:spcPts val="400"/>
              </a:spcBef>
              <a:spcAft>
                <a:spcPts val="0"/>
              </a:spcAft>
              <a:buClr>
                <a:schemeClr val="dk1"/>
              </a:buClr>
              <a:buSzPts val="2400"/>
              <a:buFont typeface="Calibri"/>
              <a:buNone/>
            </a:pPr>
            <a:r>
              <a:t/>
            </a:r>
            <a:endParaRPr b="0" i="0" sz="2400" u="none" cap="none" strike="noStrike">
              <a:solidFill>
                <a:schemeClr val="accent2"/>
              </a:solidFill>
              <a:latin typeface="Arial"/>
              <a:ea typeface="Arial"/>
              <a:cs typeface="Arial"/>
              <a:sym typeface="Arial"/>
            </a:endParaRPr>
          </a:p>
        </p:txBody>
      </p:sp>
      <p:sp>
        <p:nvSpPr>
          <p:cNvPr id="274" name="Google Shape;274;p31"/>
          <p:cNvSpPr/>
          <p:nvPr/>
        </p:nvSpPr>
        <p:spPr>
          <a:xfrm>
            <a:off x="3294929" y="1747793"/>
            <a:ext cx="1102099" cy="438268"/>
          </a:xfrm>
          <a:custGeom>
            <a:rect b="b" l="l" r="r" t="t"/>
            <a:pathLst>
              <a:path extrusionOk="0" h="483898" w="1216844">
                <a:moveTo>
                  <a:pt x="0" y="48390"/>
                </a:moveTo>
                <a:cubicBezTo>
                  <a:pt x="0" y="35556"/>
                  <a:pt x="5098" y="23248"/>
                  <a:pt x="14173" y="14173"/>
                </a:cubicBezTo>
                <a:cubicBezTo>
                  <a:pt x="23248" y="5098"/>
                  <a:pt x="35556" y="0"/>
                  <a:pt x="48390" y="0"/>
                </a:cubicBezTo>
                <a:lnTo>
                  <a:pt x="1168454" y="0"/>
                </a:lnTo>
                <a:cubicBezTo>
                  <a:pt x="1181288" y="0"/>
                  <a:pt x="1193596" y="5098"/>
                  <a:pt x="1202671" y="14173"/>
                </a:cubicBezTo>
                <a:cubicBezTo>
                  <a:pt x="1211746" y="23248"/>
                  <a:pt x="1216844" y="35556"/>
                  <a:pt x="1216844" y="48390"/>
                </a:cubicBezTo>
                <a:lnTo>
                  <a:pt x="1216844" y="435508"/>
                </a:lnTo>
                <a:cubicBezTo>
                  <a:pt x="1216844" y="448342"/>
                  <a:pt x="1211746" y="460650"/>
                  <a:pt x="1202671" y="469725"/>
                </a:cubicBezTo>
                <a:cubicBezTo>
                  <a:pt x="1193596" y="478800"/>
                  <a:pt x="1181288" y="483898"/>
                  <a:pt x="1168454" y="483898"/>
                </a:cubicBezTo>
                <a:lnTo>
                  <a:pt x="48390" y="483898"/>
                </a:lnTo>
                <a:cubicBezTo>
                  <a:pt x="35556" y="483898"/>
                  <a:pt x="23248" y="478800"/>
                  <a:pt x="14173" y="469725"/>
                </a:cubicBezTo>
                <a:cubicBezTo>
                  <a:pt x="5098" y="460650"/>
                  <a:pt x="0" y="448342"/>
                  <a:pt x="0" y="435508"/>
                </a:cubicBezTo>
                <a:lnTo>
                  <a:pt x="0" y="48390"/>
                </a:lnTo>
                <a:close/>
              </a:path>
            </a:pathLst>
          </a:custGeom>
          <a:solidFill>
            <a:srgbClr val="73D1F7"/>
          </a:solidFill>
          <a:ln cap="flat" cmpd="sng" w="12700">
            <a:solidFill>
              <a:schemeClr val="lt1"/>
            </a:solidFill>
            <a:prstDash val="solid"/>
            <a:miter lim="800000"/>
            <a:headEnd len="sm" w="sm" type="none"/>
            <a:tailEnd len="sm" w="sm" type="none"/>
          </a:ln>
        </p:spPr>
        <p:txBody>
          <a:bodyPr anchorCtr="0" anchor="ctr" bIns="48450" lIns="65600" spcFirstLastPara="1" rIns="65600" wrap="square" tIns="48450">
            <a:noAutofit/>
          </a:bodyPr>
          <a:lstStyle/>
          <a:p>
            <a:pPr indent="0" lvl="0" marL="0" marR="0" rtl="0" algn="ctr">
              <a:lnSpc>
                <a:spcPct val="90000"/>
              </a:lnSpc>
              <a:spcBef>
                <a:spcPts val="0"/>
              </a:spcBef>
              <a:spcAft>
                <a:spcPts val="0"/>
              </a:spcAft>
              <a:buNone/>
            </a:pPr>
            <a:r>
              <a:rPr b="1" lang="vi">
                <a:solidFill>
                  <a:schemeClr val="lt1"/>
                </a:solidFill>
                <a:latin typeface="Calibri"/>
                <a:ea typeface="Calibri"/>
                <a:cs typeface="Calibri"/>
                <a:sym typeface="Calibri"/>
              </a:rPr>
              <a:t>Controller</a:t>
            </a:r>
            <a:endParaRPr sz="1100"/>
          </a:p>
        </p:txBody>
      </p:sp>
      <p:sp>
        <p:nvSpPr>
          <p:cNvPr id="275" name="Google Shape;275;p31"/>
          <p:cNvSpPr/>
          <p:nvPr/>
        </p:nvSpPr>
        <p:spPr>
          <a:xfrm>
            <a:off x="4730945" y="1966928"/>
            <a:ext cx="1239860" cy="1022626"/>
          </a:xfrm>
          <a:custGeom>
            <a:rect b="b" l="l" r="r" t="t"/>
            <a:pathLst>
              <a:path extrusionOk="0" h="1129097" w="1368949">
                <a:moveTo>
                  <a:pt x="0" y="112910"/>
                </a:moveTo>
                <a:cubicBezTo>
                  <a:pt x="0" y="82964"/>
                  <a:pt x="11896" y="54245"/>
                  <a:pt x="33071" y="33071"/>
                </a:cubicBezTo>
                <a:cubicBezTo>
                  <a:pt x="54246" y="11896"/>
                  <a:pt x="82965" y="0"/>
                  <a:pt x="112911" y="1"/>
                </a:cubicBezTo>
                <a:lnTo>
                  <a:pt x="1256039" y="0"/>
                </a:lnTo>
                <a:cubicBezTo>
                  <a:pt x="1285985" y="0"/>
                  <a:pt x="1314704" y="11896"/>
                  <a:pt x="1335878" y="33071"/>
                </a:cubicBezTo>
                <a:cubicBezTo>
                  <a:pt x="1357053" y="54246"/>
                  <a:pt x="1368949" y="82965"/>
                  <a:pt x="1368948" y="112911"/>
                </a:cubicBezTo>
                <a:cubicBezTo>
                  <a:pt x="1368948" y="414003"/>
                  <a:pt x="1368949" y="715095"/>
                  <a:pt x="1368949" y="1016187"/>
                </a:cubicBezTo>
                <a:cubicBezTo>
                  <a:pt x="1368949" y="1046133"/>
                  <a:pt x="1357053" y="1074852"/>
                  <a:pt x="1335878" y="1096026"/>
                </a:cubicBezTo>
                <a:cubicBezTo>
                  <a:pt x="1314703" y="1117201"/>
                  <a:pt x="1285984" y="1129097"/>
                  <a:pt x="1256039" y="1129097"/>
                </a:cubicBezTo>
                <a:lnTo>
                  <a:pt x="112910" y="1129097"/>
                </a:lnTo>
                <a:cubicBezTo>
                  <a:pt x="82964" y="1129097"/>
                  <a:pt x="54245" y="1117201"/>
                  <a:pt x="33071" y="1096026"/>
                </a:cubicBezTo>
                <a:cubicBezTo>
                  <a:pt x="11896" y="1074851"/>
                  <a:pt x="0" y="1046132"/>
                  <a:pt x="0" y="1016187"/>
                </a:cubicBezTo>
                <a:lnTo>
                  <a:pt x="0" y="112910"/>
                </a:lnTo>
                <a:close/>
              </a:path>
            </a:pathLst>
          </a:custGeom>
          <a:noFill/>
          <a:ln cap="flat" cmpd="sng" w="12700">
            <a:solidFill>
              <a:schemeClr val="accent3"/>
            </a:solidFill>
            <a:prstDash val="solid"/>
            <a:miter lim="800000"/>
            <a:headEnd len="sm" w="sm" type="none"/>
            <a:tailEnd len="sm" w="sm" type="none"/>
          </a:ln>
        </p:spPr>
        <p:txBody>
          <a:bodyPr anchorCtr="0" anchor="t" bIns="313650" lIns="71700" spcFirstLastPara="1" rIns="71700" wrap="square" tIns="71700">
            <a:noAutofit/>
          </a:bodyPr>
          <a:lstStyle/>
          <a:p>
            <a:pPr indent="-76200" lvl="1" marL="228600" marR="0" rtl="0" algn="l">
              <a:lnSpc>
                <a:spcPct val="90000"/>
              </a:lnSpc>
              <a:spcBef>
                <a:spcPts val="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76200" lvl="1" marL="228600" marR="0" rtl="0" algn="l">
              <a:lnSpc>
                <a:spcPct val="90000"/>
              </a:lnSpc>
              <a:spcBef>
                <a:spcPts val="4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sp>
        <p:nvSpPr>
          <p:cNvPr id="276" name="Google Shape;276;p31"/>
          <p:cNvSpPr/>
          <p:nvPr/>
        </p:nvSpPr>
        <p:spPr>
          <a:xfrm>
            <a:off x="5006471" y="2770419"/>
            <a:ext cx="1102099" cy="438268"/>
          </a:xfrm>
          <a:custGeom>
            <a:rect b="b" l="l" r="r" t="t"/>
            <a:pathLst>
              <a:path extrusionOk="0" h="483898" w="1216844">
                <a:moveTo>
                  <a:pt x="0" y="48390"/>
                </a:moveTo>
                <a:cubicBezTo>
                  <a:pt x="0" y="35556"/>
                  <a:pt x="5098" y="23248"/>
                  <a:pt x="14173" y="14173"/>
                </a:cubicBezTo>
                <a:cubicBezTo>
                  <a:pt x="23248" y="5098"/>
                  <a:pt x="35556" y="0"/>
                  <a:pt x="48390" y="0"/>
                </a:cubicBezTo>
                <a:lnTo>
                  <a:pt x="1168454" y="0"/>
                </a:lnTo>
                <a:cubicBezTo>
                  <a:pt x="1181288" y="0"/>
                  <a:pt x="1193596" y="5098"/>
                  <a:pt x="1202671" y="14173"/>
                </a:cubicBezTo>
                <a:cubicBezTo>
                  <a:pt x="1211746" y="23248"/>
                  <a:pt x="1216844" y="35556"/>
                  <a:pt x="1216844" y="48390"/>
                </a:cubicBezTo>
                <a:lnTo>
                  <a:pt x="1216844" y="435508"/>
                </a:lnTo>
                <a:cubicBezTo>
                  <a:pt x="1216844" y="448342"/>
                  <a:pt x="1211746" y="460650"/>
                  <a:pt x="1202671" y="469725"/>
                </a:cubicBezTo>
                <a:cubicBezTo>
                  <a:pt x="1193596" y="478800"/>
                  <a:pt x="1181288" y="483898"/>
                  <a:pt x="1168454" y="483898"/>
                </a:cubicBezTo>
                <a:lnTo>
                  <a:pt x="48390" y="483898"/>
                </a:lnTo>
                <a:cubicBezTo>
                  <a:pt x="35556" y="483898"/>
                  <a:pt x="23248" y="478800"/>
                  <a:pt x="14173" y="469725"/>
                </a:cubicBezTo>
                <a:cubicBezTo>
                  <a:pt x="5098" y="460650"/>
                  <a:pt x="0" y="448342"/>
                  <a:pt x="0" y="435508"/>
                </a:cubicBezTo>
                <a:lnTo>
                  <a:pt x="0" y="48390"/>
                </a:lnTo>
                <a:close/>
              </a:path>
            </a:pathLst>
          </a:custGeom>
          <a:solidFill>
            <a:srgbClr val="00B0F0"/>
          </a:solidFill>
          <a:ln cap="flat" cmpd="sng" w="12700">
            <a:solidFill>
              <a:schemeClr val="lt1"/>
            </a:solidFill>
            <a:prstDash val="solid"/>
            <a:miter lim="800000"/>
            <a:headEnd len="sm" w="sm" type="none"/>
            <a:tailEnd len="sm" w="sm" type="none"/>
          </a:ln>
        </p:spPr>
        <p:txBody>
          <a:bodyPr anchorCtr="0" anchor="ctr" bIns="48450" lIns="65600" spcFirstLastPara="1" rIns="65600" wrap="square" tIns="48450">
            <a:noAutofit/>
          </a:bodyPr>
          <a:lstStyle/>
          <a:p>
            <a:pPr indent="0" lvl="0" marL="0" marR="0" rtl="0" algn="ctr">
              <a:lnSpc>
                <a:spcPct val="90000"/>
              </a:lnSpc>
              <a:spcBef>
                <a:spcPts val="0"/>
              </a:spcBef>
              <a:spcAft>
                <a:spcPts val="0"/>
              </a:spcAft>
              <a:buNone/>
            </a:pPr>
            <a:r>
              <a:rPr b="1" lang="vi">
                <a:solidFill>
                  <a:schemeClr val="lt1"/>
                </a:solidFill>
                <a:latin typeface="Calibri"/>
                <a:ea typeface="Calibri"/>
                <a:cs typeface="Calibri"/>
                <a:sym typeface="Calibri"/>
              </a:rPr>
              <a:t>Model</a:t>
            </a:r>
            <a:endParaRPr sz="1100"/>
          </a:p>
        </p:txBody>
      </p:sp>
      <p:sp>
        <p:nvSpPr>
          <p:cNvPr id="277" name="Google Shape;277;p31"/>
          <p:cNvSpPr/>
          <p:nvPr/>
        </p:nvSpPr>
        <p:spPr>
          <a:xfrm>
            <a:off x="6458516" y="1966928"/>
            <a:ext cx="1238899" cy="1021833"/>
          </a:xfrm>
          <a:custGeom>
            <a:rect b="b" l="l" r="r" t="t"/>
            <a:pathLst>
              <a:path extrusionOk="0" h="1129097" w="1368949">
                <a:moveTo>
                  <a:pt x="0" y="112910"/>
                </a:moveTo>
                <a:cubicBezTo>
                  <a:pt x="0" y="82964"/>
                  <a:pt x="11896" y="54245"/>
                  <a:pt x="33071" y="33071"/>
                </a:cubicBezTo>
                <a:cubicBezTo>
                  <a:pt x="54246" y="11896"/>
                  <a:pt x="82965" y="0"/>
                  <a:pt x="112911" y="1"/>
                </a:cubicBezTo>
                <a:lnTo>
                  <a:pt x="1256039" y="0"/>
                </a:lnTo>
                <a:cubicBezTo>
                  <a:pt x="1285985" y="0"/>
                  <a:pt x="1314704" y="11896"/>
                  <a:pt x="1335878" y="33071"/>
                </a:cubicBezTo>
                <a:cubicBezTo>
                  <a:pt x="1357053" y="54246"/>
                  <a:pt x="1368949" y="82965"/>
                  <a:pt x="1368948" y="112911"/>
                </a:cubicBezTo>
                <a:cubicBezTo>
                  <a:pt x="1368948" y="414003"/>
                  <a:pt x="1368949" y="715095"/>
                  <a:pt x="1368949" y="1016187"/>
                </a:cubicBezTo>
                <a:cubicBezTo>
                  <a:pt x="1368949" y="1046133"/>
                  <a:pt x="1357053" y="1074852"/>
                  <a:pt x="1335878" y="1096026"/>
                </a:cubicBezTo>
                <a:cubicBezTo>
                  <a:pt x="1314703" y="1117201"/>
                  <a:pt x="1285984" y="1129097"/>
                  <a:pt x="1256039" y="1129097"/>
                </a:cubicBezTo>
                <a:lnTo>
                  <a:pt x="112910" y="1129097"/>
                </a:lnTo>
                <a:cubicBezTo>
                  <a:pt x="82964" y="1129097"/>
                  <a:pt x="54245" y="1117201"/>
                  <a:pt x="33071" y="1096026"/>
                </a:cubicBezTo>
                <a:cubicBezTo>
                  <a:pt x="11896" y="1074851"/>
                  <a:pt x="0" y="1046132"/>
                  <a:pt x="0" y="1016187"/>
                </a:cubicBezTo>
                <a:lnTo>
                  <a:pt x="0" y="112910"/>
                </a:lnTo>
                <a:close/>
              </a:path>
            </a:pathLst>
          </a:custGeom>
          <a:noFill/>
          <a:ln cap="flat" cmpd="sng" w="12700">
            <a:solidFill>
              <a:srgbClr val="308BF2"/>
            </a:solidFill>
            <a:prstDash val="solid"/>
            <a:miter lim="800000"/>
            <a:headEnd len="sm" w="sm" type="none"/>
            <a:tailEnd len="sm" w="sm" type="none"/>
          </a:ln>
        </p:spPr>
        <p:txBody>
          <a:bodyPr anchorCtr="0" anchor="t" bIns="71700" lIns="71700" spcFirstLastPara="1" rIns="71700" wrap="square" tIns="313650">
            <a:noAutofit/>
          </a:bodyPr>
          <a:lstStyle/>
          <a:p>
            <a:pPr indent="-76200" lvl="1" marL="228600" marR="0" rtl="0" algn="l">
              <a:lnSpc>
                <a:spcPct val="90000"/>
              </a:lnSpc>
              <a:spcBef>
                <a:spcPts val="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76200" lvl="1" marL="228600" marR="0" rtl="0" algn="l">
              <a:lnSpc>
                <a:spcPct val="90000"/>
              </a:lnSpc>
              <a:spcBef>
                <a:spcPts val="40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sp>
        <p:nvSpPr>
          <p:cNvPr id="278" name="Google Shape;278;p31"/>
          <p:cNvSpPr/>
          <p:nvPr/>
        </p:nvSpPr>
        <p:spPr>
          <a:xfrm>
            <a:off x="6734041" y="1747793"/>
            <a:ext cx="1102099" cy="438268"/>
          </a:xfrm>
          <a:custGeom>
            <a:rect b="b" l="l" r="r" t="t"/>
            <a:pathLst>
              <a:path extrusionOk="0" h="483898" w="1216844">
                <a:moveTo>
                  <a:pt x="0" y="48390"/>
                </a:moveTo>
                <a:cubicBezTo>
                  <a:pt x="0" y="35556"/>
                  <a:pt x="5098" y="23248"/>
                  <a:pt x="14173" y="14173"/>
                </a:cubicBezTo>
                <a:cubicBezTo>
                  <a:pt x="23248" y="5098"/>
                  <a:pt x="35556" y="0"/>
                  <a:pt x="48390" y="0"/>
                </a:cubicBezTo>
                <a:lnTo>
                  <a:pt x="1168454" y="0"/>
                </a:lnTo>
                <a:cubicBezTo>
                  <a:pt x="1181288" y="0"/>
                  <a:pt x="1193596" y="5098"/>
                  <a:pt x="1202671" y="14173"/>
                </a:cubicBezTo>
                <a:cubicBezTo>
                  <a:pt x="1211746" y="23248"/>
                  <a:pt x="1216844" y="35556"/>
                  <a:pt x="1216844" y="48390"/>
                </a:cubicBezTo>
                <a:lnTo>
                  <a:pt x="1216844" y="435508"/>
                </a:lnTo>
                <a:cubicBezTo>
                  <a:pt x="1216844" y="448342"/>
                  <a:pt x="1211746" y="460650"/>
                  <a:pt x="1202671" y="469725"/>
                </a:cubicBezTo>
                <a:cubicBezTo>
                  <a:pt x="1193596" y="478800"/>
                  <a:pt x="1181288" y="483898"/>
                  <a:pt x="1168454" y="483898"/>
                </a:cubicBezTo>
                <a:lnTo>
                  <a:pt x="48390" y="483898"/>
                </a:lnTo>
                <a:cubicBezTo>
                  <a:pt x="35556" y="483898"/>
                  <a:pt x="23248" y="478800"/>
                  <a:pt x="14173" y="469725"/>
                </a:cubicBezTo>
                <a:cubicBezTo>
                  <a:pt x="5098" y="460650"/>
                  <a:pt x="0" y="448342"/>
                  <a:pt x="0" y="435508"/>
                </a:cubicBezTo>
                <a:lnTo>
                  <a:pt x="0" y="48390"/>
                </a:lnTo>
                <a:close/>
              </a:path>
            </a:pathLst>
          </a:custGeom>
          <a:solidFill>
            <a:srgbClr val="308BF2"/>
          </a:solidFill>
          <a:ln cap="flat" cmpd="sng" w="12700">
            <a:solidFill>
              <a:schemeClr val="lt1"/>
            </a:solidFill>
            <a:prstDash val="solid"/>
            <a:miter lim="800000"/>
            <a:headEnd len="sm" w="sm" type="none"/>
            <a:tailEnd len="sm" w="sm" type="none"/>
          </a:ln>
        </p:spPr>
        <p:txBody>
          <a:bodyPr anchorCtr="0" anchor="ctr" bIns="48450" lIns="65600" spcFirstLastPara="1" rIns="65600" wrap="square" tIns="48450">
            <a:noAutofit/>
          </a:bodyPr>
          <a:lstStyle/>
          <a:p>
            <a:pPr indent="0" lvl="0" marL="0" marR="0" rtl="0" algn="ctr">
              <a:lnSpc>
                <a:spcPct val="90000"/>
              </a:lnSpc>
              <a:spcBef>
                <a:spcPts val="0"/>
              </a:spcBef>
              <a:spcAft>
                <a:spcPts val="0"/>
              </a:spcAft>
              <a:buNone/>
            </a:pPr>
            <a:r>
              <a:rPr b="1" lang="vi">
                <a:solidFill>
                  <a:schemeClr val="lt1"/>
                </a:solidFill>
                <a:latin typeface="Calibri"/>
                <a:ea typeface="Calibri"/>
                <a:cs typeface="Calibri"/>
                <a:sym typeface="Calibri"/>
              </a:rPr>
              <a:t>Database</a:t>
            </a:r>
            <a:endParaRPr sz="1100"/>
          </a:p>
        </p:txBody>
      </p:sp>
      <p:sp>
        <p:nvSpPr>
          <p:cNvPr id="279" name="Google Shape;279;p31"/>
          <p:cNvSpPr/>
          <p:nvPr/>
        </p:nvSpPr>
        <p:spPr>
          <a:xfrm>
            <a:off x="3415928" y="2252464"/>
            <a:ext cx="447170" cy="450746"/>
          </a:xfrm>
          <a:custGeom>
            <a:rect b="b" l="l" r="r" t="t"/>
            <a:pathLst>
              <a:path extrusionOk="0" h="58" w="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00B0F0"/>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31"/>
          <p:cNvSpPr/>
          <p:nvPr/>
        </p:nvSpPr>
        <p:spPr>
          <a:xfrm>
            <a:off x="5175877" y="2186058"/>
            <a:ext cx="366040" cy="366040"/>
          </a:xfrm>
          <a:custGeom>
            <a:rect b="b" l="l" r="r" t="t"/>
            <a:pathLst>
              <a:path extrusionOk="0" h="62" w="62">
                <a:moveTo>
                  <a:pt x="31" y="62"/>
                </a:moveTo>
                <a:cubicBezTo>
                  <a:pt x="22" y="62"/>
                  <a:pt x="13" y="58"/>
                  <a:pt x="8" y="51"/>
                </a:cubicBezTo>
                <a:cubicBezTo>
                  <a:pt x="7" y="50"/>
                  <a:pt x="7" y="50"/>
                  <a:pt x="8" y="49"/>
                </a:cubicBezTo>
                <a:cubicBezTo>
                  <a:pt x="13" y="44"/>
                  <a:pt x="13" y="44"/>
                  <a:pt x="13" y="44"/>
                </a:cubicBezTo>
                <a:cubicBezTo>
                  <a:pt x="13" y="44"/>
                  <a:pt x="14" y="43"/>
                  <a:pt x="14" y="43"/>
                </a:cubicBezTo>
                <a:cubicBezTo>
                  <a:pt x="15" y="43"/>
                  <a:pt x="15" y="44"/>
                  <a:pt x="15" y="44"/>
                </a:cubicBezTo>
                <a:cubicBezTo>
                  <a:pt x="19" y="49"/>
                  <a:pt x="25" y="52"/>
                  <a:pt x="31" y="52"/>
                </a:cubicBezTo>
                <a:cubicBezTo>
                  <a:pt x="43" y="52"/>
                  <a:pt x="52" y="43"/>
                  <a:pt x="52" y="31"/>
                </a:cubicBezTo>
                <a:cubicBezTo>
                  <a:pt x="52" y="20"/>
                  <a:pt x="43" y="11"/>
                  <a:pt x="31" y="11"/>
                </a:cubicBezTo>
                <a:cubicBezTo>
                  <a:pt x="26" y="11"/>
                  <a:pt x="21" y="13"/>
                  <a:pt x="17" y="16"/>
                </a:cubicBezTo>
                <a:cubicBezTo>
                  <a:pt x="23" y="22"/>
                  <a:pt x="23" y="22"/>
                  <a:pt x="23" y="22"/>
                </a:cubicBezTo>
                <a:cubicBezTo>
                  <a:pt x="24" y="23"/>
                  <a:pt x="24" y="24"/>
                  <a:pt x="23" y="25"/>
                </a:cubicBezTo>
                <a:cubicBezTo>
                  <a:pt x="23" y="26"/>
                  <a:pt x="22" y="26"/>
                  <a:pt x="21" y="26"/>
                </a:cubicBezTo>
                <a:cubicBezTo>
                  <a:pt x="3" y="26"/>
                  <a:pt x="3" y="26"/>
                  <a:pt x="3" y="26"/>
                </a:cubicBezTo>
                <a:cubicBezTo>
                  <a:pt x="2" y="26"/>
                  <a:pt x="0" y="25"/>
                  <a:pt x="0" y="24"/>
                </a:cubicBezTo>
                <a:cubicBezTo>
                  <a:pt x="0" y="6"/>
                  <a:pt x="0" y="6"/>
                  <a:pt x="0" y="6"/>
                </a:cubicBezTo>
                <a:cubicBezTo>
                  <a:pt x="0" y="5"/>
                  <a:pt x="1" y="4"/>
                  <a:pt x="2" y="3"/>
                </a:cubicBezTo>
                <a:cubicBezTo>
                  <a:pt x="3" y="3"/>
                  <a:pt x="4" y="3"/>
                  <a:pt x="5" y="4"/>
                </a:cubicBezTo>
                <a:cubicBezTo>
                  <a:pt x="10" y="9"/>
                  <a:pt x="10" y="9"/>
                  <a:pt x="10" y="9"/>
                </a:cubicBezTo>
                <a:cubicBezTo>
                  <a:pt x="16" y="4"/>
                  <a:pt x="23" y="0"/>
                  <a:pt x="31" y="0"/>
                </a:cubicBezTo>
                <a:cubicBezTo>
                  <a:pt x="48" y="0"/>
                  <a:pt x="62" y="14"/>
                  <a:pt x="62" y="31"/>
                </a:cubicBezTo>
                <a:cubicBezTo>
                  <a:pt x="62" y="48"/>
                  <a:pt x="48" y="62"/>
                  <a:pt x="31" y="62"/>
                </a:cubicBezTo>
                <a:close/>
              </a:path>
            </a:pathLst>
          </a:custGeom>
          <a:solidFill>
            <a:srgbClr val="308BF2"/>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81" name="Google Shape;281;p31"/>
          <p:cNvGrpSpPr/>
          <p:nvPr/>
        </p:nvGrpSpPr>
        <p:grpSpPr>
          <a:xfrm>
            <a:off x="979563" y="3548275"/>
            <a:ext cx="2150957" cy="787835"/>
            <a:chOff x="470267" y="2419548"/>
            <a:chExt cx="2867943" cy="1050447"/>
          </a:xfrm>
        </p:grpSpPr>
        <p:sp>
          <p:nvSpPr>
            <p:cNvPr id="282" name="Google Shape;282;p31"/>
            <p:cNvSpPr txBox="1"/>
            <p:nvPr/>
          </p:nvSpPr>
          <p:spPr>
            <a:xfrm flipH="1">
              <a:off x="795678" y="2419548"/>
              <a:ext cx="2098200" cy="461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sz="1800">
                  <a:solidFill>
                    <a:srgbClr val="7F7F7F"/>
                  </a:solidFill>
                  <a:latin typeface="Calibri"/>
                  <a:ea typeface="Calibri"/>
                  <a:cs typeface="Calibri"/>
                  <a:sym typeface="Calibri"/>
                </a:rPr>
                <a:t>Hiển Thị Sách</a:t>
              </a:r>
              <a:endParaRPr b="1" sz="1800">
                <a:solidFill>
                  <a:srgbClr val="7F7F7F"/>
                </a:solidFill>
                <a:latin typeface="Calibri"/>
                <a:ea typeface="Calibri"/>
                <a:cs typeface="Calibri"/>
                <a:sym typeface="Calibri"/>
              </a:endParaRPr>
            </a:p>
          </p:txBody>
        </p:sp>
        <p:sp>
          <p:nvSpPr>
            <p:cNvPr id="283" name="Google Shape;283;p31"/>
            <p:cNvSpPr/>
            <p:nvPr/>
          </p:nvSpPr>
          <p:spPr>
            <a:xfrm>
              <a:off x="470267" y="2823664"/>
              <a:ext cx="2867943" cy="646331"/>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lang="vi" sz="1000">
                  <a:solidFill>
                    <a:srgbClr val="7F7F7F"/>
                  </a:solidFill>
                  <a:latin typeface="Calibri"/>
                  <a:ea typeface="Calibri"/>
                  <a:cs typeface="Calibri"/>
                  <a:sym typeface="Calibri"/>
                </a:rPr>
                <a:t>Nơi sách và thông tin liên quan được hiển thị cho người dùng</a:t>
              </a:r>
              <a:endParaRPr sz="1200"/>
            </a:p>
          </p:txBody>
        </p:sp>
      </p:grpSp>
      <p:grpSp>
        <p:nvGrpSpPr>
          <p:cNvPr id="284" name="Google Shape;284;p31"/>
          <p:cNvGrpSpPr/>
          <p:nvPr/>
        </p:nvGrpSpPr>
        <p:grpSpPr>
          <a:xfrm>
            <a:off x="4753451" y="3548269"/>
            <a:ext cx="1980000" cy="787743"/>
            <a:chOff x="469601" y="2419540"/>
            <a:chExt cx="2640000" cy="1050324"/>
          </a:xfrm>
        </p:grpSpPr>
        <p:sp>
          <p:nvSpPr>
            <p:cNvPr id="285" name="Google Shape;285;p31"/>
            <p:cNvSpPr txBox="1"/>
            <p:nvPr/>
          </p:nvSpPr>
          <p:spPr>
            <a:xfrm flipH="1">
              <a:off x="1232138" y="2419540"/>
              <a:ext cx="1114200" cy="461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vi" sz="1800">
                  <a:solidFill>
                    <a:srgbClr val="7F7F7F"/>
                  </a:solidFill>
                  <a:latin typeface="Calibri"/>
                  <a:ea typeface="Calibri"/>
                  <a:cs typeface="Calibri"/>
                  <a:sym typeface="Calibri"/>
                </a:rPr>
                <a:t>Xử lý</a:t>
              </a:r>
              <a:endParaRPr sz="1100"/>
            </a:p>
          </p:txBody>
        </p:sp>
        <p:sp>
          <p:nvSpPr>
            <p:cNvPr id="286" name="Google Shape;286;p31"/>
            <p:cNvSpPr/>
            <p:nvPr/>
          </p:nvSpPr>
          <p:spPr>
            <a:xfrm>
              <a:off x="469601" y="2823664"/>
              <a:ext cx="2640000" cy="6462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lang="vi" sz="1000">
                  <a:solidFill>
                    <a:srgbClr val="7F7F7F"/>
                  </a:solidFill>
                  <a:latin typeface="Calibri"/>
                  <a:ea typeface="Calibri"/>
                  <a:cs typeface="Calibri"/>
                  <a:sym typeface="Calibri"/>
                </a:rPr>
                <a:t>Xử lý yêu cầu từ Controller và thực hiện lấy thông tin từ Database</a:t>
              </a:r>
              <a:endParaRPr sz="1200"/>
            </a:p>
          </p:txBody>
        </p:sp>
      </p:grpSp>
      <p:grpSp>
        <p:nvGrpSpPr>
          <p:cNvPr id="287" name="Google Shape;287;p31"/>
          <p:cNvGrpSpPr/>
          <p:nvPr/>
        </p:nvGrpSpPr>
        <p:grpSpPr>
          <a:xfrm>
            <a:off x="2304708" y="653463"/>
            <a:ext cx="2824200" cy="754725"/>
            <a:chOff x="470267" y="2463564"/>
            <a:chExt cx="3765600" cy="1006300"/>
          </a:xfrm>
        </p:grpSpPr>
        <p:sp>
          <p:nvSpPr>
            <p:cNvPr id="288" name="Google Shape;288;p31"/>
            <p:cNvSpPr txBox="1"/>
            <p:nvPr/>
          </p:nvSpPr>
          <p:spPr>
            <a:xfrm flipH="1">
              <a:off x="859772" y="2463564"/>
              <a:ext cx="3205800" cy="461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vi" sz="1800">
                  <a:solidFill>
                    <a:srgbClr val="7F7F7F"/>
                  </a:solidFill>
                  <a:latin typeface="Calibri"/>
                  <a:ea typeface="Calibri"/>
                  <a:cs typeface="Calibri"/>
                  <a:sym typeface="Calibri"/>
                </a:rPr>
                <a:t>Nhận yêu cầu</a:t>
              </a:r>
              <a:endParaRPr sz="1100"/>
            </a:p>
          </p:txBody>
        </p:sp>
        <p:sp>
          <p:nvSpPr>
            <p:cNvPr id="289" name="Google Shape;289;p31"/>
            <p:cNvSpPr/>
            <p:nvPr/>
          </p:nvSpPr>
          <p:spPr>
            <a:xfrm>
              <a:off x="470267" y="2823664"/>
              <a:ext cx="3765600" cy="6462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lang="vi" sz="1100">
                  <a:solidFill>
                    <a:srgbClr val="7F7F7F"/>
                  </a:solidFill>
                  <a:latin typeface="Calibri"/>
                  <a:ea typeface="Calibri"/>
                  <a:cs typeface="Calibri"/>
                  <a:sym typeface="Calibri"/>
                </a:rPr>
                <a:t>Tiếp nhận yêu cầu từ người dùng và chuyển các thông tin từ Model cho View</a:t>
              </a:r>
              <a:endParaRPr sz="1300"/>
            </a:p>
          </p:txBody>
        </p:sp>
      </p:grpSp>
      <p:grpSp>
        <p:nvGrpSpPr>
          <p:cNvPr id="290" name="Google Shape;290;p31"/>
          <p:cNvGrpSpPr/>
          <p:nvPr/>
        </p:nvGrpSpPr>
        <p:grpSpPr>
          <a:xfrm>
            <a:off x="6357983" y="678150"/>
            <a:ext cx="1854225" cy="830921"/>
            <a:chOff x="469685" y="2419536"/>
            <a:chExt cx="2472300" cy="1107895"/>
          </a:xfrm>
        </p:grpSpPr>
        <p:sp>
          <p:nvSpPr>
            <p:cNvPr id="291" name="Google Shape;291;p31"/>
            <p:cNvSpPr txBox="1"/>
            <p:nvPr/>
          </p:nvSpPr>
          <p:spPr>
            <a:xfrm flipH="1">
              <a:off x="550839" y="2419536"/>
              <a:ext cx="2309400" cy="461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sz="1800">
                  <a:solidFill>
                    <a:srgbClr val="7F7F7F"/>
                  </a:solidFill>
                  <a:latin typeface="Calibri"/>
                  <a:ea typeface="Calibri"/>
                  <a:cs typeface="Calibri"/>
                  <a:sym typeface="Calibri"/>
                </a:rPr>
                <a:t>Lưu Trữ Dữ Liệu</a:t>
              </a:r>
              <a:endParaRPr sz="1100"/>
            </a:p>
          </p:txBody>
        </p:sp>
        <p:sp>
          <p:nvSpPr>
            <p:cNvPr id="292" name="Google Shape;292;p31"/>
            <p:cNvSpPr/>
            <p:nvPr/>
          </p:nvSpPr>
          <p:spPr>
            <a:xfrm>
              <a:off x="469685" y="2881231"/>
              <a:ext cx="2472300" cy="6462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lang="vi" sz="1100">
                  <a:solidFill>
                    <a:srgbClr val="7F7F7F"/>
                  </a:solidFill>
                  <a:latin typeface="Calibri"/>
                  <a:ea typeface="Calibri"/>
                  <a:cs typeface="Calibri"/>
                  <a:sym typeface="Calibri"/>
                </a:rPr>
                <a:t>Nơi lưu trữ thông tin về sách, người dùng,  giao dịch, …</a:t>
              </a:r>
              <a:endParaRPr sz="1300"/>
            </a:p>
          </p:txBody>
        </p:sp>
      </p:grpSp>
      <p:sp>
        <p:nvSpPr>
          <p:cNvPr id="293" name="Google Shape;293;p31"/>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sp>
        <p:nvSpPr>
          <p:cNvPr id="294" name="Google Shape;294;p31"/>
          <p:cNvSpPr/>
          <p:nvPr/>
        </p:nvSpPr>
        <p:spPr>
          <a:xfrm>
            <a:off x="1543731" y="2096023"/>
            <a:ext cx="666375" cy="546125"/>
          </a:xfrm>
          <a:custGeom>
            <a:rect b="b" l="l" r="r" t="t"/>
            <a:pathLst>
              <a:path extrusionOk="0" h="197" w="208">
                <a:moveTo>
                  <a:pt x="2" y="197"/>
                </a:moveTo>
                <a:lnTo>
                  <a:pt x="2" y="197"/>
                </a:lnTo>
                <a:lnTo>
                  <a:pt x="0" y="179"/>
                </a:lnTo>
                <a:lnTo>
                  <a:pt x="0" y="163"/>
                </a:lnTo>
                <a:lnTo>
                  <a:pt x="4" y="149"/>
                </a:lnTo>
                <a:lnTo>
                  <a:pt x="4" y="149"/>
                </a:lnTo>
                <a:lnTo>
                  <a:pt x="9" y="138"/>
                </a:lnTo>
                <a:lnTo>
                  <a:pt x="15" y="131"/>
                </a:lnTo>
                <a:lnTo>
                  <a:pt x="24" y="127"/>
                </a:lnTo>
                <a:lnTo>
                  <a:pt x="36" y="123"/>
                </a:lnTo>
                <a:lnTo>
                  <a:pt x="36" y="123"/>
                </a:lnTo>
                <a:lnTo>
                  <a:pt x="50" y="122"/>
                </a:lnTo>
                <a:lnTo>
                  <a:pt x="59" y="116"/>
                </a:lnTo>
                <a:lnTo>
                  <a:pt x="66" y="113"/>
                </a:lnTo>
                <a:lnTo>
                  <a:pt x="72" y="111"/>
                </a:lnTo>
                <a:lnTo>
                  <a:pt x="72" y="111"/>
                </a:lnTo>
                <a:lnTo>
                  <a:pt x="81" y="104"/>
                </a:lnTo>
                <a:lnTo>
                  <a:pt x="81" y="104"/>
                </a:lnTo>
                <a:lnTo>
                  <a:pt x="79" y="91"/>
                </a:lnTo>
                <a:lnTo>
                  <a:pt x="77" y="81"/>
                </a:lnTo>
                <a:lnTo>
                  <a:pt x="70" y="70"/>
                </a:lnTo>
                <a:lnTo>
                  <a:pt x="70" y="70"/>
                </a:lnTo>
                <a:lnTo>
                  <a:pt x="68" y="70"/>
                </a:lnTo>
                <a:lnTo>
                  <a:pt x="66" y="66"/>
                </a:lnTo>
                <a:lnTo>
                  <a:pt x="66" y="66"/>
                </a:lnTo>
                <a:lnTo>
                  <a:pt x="65" y="57"/>
                </a:lnTo>
                <a:lnTo>
                  <a:pt x="65" y="50"/>
                </a:lnTo>
                <a:lnTo>
                  <a:pt x="66" y="47"/>
                </a:lnTo>
                <a:lnTo>
                  <a:pt x="66" y="47"/>
                </a:lnTo>
                <a:lnTo>
                  <a:pt x="66" y="45"/>
                </a:lnTo>
                <a:lnTo>
                  <a:pt x="68" y="41"/>
                </a:lnTo>
                <a:lnTo>
                  <a:pt x="68" y="41"/>
                </a:lnTo>
                <a:lnTo>
                  <a:pt x="68" y="38"/>
                </a:lnTo>
                <a:lnTo>
                  <a:pt x="68" y="30"/>
                </a:lnTo>
                <a:lnTo>
                  <a:pt x="72" y="21"/>
                </a:lnTo>
                <a:lnTo>
                  <a:pt x="75" y="18"/>
                </a:lnTo>
                <a:lnTo>
                  <a:pt x="79" y="12"/>
                </a:lnTo>
                <a:lnTo>
                  <a:pt x="79" y="12"/>
                </a:lnTo>
                <a:lnTo>
                  <a:pt x="79" y="9"/>
                </a:lnTo>
                <a:lnTo>
                  <a:pt x="79" y="7"/>
                </a:lnTo>
                <a:lnTo>
                  <a:pt x="74" y="5"/>
                </a:lnTo>
                <a:lnTo>
                  <a:pt x="74" y="5"/>
                </a:lnTo>
                <a:lnTo>
                  <a:pt x="77" y="4"/>
                </a:lnTo>
                <a:lnTo>
                  <a:pt x="81" y="4"/>
                </a:lnTo>
                <a:lnTo>
                  <a:pt x="84" y="5"/>
                </a:lnTo>
                <a:lnTo>
                  <a:pt x="84" y="5"/>
                </a:lnTo>
                <a:lnTo>
                  <a:pt x="84" y="4"/>
                </a:lnTo>
                <a:lnTo>
                  <a:pt x="84" y="2"/>
                </a:lnTo>
                <a:lnTo>
                  <a:pt x="86" y="0"/>
                </a:lnTo>
                <a:lnTo>
                  <a:pt x="86" y="0"/>
                </a:lnTo>
                <a:lnTo>
                  <a:pt x="86" y="2"/>
                </a:lnTo>
                <a:lnTo>
                  <a:pt x="88" y="4"/>
                </a:lnTo>
                <a:lnTo>
                  <a:pt x="92" y="4"/>
                </a:lnTo>
                <a:lnTo>
                  <a:pt x="92" y="4"/>
                </a:lnTo>
                <a:lnTo>
                  <a:pt x="104" y="2"/>
                </a:lnTo>
                <a:lnTo>
                  <a:pt x="109" y="2"/>
                </a:lnTo>
                <a:lnTo>
                  <a:pt x="117" y="2"/>
                </a:lnTo>
                <a:lnTo>
                  <a:pt x="117" y="2"/>
                </a:lnTo>
                <a:lnTo>
                  <a:pt x="124" y="5"/>
                </a:lnTo>
                <a:lnTo>
                  <a:pt x="127" y="7"/>
                </a:lnTo>
                <a:lnTo>
                  <a:pt x="133" y="9"/>
                </a:lnTo>
                <a:lnTo>
                  <a:pt x="133" y="9"/>
                </a:lnTo>
                <a:lnTo>
                  <a:pt x="138" y="11"/>
                </a:lnTo>
                <a:lnTo>
                  <a:pt x="142" y="16"/>
                </a:lnTo>
                <a:lnTo>
                  <a:pt x="145" y="20"/>
                </a:lnTo>
                <a:lnTo>
                  <a:pt x="145" y="25"/>
                </a:lnTo>
                <a:lnTo>
                  <a:pt x="145" y="25"/>
                </a:lnTo>
                <a:lnTo>
                  <a:pt x="145" y="38"/>
                </a:lnTo>
                <a:lnTo>
                  <a:pt x="147" y="48"/>
                </a:lnTo>
                <a:lnTo>
                  <a:pt x="147" y="48"/>
                </a:lnTo>
                <a:lnTo>
                  <a:pt x="149" y="52"/>
                </a:lnTo>
                <a:lnTo>
                  <a:pt x="149" y="55"/>
                </a:lnTo>
                <a:lnTo>
                  <a:pt x="149" y="55"/>
                </a:lnTo>
                <a:lnTo>
                  <a:pt x="145" y="64"/>
                </a:lnTo>
                <a:lnTo>
                  <a:pt x="143" y="70"/>
                </a:lnTo>
                <a:lnTo>
                  <a:pt x="142" y="72"/>
                </a:lnTo>
                <a:lnTo>
                  <a:pt x="142" y="72"/>
                </a:lnTo>
                <a:lnTo>
                  <a:pt x="140" y="72"/>
                </a:lnTo>
                <a:lnTo>
                  <a:pt x="140" y="73"/>
                </a:lnTo>
                <a:lnTo>
                  <a:pt x="140" y="73"/>
                </a:lnTo>
                <a:lnTo>
                  <a:pt x="136" y="82"/>
                </a:lnTo>
                <a:lnTo>
                  <a:pt x="135" y="93"/>
                </a:lnTo>
                <a:lnTo>
                  <a:pt x="135" y="93"/>
                </a:lnTo>
                <a:lnTo>
                  <a:pt x="135" y="102"/>
                </a:lnTo>
                <a:lnTo>
                  <a:pt x="136" y="104"/>
                </a:lnTo>
                <a:lnTo>
                  <a:pt x="138" y="106"/>
                </a:lnTo>
                <a:lnTo>
                  <a:pt x="138" y="106"/>
                </a:lnTo>
                <a:lnTo>
                  <a:pt x="142" y="107"/>
                </a:lnTo>
                <a:lnTo>
                  <a:pt x="145" y="111"/>
                </a:lnTo>
                <a:lnTo>
                  <a:pt x="151" y="118"/>
                </a:lnTo>
                <a:lnTo>
                  <a:pt x="151" y="118"/>
                </a:lnTo>
                <a:lnTo>
                  <a:pt x="156" y="120"/>
                </a:lnTo>
                <a:lnTo>
                  <a:pt x="163" y="123"/>
                </a:lnTo>
                <a:lnTo>
                  <a:pt x="181" y="129"/>
                </a:lnTo>
                <a:lnTo>
                  <a:pt x="181" y="129"/>
                </a:lnTo>
                <a:lnTo>
                  <a:pt x="186" y="132"/>
                </a:lnTo>
                <a:lnTo>
                  <a:pt x="192" y="134"/>
                </a:lnTo>
                <a:lnTo>
                  <a:pt x="195" y="140"/>
                </a:lnTo>
                <a:lnTo>
                  <a:pt x="199" y="150"/>
                </a:lnTo>
                <a:lnTo>
                  <a:pt x="199" y="150"/>
                </a:lnTo>
                <a:lnTo>
                  <a:pt x="204" y="175"/>
                </a:lnTo>
                <a:lnTo>
                  <a:pt x="206" y="186"/>
                </a:lnTo>
                <a:lnTo>
                  <a:pt x="208" y="197"/>
                </a:lnTo>
                <a:lnTo>
                  <a:pt x="2" y="19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sp>
        <p:nvSpPr>
          <p:cNvPr id="295" name="Google Shape;295;p31"/>
          <p:cNvSpPr/>
          <p:nvPr/>
        </p:nvSpPr>
        <p:spPr>
          <a:xfrm>
            <a:off x="6869793" y="2234674"/>
            <a:ext cx="416372" cy="486350"/>
          </a:xfrm>
          <a:custGeom>
            <a:rect b="b" l="l" r="r" t="t"/>
            <a:pathLst>
              <a:path extrusionOk="0" h="64" w="55">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accen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500"/>
                                        <p:tgtEl>
                                          <p:spTgt spid="270"/>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ppt_w</p:attrName>
                                        </p:attrNameLst>
                                      </p:cBhvr>
                                      <p:tavLst>
                                        <p:tav fmla="" tm="0">
                                          <p:val>
                                            <p:strVal val="0"/>
                                          </p:val>
                                        </p:tav>
                                        <p:tav fmla="" tm="100000">
                                          <p:val>
                                            <p:strVal val="#ppt_w"/>
                                          </p:val>
                                        </p:tav>
                                      </p:tavLst>
                                    </p:anim>
                                    <p:anim calcmode="lin" valueType="num">
                                      <p:cBhvr additive="base">
                                        <p:cTn dur="500"/>
                                        <p:tgtEl>
                                          <p:spTgt spid="271"/>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500"/>
                                        <p:tgtEl>
                                          <p:spTgt spid="273"/>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500"/>
                                        <p:tgtEl>
                                          <p:spTgt spid="274"/>
                                        </p:tgtEl>
                                        <p:attrNameLst>
                                          <p:attrName>ppt_w</p:attrName>
                                        </p:attrNameLst>
                                      </p:cBhvr>
                                      <p:tavLst>
                                        <p:tav fmla="" tm="0">
                                          <p:val>
                                            <p:strVal val="0"/>
                                          </p:val>
                                        </p:tav>
                                        <p:tav fmla="" tm="100000">
                                          <p:val>
                                            <p:strVal val="#ppt_w"/>
                                          </p:val>
                                        </p:tav>
                                      </p:tavLst>
                                    </p:anim>
                                    <p:anim calcmode="lin" valueType="num">
                                      <p:cBhvr additive="base">
                                        <p:cTn dur="500"/>
                                        <p:tgtEl>
                                          <p:spTgt spid="274"/>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500"/>
                                        <p:tgtEl>
                                          <p:spTgt spid="275"/>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500"/>
                                        <p:tgtEl>
                                          <p:spTgt spid="279"/>
                                        </p:tgtEl>
                                        <p:attrNameLst>
                                          <p:attrName>ppt_w</p:attrName>
                                        </p:attrNameLst>
                                      </p:cBhvr>
                                      <p:tavLst>
                                        <p:tav fmla="" tm="0">
                                          <p:val>
                                            <p:strVal val="0"/>
                                          </p:val>
                                        </p:tav>
                                        <p:tav fmla="" tm="100000">
                                          <p:val>
                                            <p:strVal val="#ppt_w"/>
                                          </p:val>
                                        </p:tav>
                                      </p:tavLst>
                                    </p:anim>
                                    <p:anim calcmode="lin" valueType="num">
                                      <p:cBhvr additive="base">
                                        <p:cTn dur="500"/>
                                        <p:tgtEl>
                                          <p:spTgt spid="279"/>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23" presetSubtype="16">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500"/>
                                        <p:tgtEl>
                                          <p:spTgt spid="276"/>
                                        </p:tgtEl>
                                        <p:attrNameLst>
                                          <p:attrName>ppt_w</p:attrName>
                                        </p:attrNameLst>
                                      </p:cBhvr>
                                      <p:tavLst>
                                        <p:tav fmla="" tm="0">
                                          <p:val>
                                            <p:strVal val="0"/>
                                          </p:val>
                                        </p:tav>
                                        <p:tav fmla="" tm="100000">
                                          <p:val>
                                            <p:strVal val="#ppt_w"/>
                                          </p:val>
                                        </p:tav>
                                      </p:tavLst>
                                    </p:anim>
                                    <p:anim calcmode="lin" valueType="num">
                                      <p:cBhvr additive="base">
                                        <p:cTn dur="500"/>
                                        <p:tgtEl>
                                          <p:spTgt spid="276"/>
                                        </p:tgtEl>
                                        <p:attrNameLst>
                                          <p:attrName>ppt_h</p:attrName>
                                        </p:attrNameLst>
                                      </p:cBhvr>
                                      <p:tavLst>
                                        <p:tav fmla="" tm="0">
                                          <p:val>
                                            <p:strVal val="0"/>
                                          </p:val>
                                        </p:tav>
                                        <p:tav fmla="" tm="100000">
                                          <p:val>
                                            <p:strVal val="#ppt_h"/>
                                          </p:val>
                                        </p:tav>
                                      </p:tavLst>
                                    </p:anim>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3" presetSubtype="16">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500"/>
                                        <p:tgtEl>
                                          <p:spTgt spid="280"/>
                                        </p:tgtEl>
                                        <p:attrNameLst>
                                          <p:attrName>ppt_w</p:attrName>
                                        </p:attrNameLst>
                                      </p:cBhvr>
                                      <p:tavLst>
                                        <p:tav fmla="" tm="0">
                                          <p:val>
                                            <p:strVal val="0"/>
                                          </p:val>
                                        </p:tav>
                                        <p:tav fmla="" tm="100000">
                                          <p:val>
                                            <p:strVal val="#ppt_w"/>
                                          </p:val>
                                        </p:tav>
                                      </p:tavLst>
                                    </p:anim>
                                    <p:anim calcmode="lin" valueType="num">
                                      <p:cBhvr additive="base">
                                        <p:cTn dur="500"/>
                                        <p:tgtEl>
                                          <p:spTgt spid="280"/>
                                        </p:tgtEl>
                                        <p:attrNameLst>
                                          <p:attrName>ppt_h</p:attrName>
                                        </p:attrNameLst>
                                      </p:cBhvr>
                                      <p:tavLst>
                                        <p:tav fmla="" tm="0">
                                          <p:val>
                                            <p:strVal val="0"/>
                                          </p:val>
                                        </p:tav>
                                        <p:tav fmla="" tm="100000">
                                          <p:val>
                                            <p:strVal val="#ppt_h"/>
                                          </p:val>
                                        </p:tav>
                                      </p:tavLst>
                                    </p:anim>
                                  </p:childTnLst>
                                </p:cTn>
                              </p:par>
                            </p:childTnLst>
                          </p:cTn>
                        </p:par>
                        <p:par>
                          <p:cTn fill="hold">
                            <p:stCondLst>
                              <p:cond delay="7000"/>
                            </p:stCondLst>
                            <p:childTnLst>
                              <p:par>
                                <p:cTn fill="hold" nodeType="afterEffect" presetClass="entr" presetID="23" presetSubtype="16">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500"/>
                                        <p:tgtEl>
                                          <p:spTgt spid="278"/>
                                        </p:tgtEl>
                                        <p:attrNameLst>
                                          <p:attrName>ppt_w</p:attrName>
                                        </p:attrNameLst>
                                      </p:cBhvr>
                                      <p:tavLst>
                                        <p:tav fmla="" tm="0">
                                          <p:val>
                                            <p:strVal val="0"/>
                                          </p:val>
                                        </p:tav>
                                        <p:tav fmla="" tm="100000">
                                          <p:val>
                                            <p:strVal val="#ppt_w"/>
                                          </p:val>
                                        </p:tav>
                                      </p:tavLst>
                                    </p:anim>
                                    <p:anim calcmode="lin" valueType="num">
                                      <p:cBhvr additive="base">
                                        <p:cTn dur="500"/>
                                        <p:tgtEl>
                                          <p:spTgt spid="27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p:nvPr/>
        </p:nvSpPr>
        <p:spPr>
          <a:xfrm>
            <a:off x="609600" y="1556657"/>
            <a:ext cx="9949543" cy="1661994"/>
          </a:xfrm>
          <a:prstGeom prst="parallelogram">
            <a:avLst>
              <a:gd fmla="val 25000" name="adj"/>
            </a:avLst>
          </a:prstGeom>
          <a:solidFill>
            <a:schemeClr val="lt1"/>
          </a:solidFill>
          <a:ln>
            <a:noFill/>
          </a:ln>
          <a:effectLst>
            <a:outerShdw blurRad="203200" rotWithShape="0" algn="tr" dir="8100000" dist="38100">
              <a:srgbClr val="000000">
                <a:alpha val="2392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2" name="Google Shape;302;p32"/>
          <p:cNvSpPr txBox="1"/>
          <p:nvPr/>
        </p:nvSpPr>
        <p:spPr>
          <a:xfrm>
            <a:off x="1962224" y="2075950"/>
            <a:ext cx="4098900" cy="623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vi" sz="3600">
                <a:solidFill>
                  <a:srgbClr val="73D1F7"/>
                </a:solidFill>
                <a:latin typeface="Calibri"/>
                <a:ea typeface="Calibri"/>
                <a:cs typeface="Calibri"/>
                <a:sym typeface="Calibri"/>
              </a:rPr>
              <a:t>Các chức năng chính</a:t>
            </a:r>
            <a:endParaRPr b="1" sz="3600">
              <a:solidFill>
                <a:srgbClr val="73D1F7"/>
              </a:solidFill>
              <a:latin typeface="Calibri"/>
              <a:ea typeface="Calibri"/>
              <a:cs typeface="Calibri"/>
              <a:sym typeface="Calibri"/>
            </a:endParaRPr>
          </a:p>
        </p:txBody>
      </p:sp>
      <p:grpSp>
        <p:nvGrpSpPr>
          <p:cNvPr id="303" name="Google Shape;303;p32"/>
          <p:cNvGrpSpPr/>
          <p:nvPr/>
        </p:nvGrpSpPr>
        <p:grpSpPr>
          <a:xfrm>
            <a:off x="2819886" y="1347886"/>
            <a:ext cx="3504239" cy="417541"/>
            <a:chOff x="2924961" y="1867298"/>
            <a:chExt cx="4672319" cy="556721"/>
          </a:xfrm>
        </p:grpSpPr>
        <p:sp>
          <p:nvSpPr>
            <p:cNvPr id="304" name="Google Shape;304;p32"/>
            <p:cNvSpPr/>
            <p:nvPr/>
          </p:nvSpPr>
          <p:spPr>
            <a:xfrm>
              <a:off x="2924961" y="1867298"/>
              <a:ext cx="4672319" cy="556721"/>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05" name="Google Shape;305;p32"/>
            <p:cNvGrpSpPr/>
            <p:nvPr/>
          </p:nvGrpSpPr>
          <p:grpSpPr>
            <a:xfrm>
              <a:off x="3044064" y="2035179"/>
              <a:ext cx="237581" cy="237581"/>
              <a:chOff x="7250654" y="2012478"/>
              <a:chExt cx="237581" cy="237581"/>
            </a:xfrm>
          </p:grpSpPr>
          <p:sp>
            <p:nvSpPr>
              <p:cNvPr id="306" name="Google Shape;306;p32"/>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7" name="Google Shape;307;p32"/>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08" name="Google Shape;308;p32"/>
            <p:cNvSpPr txBox="1"/>
            <p:nvPr/>
          </p:nvSpPr>
          <p:spPr>
            <a:xfrm flipH="1">
              <a:off x="3467543" y="1969303"/>
              <a:ext cx="22074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309" name="Google Shape;309;p32"/>
            <p:cNvSpPr txBox="1"/>
            <p:nvPr/>
          </p:nvSpPr>
          <p:spPr>
            <a:xfrm flipH="1">
              <a:off x="4703480" y="1940892"/>
              <a:ext cx="25509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Key Feature</a:t>
              </a:r>
              <a:endParaRPr b="1" sz="1400">
                <a:solidFill>
                  <a:schemeClr val="lt1"/>
                </a:solidFill>
                <a:latin typeface="Calibri"/>
                <a:ea typeface="Calibri"/>
                <a:cs typeface="Calibri"/>
                <a:sym typeface="Calibri"/>
              </a:endParaRPr>
            </a:p>
          </p:txBody>
        </p:sp>
      </p:grpSp>
      <p:sp>
        <p:nvSpPr>
          <p:cNvPr id="310" name="Google Shape;310;p32"/>
          <p:cNvSpPr/>
          <p:nvPr/>
        </p:nvSpPr>
        <p:spPr>
          <a:xfrm>
            <a:off x="6454575" y="2026623"/>
            <a:ext cx="2466600" cy="7965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lang="vi" sz="1300">
                <a:solidFill>
                  <a:srgbClr val="7F7F7F"/>
                </a:solidFill>
                <a:latin typeface="Calibri"/>
                <a:ea typeface="Calibri"/>
                <a:cs typeface="Calibri"/>
                <a:sym typeface="Calibri"/>
              </a:rPr>
              <a:t>Điểm Nhấn Công Nghệ: </a:t>
            </a:r>
            <a:endParaRPr sz="1300">
              <a:solidFill>
                <a:srgbClr val="7F7F7F"/>
              </a:solidFill>
              <a:latin typeface="Calibri"/>
              <a:ea typeface="Calibri"/>
              <a:cs typeface="Calibri"/>
              <a:sym typeface="Calibri"/>
            </a:endParaRPr>
          </a:p>
          <a:p>
            <a:pPr indent="0" lvl="0" marL="0" marR="0" rtl="0" algn="ctr">
              <a:lnSpc>
                <a:spcPct val="150000"/>
              </a:lnSpc>
              <a:spcBef>
                <a:spcPts val="0"/>
              </a:spcBef>
              <a:spcAft>
                <a:spcPts val="0"/>
              </a:spcAft>
              <a:buNone/>
            </a:pPr>
            <a:r>
              <a:rPr lang="vi" sz="1300">
                <a:solidFill>
                  <a:srgbClr val="7F7F7F"/>
                </a:solidFill>
                <a:latin typeface="Calibri"/>
                <a:ea typeface="Calibri"/>
                <a:cs typeface="Calibri"/>
                <a:sym typeface="Calibri"/>
              </a:rPr>
              <a:t>Sức Mạnh Đằng Sau Book Lovers</a:t>
            </a:r>
            <a:endParaRPr sz="1300"/>
          </a:p>
        </p:txBody>
      </p:sp>
      <p:pic>
        <p:nvPicPr>
          <p:cNvPr id="311" name="Google Shape;311;p32"/>
          <p:cNvPicPr preferRelativeResize="0"/>
          <p:nvPr/>
        </p:nvPicPr>
        <p:blipFill rotWithShape="1">
          <a:blip r:embed="rId3">
            <a:alphaModFix/>
          </a:blip>
          <a:srcRect b="4779" l="0" r="0" t="0"/>
          <a:stretch/>
        </p:blipFill>
        <p:spPr>
          <a:xfrm>
            <a:off x="399164" y="1631077"/>
            <a:ext cx="1400494" cy="1587575"/>
          </a:xfrm>
          <a:prstGeom prst="rect">
            <a:avLst/>
          </a:prstGeom>
          <a:noFill/>
          <a:ln>
            <a:noFill/>
          </a:ln>
        </p:spPr>
      </p:pic>
      <p:grpSp>
        <p:nvGrpSpPr>
          <p:cNvPr id="312" name="Google Shape;312;p32"/>
          <p:cNvGrpSpPr/>
          <p:nvPr/>
        </p:nvGrpSpPr>
        <p:grpSpPr>
          <a:xfrm>
            <a:off x="792731" y="3464379"/>
            <a:ext cx="1006927" cy="119743"/>
            <a:chOff x="914400" y="4822372"/>
            <a:chExt cx="1342569" cy="159657"/>
          </a:xfrm>
        </p:grpSpPr>
        <p:sp>
          <p:nvSpPr>
            <p:cNvPr id="313" name="Google Shape;313;p32"/>
            <p:cNvSpPr/>
            <p:nvPr/>
          </p:nvSpPr>
          <p:spPr>
            <a:xfrm>
              <a:off x="914400" y="4822372"/>
              <a:ext cx="159657" cy="159657"/>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4" name="Google Shape;314;p32"/>
            <p:cNvSpPr/>
            <p:nvPr/>
          </p:nvSpPr>
          <p:spPr>
            <a:xfrm>
              <a:off x="1308704" y="4822372"/>
              <a:ext cx="159657" cy="159657"/>
            </a:xfrm>
            <a:prstGeom prst="ellipse">
              <a:avLst/>
            </a:prstGeom>
            <a:solidFill>
              <a:srgbClr val="73D1F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5" name="Google Shape;315;p32"/>
            <p:cNvSpPr/>
            <p:nvPr/>
          </p:nvSpPr>
          <p:spPr>
            <a:xfrm>
              <a:off x="1703008" y="4822372"/>
              <a:ext cx="159657" cy="159657"/>
            </a:xfrm>
            <a:prstGeom prst="ellipse">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6" name="Google Shape;316;p32"/>
            <p:cNvSpPr/>
            <p:nvPr/>
          </p:nvSpPr>
          <p:spPr>
            <a:xfrm>
              <a:off x="2097312" y="4822372"/>
              <a:ext cx="159657" cy="159657"/>
            </a:xfrm>
            <a:prstGeom prst="ellipse">
              <a:avLst/>
            </a:prstGeom>
            <a:solidFill>
              <a:srgbClr val="0B58A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17" name="Google Shape;317;p32"/>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000"/>
                                        <p:tgtEl>
                                          <p:spTgt spid="30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500"/>
                                        <p:tgtEl>
                                          <p:spTgt spid="302"/>
                                        </p:tgtEl>
                                        <p:attrNameLst>
                                          <p:attrName>ppt_w</p:attrName>
                                        </p:attrNameLst>
                                      </p:cBhvr>
                                      <p:tavLst>
                                        <p:tav fmla="" tm="0">
                                          <p:val>
                                            <p:strVal val="0"/>
                                          </p:val>
                                        </p:tav>
                                        <p:tav fmla="" tm="100000">
                                          <p:val>
                                            <p:strVal val="#ppt_w"/>
                                          </p:val>
                                        </p:tav>
                                      </p:tavLst>
                                    </p:anim>
                                    <p:anim calcmode="lin" valueType="num">
                                      <p:cBhvr additive="base">
                                        <p:cTn dur="500"/>
                                        <p:tgtEl>
                                          <p:spTgt spid="302"/>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p:nvPr/>
        </p:nvSpPr>
        <p:spPr>
          <a:xfrm>
            <a:off x="348293" y="379058"/>
            <a:ext cx="8447400" cy="4212900"/>
          </a:xfrm>
          <a:prstGeom prst="rect">
            <a:avLst/>
          </a:prstGeom>
          <a:solidFill>
            <a:schemeClr val="lt1"/>
          </a:solidFill>
          <a:ln>
            <a:noFill/>
          </a:ln>
          <a:effectLst>
            <a:outerShdw blurRad="203200" rotWithShape="0" algn="tr" dir="8100000" dist="38100">
              <a:srgbClr val="000000">
                <a:alpha val="2392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24" name="Google Shape;324;p33"/>
          <p:cNvGrpSpPr/>
          <p:nvPr/>
        </p:nvGrpSpPr>
        <p:grpSpPr>
          <a:xfrm>
            <a:off x="3216211" y="1252443"/>
            <a:ext cx="1172043" cy="591232"/>
            <a:chOff x="5212003" y="2824176"/>
            <a:chExt cx="1562724" cy="788309"/>
          </a:xfrm>
        </p:grpSpPr>
        <p:sp>
          <p:nvSpPr>
            <p:cNvPr id="325" name="Google Shape;325;p33"/>
            <p:cNvSpPr/>
            <p:nvPr/>
          </p:nvSpPr>
          <p:spPr>
            <a:xfrm>
              <a:off x="5212003" y="2824176"/>
              <a:ext cx="1562724" cy="788309"/>
            </a:xfrm>
            <a:custGeom>
              <a:rect b="b" l="l" r="r" t="t"/>
              <a:pathLst>
                <a:path extrusionOk="0" h="455" w="901">
                  <a:moveTo>
                    <a:pt x="131" y="455"/>
                  </a:moveTo>
                  <a:lnTo>
                    <a:pt x="0" y="228"/>
                  </a:lnTo>
                  <a:lnTo>
                    <a:pt x="131" y="0"/>
                  </a:lnTo>
                  <a:lnTo>
                    <a:pt x="770" y="0"/>
                  </a:lnTo>
                  <a:lnTo>
                    <a:pt x="901" y="228"/>
                  </a:lnTo>
                  <a:lnTo>
                    <a:pt x="770" y="455"/>
                  </a:lnTo>
                  <a:lnTo>
                    <a:pt x="131" y="455"/>
                  </a:lnTo>
                  <a:close/>
                </a:path>
              </a:pathLst>
            </a:custGeom>
            <a:solidFill>
              <a:srgbClr val="89D0F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sp>
          <p:nvSpPr>
            <p:cNvPr id="326" name="Google Shape;326;p33"/>
            <p:cNvSpPr/>
            <p:nvPr/>
          </p:nvSpPr>
          <p:spPr>
            <a:xfrm>
              <a:off x="5795849" y="3025244"/>
              <a:ext cx="393460" cy="374360"/>
            </a:xfrm>
            <a:custGeom>
              <a:rect b="b" l="l" r="r" t="t"/>
              <a:pathLst>
                <a:path extrusionOk="0" h="197" w="208">
                  <a:moveTo>
                    <a:pt x="2" y="197"/>
                  </a:moveTo>
                  <a:lnTo>
                    <a:pt x="2" y="197"/>
                  </a:lnTo>
                  <a:lnTo>
                    <a:pt x="0" y="179"/>
                  </a:lnTo>
                  <a:lnTo>
                    <a:pt x="0" y="163"/>
                  </a:lnTo>
                  <a:lnTo>
                    <a:pt x="4" y="149"/>
                  </a:lnTo>
                  <a:lnTo>
                    <a:pt x="4" y="149"/>
                  </a:lnTo>
                  <a:lnTo>
                    <a:pt x="9" y="138"/>
                  </a:lnTo>
                  <a:lnTo>
                    <a:pt x="15" y="131"/>
                  </a:lnTo>
                  <a:lnTo>
                    <a:pt x="24" y="127"/>
                  </a:lnTo>
                  <a:lnTo>
                    <a:pt x="36" y="123"/>
                  </a:lnTo>
                  <a:lnTo>
                    <a:pt x="36" y="123"/>
                  </a:lnTo>
                  <a:lnTo>
                    <a:pt x="50" y="122"/>
                  </a:lnTo>
                  <a:lnTo>
                    <a:pt x="59" y="116"/>
                  </a:lnTo>
                  <a:lnTo>
                    <a:pt x="66" y="113"/>
                  </a:lnTo>
                  <a:lnTo>
                    <a:pt x="72" y="111"/>
                  </a:lnTo>
                  <a:lnTo>
                    <a:pt x="72" y="111"/>
                  </a:lnTo>
                  <a:lnTo>
                    <a:pt x="81" y="104"/>
                  </a:lnTo>
                  <a:lnTo>
                    <a:pt x="81" y="104"/>
                  </a:lnTo>
                  <a:lnTo>
                    <a:pt x="79" y="91"/>
                  </a:lnTo>
                  <a:lnTo>
                    <a:pt x="77" y="81"/>
                  </a:lnTo>
                  <a:lnTo>
                    <a:pt x="70" y="70"/>
                  </a:lnTo>
                  <a:lnTo>
                    <a:pt x="70" y="70"/>
                  </a:lnTo>
                  <a:lnTo>
                    <a:pt x="68" y="70"/>
                  </a:lnTo>
                  <a:lnTo>
                    <a:pt x="66" y="66"/>
                  </a:lnTo>
                  <a:lnTo>
                    <a:pt x="66" y="66"/>
                  </a:lnTo>
                  <a:lnTo>
                    <a:pt x="65" y="57"/>
                  </a:lnTo>
                  <a:lnTo>
                    <a:pt x="65" y="50"/>
                  </a:lnTo>
                  <a:lnTo>
                    <a:pt x="66" y="47"/>
                  </a:lnTo>
                  <a:lnTo>
                    <a:pt x="66" y="47"/>
                  </a:lnTo>
                  <a:lnTo>
                    <a:pt x="66" y="45"/>
                  </a:lnTo>
                  <a:lnTo>
                    <a:pt x="68" y="41"/>
                  </a:lnTo>
                  <a:lnTo>
                    <a:pt x="68" y="41"/>
                  </a:lnTo>
                  <a:lnTo>
                    <a:pt x="68" y="38"/>
                  </a:lnTo>
                  <a:lnTo>
                    <a:pt x="68" y="30"/>
                  </a:lnTo>
                  <a:lnTo>
                    <a:pt x="72" y="21"/>
                  </a:lnTo>
                  <a:lnTo>
                    <a:pt x="75" y="18"/>
                  </a:lnTo>
                  <a:lnTo>
                    <a:pt x="79" y="12"/>
                  </a:lnTo>
                  <a:lnTo>
                    <a:pt x="79" y="12"/>
                  </a:lnTo>
                  <a:lnTo>
                    <a:pt x="79" y="9"/>
                  </a:lnTo>
                  <a:lnTo>
                    <a:pt x="79" y="7"/>
                  </a:lnTo>
                  <a:lnTo>
                    <a:pt x="74" y="5"/>
                  </a:lnTo>
                  <a:lnTo>
                    <a:pt x="74" y="5"/>
                  </a:lnTo>
                  <a:lnTo>
                    <a:pt x="77" y="4"/>
                  </a:lnTo>
                  <a:lnTo>
                    <a:pt x="81" y="4"/>
                  </a:lnTo>
                  <a:lnTo>
                    <a:pt x="84" y="5"/>
                  </a:lnTo>
                  <a:lnTo>
                    <a:pt x="84" y="5"/>
                  </a:lnTo>
                  <a:lnTo>
                    <a:pt x="84" y="4"/>
                  </a:lnTo>
                  <a:lnTo>
                    <a:pt x="84" y="2"/>
                  </a:lnTo>
                  <a:lnTo>
                    <a:pt x="86" y="0"/>
                  </a:lnTo>
                  <a:lnTo>
                    <a:pt x="86" y="0"/>
                  </a:lnTo>
                  <a:lnTo>
                    <a:pt x="86" y="2"/>
                  </a:lnTo>
                  <a:lnTo>
                    <a:pt x="88" y="4"/>
                  </a:lnTo>
                  <a:lnTo>
                    <a:pt x="92" y="4"/>
                  </a:lnTo>
                  <a:lnTo>
                    <a:pt x="92" y="4"/>
                  </a:lnTo>
                  <a:lnTo>
                    <a:pt x="104" y="2"/>
                  </a:lnTo>
                  <a:lnTo>
                    <a:pt x="109" y="2"/>
                  </a:lnTo>
                  <a:lnTo>
                    <a:pt x="117" y="2"/>
                  </a:lnTo>
                  <a:lnTo>
                    <a:pt x="117" y="2"/>
                  </a:lnTo>
                  <a:lnTo>
                    <a:pt x="124" y="5"/>
                  </a:lnTo>
                  <a:lnTo>
                    <a:pt x="127" y="7"/>
                  </a:lnTo>
                  <a:lnTo>
                    <a:pt x="133" y="9"/>
                  </a:lnTo>
                  <a:lnTo>
                    <a:pt x="133" y="9"/>
                  </a:lnTo>
                  <a:lnTo>
                    <a:pt x="138" y="11"/>
                  </a:lnTo>
                  <a:lnTo>
                    <a:pt x="142" y="16"/>
                  </a:lnTo>
                  <a:lnTo>
                    <a:pt x="145" y="20"/>
                  </a:lnTo>
                  <a:lnTo>
                    <a:pt x="145" y="25"/>
                  </a:lnTo>
                  <a:lnTo>
                    <a:pt x="145" y="25"/>
                  </a:lnTo>
                  <a:lnTo>
                    <a:pt x="145" y="38"/>
                  </a:lnTo>
                  <a:lnTo>
                    <a:pt x="147" y="48"/>
                  </a:lnTo>
                  <a:lnTo>
                    <a:pt x="147" y="48"/>
                  </a:lnTo>
                  <a:lnTo>
                    <a:pt x="149" y="52"/>
                  </a:lnTo>
                  <a:lnTo>
                    <a:pt x="149" y="55"/>
                  </a:lnTo>
                  <a:lnTo>
                    <a:pt x="149" y="55"/>
                  </a:lnTo>
                  <a:lnTo>
                    <a:pt x="145" y="64"/>
                  </a:lnTo>
                  <a:lnTo>
                    <a:pt x="143" y="70"/>
                  </a:lnTo>
                  <a:lnTo>
                    <a:pt x="142" y="72"/>
                  </a:lnTo>
                  <a:lnTo>
                    <a:pt x="142" y="72"/>
                  </a:lnTo>
                  <a:lnTo>
                    <a:pt x="140" y="72"/>
                  </a:lnTo>
                  <a:lnTo>
                    <a:pt x="140" y="73"/>
                  </a:lnTo>
                  <a:lnTo>
                    <a:pt x="140" y="73"/>
                  </a:lnTo>
                  <a:lnTo>
                    <a:pt x="136" y="82"/>
                  </a:lnTo>
                  <a:lnTo>
                    <a:pt x="135" y="93"/>
                  </a:lnTo>
                  <a:lnTo>
                    <a:pt x="135" y="93"/>
                  </a:lnTo>
                  <a:lnTo>
                    <a:pt x="135" y="102"/>
                  </a:lnTo>
                  <a:lnTo>
                    <a:pt x="136" y="104"/>
                  </a:lnTo>
                  <a:lnTo>
                    <a:pt x="138" y="106"/>
                  </a:lnTo>
                  <a:lnTo>
                    <a:pt x="138" y="106"/>
                  </a:lnTo>
                  <a:lnTo>
                    <a:pt x="142" y="107"/>
                  </a:lnTo>
                  <a:lnTo>
                    <a:pt x="145" y="111"/>
                  </a:lnTo>
                  <a:lnTo>
                    <a:pt x="151" y="118"/>
                  </a:lnTo>
                  <a:lnTo>
                    <a:pt x="151" y="118"/>
                  </a:lnTo>
                  <a:lnTo>
                    <a:pt x="156" y="120"/>
                  </a:lnTo>
                  <a:lnTo>
                    <a:pt x="163" y="123"/>
                  </a:lnTo>
                  <a:lnTo>
                    <a:pt x="181" y="129"/>
                  </a:lnTo>
                  <a:lnTo>
                    <a:pt x="181" y="129"/>
                  </a:lnTo>
                  <a:lnTo>
                    <a:pt x="186" y="132"/>
                  </a:lnTo>
                  <a:lnTo>
                    <a:pt x="192" y="134"/>
                  </a:lnTo>
                  <a:lnTo>
                    <a:pt x="195" y="140"/>
                  </a:lnTo>
                  <a:lnTo>
                    <a:pt x="199" y="150"/>
                  </a:lnTo>
                  <a:lnTo>
                    <a:pt x="199" y="150"/>
                  </a:lnTo>
                  <a:lnTo>
                    <a:pt x="204" y="175"/>
                  </a:lnTo>
                  <a:lnTo>
                    <a:pt x="206" y="186"/>
                  </a:lnTo>
                  <a:lnTo>
                    <a:pt x="208" y="197"/>
                  </a:lnTo>
                  <a:lnTo>
                    <a:pt x="2" y="197"/>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grpSp>
      <p:grpSp>
        <p:nvGrpSpPr>
          <p:cNvPr id="327" name="Google Shape;327;p33"/>
          <p:cNvGrpSpPr/>
          <p:nvPr/>
        </p:nvGrpSpPr>
        <p:grpSpPr>
          <a:xfrm>
            <a:off x="2039044" y="1251141"/>
            <a:ext cx="1177252" cy="593836"/>
            <a:chOff x="3642447" y="2822440"/>
            <a:chExt cx="1569669" cy="791781"/>
          </a:xfrm>
        </p:grpSpPr>
        <p:sp>
          <p:nvSpPr>
            <p:cNvPr id="328" name="Google Shape;328;p33"/>
            <p:cNvSpPr/>
            <p:nvPr/>
          </p:nvSpPr>
          <p:spPr>
            <a:xfrm>
              <a:off x="3642447" y="2822440"/>
              <a:ext cx="1569669" cy="791781"/>
            </a:xfrm>
            <a:custGeom>
              <a:rect b="b" l="l" r="r" t="t"/>
              <a:pathLst>
                <a:path extrusionOk="0" h="456" w="902">
                  <a:moveTo>
                    <a:pt x="132" y="456"/>
                  </a:moveTo>
                  <a:lnTo>
                    <a:pt x="0" y="227"/>
                  </a:lnTo>
                  <a:lnTo>
                    <a:pt x="132" y="0"/>
                  </a:lnTo>
                  <a:lnTo>
                    <a:pt x="771" y="0"/>
                  </a:lnTo>
                  <a:lnTo>
                    <a:pt x="902" y="227"/>
                  </a:lnTo>
                  <a:lnTo>
                    <a:pt x="771" y="456"/>
                  </a:lnTo>
                  <a:lnTo>
                    <a:pt x="132" y="456"/>
                  </a:lnTo>
                  <a:close/>
                </a:path>
              </a:pathLst>
            </a:custGeom>
            <a:solidFill>
              <a:srgbClr val="43B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329" name="Google Shape;329;p33"/>
            <p:cNvGrpSpPr/>
            <p:nvPr/>
          </p:nvGrpSpPr>
          <p:grpSpPr>
            <a:xfrm>
              <a:off x="4377248" y="3351338"/>
              <a:ext cx="111127" cy="76401"/>
              <a:chOff x="7694756" y="3653077"/>
              <a:chExt cx="64261" cy="44180"/>
            </a:xfrm>
          </p:grpSpPr>
          <p:sp>
            <p:nvSpPr>
              <p:cNvPr id="330" name="Google Shape;330;p33"/>
              <p:cNvSpPr/>
              <p:nvPr/>
            </p:nvSpPr>
            <p:spPr>
              <a:xfrm>
                <a:off x="7706805" y="3687216"/>
                <a:ext cx="40163" cy="10041"/>
              </a:xfrm>
              <a:custGeom>
                <a:rect b="b" l="l" r="r" t="t"/>
                <a:pathLst>
                  <a:path extrusionOk="0" h="11" w="39">
                    <a:moveTo>
                      <a:pt x="39" y="6"/>
                    </a:moveTo>
                    <a:lnTo>
                      <a:pt x="39" y="6"/>
                    </a:lnTo>
                    <a:lnTo>
                      <a:pt x="37" y="9"/>
                    </a:lnTo>
                    <a:lnTo>
                      <a:pt x="34" y="11"/>
                    </a:lnTo>
                    <a:lnTo>
                      <a:pt x="5" y="11"/>
                    </a:lnTo>
                    <a:lnTo>
                      <a:pt x="5" y="11"/>
                    </a:lnTo>
                    <a:lnTo>
                      <a:pt x="2" y="9"/>
                    </a:lnTo>
                    <a:lnTo>
                      <a:pt x="0" y="6"/>
                    </a:lnTo>
                    <a:lnTo>
                      <a:pt x="0" y="6"/>
                    </a:lnTo>
                    <a:lnTo>
                      <a:pt x="0" y="6"/>
                    </a:lnTo>
                    <a:lnTo>
                      <a:pt x="2" y="2"/>
                    </a:lnTo>
                    <a:lnTo>
                      <a:pt x="5" y="0"/>
                    </a:lnTo>
                    <a:lnTo>
                      <a:pt x="34" y="0"/>
                    </a:lnTo>
                    <a:lnTo>
                      <a:pt x="34" y="0"/>
                    </a:lnTo>
                    <a:lnTo>
                      <a:pt x="37" y="2"/>
                    </a:lnTo>
                    <a:lnTo>
                      <a:pt x="39" y="6"/>
                    </a:lnTo>
                    <a:lnTo>
                      <a:pt x="39" y="6"/>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sp>
            <p:nvSpPr>
              <p:cNvPr id="331" name="Google Shape;331;p33"/>
              <p:cNvSpPr/>
              <p:nvPr/>
            </p:nvSpPr>
            <p:spPr>
              <a:xfrm>
                <a:off x="7696764" y="3683200"/>
                <a:ext cx="60245" cy="8033"/>
              </a:xfrm>
              <a:custGeom>
                <a:rect b="b" l="l" r="r" t="t"/>
                <a:pathLst>
                  <a:path extrusionOk="0" h="9" w="59">
                    <a:moveTo>
                      <a:pt x="7" y="9"/>
                    </a:moveTo>
                    <a:lnTo>
                      <a:pt x="50" y="9"/>
                    </a:lnTo>
                    <a:lnTo>
                      <a:pt x="50" y="9"/>
                    </a:lnTo>
                    <a:lnTo>
                      <a:pt x="54" y="5"/>
                    </a:lnTo>
                    <a:lnTo>
                      <a:pt x="54" y="5"/>
                    </a:lnTo>
                    <a:lnTo>
                      <a:pt x="59" y="0"/>
                    </a:lnTo>
                    <a:lnTo>
                      <a:pt x="0" y="0"/>
                    </a:lnTo>
                    <a:lnTo>
                      <a:pt x="0" y="0"/>
                    </a:lnTo>
                    <a:lnTo>
                      <a:pt x="0" y="0"/>
                    </a:lnTo>
                    <a:lnTo>
                      <a:pt x="0" y="0"/>
                    </a:lnTo>
                    <a:lnTo>
                      <a:pt x="7" y="9"/>
                    </a:lnTo>
                    <a:lnTo>
                      <a:pt x="7" y="9"/>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sp>
            <p:nvSpPr>
              <p:cNvPr id="332" name="Google Shape;332;p33"/>
              <p:cNvSpPr/>
              <p:nvPr/>
            </p:nvSpPr>
            <p:spPr>
              <a:xfrm>
                <a:off x="7694756" y="3653077"/>
                <a:ext cx="64261" cy="6025"/>
              </a:xfrm>
              <a:custGeom>
                <a:rect b="b" l="l" r="r" t="t"/>
                <a:pathLst>
                  <a:path extrusionOk="0" h="8" w="65">
                    <a:moveTo>
                      <a:pt x="65" y="4"/>
                    </a:moveTo>
                    <a:lnTo>
                      <a:pt x="65" y="4"/>
                    </a:lnTo>
                    <a:lnTo>
                      <a:pt x="65" y="6"/>
                    </a:lnTo>
                    <a:lnTo>
                      <a:pt x="63" y="8"/>
                    </a:lnTo>
                    <a:lnTo>
                      <a:pt x="4" y="8"/>
                    </a:lnTo>
                    <a:lnTo>
                      <a:pt x="4" y="8"/>
                    </a:lnTo>
                    <a:lnTo>
                      <a:pt x="2" y="6"/>
                    </a:lnTo>
                    <a:lnTo>
                      <a:pt x="0" y="4"/>
                    </a:lnTo>
                    <a:lnTo>
                      <a:pt x="0" y="4"/>
                    </a:lnTo>
                    <a:lnTo>
                      <a:pt x="0" y="4"/>
                    </a:lnTo>
                    <a:lnTo>
                      <a:pt x="2" y="2"/>
                    </a:lnTo>
                    <a:lnTo>
                      <a:pt x="4" y="0"/>
                    </a:lnTo>
                    <a:lnTo>
                      <a:pt x="63" y="0"/>
                    </a:lnTo>
                    <a:lnTo>
                      <a:pt x="63" y="0"/>
                    </a:lnTo>
                    <a:lnTo>
                      <a:pt x="65" y="2"/>
                    </a:lnTo>
                    <a:lnTo>
                      <a:pt x="65" y="4"/>
                    </a:lnTo>
                    <a:lnTo>
                      <a:pt x="65" y="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sp>
            <p:nvSpPr>
              <p:cNvPr id="333" name="Google Shape;333;p33"/>
              <p:cNvSpPr/>
              <p:nvPr/>
            </p:nvSpPr>
            <p:spPr>
              <a:xfrm>
                <a:off x="7694756" y="3661110"/>
                <a:ext cx="64261" cy="8033"/>
              </a:xfrm>
              <a:custGeom>
                <a:rect b="b" l="l" r="r" t="t"/>
                <a:pathLst>
                  <a:path extrusionOk="0" h="8" w="65">
                    <a:moveTo>
                      <a:pt x="65" y="4"/>
                    </a:moveTo>
                    <a:lnTo>
                      <a:pt x="65" y="4"/>
                    </a:lnTo>
                    <a:lnTo>
                      <a:pt x="65" y="6"/>
                    </a:lnTo>
                    <a:lnTo>
                      <a:pt x="63" y="8"/>
                    </a:lnTo>
                    <a:lnTo>
                      <a:pt x="4" y="8"/>
                    </a:lnTo>
                    <a:lnTo>
                      <a:pt x="4" y="8"/>
                    </a:lnTo>
                    <a:lnTo>
                      <a:pt x="2" y="6"/>
                    </a:lnTo>
                    <a:lnTo>
                      <a:pt x="0" y="4"/>
                    </a:lnTo>
                    <a:lnTo>
                      <a:pt x="0" y="4"/>
                    </a:lnTo>
                    <a:lnTo>
                      <a:pt x="0" y="4"/>
                    </a:lnTo>
                    <a:lnTo>
                      <a:pt x="2" y="2"/>
                    </a:lnTo>
                    <a:lnTo>
                      <a:pt x="4" y="0"/>
                    </a:lnTo>
                    <a:lnTo>
                      <a:pt x="63" y="0"/>
                    </a:lnTo>
                    <a:lnTo>
                      <a:pt x="63" y="0"/>
                    </a:lnTo>
                    <a:lnTo>
                      <a:pt x="65" y="2"/>
                    </a:lnTo>
                    <a:lnTo>
                      <a:pt x="65" y="4"/>
                    </a:lnTo>
                    <a:lnTo>
                      <a:pt x="65" y="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grpSp>
      </p:grpSp>
      <p:grpSp>
        <p:nvGrpSpPr>
          <p:cNvPr id="334" name="Google Shape;334;p33"/>
          <p:cNvGrpSpPr/>
          <p:nvPr/>
        </p:nvGrpSpPr>
        <p:grpSpPr>
          <a:xfrm>
            <a:off x="832025" y="1251143"/>
            <a:ext cx="1174649" cy="591232"/>
            <a:chOff x="2076356" y="2824176"/>
            <a:chExt cx="1566199" cy="788309"/>
          </a:xfrm>
        </p:grpSpPr>
        <p:sp>
          <p:nvSpPr>
            <p:cNvPr id="335" name="Google Shape;335;p33"/>
            <p:cNvSpPr/>
            <p:nvPr/>
          </p:nvSpPr>
          <p:spPr>
            <a:xfrm>
              <a:off x="2076356" y="2824176"/>
              <a:ext cx="1566199" cy="788309"/>
            </a:xfrm>
            <a:custGeom>
              <a:rect b="b" l="l" r="r" t="t"/>
              <a:pathLst>
                <a:path extrusionOk="0" h="454" w="902">
                  <a:moveTo>
                    <a:pt x="130" y="454"/>
                  </a:moveTo>
                  <a:lnTo>
                    <a:pt x="0" y="227"/>
                  </a:lnTo>
                  <a:lnTo>
                    <a:pt x="130" y="0"/>
                  </a:lnTo>
                  <a:lnTo>
                    <a:pt x="769" y="0"/>
                  </a:lnTo>
                  <a:lnTo>
                    <a:pt x="902" y="227"/>
                  </a:lnTo>
                  <a:lnTo>
                    <a:pt x="769" y="454"/>
                  </a:lnTo>
                  <a:lnTo>
                    <a:pt x="130" y="454"/>
                  </a:lnTo>
                  <a:close/>
                </a:path>
              </a:pathLst>
            </a:custGeom>
            <a:solidFill>
              <a:srgbClr val="89D0F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grpSp>
          <p:nvGrpSpPr>
            <p:cNvPr id="336" name="Google Shape;336;p33"/>
            <p:cNvGrpSpPr/>
            <p:nvPr/>
          </p:nvGrpSpPr>
          <p:grpSpPr>
            <a:xfrm>
              <a:off x="2579595" y="3033579"/>
              <a:ext cx="468816" cy="357695"/>
              <a:chOff x="9459930" y="3462301"/>
              <a:chExt cx="271101" cy="206843"/>
            </a:xfrm>
          </p:grpSpPr>
          <p:sp>
            <p:nvSpPr>
              <p:cNvPr id="337" name="Google Shape;337;p33"/>
              <p:cNvSpPr/>
              <p:nvPr/>
            </p:nvSpPr>
            <p:spPr>
              <a:xfrm>
                <a:off x="9459930" y="3490417"/>
                <a:ext cx="178727" cy="178727"/>
              </a:xfrm>
              <a:custGeom>
                <a:rect b="b" l="l" r="r" t="t"/>
                <a:pathLst>
                  <a:path extrusionOk="0" h="178" w="179">
                    <a:moveTo>
                      <a:pt x="179" y="101"/>
                    </a:moveTo>
                    <a:lnTo>
                      <a:pt x="179" y="77"/>
                    </a:lnTo>
                    <a:lnTo>
                      <a:pt x="161" y="72"/>
                    </a:lnTo>
                    <a:lnTo>
                      <a:pt x="161" y="72"/>
                    </a:lnTo>
                    <a:lnTo>
                      <a:pt x="157" y="59"/>
                    </a:lnTo>
                    <a:lnTo>
                      <a:pt x="168" y="45"/>
                    </a:lnTo>
                    <a:lnTo>
                      <a:pt x="156" y="25"/>
                    </a:lnTo>
                    <a:lnTo>
                      <a:pt x="138" y="34"/>
                    </a:lnTo>
                    <a:lnTo>
                      <a:pt x="138" y="34"/>
                    </a:lnTo>
                    <a:lnTo>
                      <a:pt x="127" y="25"/>
                    </a:lnTo>
                    <a:lnTo>
                      <a:pt x="129" y="8"/>
                    </a:lnTo>
                    <a:lnTo>
                      <a:pt x="105" y="0"/>
                    </a:lnTo>
                    <a:lnTo>
                      <a:pt x="96" y="15"/>
                    </a:lnTo>
                    <a:lnTo>
                      <a:pt x="96" y="15"/>
                    </a:lnTo>
                    <a:lnTo>
                      <a:pt x="89" y="15"/>
                    </a:lnTo>
                    <a:lnTo>
                      <a:pt x="89" y="15"/>
                    </a:lnTo>
                    <a:lnTo>
                      <a:pt x="82" y="15"/>
                    </a:lnTo>
                    <a:lnTo>
                      <a:pt x="73" y="0"/>
                    </a:lnTo>
                    <a:lnTo>
                      <a:pt x="50" y="8"/>
                    </a:lnTo>
                    <a:lnTo>
                      <a:pt x="53" y="25"/>
                    </a:lnTo>
                    <a:lnTo>
                      <a:pt x="53" y="25"/>
                    </a:lnTo>
                    <a:lnTo>
                      <a:pt x="41" y="34"/>
                    </a:lnTo>
                    <a:lnTo>
                      <a:pt x="25" y="25"/>
                    </a:lnTo>
                    <a:lnTo>
                      <a:pt x="11" y="45"/>
                    </a:lnTo>
                    <a:lnTo>
                      <a:pt x="23" y="59"/>
                    </a:lnTo>
                    <a:lnTo>
                      <a:pt x="23" y="59"/>
                    </a:lnTo>
                    <a:lnTo>
                      <a:pt x="18" y="72"/>
                    </a:lnTo>
                    <a:lnTo>
                      <a:pt x="0" y="77"/>
                    </a:lnTo>
                    <a:lnTo>
                      <a:pt x="0" y="101"/>
                    </a:lnTo>
                    <a:lnTo>
                      <a:pt x="18" y="104"/>
                    </a:lnTo>
                    <a:lnTo>
                      <a:pt x="18" y="104"/>
                    </a:lnTo>
                    <a:lnTo>
                      <a:pt x="23" y="119"/>
                    </a:lnTo>
                    <a:lnTo>
                      <a:pt x="11" y="131"/>
                    </a:lnTo>
                    <a:lnTo>
                      <a:pt x="25" y="151"/>
                    </a:lnTo>
                    <a:lnTo>
                      <a:pt x="41" y="144"/>
                    </a:lnTo>
                    <a:lnTo>
                      <a:pt x="41" y="144"/>
                    </a:lnTo>
                    <a:lnTo>
                      <a:pt x="53" y="151"/>
                    </a:lnTo>
                    <a:lnTo>
                      <a:pt x="50" y="170"/>
                    </a:lnTo>
                    <a:lnTo>
                      <a:pt x="73" y="178"/>
                    </a:lnTo>
                    <a:lnTo>
                      <a:pt x="82" y="161"/>
                    </a:lnTo>
                    <a:lnTo>
                      <a:pt x="82" y="161"/>
                    </a:lnTo>
                    <a:lnTo>
                      <a:pt x="89" y="161"/>
                    </a:lnTo>
                    <a:lnTo>
                      <a:pt x="89" y="161"/>
                    </a:lnTo>
                    <a:lnTo>
                      <a:pt x="96" y="161"/>
                    </a:lnTo>
                    <a:lnTo>
                      <a:pt x="105" y="178"/>
                    </a:lnTo>
                    <a:lnTo>
                      <a:pt x="129" y="170"/>
                    </a:lnTo>
                    <a:lnTo>
                      <a:pt x="127" y="151"/>
                    </a:lnTo>
                    <a:lnTo>
                      <a:pt x="127" y="151"/>
                    </a:lnTo>
                    <a:lnTo>
                      <a:pt x="138" y="144"/>
                    </a:lnTo>
                    <a:lnTo>
                      <a:pt x="156" y="151"/>
                    </a:lnTo>
                    <a:lnTo>
                      <a:pt x="170" y="131"/>
                    </a:lnTo>
                    <a:lnTo>
                      <a:pt x="157" y="119"/>
                    </a:lnTo>
                    <a:lnTo>
                      <a:pt x="157" y="119"/>
                    </a:lnTo>
                    <a:lnTo>
                      <a:pt x="161" y="104"/>
                    </a:lnTo>
                    <a:lnTo>
                      <a:pt x="179" y="101"/>
                    </a:lnTo>
                    <a:close/>
                    <a:moveTo>
                      <a:pt x="89" y="140"/>
                    </a:moveTo>
                    <a:lnTo>
                      <a:pt x="89" y="140"/>
                    </a:lnTo>
                    <a:lnTo>
                      <a:pt x="79" y="140"/>
                    </a:lnTo>
                    <a:lnTo>
                      <a:pt x="70" y="136"/>
                    </a:lnTo>
                    <a:lnTo>
                      <a:pt x="61" y="131"/>
                    </a:lnTo>
                    <a:lnTo>
                      <a:pt x="52" y="126"/>
                    </a:lnTo>
                    <a:lnTo>
                      <a:pt x="46" y="119"/>
                    </a:lnTo>
                    <a:lnTo>
                      <a:pt x="41" y="110"/>
                    </a:lnTo>
                    <a:lnTo>
                      <a:pt x="37" y="99"/>
                    </a:lnTo>
                    <a:lnTo>
                      <a:pt x="37" y="88"/>
                    </a:lnTo>
                    <a:lnTo>
                      <a:pt x="37" y="88"/>
                    </a:lnTo>
                    <a:lnTo>
                      <a:pt x="37" y="77"/>
                    </a:lnTo>
                    <a:lnTo>
                      <a:pt x="41" y="68"/>
                    </a:lnTo>
                    <a:lnTo>
                      <a:pt x="46" y="59"/>
                    </a:lnTo>
                    <a:lnTo>
                      <a:pt x="52" y="51"/>
                    </a:lnTo>
                    <a:lnTo>
                      <a:pt x="61" y="45"/>
                    </a:lnTo>
                    <a:lnTo>
                      <a:pt x="70" y="40"/>
                    </a:lnTo>
                    <a:lnTo>
                      <a:pt x="79" y="36"/>
                    </a:lnTo>
                    <a:lnTo>
                      <a:pt x="89" y="36"/>
                    </a:lnTo>
                    <a:lnTo>
                      <a:pt x="89" y="36"/>
                    </a:lnTo>
                    <a:lnTo>
                      <a:pt x="100" y="36"/>
                    </a:lnTo>
                    <a:lnTo>
                      <a:pt x="111" y="40"/>
                    </a:lnTo>
                    <a:lnTo>
                      <a:pt x="120" y="45"/>
                    </a:lnTo>
                    <a:lnTo>
                      <a:pt x="127" y="51"/>
                    </a:lnTo>
                    <a:lnTo>
                      <a:pt x="132" y="59"/>
                    </a:lnTo>
                    <a:lnTo>
                      <a:pt x="138" y="68"/>
                    </a:lnTo>
                    <a:lnTo>
                      <a:pt x="141" y="77"/>
                    </a:lnTo>
                    <a:lnTo>
                      <a:pt x="141" y="88"/>
                    </a:lnTo>
                    <a:lnTo>
                      <a:pt x="141" y="88"/>
                    </a:lnTo>
                    <a:lnTo>
                      <a:pt x="141" y="99"/>
                    </a:lnTo>
                    <a:lnTo>
                      <a:pt x="138" y="110"/>
                    </a:lnTo>
                    <a:lnTo>
                      <a:pt x="132" y="119"/>
                    </a:lnTo>
                    <a:lnTo>
                      <a:pt x="127" y="126"/>
                    </a:lnTo>
                    <a:lnTo>
                      <a:pt x="120" y="131"/>
                    </a:lnTo>
                    <a:lnTo>
                      <a:pt x="111" y="136"/>
                    </a:lnTo>
                    <a:lnTo>
                      <a:pt x="100" y="140"/>
                    </a:lnTo>
                    <a:lnTo>
                      <a:pt x="89" y="140"/>
                    </a:lnTo>
                    <a:lnTo>
                      <a:pt x="89" y="14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sp>
            <p:nvSpPr>
              <p:cNvPr id="338" name="Google Shape;338;p33"/>
              <p:cNvSpPr/>
              <p:nvPr/>
            </p:nvSpPr>
            <p:spPr>
              <a:xfrm>
                <a:off x="9624598" y="3462301"/>
                <a:ext cx="106433" cy="106433"/>
              </a:xfrm>
              <a:custGeom>
                <a:rect b="b" l="l" r="r" t="t"/>
                <a:pathLst>
                  <a:path extrusionOk="0" h="105" w="105">
                    <a:moveTo>
                      <a:pt x="105" y="61"/>
                    </a:moveTo>
                    <a:lnTo>
                      <a:pt x="105" y="46"/>
                    </a:lnTo>
                    <a:lnTo>
                      <a:pt x="94" y="43"/>
                    </a:lnTo>
                    <a:lnTo>
                      <a:pt x="94" y="43"/>
                    </a:lnTo>
                    <a:lnTo>
                      <a:pt x="93" y="36"/>
                    </a:lnTo>
                    <a:lnTo>
                      <a:pt x="100" y="27"/>
                    </a:lnTo>
                    <a:lnTo>
                      <a:pt x="91" y="16"/>
                    </a:lnTo>
                    <a:lnTo>
                      <a:pt x="82" y="19"/>
                    </a:lnTo>
                    <a:lnTo>
                      <a:pt x="82" y="19"/>
                    </a:lnTo>
                    <a:lnTo>
                      <a:pt x="75" y="16"/>
                    </a:lnTo>
                    <a:lnTo>
                      <a:pt x="75" y="5"/>
                    </a:lnTo>
                    <a:lnTo>
                      <a:pt x="62" y="0"/>
                    </a:lnTo>
                    <a:lnTo>
                      <a:pt x="57" y="9"/>
                    </a:lnTo>
                    <a:lnTo>
                      <a:pt x="57" y="9"/>
                    </a:lnTo>
                    <a:lnTo>
                      <a:pt x="53" y="9"/>
                    </a:lnTo>
                    <a:lnTo>
                      <a:pt x="53" y="9"/>
                    </a:lnTo>
                    <a:lnTo>
                      <a:pt x="48" y="9"/>
                    </a:lnTo>
                    <a:lnTo>
                      <a:pt x="42" y="0"/>
                    </a:lnTo>
                    <a:lnTo>
                      <a:pt x="30" y="5"/>
                    </a:lnTo>
                    <a:lnTo>
                      <a:pt x="30" y="16"/>
                    </a:lnTo>
                    <a:lnTo>
                      <a:pt x="30" y="16"/>
                    </a:lnTo>
                    <a:lnTo>
                      <a:pt x="23" y="21"/>
                    </a:lnTo>
                    <a:lnTo>
                      <a:pt x="14" y="16"/>
                    </a:lnTo>
                    <a:lnTo>
                      <a:pt x="5" y="27"/>
                    </a:lnTo>
                    <a:lnTo>
                      <a:pt x="12" y="36"/>
                    </a:lnTo>
                    <a:lnTo>
                      <a:pt x="12" y="36"/>
                    </a:lnTo>
                    <a:lnTo>
                      <a:pt x="10" y="45"/>
                    </a:lnTo>
                    <a:lnTo>
                      <a:pt x="0" y="46"/>
                    </a:lnTo>
                    <a:lnTo>
                      <a:pt x="0" y="61"/>
                    </a:lnTo>
                    <a:lnTo>
                      <a:pt x="10" y="62"/>
                    </a:lnTo>
                    <a:lnTo>
                      <a:pt x="10" y="62"/>
                    </a:lnTo>
                    <a:lnTo>
                      <a:pt x="12" y="70"/>
                    </a:lnTo>
                    <a:lnTo>
                      <a:pt x="5" y="79"/>
                    </a:lnTo>
                    <a:lnTo>
                      <a:pt x="14" y="89"/>
                    </a:lnTo>
                    <a:lnTo>
                      <a:pt x="23" y="86"/>
                    </a:lnTo>
                    <a:lnTo>
                      <a:pt x="23" y="86"/>
                    </a:lnTo>
                    <a:lnTo>
                      <a:pt x="30" y="91"/>
                    </a:lnTo>
                    <a:lnTo>
                      <a:pt x="30" y="102"/>
                    </a:lnTo>
                    <a:lnTo>
                      <a:pt x="42" y="105"/>
                    </a:lnTo>
                    <a:lnTo>
                      <a:pt x="48" y="96"/>
                    </a:lnTo>
                    <a:lnTo>
                      <a:pt x="48" y="96"/>
                    </a:lnTo>
                    <a:lnTo>
                      <a:pt x="53" y="96"/>
                    </a:lnTo>
                    <a:lnTo>
                      <a:pt x="53" y="96"/>
                    </a:lnTo>
                    <a:lnTo>
                      <a:pt x="57" y="96"/>
                    </a:lnTo>
                    <a:lnTo>
                      <a:pt x="62" y="105"/>
                    </a:lnTo>
                    <a:lnTo>
                      <a:pt x="75" y="102"/>
                    </a:lnTo>
                    <a:lnTo>
                      <a:pt x="75" y="91"/>
                    </a:lnTo>
                    <a:lnTo>
                      <a:pt x="75" y="91"/>
                    </a:lnTo>
                    <a:lnTo>
                      <a:pt x="82" y="86"/>
                    </a:lnTo>
                    <a:lnTo>
                      <a:pt x="91" y="89"/>
                    </a:lnTo>
                    <a:lnTo>
                      <a:pt x="100" y="79"/>
                    </a:lnTo>
                    <a:lnTo>
                      <a:pt x="93" y="70"/>
                    </a:lnTo>
                    <a:lnTo>
                      <a:pt x="93" y="70"/>
                    </a:lnTo>
                    <a:lnTo>
                      <a:pt x="94" y="62"/>
                    </a:lnTo>
                    <a:lnTo>
                      <a:pt x="105" y="61"/>
                    </a:lnTo>
                    <a:close/>
                    <a:moveTo>
                      <a:pt x="53" y="84"/>
                    </a:moveTo>
                    <a:lnTo>
                      <a:pt x="53" y="84"/>
                    </a:lnTo>
                    <a:lnTo>
                      <a:pt x="46" y="84"/>
                    </a:lnTo>
                    <a:lnTo>
                      <a:pt x="41" y="82"/>
                    </a:lnTo>
                    <a:lnTo>
                      <a:pt x="35" y="79"/>
                    </a:lnTo>
                    <a:lnTo>
                      <a:pt x="30" y="75"/>
                    </a:lnTo>
                    <a:lnTo>
                      <a:pt x="26" y="70"/>
                    </a:lnTo>
                    <a:lnTo>
                      <a:pt x="25" y="64"/>
                    </a:lnTo>
                    <a:lnTo>
                      <a:pt x="23" y="59"/>
                    </a:lnTo>
                    <a:lnTo>
                      <a:pt x="21" y="53"/>
                    </a:lnTo>
                    <a:lnTo>
                      <a:pt x="21" y="53"/>
                    </a:lnTo>
                    <a:lnTo>
                      <a:pt x="23" y="46"/>
                    </a:lnTo>
                    <a:lnTo>
                      <a:pt x="25" y="41"/>
                    </a:lnTo>
                    <a:lnTo>
                      <a:pt x="26" y="36"/>
                    </a:lnTo>
                    <a:lnTo>
                      <a:pt x="30" y="30"/>
                    </a:lnTo>
                    <a:lnTo>
                      <a:pt x="35" y="27"/>
                    </a:lnTo>
                    <a:lnTo>
                      <a:pt x="41" y="25"/>
                    </a:lnTo>
                    <a:lnTo>
                      <a:pt x="46" y="23"/>
                    </a:lnTo>
                    <a:lnTo>
                      <a:pt x="53" y="21"/>
                    </a:lnTo>
                    <a:lnTo>
                      <a:pt x="53" y="21"/>
                    </a:lnTo>
                    <a:lnTo>
                      <a:pt x="59" y="23"/>
                    </a:lnTo>
                    <a:lnTo>
                      <a:pt x="64" y="25"/>
                    </a:lnTo>
                    <a:lnTo>
                      <a:pt x="69" y="27"/>
                    </a:lnTo>
                    <a:lnTo>
                      <a:pt x="75" y="30"/>
                    </a:lnTo>
                    <a:lnTo>
                      <a:pt x="78" y="36"/>
                    </a:lnTo>
                    <a:lnTo>
                      <a:pt x="82" y="41"/>
                    </a:lnTo>
                    <a:lnTo>
                      <a:pt x="84" y="46"/>
                    </a:lnTo>
                    <a:lnTo>
                      <a:pt x="84" y="53"/>
                    </a:lnTo>
                    <a:lnTo>
                      <a:pt x="84" y="53"/>
                    </a:lnTo>
                    <a:lnTo>
                      <a:pt x="84" y="59"/>
                    </a:lnTo>
                    <a:lnTo>
                      <a:pt x="82" y="64"/>
                    </a:lnTo>
                    <a:lnTo>
                      <a:pt x="78" y="70"/>
                    </a:lnTo>
                    <a:lnTo>
                      <a:pt x="75" y="75"/>
                    </a:lnTo>
                    <a:lnTo>
                      <a:pt x="69" y="79"/>
                    </a:lnTo>
                    <a:lnTo>
                      <a:pt x="64" y="82"/>
                    </a:lnTo>
                    <a:lnTo>
                      <a:pt x="59" y="84"/>
                    </a:lnTo>
                    <a:lnTo>
                      <a:pt x="53" y="84"/>
                    </a:lnTo>
                    <a:lnTo>
                      <a:pt x="53" y="8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grpSp>
      </p:grpSp>
      <p:grpSp>
        <p:nvGrpSpPr>
          <p:cNvPr id="339" name="Google Shape;339;p33"/>
          <p:cNvGrpSpPr/>
          <p:nvPr/>
        </p:nvGrpSpPr>
        <p:grpSpPr>
          <a:xfrm>
            <a:off x="5565340" y="1251141"/>
            <a:ext cx="1174649" cy="593836"/>
            <a:chOff x="8344176" y="2822440"/>
            <a:chExt cx="1566199" cy="791781"/>
          </a:xfrm>
        </p:grpSpPr>
        <p:sp>
          <p:nvSpPr>
            <p:cNvPr id="340" name="Google Shape;340;p33"/>
            <p:cNvSpPr/>
            <p:nvPr/>
          </p:nvSpPr>
          <p:spPr>
            <a:xfrm>
              <a:off x="8344176" y="2822440"/>
              <a:ext cx="1566199" cy="791781"/>
            </a:xfrm>
            <a:custGeom>
              <a:rect b="b" l="l" r="r" t="t"/>
              <a:pathLst>
                <a:path extrusionOk="0" h="456" w="901">
                  <a:moveTo>
                    <a:pt x="131" y="456"/>
                  </a:moveTo>
                  <a:lnTo>
                    <a:pt x="0" y="227"/>
                  </a:lnTo>
                  <a:lnTo>
                    <a:pt x="131" y="0"/>
                  </a:lnTo>
                  <a:lnTo>
                    <a:pt x="770" y="0"/>
                  </a:lnTo>
                  <a:lnTo>
                    <a:pt x="901" y="227"/>
                  </a:lnTo>
                  <a:lnTo>
                    <a:pt x="770" y="456"/>
                  </a:lnTo>
                  <a:lnTo>
                    <a:pt x="131" y="456"/>
                  </a:lnTo>
                  <a:close/>
                </a:path>
              </a:pathLst>
            </a:custGeom>
            <a:solidFill>
              <a:srgbClr val="43B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grpSp>
          <p:nvGrpSpPr>
            <p:cNvPr id="341" name="Google Shape;341;p33"/>
            <p:cNvGrpSpPr/>
            <p:nvPr/>
          </p:nvGrpSpPr>
          <p:grpSpPr>
            <a:xfrm>
              <a:off x="9006199" y="3006147"/>
              <a:ext cx="259760" cy="412559"/>
              <a:chOff x="6734856" y="3434185"/>
              <a:chExt cx="136555" cy="216881"/>
            </a:xfrm>
          </p:grpSpPr>
          <p:sp>
            <p:nvSpPr>
              <p:cNvPr id="342" name="Google Shape;342;p33"/>
              <p:cNvSpPr/>
              <p:nvPr/>
            </p:nvSpPr>
            <p:spPr>
              <a:xfrm>
                <a:off x="6797110" y="3538608"/>
                <a:ext cx="8033" cy="20083"/>
              </a:xfrm>
              <a:custGeom>
                <a:rect b="b" l="l" r="r" t="t"/>
                <a:pathLst>
                  <a:path extrusionOk="0" h="19" w="9">
                    <a:moveTo>
                      <a:pt x="0" y="9"/>
                    </a:moveTo>
                    <a:lnTo>
                      <a:pt x="0" y="9"/>
                    </a:lnTo>
                    <a:lnTo>
                      <a:pt x="2" y="14"/>
                    </a:lnTo>
                    <a:lnTo>
                      <a:pt x="9" y="19"/>
                    </a:lnTo>
                    <a:lnTo>
                      <a:pt x="9" y="0"/>
                    </a:lnTo>
                    <a:lnTo>
                      <a:pt x="9" y="0"/>
                    </a:lnTo>
                    <a:lnTo>
                      <a:pt x="2" y="3"/>
                    </a:lnTo>
                    <a:lnTo>
                      <a:pt x="2" y="3"/>
                    </a:lnTo>
                    <a:lnTo>
                      <a:pt x="0" y="5"/>
                    </a:lnTo>
                    <a:lnTo>
                      <a:pt x="0" y="9"/>
                    </a:lnTo>
                    <a:lnTo>
                      <a:pt x="0" y="9"/>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sp>
            <p:nvSpPr>
              <p:cNvPr id="343" name="Google Shape;343;p33"/>
              <p:cNvSpPr/>
              <p:nvPr/>
            </p:nvSpPr>
            <p:spPr>
              <a:xfrm>
                <a:off x="6811166" y="3584797"/>
                <a:ext cx="10041" cy="22091"/>
              </a:xfrm>
              <a:custGeom>
                <a:rect b="b" l="l" r="r" t="t"/>
                <a:pathLst>
                  <a:path extrusionOk="0" h="24" w="11">
                    <a:moveTo>
                      <a:pt x="0" y="0"/>
                    </a:moveTo>
                    <a:lnTo>
                      <a:pt x="0" y="24"/>
                    </a:lnTo>
                    <a:lnTo>
                      <a:pt x="0" y="24"/>
                    </a:lnTo>
                    <a:lnTo>
                      <a:pt x="4" y="22"/>
                    </a:lnTo>
                    <a:lnTo>
                      <a:pt x="7" y="20"/>
                    </a:lnTo>
                    <a:lnTo>
                      <a:pt x="7" y="20"/>
                    </a:lnTo>
                    <a:lnTo>
                      <a:pt x="9" y="17"/>
                    </a:lnTo>
                    <a:lnTo>
                      <a:pt x="11" y="13"/>
                    </a:lnTo>
                    <a:lnTo>
                      <a:pt x="11" y="13"/>
                    </a:lnTo>
                    <a:lnTo>
                      <a:pt x="9" y="11"/>
                    </a:lnTo>
                    <a:lnTo>
                      <a:pt x="7" y="8"/>
                    </a:lnTo>
                    <a:lnTo>
                      <a:pt x="7" y="8"/>
                    </a:lnTo>
                    <a:lnTo>
                      <a:pt x="0" y="0"/>
                    </a:ln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sp>
            <p:nvSpPr>
              <p:cNvPr id="344" name="Google Shape;344;p33"/>
              <p:cNvSpPr/>
              <p:nvPr/>
            </p:nvSpPr>
            <p:spPr>
              <a:xfrm>
                <a:off x="6734856" y="3498446"/>
                <a:ext cx="136555" cy="152620"/>
              </a:xfrm>
              <a:custGeom>
                <a:rect b="b" l="l" r="r" t="t"/>
                <a:pathLst>
                  <a:path extrusionOk="0" h="152" w="138">
                    <a:moveTo>
                      <a:pt x="136" y="75"/>
                    </a:moveTo>
                    <a:lnTo>
                      <a:pt x="136" y="75"/>
                    </a:lnTo>
                    <a:lnTo>
                      <a:pt x="133" y="59"/>
                    </a:lnTo>
                    <a:lnTo>
                      <a:pt x="133" y="57"/>
                    </a:lnTo>
                    <a:lnTo>
                      <a:pt x="133" y="57"/>
                    </a:lnTo>
                    <a:lnTo>
                      <a:pt x="133" y="57"/>
                    </a:lnTo>
                    <a:lnTo>
                      <a:pt x="131" y="48"/>
                    </a:lnTo>
                    <a:lnTo>
                      <a:pt x="129" y="39"/>
                    </a:lnTo>
                    <a:lnTo>
                      <a:pt x="124" y="32"/>
                    </a:lnTo>
                    <a:lnTo>
                      <a:pt x="118" y="23"/>
                    </a:lnTo>
                    <a:lnTo>
                      <a:pt x="111" y="16"/>
                    </a:lnTo>
                    <a:lnTo>
                      <a:pt x="104" y="10"/>
                    </a:lnTo>
                    <a:lnTo>
                      <a:pt x="86" y="0"/>
                    </a:lnTo>
                    <a:lnTo>
                      <a:pt x="54" y="0"/>
                    </a:lnTo>
                    <a:lnTo>
                      <a:pt x="54" y="0"/>
                    </a:lnTo>
                    <a:lnTo>
                      <a:pt x="34" y="10"/>
                    </a:lnTo>
                    <a:lnTo>
                      <a:pt x="27" y="16"/>
                    </a:lnTo>
                    <a:lnTo>
                      <a:pt x="20" y="23"/>
                    </a:lnTo>
                    <a:lnTo>
                      <a:pt x="14" y="32"/>
                    </a:lnTo>
                    <a:lnTo>
                      <a:pt x="11" y="39"/>
                    </a:lnTo>
                    <a:lnTo>
                      <a:pt x="7" y="48"/>
                    </a:lnTo>
                    <a:lnTo>
                      <a:pt x="7" y="57"/>
                    </a:lnTo>
                    <a:lnTo>
                      <a:pt x="7" y="57"/>
                    </a:lnTo>
                    <a:lnTo>
                      <a:pt x="7" y="59"/>
                    </a:lnTo>
                    <a:lnTo>
                      <a:pt x="7" y="59"/>
                    </a:lnTo>
                    <a:lnTo>
                      <a:pt x="4" y="75"/>
                    </a:lnTo>
                    <a:lnTo>
                      <a:pt x="2" y="93"/>
                    </a:lnTo>
                    <a:lnTo>
                      <a:pt x="0" y="111"/>
                    </a:lnTo>
                    <a:lnTo>
                      <a:pt x="0" y="111"/>
                    </a:lnTo>
                    <a:lnTo>
                      <a:pt x="2" y="127"/>
                    </a:lnTo>
                    <a:lnTo>
                      <a:pt x="4" y="132"/>
                    </a:lnTo>
                    <a:lnTo>
                      <a:pt x="5" y="136"/>
                    </a:lnTo>
                    <a:lnTo>
                      <a:pt x="5" y="136"/>
                    </a:lnTo>
                    <a:lnTo>
                      <a:pt x="11" y="139"/>
                    </a:lnTo>
                    <a:lnTo>
                      <a:pt x="16" y="143"/>
                    </a:lnTo>
                    <a:lnTo>
                      <a:pt x="32" y="148"/>
                    </a:lnTo>
                    <a:lnTo>
                      <a:pt x="50" y="152"/>
                    </a:lnTo>
                    <a:lnTo>
                      <a:pt x="70" y="152"/>
                    </a:lnTo>
                    <a:lnTo>
                      <a:pt x="70" y="152"/>
                    </a:lnTo>
                    <a:lnTo>
                      <a:pt x="90" y="152"/>
                    </a:lnTo>
                    <a:lnTo>
                      <a:pt x="108" y="148"/>
                    </a:lnTo>
                    <a:lnTo>
                      <a:pt x="122" y="143"/>
                    </a:lnTo>
                    <a:lnTo>
                      <a:pt x="129" y="139"/>
                    </a:lnTo>
                    <a:lnTo>
                      <a:pt x="133" y="136"/>
                    </a:lnTo>
                    <a:lnTo>
                      <a:pt x="133" y="136"/>
                    </a:lnTo>
                    <a:lnTo>
                      <a:pt x="136" y="132"/>
                    </a:lnTo>
                    <a:lnTo>
                      <a:pt x="138" y="127"/>
                    </a:lnTo>
                    <a:lnTo>
                      <a:pt x="138" y="111"/>
                    </a:lnTo>
                    <a:lnTo>
                      <a:pt x="138" y="111"/>
                    </a:lnTo>
                    <a:lnTo>
                      <a:pt x="138" y="93"/>
                    </a:lnTo>
                    <a:lnTo>
                      <a:pt x="136" y="75"/>
                    </a:lnTo>
                    <a:lnTo>
                      <a:pt x="136" y="75"/>
                    </a:lnTo>
                    <a:close/>
                    <a:moveTo>
                      <a:pt x="93" y="109"/>
                    </a:moveTo>
                    <a:lnTo>
                      <a:pt x="93" y="109"/>
                    </a:lnTo>
                    <a:lnTo>
                      <a:pt x="86" y="112"/>
                    </a:lnTo>
                    <a:lnTo>
                      <a:pt x="77" y="114"/>
                    </a:lnTo>
                    <a:lnTo>
                      <a:pt x="77" y="123"/>
                    </a:lnTo>
                    <a:lnTo>
                      <a:pt x="72" y="123"/>
                    </a:lnTo>
                    <a:lnTo>
                      <a:pt x="72" y="114"/>
                    </a:lnTo>
                    <a:lnTo>
                      <a:pt x="72" y="114"/>
                    </a:lnTo>
                    <a:lnTo>
                      <a:pt x="59" y="112"/>
                    </a:lnTo>
                    <a:lnTo>
                      <a:pt x="54" y="109"/>
                    </a:lnTo>
                    <a:lnTo>
                      <a:pt x="50" y="105"/>
                    </a:lnTo>
                    <a:lnTo>
                      <a:pt x="48" y="105"/>
                    </a:lnTo>
                    <a:lnTo>
                      <a:pt x="52" y="89"/>
                    </a:lnTo>
                    <a:lnTo>
                      <a:pt x="56" y="89"/>
                    </a:lnTo>
                    <a:lnTo>
                      <a:pt x="57" y="89"/>
                    </a:lnTo>
                    <a:lnTo>
                      <a:pt x="57" y="89"/>
                    </a:lnTo>
                    <a:lnTo>
                      <a:pt x="57" y="98"/>
                    </a:lnTo>
                    <a:lnTo>
                      <a:pt x="61" y="103"/>
                    </a:lnTo>
                    <a:lnTo>
                      <a:pt x="65" y="107"/>
                    </a:lnTo>
                    <a:lnTo>
                      <a:pt x="72" y="109"/>
                    </a:lnTo>
                    <a:lnTo>
                      <a:pt x="72" y="82"/>
                    </a:lnTo>
                    <a:lnTo>
                      <a:pt x="72" y="82"/>
                    </a:lnTo>
                    <a:lnTo>
                      <a:pt x="61" y="75"/>
                    </a:lnTo>
                    <a:lnTo>
                      <a:pt x="54" y="68"/>
                    </a:lnTo>
                    <a:lnTo>
                      <a:pt x="54" y="68"/>
                    </a:lnTo>
                    <a:lnTo>
                      <a:pt x="50" y="62"/>
                    </a:lnTo>
                    <a:lnTo>
                      <a:pt x="50" y="55"/>
                    </a:lnTo>
                    <a:lnTo>
                      <a:pt x="50" y="55"/>
                    </a:lnTo>
                    <a:lnTo>
                      <a:pt x="52" y="48"/>
                    </a:lnTo>
                    <a:lnTo>
                      <a:pt x="56" y="41"/>
                    </a:lnTo>
                    <a:lnTo>
                      <a:pt x="56" y="41"/>
                    </a:lnTo>
                    <a:lnTo>
                      <a:pt x="63" y="37"/>
                    </a:lnTo>
                    <a:lnTo>
                      <a:pt x="72" y="35"/>
                    </a:lnTo>
                    <a:lnTo>
                      <a:pt x="72" y="30"/>
                    </a:lnTo>
                    <a:lnTo>
                      <a:pt x="72" y="30"/>
                    </a:lnTo>
                    <a:lnTo>
                      <a:pt x="77" y="30"/>
                    </a:lnTo>
                    <a:lnTo>
                      <a:pt x="77" y="35"/>
                    </a:lnTo>
                    <a:lnTo>
                      <a:pt x="77" y="35"/>
                    </a:lnTo>
                    <a:lnTo>
                      <a:pt x="88" y="37"/>
                    </a:lnTo>
                    <a:lnTo>
                      <a:pt x="95" y="43"/>
                    </a:lnTo>
                    <a:lnTo>
                      <a:pt x="97" y="43"/>
                    </a:lnTo>
                    <a:lnTo>
                      <a:pt x="93" y="59"/>
                    </a:lnTo>
                    <a:lnTo>
                      <a:pt x="90" y="59"/>
                    </a:lnTo>
                    <a:lnTo>
                      <a:pt x="90" y="59"/>
                    </a:lnTo>
                    <a:lnTo>
                      <a:pt x="90" y="59"/>
                    </a:lnTo>
                    <a:lnTo>
                      <a:pt x="88" y="51"/>
                    </a:lnTo>
                    <a:lnTo>
                      <a:pt x="86" y="46"/>
                    </a:lnTo>
                    <a:lnTo>
                      <a:pt x="86" y="46"/>
                    </a:lnTo>
                    <a:lnTo>
                      <a:pt x="82" y="43"/>
                    </a:lnTo>
                    <a:lnTo>
                      <a:pt x="77" y="41"/>
                    </a:lnTo>
                    <a:lnTo>
                      <a:pt x="77" y="64"/>
                    </a:lnTo>
                    <a:lnTo>
                      <a:pt x="77" y="64"/>
                    </a:lnTo>
                    <a:lnTo>
                      <a:pt x="88" y="73"/>
                    </a:lnTo>
                    <a:lnTo>
                      <a:pt x="95" y="80"/>
                    </a:lnTo>
                    <a:lnTo>
                      <a:pt x="95" y="80"/>
                    </a:lnTo>
                    <a:lnTo>
                      <a:pt x="99" y="87"/>
                    </a:lnTo>
                    <a:lnTo>
                      <a:pt x="100" y="94"/>
                    </a:lnTo>
                    <a:lnTo>
                      <a:pt x="100" y="94"/>
                    </a:lnTo>
                    <a:lnTo>
                      <a:pt x="99" y="102"/>
                    </a:lnTo>
                    <a:lnTo>
                      <a:pt x="93" y="109"/>
                    </a:lnTo>
                    <a:lnTo>
                      <a:pt x="93" y="109"/>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sp>
            <p:nvSpPr>
              <p:cNvPr id="345" name="Google Shape;345;p33"/>
              <p:cNvSpPr/>
              <p:nvPr/>
            </p:nvSpPr>
            <p:spPr>
              <a:xfrm>
                <a:off x="6785059" y="3486400"/>
                <a:ext cx="38156" cy="8033"/>
              </a:xfrm>
              <a:custGeom>
                <a:rect b="b" l="l" r="r" t="t"/>
                <a:pathLst>
                  <a:path extrusionOk="0" h="9" w="40">
                    <a:moveTo>
                      <a:pt x="4" y="0"/>
                    </a:moveTo>
                    <a:lnTo>
                      <a:pt x="4" y="0"/>
                    </a:lnTo>
                    <a:lnTo>
                      <a:pt x="2" y="2"/>
                    </a:lnTo>
                    <a:lnTo>
                      <a:pt x="0" y="4"/>
                    </a:lnTo>
                    <a:lnTo>
                      <a:pt x="0" y="4"/>
                    </a:lnTo>
                    <a:lnTo>
                      <a:pt x="2" y="7"/>
                    </a:lnTo>
                    <a:lnTo>
                      <a:pt x="4" y="9"/>
                    </a:lnTo>
                    <a:lnTo>
                      <a:pt x="36" y="9"/>
                    </a:lnTo>
                    <a:lnTo>
                      <a:pt x="36" y="9"/>
                    </a:lnTo>
                    <a:lnTo>
                      <a:pt x="38" y="7"/>
                    </a:lnTo>
                    <a:lnTo>
                      <a:pt x="40" y="4"/>
                    </a:lnTo>
                    <a:lnTo>
                      <a:pt x="40" y="4"/>
                    </a:lnTo>
                    <a:lnTo>
                      <a:pt x="38" y="2"/>
                    </a:lnTo>
                    <a:lnTo>
                      <a:pt x="36" y="0"/>
                    </a:lnTo>
                    <a:lnTo>
                      <a:pt x="4"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sp>
            <p:nvSpPr>
              <p:cNvPr id="346" name="Google Shape;346;p33"/>
              <p:cNvSpPr/>
              <p:nvPr/>
            </p:nvSpPr>
            <p:spPr>
              <a:xfrm>
                <a:off x="6771003" y="3434185"/>
                <a:ext cx="68277" cy="48196"/>
              </a:xfrm>
              <a:custGeom>
                <a:rect b="b" l="l" r="r" t="t"/>
                <a:pathLst>
                  <a:path extrusionOk="0" h="46" w="68">
                    <a:moveTo>
                      <a:pt x="21" y="46"/>
                    </a:moveTo>
                    <a:lnTo>
                      <a:pt x="21" y="46"/>
                    </a:lnTo>
                    <a:lnTo>
                      <a:pt x="32" y="46"/>
                    </a:lnTo>
                    <a:lnTo>
                      <a:pt x="43" y="45"/>
                    </a:lnTo>
                    <a:lnTo>
                      <a:pt x="50" y="41"/>
                    </a:lnTo>
                    <a:lnTo>
                      <a:pt x="57" y="32"/>
                    </a:lnTo>
                    <a:lnTo>
                      <a:pt x="57" y="32"/>
                    </a:lnTo>
                    <a:lnTo>
                      <a:pt x="66" y="14"/>
                    </a:lnTo>
                    <a:lnTo>
                      <a:pt x="68" y="7"/>
                    </a:lnTo>
                    <a:lnTo>
                      <a:pt x="66" y="5"/>
                    </a:lnTo>
                    <a:lnTo>
                      <a:pt x="64" y="5"/>
                    </a:lnTo>
                    <a:lnTo>
                      <a:pt x="64" y="5"/>
                    </a:lnTo>
                    <a:lnTo>
                      <a:pt x="50" y="9"/>
                    </a:lnTo>
                    <a:lnTo>
                      <a:pt x="41" y="9"/>
                    </a:lnTo>
                    <a:lnTo>
                      <a:pt x="32" y="7"/>
                    </a:lnTo>
                    <a:lnTo>
                      <a:pt x="32" y="7"/>
                    </a:lnTo>
                    <a:lnTo>
                      <a:pt x="10" y="2"/>
                    </a:lnTo>
                    <a:lnTo>
                      <a:pt x="3" y="0"/>
                    </a:lnTo>
                    <a:lnTo>
                      <a:pt x="0" y="0"/>
                    </a:lnTo>
                    <a:lnTo>
                      <a:pt x="0" y="2"/>
                    </a:lnTo>
                    <a:lnTo>
                      <a:pt x="0" y="2"/>
                    </a:lnTo>
                    <a:lnTo>
                      <a:pt x="2" y="14"/>
                    </a:lnTo>
                    <a:lnTo>
                      <a:pt x="2" y="14"/>
                    </a:lnTo>
                    <a:lnTo>
                      <a:pt x="3" y="20"/>
                    </a:lnTo>
                    <a:lnTo>
                      <a:pt x="5" y="30"/>
                    </a:lnTo>
                    <a:lnTo>
                      <a:pt x="7" y="36"/>
                    </a:lnTo>
                    <a:lnTo>
                      <a:pt x="10" y="41"/>
                    </a:lnTo>
                    <a:lnTo>
                      <a:pt x="16" y="45"/>
                    </a:lnTo>
                    <a:lnTo>
                      <a:pt x="21" y="46"/>
                    </a:lnTo>
                    <a:lnTo>
                      <a:pt x="21" y="46"/>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3800">
                  <a:solidFill>
                    <a:schemeClr val="dk1"/>
                  </a:solidFill>
                  <a:latin typeface="Calibri"/>
                  <a:ea typeface="Calibri"/>
                  <a:cs typeface="Calibri"/>
                  <a:sym typeface="Calibri"/>
                </a:endParaRPr>
              </a:p>
            </p:txBody>
          </p:sp>
        </p:grpSp>
      </p:grpSp>
      <p:grpSp>
        <p:nvGrpSpPr>
          <p:cNvPr id="347" name="Google Shape;347;p33"/>
          <p:cNvGrpSpPr/>
          <p:nvPr/>
        </p:nvGrpSpPr>
        <p:grpSpPr>
          <a:xfrm>
            <a:off x="752445" y="2051516"/>
            <a:ext cx="1286692" cy="1088314"/>
            <a:chOff x="1970249" y="3891340"/>
            <a:chExt cx="1715589" cy="1451085"/>
          </a:xfrm>
        </p:grpSpPr>
        <p:sp>
          <p:nvSpPr>
            <p:cNvPr id="348" name="Google Shape;348;p33"/>
            <p:cNvSpPr/>
            <p:nvPr/>
          </p:nvSpPr>
          <p:spPr>
            <a:xfrm>
              <a:off x="1970249" y="3891340"/>
              <a:ext cx="1715589" cy="369332"/>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vi">
                  <a:solidFill>
                    <a:srgbClr val="3F3F3F"/>
                  </a:solidFill>
                  <a:latin typeface="Calibri"/>
                  <a:ea typeface="Calibri"/>
                  <a:cs typeface="Calibri"/>
                  <a:sym typeface="Calibri"/>
                </a:rPr>
                <a:t>Homepage</a:t>
              </a:r>
              <a:endParaRPr sz="1100"/>
            </a:p>
          </p:txBody>
        </p:sp>
        <p:sp>
          <p:nvSpPr>
            <p:cNvPr id="349" name="Google Shape;349;p33"/>
            <p:cNvSpPr/>
            <p:nvPr/>
          </p:nvSpPr>
          <p:spPr>
            <a:xfrm>
              <a:off x="2084305" y="4326762"/>
              <a:ext cx="1487475" cy="1015663"/>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vi" sz="900">
                  <a:solidFill>
                    <a:srgbClr val="595959"/>
                  </a:solidFill>
                  <a:latin typeface="Calibri"/>
                  <a:ea typeface="Calibri"/>
                  <a:cs typeface="Calibri"/>
                  <a:sym typeface="Calibri"/>
                </a:rPr>
                <a:t>Trang chủ được thiết kế theo phong cách yên bình, tượng trưng cho sự mở rộng của kiến thức và cuộc phiêu lưu mà sách mang lại</a:t>
              </a:r>
              <a:endParaRPr sz="1100"/>
            </a:p>
          </p:txBody>
        </p:sp>
      </p:grpSp>
      <p:grpSp>
        <p:nvGrpSpPr>
          <p:cNvPr id="350" name="Google Shape;350;p33"/>
          <p:cNvGrpSpPr/>
          <p:nvPr/>
        </p:nvGrpSpPr>
        <p:grpSpPr>
          <a:xfrm>
            <a:off x="1989509" y="2052816"/>
            <a:ext cx="1286692" cy="1534084"/>
            <a:chOff x="3576401" y="3891340"/>
            <a:chExt cx="1715589" cy="2045445"/>
          </a:xfrm>
        </p:grpSpPr>
        <p:sp>
          <p:nvSpPr>
            <p:cNvPr id="351" name="Google Shape;351;p33"/>
            <p:cNvSpPr/>
            <p:nvPr/>
          </p:nvSpPr>
          <p:spPr>
            <a:xfrm>
              <a:off x="3576401" y="3891340"/>
              <a:ext cx="1715589" cy="369332"/>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vi">
                  <a:solidFill>
                    <a:srgbClr val="3F3F3F"/>
                  </a:solidFill>
                  <a:latin typeface="Calibri"/>
                  <a:ea typeface="Calibri"/>
                  <a:cs typeface="Calibri"/>
                  <a:sym typeface="Calibri"/>
                </a:rPr>
                <a:t>Buying</a:t>
              </a:r>
              <a:endParaRPr sz="1100"/>
            </a:p>
          </p:txBody>
        </p:sp>
        <p:sp>
          <p:nvSpPr>
            <p:cNvPr id="352" name="Google Shape;352;p33"/>
            <p:cNvSpPr/>
            <p:nvPr/>
          </p:nvSpPr>
          <p:spPr>
            <a:xfrm>
              <a:off x="3690489" y="4260685"/>
              <a:ext cx="1487400" cy="1676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vi" sz="900">
                  <a:solidFill>
                    <a:srgbClr val="595959"/>
                  </a:solidFill>
                  <a:latin typeface="Calibri"/>
                  <a:ea typeface="Calibri"/>
                  <a:cs typeface="Calibri"/>
                  <a:sym typeface="Calibri"/>
                </a:rPr>
                <a:t>Trên trang chủ</a:t>
              </a:r>
              <a:r>
                <a:rPr lang="vi" sz="900">
                  <a:solidFill>
                    <a:srgbClr val="595959"/>
                  </a:solidFill>
                  <a:latin typeface="Calibri"/>
                  <a:ea typeface="Calibri"/>
                  <a:cs typeface="Calibri"/>
                  <a:sym typeface="Calibri"/>
                </a:rPr>
                <a:t> c</a:t>
              </a:r>
              <a:r>
                <a:rPr lang="vi" sz="900">
                  <a:solidFill>
                    <a:srgbClr val="595959"/>
                  </a:solidFill>
                  <a:latin typeface="Calibri"/>
                  <a:ea typeface="Calibri"/>
                  <a:cs typeface="Calibri"/>
                  <a:sym typeface="Calibri"/>
                </a:rPr>
                <a:t>ó phần hiển thị những cuốn sách đang được bán, giúp người dùng có cái nhìn trực quan và nhanh chóng về những sản phẩm có sẵn</a:t>
              </a:r>
              <a:endParaRPr sz="1100"/>
            </a:p>
          </p:txBody>
        </p:sp>
      </p:grpSp>
      <p:grpSp>
        <p:nvGrpSpPr>
          <p:cNvPr id="353" name="Google Shape;353;p33"/>
          <p:cNvGrpSpPr/>
          <p:nvPr/>
        </p:nvGrpSpPr>
        <p:grpSpPr>
          <a:xfrm>
            <a:off x="3157171" y="2052816"/>
            <a:ext cx="1286692" cy="1106862"/>
            <a:chOff x="5133283" y="3891340"/>
            <a:chExt cx="1715589" cy="1475816"/>
          </a:xfrm>
        </p:grpSpPr>
        <p:sp>
          <p:nvSpPr>
            <p:cNvPr id="354" name="Google Shape;354;p33"/>
            <p:cNvSpPr/>
            <p:nvPr/>
          </p:nvSpPr>
          <p:spPr>
            <a:xfrm>
              <a:off x="5133283" y="3891340"/>
              <a:ext cx="1715589" cy="369332"/>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vi">
                  <a:solidFill>
                    <a:srgbClr val="3F3F3F"/>
                  </a:solidFill>
                  <a:latin typeface="Calibri"/>
                  <a:ea typeface="Calibri"/>
                  <a:cs typeface="Calibri"/>
                  <a:sym typeface="Calibri"/>
                </a:rPr>
                <a:t>User Profile</a:t>
              </a:r>
              <a:endParaRPr sz="1100"/>
            </a:p>
          </p:txBody>
        </p:sp>
        <p:sp>
          <p:nvSpPr>
            <p:cNvPr id="355" name="Google Shape;355;p33"/>
            <p:cNvSpPr/>
            <p:nvPr/>
          </p:nvSpPr>
          <p:spPr>
            <a:xfrm>
              <a:off x="5247339" y="4351493"/>
              <a:ext cx="1487475" cy="1015663"/>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vi" sz="900">
                  <a:solidFill>
                    <a:srgbClr val="595959"/>
                  </a:solidFill>
                  <a:latin typeface="Calibri"/>
                  <a:ea typeface="Calibri"/>
                  <a:cs typeface="Calibri"/>
                  <a:sym typeface="Calibri"/>
                </a:rPr>
                <a:t>Người dùng có thể cập nhật thông tin cá nhân và quản lý tài khoản của mình</a:t>
              </a:r>
              <a:endParaRPr sz="1100"/>
            </a:p>
          </p:txBody>
        </p:sp>
      </p:grpSp>
      <p:grpSp>
        <p:nvGrpSpPr>
          <p:cNvPr id="356" name="Google Shape;356;p33"/>
          <p:cNvGrpSpPr/>
          <p:nvPr/>
        </p:nvGrpSpPr>
        <p:grpSpPr>
          <a:xfrm>
            <a:off x="4358318" y="2052816"/>
            <a:ext cx="1286692" cy="1126326"/>
            <a:chOff x="6734813" y="3891340"/>
            <a:chExt cx="1715589" cy="1501768"/>
          </a:xfrm>
        </p:grpSpPr>
        <p:sp>
          <p:nvSpPr>
            <p:cNvPr id="357" name="Google Shape;357;p33"/>
            <p:cNvSpPr/>
            <p:nvPr/>
          </p:nvSpPr>
          <p:spPr>
            <a:xfrm>
              <a:off x="6734813" y="3891340"/>
              <a:ext cx="1715589" cy="369332"/>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b="1" lang="vi">
                  <a:solidFill>
                    <a:srgbClr val="3F3F3F"/>
                  </a:solidFill>
                  <a:latin typeface="Calibri"/>
                  <a:ea typeface="Calibri"/>
                  <a:cs typeface="Calibri"/>
                  <a:sym typeface="Calibri"/>
                </a:rPr>
                <a:t>Wallet</a:t>
              </a:r>
              <a:endParaRPr sz="1100"/>
            </a:p>
          </p:txBody>
        </p:sp>
        <p:sp>
          <p:nvSpPr>
            <p:cNvPr id="358" name="Google Shape;358;p33"/>
            <p:cNvSpPr/>
            <p:nvPr/>
          </p:nvSpPr>
          <p:spPr>
            <a:xfrm>
              <a:off x="6861149" y="4377445"/>
              <a:ext cx="1487475" cy="1015663"/>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Font typeface="Arial"/>
                <a:buNone/>
              </a:pPr>
              <a:r>
                <a:rPr lang="vi" sz="900">
                  <a:solidFill>
                    <a:srgbClr val="595959"/>
                  </a:solidFill>
                  <a:latin typeface="Calibri"/>
                  <a:ea typeface="Calibri"/>
                  <a:cs typeface="Calibri"/>
                  <a:sym typeface="Calibri"/>
                </a:rPr>
                <a:t>Hiển thị số dư trong ví của người dùng và cung cấp các tùy chọn nạp tiền hay rút tiền thông qua mã QR</a:t>
              </a:r>
              <a:endParaRPr sz="1100">
                <a:solidFill>
                  <a:schemeClr val="dk1"/>
                </a:solidFill>
              </a:endParaRPr>
            </a:p>
            <a:p>
              <a:pPr indent="0" lvl="0" marL="0" marR="0" rtl="0" algn="ctr">
                <a:spcBef>
                  <a:spcPts val="0"/>
                </a:spcBef>
                <a:spcAft>
                  <a:spcPts val="0"/>
                </a:spcAft>
                <a:buNone/>
              </a:pPr>
              <a:r>
                <a:t/>
              </a:r>
              <a:endParaRPr sz="900">
                <a:solidFill>
                  <a:srgbClr val="595959"/>
                </a:solidFill>
                <a:latin typeface="Calibri"/>
                <a:ea typeface="Calibri"/>
                <a:cs typeface="Calibri"/>
                <a:sym typeface="Calibri"/>
              </a:endParaRPr>
            </a:p>
          </p:txBody>
        </p:sp>
      </p:grpSp>
      <p:grpSp>
        <p:nvGrpSpPr>
          <p:cNvPr id="359" name="Google Shape;359;p33"/>
          <p:cNvGrpSpPr/>
          <p:nvPr/>
        </p:nvGrpSpPr>
        <p:grpSpPr>
          <a:xfrm>
            <a:off x="5507330" y="2052816"/>
            <a:ext cx="1286692" cy="1052356"/>
            <a:chOff x="8266829" y="3891340"/>
            <a:chExt cx="1715589" cy="1403141"/>
          </a:xfrm>
        </p:grpSpPr>
        <p:sp>
          <p:nvSpPr>
            <p:cNvPr id="360" name="Google Shape;360;p33"/>
            <p:cNvSpPr/>
            <p:nvPr/>
          </p:nvSpPr>
          <p:spPr>
            <a:xfrm>
              <a:off x="8266829" y="3891340"/>
              <a:ext cx="1715589" cy="369332"/>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vi">
                  <a:solidFill>
                    <a:srgbClr val="3F3F3F"/>
                  </a:solidFill>
                  <a:latin typeface="Calibri"/>
                  <a:ea typeface="Calibri"/>
                  <a:cs typeface="Calibri"/>
                  <a:sym typeface="Calibri"/>
                </a:rPr>
                <a:t>Selling</a:t>
              </a:r>
              <a:endParaRPr sz="1100"/>
            </a:p>
          </p:txBody>
        </p:sp>
        <p:sp>
          <p:nvSpPr>
            <p:cNvPr id="361" name="Google Shape;361;p33"/>
            <p:cNvSpPr/>
            <p:nvPr/>
          </p:nvSpPr>
          <p:spPr>
            <a:xfrm>
              <a:off x="8380883" y="4463484"/>
              <a:ext cx="1487475" cy="830997"/>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vi" sz="900">
                  <a:solidFill>
                    <a:srgbClr val="595959"/>
                  </a:solidFill>
                  <a:latin typeface="Calibri"/>
                  <a:ea typeface="Calibri"/>
                  <a:cs typeface="Calibri"/>
                  <a:sym typeface="Calibri"/>
                </a:rPr>
                <a:t>Người dùng có thể đăng thông tin chi tiết về sách mà họ muốn bán, bao gồm tên sách, tác giả, giá cả, mô tả, năm xuất bản, và hình ảnh hoặc file của sách</a:t>
              </a:r>
              <a:endParaRPr sz="1100"/>
            </a:p>
          </p:txBody>
        </p:sp>
      </p:grpSp>
      <p:grpSp>
        <p:nvGrpSpPr>
          <p:cNvPr id="362" name="Google Shape;362;p33"/>
          <p:cNvGrpSpPr/>
          <p:nvPr/>
        </p:nvGrpSpPr>
        <p:grpSpPr>
          <a:xfrm>
            <a:off x="190750" y="204887"/>
            <a:ext cx="3273314" cy="417541"/>
            <a:chOff x="2924961" y="1867298"/>
            <a:chExt cx="4364418" cy="556721"/>
          </a:xfrm>
        </p:grpSpPr>
        <p:sp>
          <p:nvSpPr>
            <p:cNvPr id="363" name="Google Shape;363;p33"/>
            <p:cNvSpPr/>
            <p:nvPr/>
          </p:nvSpPr>
          <p:spPr>
            <a:xfrm>
              <a:off x="2924961" y="1867298"/>
              <a:ext cx="4364418" cy="556721"/>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64" name="Google Shape;364;p33"/>
            <p:cNvGrpSpPr/>
            <p:nvPr/>
          </p:nvGrpSpPr>
          <p:grpSpPr>
            <a:xfrm>
              <a:off x="3044064" y="2035179"/>
              <a:ext cx="237581" cy="237581"/>
              <a:chOff x="7250654" y="2012478"/>
              <a:chExt cx="237581" cy="237581"/>
            </a:xfrm>
          </p:grpSpPr>
          <p:sp>
            <p:nvSpPr>
              <p:cNvPr id="365" name="Google Shape;365;p33"/>
              <p:cNvSpPr/>
              <p:nvPr/>
            </p:nvSpPr>
            <p:spPr>
              <a:xfrm>
                <a:off x="7250654" y="2012478"/>
                <a:ext cx="237581" cy="237581"/>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6" name="Google Shape;366;p33"/>
              <p:cNvSpPr/>
              <p:nvPr/>
            </p:nvSpPr>
            <p:spPr>
              <a:xfrm>
                <a:off x="7288308" y="2050133"/>
                <a:ext cx="162271" cy="162271"/>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67" name="Google Shape;367;p33"/>
            <p:cNvSpPr txBox="1"/>
            <p:nvPr/>
          </p:nvSpPr>
          <p:spPr>
            <a:xfrm flipH="1">
              <a:off x="3467601" y="1969303"/>
              <a:ext cx="2207342"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368" name="Google Shape;368;p33"/>
            <p:cNvSpPr txBox="1"/>
            <p:nvPr/>
          </p:nvSpPr>
          <p:spPr>
            <a:xfrm flipH="1">
              <a:off x="4703678" y="1940892"/>
              <a:ext cx="25857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Key Feature</a:t>
              </a:r>
              <a:endParaRPr b="1" sz="1400">
                <a:solidFill>
                  <a:schemeClr val="lt1"/>
                </a:solidFill>
                <a:latin typeface="Calibri"/>
                <a:ea typeface="Calibri"/>
                <a:cs typeface="Calibri"/>
                <a:sym typeface="Calibri"/>
              </a:endParaRPr>
            </a:p>
          </p:txBody>
        </p:sp>
      </p:grpSp>
      <p:sp>
        <p:nvSpPr>
          <p:cNvPr id="369" name="Google Shape;369;p33"/>
          <p:cNvSpPr/>
          <p:nvPr/>
        </p:nvSpPr>
        <p:spPr>
          <a:xfrm>
            <a:off x="4388173" y="1251141"/>
            <a:ext cx="1177252" cy="593836"/>
          </a:xfrm>
          <a:custGeom>
            <a:rect b="b" l="l" r="r" t="t"/>
            <a:pathLst>
              <a:path extrusionOk="0" h="456" w="902">
                <a:moveTo>
                  <a:pt x="132" y="456"/>
                </a:moveTo>
                <a:lnTo>
                  <a:pt x="0" y="227"/>
                </a:lnTo>
                <a:lnTo>
                  <a:pt x="132" y="0"/>
                </a:lnTo>
                <a:lnTo>
                  <a:pt x="770" y="0"/>
                </a:lnTo>
                <a:lnTo>
                  <a:pt x="902" y="227"/>
                </a:lnTo>
                <a:lnTo>
                  <a:pt x="770" y="456"/>
                </a:lnTo>
                <a:lnTo>
                  <a:pt x="132" y="456"/>
                </a:lnTo>
                <a:close/>
              </a:path>
            </a:pathLst>
          </a:cu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70" name="Google Shape;370;p33"/>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sp>
        <p:nvSpPr>
          <p:cNvPr id="371" name="Google Shape;371;p33"/>
          <p:cNvSpPr/>
          <p:nvPr/>
        </p:nvSpPr>
        <p:spPr>
          <a:xfrm>
            <a:off x="2394656" y="1300016"/>
            <a:ext cx="466027" cy="496094"/>
          </a:xfrm>
          <a:custGeom>
            <a:rect b="b" l="l" r="r" t="t"/>
            <a:pathLst>
              <a:path extrusionOk="0" h="64" w="60">
                <a:moveTo>
                  <a:pt x="56" y="0"/>
                </a:moveTo>
                <a:cubicBezTo>
                  <a:pt x="8" y="0"/>
                  <a:pt x="8" y="0"/>
                  <a:pt x="8" y="0"/>
                </a:cubicBezTo>
                <a:cubicBezTo>
                  <a:pt x="6" y="0"/>
                  <a:pt x="4" y="2"/>
                  <a:pt x="4" y="4"/>
                </a:cubicBezTo>
                <a:cubicBezTo>
                  <a:pt x="4" y="12"/>
                  <a:pt x="4" y="12"/>
                  <a:pt x="4" y="12"/>
                </a:cubicBezTo>
                <a:cubicBezTo>
                  <a:pt x="10" y="12"/>
                  <a:pt x="10" y="12"/>
                  <a:pt x="10" y="12"/>
                </a:cubicBezTo>
                <a:cubicBezTo>
                  <a:pt x="11" y="12"/>
                  <a:pt x="12" y="13"/>
                  <a:pt x="12" y="14"/>
                </a:cubicBezTo>
                <a:cubicBezTo>
                  <a:pt x="12" y="15"/>
                  <a:pt x="11" y="16"/>
                  <a:pt x="10" y="16"/>
                </a:cubicBezTo>
                <a:cubicBezTo>
                  <a:pt x="2" y="16"/>
                  <a:pt x="2" y="16"/>
                  <a:pt x="2" y="16"/>
                </a:cubicBezTo>
                <a:cubicBezTo>
                  <a:pt x="1" y="16"/>
                  <a:pt x="0" y="17"/>
                  <a:pt x="0" y="18"/>
                </a:cubicBezTo>
                <a:cubicBezTo>
                  <a:pt x="0" y="19"/>
                  <a:pt x="1" y="20"/>
                  <a:pt x="2" y="20"/>
                </a:cubicBezTo>
                <a:cubicBezTo>
                  <a:pt x="4" y="20"/>
                  <a:pt x="4" y="20"/>
                  <a:pt x="4" y="20"/>
                </a:cubicBezTo>
                <a:cubicBezTo>
                  <a:pt x="4" y="28"/>
                  <a:pt x="4" y="28"/>
                  <a:pt x="4" y="28"/>
                </a:cubicBezTo>
                <a:cubicBezTo>
                  <a:pt x="10" y="28"/>
                  <a:pt x="10" y="28"/>
                  <a:pt x="10" y="28"/>
                </a:cubicBezTo>
                <a:cubicBezTo>
                  <a:pt x="11" y="28"/>
                  <a:pt x="12" y="29"/>
                  <a:pt x="12" y="30"/>
                </a:cubicBezTo>
                <a:cubicBezTo>
                  <a:pt x="12" y="31"/>
                  <a:pt x="11" y="32"/>
                  <a:pt x="10" y="32"/>
                </a:cubicBezTo>
                <a:cubicBezTo>
                  <a:pt x="2" y="32"/>
                  <a:pt x="2" y="32"/>
                  <a:pt x="2" y="32"/>
                </a:cubicBezTo>
                <a:cubicBezTo>
                  <a:pt x="1" y="32"/>
                  <a:pt x="0" y="33"/>
                  <a:pt x="0" y="34"/>
                </a:cubicBezTo>
                <a:cubicBezTo>
                  <a:pt x="0" y="35"/>
                  <a:pt x="1" y="36"/>
                  <a:pt x="2" y="36"/>
                </a:cubicBezTo>
                <a:cubicBezTo>
                  <a:pt x="4" y="36"/>
                  <a:pt x="4" y="36"/>
                  <a:pt x="4" y="36"/>
                </a:cubicBezTo>
                <a:cubicBezTo>
                  <a:pt x="4" y="44"/>
                  <a:pt x="4" y="44"/>
                  <a:pt x="4" y="44"/>
                </a:cubicBezTo>
                <a:cubicBezTo>
                  <a:pt x="10" y="44"/>
                  <a:pt x="10" y="44"/>
                  <a:pt x="10" y="44"/>
                </a:cubicBezTo>
                <a:cubicBezTo>
                  <a:pt x="11" y="44"/>
                  <a:pt x="12" y="45"/>
                  <a:pt x="12" y="46"/>
                </a:cubicBezTo>
                <a:cubicBezTo>
                  <a:pt x="12" y="47"/>
                  <a:pt x="11" y="48"/>
                  <a:pt x="10" y="48"/>
                </a:cubicBezTo>
                <a:cubicBezTo>
                  <a:pt x="2" y="48"/>
                  <a:pt x="2" y="48"/>
                  <a:pt x="2" y="48"/>
                </a:cubicBezTo>
                <a:cubicBezTo>
                  <a:pt x="1" y="48"/>
                  <a:pt x="0" y="49"/>
                  <a:pt x="0" y="50"/>
                </a:cubicBezTo>
                <a:cubicBezTo>
                  <a:pt x="0" y="51"/>
                  <a:pt x="1" y="52"/>
                  <a:pt x="2" y="52"/>
                </a:cubicBezTo>
                <a:cubicBezTo>
                  <a:pt x="4" y="52"/>
                  <a:pt x="4" y="52"/>
                  <a:pt x="4" y="52"/>
                </a:cubicBezTo>
                <a:cubicBezTo>
                  <a:pt x="4" y="60"/>
                  <a:pt x="4" y="60"/>
                  <a:pt x="4" y="60"/>
                </a:cubicBezTo>
                <a:cubicBezTo>
                  <a:pt x="4" y="62"/>
                  <a:pt x="6" y="64"/>
                  <a:pt x="8" y="64"/>
                </a:cubicBezTo>
                <a:cubicBezTo>
                  <a:pt x="56" y="64"/>
                  <a:pt x="56" y="64"/>
                  <a:pt x="56" y="64"/>
                </a:cubicBezTo>
                <a:cubicBezTo>
                  <a:pt x="58" y="64"/>
                  <a:pt x="60" y="62"/>
                  <a:pt x="60" y="60"/>
                </a:cubicBezTo>
                <a:cubicBezTo>
                  <a:pt x="60" y="4"/>
                  <a:pt x="60" y="4"/>
                  <a:pt x="60" y="4"/>
                </a:cubicBezTo>
                <a:cubicBezTo>
                  <a:pt x="60" y="2"/>
                  <a:pt x="58" y="0"/>
                  <a:pt x="56" y="0"/>
                </a:cubicBezTo>
                <a:close/>
                <a:moveTo>
                  <a:pt x="48" y="28"/>
                </a:moveTo>
                <a:cubicBezTo>
                  <a:pt x="24" y="28"/>
                  <a:pt x="24" y="28"/>
                  <a:pt x="24" y="28"/>
                </a:cubicBezTo>
                <a:cubicBezTo>
                  <a:pt x="24" y="12"/>
                  <a:pt x="24" y="12"/>
                  <a:pt x="24" y="12"/>
                </a:cubicBezTo>
                <a:cubicBezTo>
                  <a:pt x="48" y="12"/>
                  <a:pt x="48" y="12"/>
                  <a:pt x="48" y="12"/>
                </a:cubicBezTo>
                <a:lnTo>
                  <a:pt x="48" y="28"/>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rgbClr val="FF0000"/>
              </a:solidFill>
              <a:highlight>
                <a:srgbClr val="FF0000"/>
              </a:highlight>
              <a:latin typeface="Arial"/>
              <a:ea typeface="Arial"/>
              <a:cs typeface="Arial"/>
              <a:sym typeface="Arial"/>
            </a:endParaRPr>
          </a:p>
        </p:txBody>
      </p:sp>
      <p:grpSp>
        <p:nvGrpSpPr>
          <p:cNvPr id="372" name="Google Shape;372;p33"/>
          <p:cNvGrpSpPr/>
          <p:nvPr/>
        </p:nvGrpSpPr>
        <p:grpSpPr>
          <a:xfrm>
            <a:off x="6644895" y="2052816"/>
            <a:ext cx="1286775" cy="1088417"/>
            <a:chOff x="1970249" y="3891340"/>
            <a:chExt cx="1715700" cy="1451222"/>
          </a:xfrm>
        </p:grpSpPr>
        <p:sp>
          <p:nvSpPr>
            <p:cNvPr id="373" name="Google Shape;373;p33"/>
            <p:cNvSpPr/>
            <p:nvPr/>
          </p:nvSpPr>
          <p:spPr>
            <a:xfrm>
              <a:off x="1970249" y="3891340"/>
              <a:ext cx="1715700" cy="369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100"/>
            </a:p>
          </p:txBody>
        </p:sp>
        <p:sp>
          <p:nvSpPr>
            <p:cNvPr id="374" name="Google Shape;374;p33"/>
            <p:cNvSpPr/>
            <p:nvPr/>
          </p:nvSpPr>
          <p:spPr>
            <a:xfrm>
              <a:off x="2084305" y="4326762"/>
              <a:ext cx="1487400" cy="10158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p>
          </p:txBody>
        </p:sp>
      </p:grpSp>
      <p:grpSp>
        <p:nvGrpSpPr>
          <p:cNvPr id="375" name="Google Shape;375;p33"/>
          <p:cNvGrpSpPr/>
          <p:nvPr/>
        </p:nvGrpSpPr>
        <p:grpSpPr>
          <a:xfrm>
            <a:off x="4743798" y="1304306"/>
            <a:ext cx="466023" cy="487499"/>
            <a:chOff x="1844675" y="4446588"/>
            <a:chExt cx="344488" cy="360363"/>
          </a:xfrm>
        </p:grpSpPr>
        <p:sp>
          <p:nvSpPr>
            <p:cNvPr id="376" name="Google Shape;376;p33"/>
            <p:cNvSpPr/>
            <p:nvPr/>
          </p:nvSpPr>
          <p:spPr>
            <a:xfrm>
              <a:off x="1897063" y="4446588"/>
              <a:ext cx="292100" cy="252413"/>
            </a:xfrm>
            <a:custGeom>
              <a:rect b="b" l="l" r="r" t="t"/>
              <a:pathLst>
                <a:path extrusionOk="0" h="44" w="51">
                  <a:moveTo>
                    <a:pt x="47" y="0"/>
                  </a:moveTo>
                  <a:cubicBezTo>
                    <a:pt x="0" y="0"/>
                    <a:pt x="0" y="0"/>
                    <a:pt x="0" y="0"/>
                  </a:cubicBezTo>
                  <a:cubicBezTo>
                    <a:pt x="16" y="8"/>
                    <a:pt x="16" y="8"/>
                    <a:pt x="16" y="8"/>
                  </a:cubicBezTo>
                  <a:cubicBezTo>
                    <a:pt x="43" y="8"/>
                    <a:pt x="43" y="8"/>
                    <a:pt x="43" y="8"/>
                  </a:cubicBezTo>
                  <a:cubicBezTo>
                    <a:pt x="43" y="12"/>
                    <a:pt x="43" y="12"/>
                    <a:pt x="43" y="12"/>
                  </a:cubicBezTo>
                  <a:cubicBezTo>
                    <a:pt x="24" y="12"/>
                    <a:pt x="24" y="12"/>
                    <a:pt x="24" y="12"/>
                  </a:cubicBezTo>
                  <a:cubicBezTo>
                    <a:pt x="29" y="15"/>
                    <a:pt x="29" y="15"/>
                    <a:pt x="29" y="15"/>
                  </a:cubicBezTo>
                  <a:cubicBezTo>
                    <a:pt x="31" y="16"/>
                    <a:pt x="33" y="18"/>
                    <a:pt x="34" y="20"/>
                  </a:cubicBezTo>
                  <a:cubicBezTo>
                    <a:pt x="43" y="20"/>
                    <a:pt x="43" y="20"/>
                    <a:pt x="43" y="20"/>
                  </a:cubicBezTo>
                  <a:cubicBezTo>
                    <a:pt x="43" y="24"/>
                    <a:pt x="43" y="24"/>
                    <a:pt x="43" y="24"/>
                  </a:cubicBezTo>
                  <a:cubicBezTo>
                    <a:pt x="35" y="24"/>
                    <a:pt x="35" y="24"/>
                    <a:pt x="35" y="24"/>
                  </a:cubicBezTo>
                  <a:cubicBezTo>
                    <a:pt x="35" y="44"/>
                    <a:pt x="35" y="44"/>
                    <a:pt x="35" y="44"/>
                  </a:cubicBezTo>
                  <a:cubicBezTo>
                    <a:pt x="47" y="44"/>
                    <a:pt x="47" y="44"/>
                    <a:pt x="47" y="44"/>
                  </a:cubicBezTo>
                  <a:cubicBezTo>
                    <a:pt x="49" y="44"/>
                    <a:pt x="51" y="42"/>
                    <a:pt x="51" y="40"/>
                  </a:cubicBezTo>
                  <a:cubicBezTo>
                    <a:pt x="51" y="4"/>
                    <a:pt x="51" y="4"/>
                    <a:pt x="51" y="4"/>
                  </a:cubicBezTo>
                  <a:cubicBezTo>
                    <a:pt x="51" y="2"/>
                    <a:pt x="49" y="0"/>
                    <a:pt x="47" y="0"/>
                  </a:cubicBezTo>
                  <a:close/>
                </a:path>
              </a:pathLst>
            </a:custGeom>
            <a:solidFill>
              <a:schemeClr val="l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rgbClr val="7F7F7F"/>
                </a:solidFill>
                <a:latin typeface="Arial"/>
                <a:ea typeface="Arial"/>
                <a:cs typeface="Arial"/>
                <a:sym typeface="Arial"/>
              </a:endParaRPr>
            </a:p>
          </p:txBody>
        </p:sp>
        <p:sp>
          <p:nvSpPr>
            <p:cNvPr id="377" name="Google Shape;377;p33"/>
            <p:cNvSpPr/>
            <p:nvPr/>
          </p:nvSpPr>
          <p:spPr>
            <a:xfrm>
              <a:off x="1844675" y="4452938"/>
              <a:ext cx="230188" cy="354013"/>
            </a:xfrm>
            <a:custGeom>
              <a:rect b="b" l="l" r="r" t="t"/>
              <a:pathLst>
                <a:path extrusionOk="0" h="62" w="40">
                  <a:moveTo>
                    <a:pt x="36" y="17"/>
                  </a:moveTo>
                  <a:cubicBezTo>
                    <a:pt x="4" y="1"/>
                    <a:pt x="4" y="1"/>
                    <a:pt x="4" y="1"/>
                  </a:cubicBezTo>
                  <a:cubicBezTo>
                    <a:pt x="3" y="1"/>
                    <a:pt x="3" y="0"/>
                    <a:pt x="2" y="0"/>
                  </a:cubicBezTo>
                  <a:cubicBezTo>
                    <a:pt x="1" y="0"/>
                    <a:pt x="0" y="1"/>
                    <a:pt x="0" y="3"/>
                  </a:cubicBezTo>
                  <a:cubicBezTo>
                    <a:pt x="0" y="39"/>
                    <a:pt x="0" y="39"/>
                    <a:pt x="0" y="39"/>
                  </a:cubicBezTo>
                  <a:cubicBezTo>
                    <a:pt x="0" y="41"/>
                    <a:pt x="2" y="44"/>
                    <a:pt x="4" y="45"/>
                  </a:cubicBezTo>
                  <a:cubicBezTo>
                    <a:pt x="36" y="61"/>
                    <a:pt x="36" y="61"/>
                    <a:pt x="36" y="61"/>
                  </a:cubicBezTo>
                  <a:cubicBezTo>
                    <a:pt x="37" y="61"/>
                    <a:pt x="37" y="62"/>
                    <a:pt x="38" y="62"/>
                  </a:cubicBezTo>
                  <a:cubicBezTo>
                    <a:pt x="39" y="62"/>
                    <a:pt x="40" y="61"/>
                    <a:pt x="40" y="59"/>
                  </a:cubicBezTo>
                  <a:cubicBezTo>
                    <a:pt x="40" y="23"/>
                    <a:pt x="40" y="23"/>
                    <a:pt x="40" y="23"/>
                  </a:cubicBezTo>
                  <a:cubicBezTo>
                    <a:pt x="40" y="21"/>
                    <a:pt x="38" y="18"/>
                    <a:pt x="36" y="17"/>
                  </a:cubicBezTo>
                  <a:close/>
                  <a:moveTo>
                    <a:pt x="28" y="43"/>
                  </a:moveTo>
                  <a:cubicBezTo>
                    <a:pt x="26" y="43"/>
                    <a:pt x="24" y="40"/>
                    <a:pt x="24" y="37"/>
                  </a:cubicBezTo>
                  <a:cubicBezTo>
                    <a:pt x="24" y="34"/>
                    <a:pt x="26" y="31"/>
                    <a:pt x="28" y="31"/>
                  </a:cubicBezTo>
                  <a:cubicBezTo>
                    <a:pt x="30" y="31"/>
                    <a:pt x="32" y="34"/>
                    <a:pt x="32" y="37"/>
                  </a:cubicBezTo>
                  <a:cubicBezTo>
                    <a:pt x="32" y="40"/>
                    <a:pt x="30" y="43"/>
                    <a:pt x="28" y="43"/>
                  </a:cubicBezTo>
                  <a:close/>
                </a:path>
              </a:pathLst>
            </a:custGeom>
            <a:solidFill>
              <a:schemeClr val="l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rgbClr val="7F7F7F"/>
                </a:solidFill>
                <a:latin typeface="Arial"/>
                <a:ea typeface="Arial"/>
                <a:cs typeface="Arial"/>
                <a:sym typeface="Arial"/>
              </a:endParaRPr>
            </a:p>
          </p:txBody>
        </p:sp>
      </p:gr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500"/>
                                        <p:tgtEl>
                                          <p:spTgt spid="334"/>
                                        </p:tgtEl>
                                        <p:attrNameLst>
                                          <p:attrName>ppt_w</p:attrName>
                                        </p:attrNameLst>
                                      </p:cBhvr>
                                      <p:tavLst>
                                        <p:tav fmla="" tm="0">
                                          <p:val>
                                            <p:strVal val="0"/>
                                          </p:val>
                                        </p:tav>
                                        <p:tav fmla="" tm="100000">
                                          <p:val>
                                            <p:strVal val="#ppt_w"/>
                                          </p:val>
                                        </p:tav>
                                      </p:tavLst>
                                    </p:anim>
                                    <p:anim calcmode="lin" valueType="num">
                                      <p:cBhvr additive="base">
                                        <p:cTn dur="500"/>
                                        <p:tgtEl>
                                          <p:spTgt spid="33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500"/>
                                        <p:tgtEl>
                                          <p:spTgt spid="327"/>
                                        </p:tgtEl>
                                        <p:attrNameLst>
                                          <p:attrName>ppt_w</p:attrName>
                                        </p:attrNameLst>
                                      </p:cBhvr>
                                      <p:tavLst>
                                        <p:tav fmla="" tm="0">
                                          <p:val>
                                            <p:strVal val="0"/>
                                          </p:val>
                                        </p:tav>
                                        <p:tav fmla="" tm="100000">
                                          <p:val>
                                            <p:strVal val="#ppt_w"/>
                                          </p:val>
                                        </p:tav>
                                      </p:tavLst>
                                    </p:anim>
                                    <p:anim calcmode="lin" valueType="num">
                                      <p:cBhvr additive="base">
                                        <p:cTn dur="500"/>
                                        <p:tgtEl>
                                          <p:spTgt spid="32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500"/>
                                        <p:tgtEl>
                                          <p:spTgt spid="324"/>
                                        </p:tgtEl>
                                        <p:attrNameLst>
                                          <p:attrName>ppt_w</p:attrName>
                                        </p:attrNameLst>
                                      </p:cBhvr>
                                      <p:tavLst>
                                        <p:tav fmla="" tm="0">
                                          <p:val>
                                            <p:strVal val="0"/>
                                          </p:val>
                                        </p:tav>
                                        <p:tav fmla="" tm="100000">
                                          <p:val>
                                            <p:strVal val="#ppt_w"/>
                                          </p:val>
                                        </p:tav>
                                      </p:tavLst>
                                    </p:anim>
                                    <p:anim calcmode="lin" valueType="num">
                                      <p:cBhvr additive="base">
                                        <p:cTn dur="500"/>
                                        <p:tgtEl>
                                          <p:spTgt spid="32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ppt_w</p:attrName>
                                        </p:attrNameLst>
                                      </p:cBhvr>
                                      <p:tavLst>
                                        <p:tav fmla="" tm="0">
                                          <p:val>
                                            <p:strVal val="0"/>
                                          </p:val>
                                        </p:tav>
                                        <p:tav fmla="" tm="100000">
                                          <p:val>
                                            <p:strVal val="#ppt_w"/>
                                          </p:val>
                                        </p:tav>
                                      </p:tavLst>
                                    </p:anim>
                                    <p:anim calcmode="lin" valueType="num">
                                      <p:cBhvr additive="base">
                                        <p:cTn dur="500"/>
                                        <p:tgtEl>
                                          <p:spTgt spid="339"/>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500"/>
                                        <p:tgtEl>
                                          <p:spTgt spid="347"/>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500"/>
                                        <p:tgtEl>
                                          <p:spTgt spid="350"/>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2" presetSubtype="4">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500"/>
                                        <p:tgtEl>
                                          <p:spTgt spid="353"/>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356"/>
                                        </p:tgtEl>
                                        <p:attrNameLst>
                                          <p:attrName>style.visibility</p:attrName>
                                        </p:attrNameLst>
                                      </p:cBhvr>
                                      <p:to>
                                        <p:strVal val="visible"/>
                                      </p:to>
                                    </p:set>
                                    <p:anim calcmode="lin" valueType="num">
                                      <p:cBhvr additive="base">
                                        <p:cTn dur="500"/>
                                        <p:tgtEl>
                                          <p:spTgt spid="356"/>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2" presetSubtype="4">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500"/>
                                        <p:tgtEl>
                                          <p:spTgt spid="3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4"/>
          <p:cNvSpPr/>
          <p:nvPr/>
        </p:nvSpPr>
        <p:spPr>
          <a:xfrm>
            <a:off x="234350" y="416727"/>
            <a:ext cx="9949500" cy="1224000"/>
          </a:xfrm>
          <a:prstGeom prst="parallelogram">
            <a:avLst>
              <a:gd fmla="val 25000" name="adj"/>
            </a:avLst>
          </a:prstGeom>
          <a:solidFill>
            <a:schemeClr val="lt1"/>
          </a:solidFill>
          <a:ln>
            <a:noFill/>
          </a:ln>
          <a:effectLst>
            <a:outerShdw blurRad="203200" rotWithShape="0" algn="tr" dir="8100000" dist="38100">
              <a:srgbClr val="000000">
                <a:alpha val="2392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84" name="Google Shape;384;p34"/>
          <p:cNvGrpSpPr/>
          <p:nvPr/>
        </p:nvGrpSpPr>
        <p:grpSpPr>
          <a:xfrm>
            <a:off x="4059668" y="1345399"/>
            <a:ext cx="73789" cy="166999"/>
            <a:chOff x="6934510" y="4638221"/>
            <a:chExt cx="55535" cy="125686"/>
          </a:xfrm>
        </p:grpSpPr>
        <p:sp>
          <p:nvSpPr>
            <p:cNvPr id="385" name="Google Shape;385;p34"/>
            <p:cNvSpPr/>
            <p:nvPr/>
          </p:nvSpPr>
          <p:spPr>
            <a:xfrm>
              <a:off x="6943279" y="4638221"/>
              <a:ext cx="35075" cy="48228"/>
            </a:xfrm>
            <a:custGeom>
              <a:rect b="b" l="l" r="r" t="t"/>
              <a:pathLst>
                <a:path extrusionOk="0" h="66" w="48">
                  <a:moveTo>
                    <a:pt x="30" y="66"/>
                  </a:moveTo>
                  <a:lnTo>
                    <a:pt x="30" y="66"/>
                  </a:lnTo>
                  <a:lnTo>
                    <a:pt x="36" y="64"/>
                  </a:lnTo>
                  <a:lnTo>
                    <a:pt x="42" y="60"/>
                  </a:lnTo>
                  <a:lnTo>
                    <a:pt x="42" y="60"/>
                  </a:lnTo>
                  <a:lnTo>
                    <a:pt x="46" y="54"/>
                  </a:lnTo>
                  <a:lnTo>
                    <a:pt x="48" y="48"/>
                  </a:lnTo>
                  <a:lnTo>
                    <a:pt x="48" y="42"/>
                  </a:lnTo>
                  <a:lnTo>
                    <a:pt x="48" y="34"/>
                  </a:lnTo>
                  <a:lnTo>
                    <a:pt x="48" y="34"/>
                  </a:lnTo>
                  <a:lnTo>
                    <a:pt x="44" y="22"/>
                  </a:lnTo>
                  <a:lnTo>
                    <a:pt x="38" y="10"/>
                  </a:lnTo>
                  <a:lnTo>
                    <a:pt x="30" y="2"/>
                  </a:lnTo>
                  <a:lnTo>
                    <a:pt x="24" y="0"/>
                  </a:lnTo>
                  <a:lnTo>
                    <a:pt x="20" y="0"/>
                  </a:lnTo>
                  <a:lnTo>
                    <a:pt x="18" y="0"/>
                  </a:lnTo>
                  <a:lnTo>
                    <a:pt x="18" y="0"/>
                  </a:lnTo>
                  <a:lnTo>
                    <a:pt x="12" y="2"/>
                  </a:lnTo>
                  <a:lnTo>
                    <a:pt x="6" y="6"/>
                  </a:lnTo>
                  <a:lnTo>
                    <a:pt x="6" y="6"/>
                  </a:lnTo>
                  <a:lnTo>
                    <a:pt x="2" y="10"/>
                  </a:lnTo>
                  <a:lnTo>
                    <a:pt x="0" y="16"/>
                  </a:lnTo>
                  <a:lnTo>
                    <a:pt x="0" y="24"/>
                  </a:lnTo>
                  <a:lnTo>
                    <a:pt x="0" y="30"/>
                  </a:lnTo>
                  <a:lnTo>
                    <a:pt x="0" y="30"/>
                  </a:lnTo>
                  <a:lnTo>
                    <a:pt x="4" y="44"/>
                  </a:lnTo>
                  <a:lnTo>
                    <a:pt x="10" y="54"/>
                  </a:lnTo>
                  <a:lnTo>
                    <a:pt x="20" y="62"/>
                  </a:lnTo>
                  <a:lnTo>
                    <a:pt x="24" y="64"/>
                  </a:lnTo>
                  <a:lnTo>
                    <a:pt x="30" y="66"/>
                  </a:lnTo>
                  <a:lnTo>
                    <a:pt x="30" y="66"/>
                  </a:lnTo>
                  <a:close/>
                </a:path>
              </a:pathLst>
            </a:custGeom>
            <a:solidFill>
              <a:srgbClr val="73D1F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6" name="Google Shape;386;p34"/>
            <p:cNvSpPr/>
            <p:nvPr/>
          </p:nvSpPr>
          <p:spPr>
            <a:xfrm>
              <a:off x="6934510" y="4722986"/>
              <a:ext cx="55535" cy="40921"/>
            </a:xfrm>
            <a:custGeom>
              <a:rect b="b" l="l" r="r" t="t"/>
              <a:pathLst>
                <a:path extrusionOk="0" h="56" w="76">
                  <a:moveTo>
                    <a:pt x="56" y="4"/>
                  </a:moveTo>
                  <a:lnTo>
                    <a:pt x="56" y="4"/>
                  </a:lnTo>
                  <a:lnTo>
                    <a:pt x="52" y="2"/>
                  </a:lnTo>
                  <a:lnTo>
                    <a:pt x="52" y="2"/>
                  </a:lnTo>
                  <a:lnTo>
                    <a:pt x="40" y="0"/>
                  </a:lnTo>
                  <a:lnTo>
                    <a:pt x="38" y="0"/>
                  </a:lnTo>
                  <a:lnTo>
                    <a:pt x="38" y="0"/>
                  </a:lnTo>
                  <a:lnTo>
                    <a:pt x="24" y="2"/>
                  </a:lnTo>
                  <a:lnTo>
                    <a:pt x="10" y="8"/>
                  </a:lnTo>
                  <a:lnTo>
                    <a:pt x="6" y="12"/>
                  </a:lnTo>
                  <a:lnTo>
                    <a:pt x="2" y="16"/>
                  </a:lnTo>
                  <a:lnTo>
                    <a:pt x="0" y="22"/>
                  </a:lnTo>
                  <a:lnTo>
                    <a:pt x="0" y="26"/>
                  </a:lnTo>
                  <a:lnTo>
                    <a:pt x="0" y="26"/>
                  </a:lnTo>
                  <a:lnTo>
                    <a:pt x="0" y="32"/>
                  </a:lnTo>
                  <a:lnTo>
                    <a:pt x="2" y="38"/>
                  </a:lnTo>
                  <a:lnTo>
                    <a:pt x="6" y="42"/>
                  </a:lnTo>
                  <a:lnTo>
                    <a:pt x="10" y="46"/>
                  </a:lnTo>
                  <a:lnTo>
                    <a:pt x="20" y="52"/>
                  </a:lnTo>
                  <a:lnTo>
                    <a:pt x="36" y="56"/>
                  </a:lnTo>
                  <a:lnTo>
                    <a:pt x="36" y="56"/>
                  </a:lnTo>
                  <a:lnTo>
                    <a:pt x="52" y="54"/>
                  </a:lnTo>
                  <a:lnTo>
                    <a:pt x="60" y="52"/>
                  </a:lnTo>
                  <a:lnTo>
                    <a:pt x="66" y="48"/>
                  </a:lnTo>
                  <a:lnTo>
                    <a:pt x="70" y="44"/>
                  </a:lnTo>
                  <a:lnTo>
                    <a:pt x="72" y="40"/>
                  </a:lnTo>
                  <a:lnTo>
                    <a:pt x="74" y="34"/>
                  </a:lnTo>
                  <a:lnTo>
                    <a:pt x="76" y="28"/>
                  </a:lnTo>
                  <a:lnTo>
                    <a:pt x="76" y="28"/>
                  </a:lnTo>
                  <a:lnTo>
                    <a:pt x="74" y="22"/>
                  </a:lnTo>
                  <a:lnTo>
                    <a:pt x="74" y="22"/>
                  </a:lnTo>
                  <a:lnTo>
                    <a:pt x="72" y="18"/>
                  </a:lnTo>
                  <a:lnTo>
                    <a:pt x="68" y="14"/>
                  </a:lnTo>
                  <a:lnTo>
                    <a:pt x="56" y="4"/>
                  </a:lnTo>
                  <a:lnTo>
                    <a:pt x="56" y="4"/>
                  </a:lnTo>
                  <a:close/>
                </a:path>
              </a:pathLst>
            </a:custGeom>
            <a:solidFill>
              <a:srgbClr val="73D1F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grpSp>
      <p:sp>
        <p:nvSpPr>
          <p:cNvPr id="387" name="Google Shape;387;p34"/>
          <p:cNvSpPr txBox="1"/>
          <p:nvPr>
            <p:ph idx="12" type="sldNum"/>
          </p:nvPr>
        </p:nvSpPr>
        <p:spPr>
          <a:xfrm>
            <a:off x="8536584" y="474990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vi"/>
              <a:t>‹#›</a:t>
            </a:fld>
            <a:endParaRPr/>
          </a:p>
        </p:txBody>
      </p:sp>
      <p:pic>
        <p:nvPicPr>
          <p:cNvPr id="388" name="Google Shape;388;p34"/>
          <p:cNvPicPr preferRelativeResize="0"/>
          <p:nvPr/>
        </p:nvPicPr>
        <p:blipFill>
          <a:blip r:embed="rId3">
            <a:alphaModFix/>
          </a:blip>
          <a:stretch>
            <a:fillRect/>
          </a:stretch>
        </p:blipFill>
        <p:spPr>
          <a:xfrm>
            <a:off x="777400" y="569450"/>
            <a:ext cx="918549" cy="918549"/>
          </a:xfrm>
          <a:prstGeom prst="rect">
            <a:avLst/>
          </a:prstGeom>
          <a:noFill/>
          <a:ln>
            <a:noFill/>
          </a:ln>
        </p:spPr>
      </p:pic>
      <p:sp>
        <p:nvSpPr>
          <p:cNvPr id="389" name="Google Shape;389;p34"/>
          <p:cNvSpPr txBox="1"/>
          <p:nvPr/>
        </p:nvSpPr>
        <p:spPr>
          <a:xfrm>
            <a:off x="2127875" y="752850"/>
            <a:ext cx="63297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700">
                <a:solidFill>
                  <a:schemeClr val="dk1"/>
                </a:solidFill>
                <a:latin typeface="Calibri"/>
                <a:ea typeface="Calibri"/>
                <a:cs typeface="Calibri"/>
                <a:sym typeface="Calibri"/>
              </a:rPr>
              <a:t>Home: Nơi người dùng được chào đón với sứ mệnh của trang web và bắt đầu hành trình của mình trong thế giới sách.</a:t>
            </a:r>
            <a:endParaRPr sz="1700">
              <a:solidFill>
                <a:schemeClr val="dk1"/>
              </a:solidFill>
              <a:latin typeface="Calibri"/>
              <a:ea typeface="Calibri"/>
              <a:cs typeface="Calibri"/>
              <a:sym typeface="Calibri"/>
            </a:endParaRPr>
          </a:p>
        </p:txBody>
      </p:sp>
      <p:grpSp>
        <p:nvGrpSpPr>
          <p:cNvPr id="390" name="Google Shape;390;p34"/>
          <p:cNvGrpSpPr/>
          <p:nvPr/>
        </p:nvGrpSpPr>
        <p:grpSpPr>
          <a:xfrm>
            <a:off x="1817550" y="151862"/>
            <a:ext cx="2754450" cy="417600"/>
            <a:chOff x="2924961" y="1867298"/>
            <a:chExt cx="3672600" cy="556800"/>
          </a:xfrm>
        </p:grpSpPr>
        <p:sp>
          <p:nvSpPr>
            <p:cNvPr id="391" name="Google Shape;391;p34"/>
            <p:cNvSpPr/>
            <p:nvPr/>
          </p:nvSpPr>
          <p:spPr>
            <a:xfrm>
              <a:off x="2924961" y="1867298"/>
              <a:ext cx="3672600" cy="556800"/>
            </a:xfrm>
            <a:prstGeom prst="parallelogram">
              <a:avLst>
                <a:gd fmla="val 25000" name="adj"/>
              </a:avLst>
            </a:prstGeom>
            <a:solidFill>
              <a:srgbClr val="308B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92" name="Google Shape;392;p34"/>
            <p:cNvGrpSpPr/>
            <p:nvPr/>
          </p:nvGrpSpPr>
          <p:grpSpPr>
            <a:xfrm>
              <a:off x="3044064" y="2035179"/>
              <a:ext cx="237600" cy="237600"/>
              <a:chOff x="7250654" y="2012478"/>
              <a:chExt cx="237600" cy="237600"/>
            </a:xfrm>
          </p:grpSpPr>
          <p:sp>
            <p:nvSpPr>
              <p:cNvPr id="393" name="Google Shape;393;p34"/>
              <p:cNvSpPr/>
              <p:nvPr/>
            </p:nvSpPr>
            <p:spPr>
              <a:xfrm>
                <a:off x="7250654" y="2012478"/>
                <a:ext cx="237600" cy="237600"/>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4" name="Google Shape;394;p34"/>
              <p:cNvSpPr/>
              <p:nvPr/>
            </p:nvSpPr>
            <p:spPr>
              <a:xfrm>
                <a:off x="7288308" y="2050133"/>
                <a:ext cx="162300" cy="1623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95" name="Google Shape;395;p34"/>
            <p:cNvSpPr txBox="1"/>
            <p:nvPr/>
          </p:nvSpPr>
          <p:spPr>
            <a:xfrm flipH="1">
              <a:off x="3467543" y="1969303"/>
              <a:ext cx="22074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396" name="Google Shape;396;p34"/>
            <p:cNvSpPr txBox="1"/>
            <p:nvPr/>
          </p:nvSpPr>
          <p:spPr>
            <a:xfrm flipH="1">
              <a:off x="4703476" y="1940892"/>
              <a:ext cx="14328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vi">
                  <a:solidFill>
                    <a:schemeClr val="lt1"/>
                  </a:solidFill>
                  <a:latin typeface="Calibri"/>
                  <a:ea typeface="Calibri"/>
                  <a:cs typeface="Calibri"/>
                  <a:sym typeface="Calibri"/>
                </a:rPr>
                <a:t>Homepage</a:t>
              </a:r>
              <a:endParaRPr b="1">
                <a:solidFill>
                  <a:schemeClr val="lt1"/>
                </a:solidFill>
                <a:latin typeface="Calibri"/>
                <a:ea typeface="Calibri"/>
                <a:cs typeface="Calibri"/>
                <a:sym typeface="Calibri"/>
              </a:endParaRPr>
            </a:p>
          </p:txBody>
        </p:sp>
      </p:grpSp>
      <p:sp>
        <p:nvSpPr>
          <p:cNvPr id="397" name="Google Shape;397;p34"/>
          <p:cNvSpPr txBox="1"/>
          <p:nvPr/>
        </p:nvSpPr>
        <p:spPr>
          <a:xfrm>
            <a:off x="755500" y="4151600"/>
            <a:ext cx="7445100" cy="97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700">
                <a:solidFill>
                  <a:schemeClr val="dk1"/>
                </a:solidFill>
                <a:latin typeface="Calibri"/>
                <a:ea typeface="Calibri"/>
                <a:cs typeface="Calibri"/>
                <a:sym typeface="Calibri"/>
              </a:rPr>
              <a:t>Trang chủ mang đậm phong cách tĩnh lặng với hình ảnh của một cảnh quan sa mạc yên bình với mặt trời lớn đang lên ở phía sau, là biểu tượng cho thế giới rộng lớn của kiến thức và cuộc phiêu lưu mà sách mang lại. </a:t>
            </a:r>
            <a:endParaRPr sz="1700">
              <a:solidFill>
                <a:schemeClr val="dk1"/>
              </a:solidFill>
              <a:latin typeface="Calibri"/>
              <a:ea typeface="Calibri"/>
              <a:cs typeface="Calibri"/>
              <a:sym typeface="Calibri"/>
            </a:endParaRPr>
          </a:p>
        </p:txBody>
      </p:sp>
      <p:pic>
        <p:nvPicPr>
          <p:cNvPr id="398" name="Google Shape;398;p34"/>
          <p:cNvPicPr preferRelativeResize="0"/>
          <p:nvPr/>
        </p:nvPicPr>
        <p:blipFill>
          <a:blip r:embed="rId4">
            <a:alphaModFix/>
          </a:blip>
          <a:stretch>
            <a:fillRect/>
          </a:stretch>
        </p:blipFill>
        <p:spPr>
          <a:xfrm>
            <a:off x="2428286" y="1739913"/>
            <a:ext cx="4287437" cy="2411699"/>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1000"/>
                                        <p:tgtEl>
                                          <p:spTgt spid="38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pp Start Up Template - www.Freepptbackgrounds.ne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