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8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2" r:id="rId2"/>
  </p:sldMasterIdLst>
  <p:notesMasterIdLst>
    <p:notesMasterId r:id="rId17"/>
  </p:notesMasterIdLst>
  <p:handoutMasterIdLst>
    <p:handoutMasterId r:id="rId18"/>
  </p:handoutMasterIdLst>
  <p:sldIdLst>
    <p:sldId id="256" r:id="rId3"/>
    <p:sldId id="285" r:id="rId4"/>
    <p:sldId id="259" r:id="rId5"/>
    <p:sldId id="288" r:id="rId6"/>
    <p:sldId id="291" r:id="rId7"/>
    <p:sldId id="292" r:id="rId8"/>
    <p:sldId id="293" r:id="rId9"/>
    <p:sldId id="294" r:id="rId10"/>
    <p:sldId id="296" r:id="rId11"/>
    <p:sldId id="297" r:id="rId12"/>
    <p:sldId id="299" r:id="rId13"/>
    <p:sldId id="300" r:id="rId14"/>
    <p:sldId id="295" r:id="rId15"/>
    <p:sldId id="29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RETRO - Showeet.com" id="{15BA8034-F55E-4277-859C-36F5DF4BB9EE}">
          <p14:sldIdLst>
            <p14:sldId id="256"/>
            <p14:sldId id="285"/>
            <p14:sldId id="259"/>
            <p14:sldId id="288"/>
            <p14:sldId id="291"/>
            <p14:sldId id="292"/>
            <p14:sldId id="293"/>
            <p14:sldId id="294"/>
            <p14:sldId id="296"/>
            <p14:sldId id="297"/>
            <p14:sldId id="299"/>
            <p14:sldId id="300"/>
            <p14:sldId id="295"/>
            <p14:sldId id="29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D5727"/>
    <a:srgbClr val="231F20"/>
    <a:srgbClr val="E9DEDB"/>
    <a:srgbClr val="933416"/>
    <a:srgbClr val="B54923"/>
    <a:srgbClr val="1E263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6370" autoAdjust="0"/>
  </p:normalViewPr>
  <p:slideViewPr>
    <p:cSldViewPr snapToGrid="0">
      <p:cViewPr varScale="1">
        <p:scale>
          <a:sx n="117" d="100"/>
          <a:sy n="117" d="100"/>
        </p:scale>
        <p:origin x="108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eg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jpg"/></Relationships>
</file>

<file path=ppt/diagrams/_rels/data4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jp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e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jpg"/></Relationships>
</file>

<file path=ppt/diagrams/_rels/drawing4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07E1B0F-1DBC-4567-9158-F37448F54D9A}" type="doc">
      <dgm:prSet loTypeId="urn:microsoft.com/office/officeart/2008/layout/HexagonCluster" loCatId="picture" qsTypeId="urn:microsoft.com/office/officeart/2005/8/quickstyle/simple1" qsCatId="simple" csTypeId="urn:microsoft.com/office/officeart/2005/8/colors/accent1_2" csCatId="accent1" phldr="1"/>
      <dgm:spPr/>
    </dgm:pt>
    <dgm:pt modelId="{E5910FE2-3765-4247-A759-C2E96E49F61B}">
      <dgm:prSet phldrT="[Text]"/>
      <dgm:spPr/>
      <dgm:t>
        <a:bodyPr/>
        <a:lstStyle/>
        <a:p>
          <a:endParaRPr lang="en-US" dirty="0"/>
        </a:p>
      </dgm:t>
    </dgm:pt>
    <dgm:pt modelId="{DAF0F453-BA10-42CD-B76E-A9D33636B3D4}" type="parTrans" cxnId="{58EED4B4-17DC-461C-8517-757F3A24BD56}">
      <dgm:prSet/>
      <dgm:spPr/>
      <dgm:t>
        <a:bodyPr/>
        <a:lstStyle/>
        <a:p>
          <a:endParaRPr lang="en-US"/>
        </a:p>
      </dgm:t>
    </dgm:pt>
    <dgm:pt modelId="{FBFEB643-29E2-4532-8FF6-36F59F995F82}" type="sibTrans" cxnId="{58EED4B4-17DC-461C-8517-757F3A24BD56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7000" r="-27000"/>
          </a:stretch>
        </a:blipFill>
        <a:ln w="57150">
          <a:solidFill>
            <a:schemeClr val="bg1"/>
          </a:solidFill>
        </a:ln>
      </dgm:spPr>
      <dgm:t>
        <a:bodyPr/>
        <a:lstStyle/>
        <a:p>
          <a:endParaRPr lang="en-US"/>
        </a:p>
      </dgm:t>
    </dgm:pt>
    <dgm:pt modelId="{86ED53AB-E3EB-452B-AA2D-00E1829D6775}" type="pres">
      <dgm:prSet presAssocID="{D07E1B0F-1DBC-4567-9158-F37448F54D9A}" presName="Name0" presStyleCnt="0">
        <dgm:presLayoutVars>
          <dgm:chMax val="21"/>
          <dgm:chPref val="21"/>
        </dgm:presLayoutVars>
      </dgm:prSet>
      <dgm:spPr/>
    </dgm:pt>
    <dgm:pt modelId="{C490B4A4-0DA6-4222-9A77-86D2D4788419}" type="pres">
      <dgm:prSet presAssocID="{E5910FE2-3765-4247-A759-C2E96E49F61B}" presName="text1" presStyleCnt="0"/>
      <dgm:spPr/>
    </dgm:pt>
    <dgm:pt modelId="{284B7059-C241-459B-85E3-229B2D03F5C4}" type="pres">
      <dgm:prSet presAssocID="{E5910FE2-3765-4247-A759-C2E96E49F61B}" presName="textRepeatNode" presStyleLbl="align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4424A72-719D-44E5-B75B-80E07E5B550F}" type="pres">
      <dgm:prSet presAssocID="{E5910FE2-3765-4247-A759-C2E96E49F61B}" presName="textaccent1" presStyleCnt="0"/>
      <dgm:spPr/>
    </dgm:pt>
    <dgm:pt modelId="{D30D8050-B49E-439E-8CE4-B01FFEBD0E5F}" type="pres">
      <dgm:prSet presAssocID="{E5910FE2-3765-4247-A759-C2E96E49F61B}" presName="accentRepeatNode" presStyleLbl="solidAlignAcc1" presStyleIdx="0" presStyleCnt="2"/>
      <dgm:spPr/>
    </dgm:pt>
    <dgm:pt modelId="{D1E7F8B3-AB13-4922-9FD3-E2B7D9C1C88A}" type="pres">
      <dgm:prSet presAssocID="{FBFEB643-29E2-4532-8FF6-36F59F995F82}" presName="image1" presStyleCnt="0"/>
      <dgm:spPr/>
    </dgm:pt>
    <dgm:pt modelId="{01965AC1-A845-4606-ACDC-6C6F75EE442B}" type="pres">
      <dgm:prSet presAssocID="{FBFEB643-29E2-4532-8FF6-36F59F995F82}" presName="imageRepeatNode" presStyleLbl="alignAcc1" presStyleIdx="0" presStyleCnt="1"/>
      <dgm:spPr/>
      <dgm:t>
        <a:bodyPr/>
        <a:lstStyle/>
        <a:p>
          <a:endParaRPr lang="en-US"/>
        </a:p>
      </dgm:t>
    </dgm:pt>
    <dgm:pt modelId="{4CED991F-E085-4948-A6FE-3EE388D62874}" type="pres">
      <dgm:prSet presAssocID="{FBFEB643-29E2-4532-8FF6-36F59F995F82}" presName="imageaccent1" presStyleCnt="0"/>
      <dgm:spPr/>
    </dgm:pt>
    <dgm:pt modelId="{E68FDB04-45D4-4267-934C-06BB41BF24DF}" type="pres">
      <dgm:prSet presAssocID="{FBFEB643-29E2-4532-8FF6-36F59F995F82}" presName="accentRepeatNode" presStyleLbl="solidAlignAcc1" presStyleIdx="1" presStyleCnt="2"/>
      <dgm:spPr/>
    </dgm:pt>
  </dgm:ptLst>
  <dgm:cxnLst>
    <dgm:cxn modelId="{4365F0F1-AB40-4700-9CA4-526814682F47}" type="presOf" srcId="{E5910FE2-3765-4247-A759-C2E96E49F61B}" destId="{284B7059-C241-459B-85E3-229B2D03F5C4}" srcOrd="0" destOrd="0" presId="urn:microsoft.com/office/officeart/2008/layout/HexagonCluster"/>
    <dgm:cxn modelId="{CFE8AE2E-2E9C-4931-974F-D14BA592B2D0}" type="presOf" srcId="{FBFEB643-29E2-4532-8FF6-36F59F995F82}" destId="{01965AC1-A845-4606-ACDC-6C6F75EE442B}" srcOrd="0" destOrd="0" presId="urn:microsoft.com/office/officeart/2008/layout/HexagonCluster"/>
    <dgm:cxn modelId="{58EED4B4-17DC-461C-8517-757F3A24BD56}" srcId="{D07E1B0F-1DBC-4567-9158-F37448F54D9A}" destId="{E5910FE2-3765-4247-A759-C2E96E49F61B}" srcOrd="0" destOrd="0" parTransId="{DAF0F453-BA10-42CD-B76E-A9D33636B3D4}" sibTransId="{FBFEB643-29E2-4532-8FF6-36F59F995F82}"/>
    <dgm:cxn modelId="{2A86C544-B603-4299-B1A7-1D633825C760}" type="presOf" srcId="{D07E1B0F-1DBC-4567-9158-F37448F54D9A}" destId="{86ED53AB-E3EB-452B-AA2D-00E1829D6775}" srcOrd="0" destOrd="0" presId="urn:microsoft.com/office/officeart/2008/layout/HexagonCluster"/>
    <dgm:cxn modelId="{8AE1503E-1F85-4FDE-9C49-A580A982E972}" type="presParOf" srcId="{86ED53AB-E3EB-452B-AA2D-00E1829D6775}" destId="{C490B4A4-0DA6-4222-9A77-86D2D4788419}" srcOrd="0" destOrd="0" presId="urn:microsoft.com/office/officeart/2008/layout/HexagonCluster"/>
    <dgm:cxn modelId="{A8125E75-48CF-48AD-B74C-23C25ECAF2E7}" type="presParOf" srcId="{C490B4A4-0DA6-4222-9A77-86D2D4788419}" destId="{284B7059-C241-459B-85E3-229B2D03F5C4}" srcOrd="0" destOrd="0" presId="urn:microsoft.com/office/officeart/2008/layout/HexagonCluster"/>
    <dgm:cxn modelId="{DEAD00A7-BA48-475D-86FD-4D53ED74A435}" type="presParOf" srcId="{86ED53AB-E3EB-452B-AA2D-00E1829D6775}" destId="{34424A72-719D-44E5-B75B-80E07E5B550F}" srcOrd="1" destOrd="0" presId="urn:microsoft.com/office/officeart/2008/layout/HexagonCluster"/>
    <dgm:cxn modelId="{22D0192E-5AE8-4245-8D9E-8382EAC8A529}" type="presParOf" srcId="{34424A72-719D-44E5-B75B-80E07E5B550F}" destId="{D30D8050-B49E-439E-8CE4-B01FFEBD0E5F}" srcOrd="0" destOrd="0" presId="urn:microsoft.com/office/officeart/2008/layout/HexagonCluster"/>
    <dgm:cxn modelId="{BFF77A91-9A6F-4AC3-A096-0516EE68B96C}" type="presParOf" srcId="{86ED53AB-E3EB-452B-AA2D-00E1829D6775}" destId="{D1E7F8B3-AB13-4922-9FD3-E2B7D9C1C88A}" srcOrd="2" destOrd="0" presId="urn:microsoft.com/office/officeart/2008/layout/HexagonCluster"/>
    <dgm:cxn modelId="{EC1F34E6-4B33-4853-866A-46B707BAB4BC}" type="presParOf" srcId="{D1E7F8B3-AB13-4922-9FD3-E2B7D9C1C88A}" destId="{01965AC1-A845-4606-ACDC-6C6F75EE442B}" srcOrd="0" destOrd="0" presId="urn:microsoft.com/office/officeart/2008/layout/HexagonCluster"/>
    <dgm:cxn modelId="{86509905-CAB3-40D5-8FB4-1A9086855101}" type="presParOf" srcId="{86ED53AB-E3EB-452B-AA2D-00E1829D6775}" destId="{4CED991F-E085-4948-A6FE-3EE388D62874}" srcOrd="3" destOrd="0" presId="urn:microsoft.com/office/officeart/2008/layout/HexagonCluster"/>
    <dgm:cxn modelId="{B64BB821-8D7C-4C2A-8B90-BA1A6D6346F2}" type="presParOf" srcId="{4CED991F-E085-4948-A6FE-3EE388D62874}" destId="{E68FDB04-45D4-4267-934C-06BB41BF24DF}" srcOrd="0" destOrd="0" presId="urn:microsoft.com/office/officeart/2008/layout/HexagonCluster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07E1B0F-1DBC-4567-9158-F37448F54D9A}" type="doc">
      <dgm:prSet loTypeId="urn:microsoft.com/office/officeart/2008/layout/HexagonCluster" loCatId="picture" qsTypeId="urn:microsoft.com/office/officeart/2005/8/quickstyle/simple1" qsCatId="simple" csTypeId="urn:microsoft.com/office/officeart/2005/8/colors/accent1_2" csCatId="accent1" phldr="1"/>
      <dgm:spPr/>
    </dgm:pt>
    <dgm:pt modelId="{E5910FE2-3765-4247-A759-C2E96E49F61B}">
      <dgm:prSet phldrT="[Text]"/>
      <dgm:spPr/>
      <dgm:t>
        <a:bodyPr/>
        <a:lstStyle/>
        <a:p>
          <a:endParaRPr lang="en-US" dirty="0"/>
        </a:p>
      </dgm:t>
    </dgm:pt>
    <dgm:pt modelId="{DAF0F453-BA10-42CD-B76E-A9D33636B3D4}" type="parTrans" cxnId="{58EED4B4-17DC-461C-8517-757F3A24BD56}">
      <dgm:prSet/>
      <dgm:spPr/>
      <dgm:t>
        <a:bodyPr/>
        <a:lstStyle/>
        <a:p>
          <a:endParaRPr lang="en-US"/>
        </a:p>
      </dgm:t>
    </dgm:pt>
    <dgm:pt modelId="{FBFEB643-29E2-4532-8FF6-36F59F995F82}" type="sibTrans" cxnId="{58EED4B4-17DC-461C-8517-757F3A24BD56}">
      <dgm:prSet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7000" r="-27000"/>
          </a:stretch>
        </a:blipFill>
        <a:ln w="57150">
          <a:solidFill>
            <a:schemeClr val="bg1"/>
          </a:solidFill>
        </a:ln>
      </dgm:spPr>
      <dgm:t>
        <a:bodyPr/>
        <a:lstStyle/>
        <a:p>
          <a:endParaRPr lang="en-US"/>
        </a:p>
      </dgm:t>
    </dgm:pt>
    <dgm:pt modelId="{86ED53AB-E3EB-452B-AA2D-00E1829D6775}" type="pres">
      <dgm:prSet presAssocID="{D07E1B0F-1DBC-4567-9158-F37448F54D9A}" presName="Name0" presStyleCnt="0">
        <dgm:presLayoutVars>
          <dgm:chMax val="21"/>
          <dgm:chPref val="21"/>
        </dgm:presLayoutVars>
      </dgm:prSet>
      <dgm:spPr/>
    </dgm:pt>
    <dgm:pt modelId="{C490B4A4-0DA6-4222-9A77-86D2D4788419}" type="pres">
      <dgm:prSet presAssocID="{E5910FE2-3765-4247-A759-C2E96E49F61B}" presName="text1" presStyleCnt="0"/>
      <dgm:spPr/>
    </dgm:pt>
    <dgm:pt modelId="{284B7059-C241-459B-85E3-229B2D03F5C4}" type="pres">
      <dgm:prSet presAssocID="{E5910FE2-3765-4247-A759-C2E96E49F61B}" presName="textRepeatNode" presStyleLbl="alignNode1" presStyleIdx="0" presStyleCnt="1" custLinFactNeighborX="-61998" custLinFactNeighborY="-254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4424A72-719D-44E5-B75B-80E07E5B550F}" type="pres">
      <dgm:prSet presAssocID="{E5910FE2-3765-4247-A759-C2E96E49F61B}" presName="textaccent1" presStyleCnt="0"/>
      <dgm:spPr/>
    </dgm:pt>
    <dgm:pt modelId="{D30D8050-B49E-439E-8CE4-B01FFEBD0E5F}" type="pres">
      <dgm:prSet presAssocID="{E5910FE2-3765-4247-A759-C2E96E49F61B}" presName="accentRepeatNode" presStyleLbl="solidAlignAcc1" presStyleIdx="0" presStyleCnt="2" custLinFactNeighborX="-32335" custLinFactNeighborY="3091"/>
      <dgm:spPr/>
    </dgm:pt>
    <dgm:pt modelId="{D1E7F8B3-AB13-4922-9FD3-E2B7D9C1C88A}" type="pres">
      <dgm:prSet presAssocID="{FBFEB643-29E2-4532-8FF6-36F59F995F82}" presName="image1" presStyleCnt="0"/>
      <dgm:spPr/>
    </dgm:pt>
    <dgm:pt modelId="{01965AC1-A845-4606-ACDC-6C6F75EE442B}" type="pres">
      <dgm:prSet presAssocID="{FBFEB643-29E2-4532-8FF6-36F59F995F82}" presName="imageRepeatNode" presStyleLbl="alignAcc1" presStyleIdx="0" presStyleCnt="1"/>
      <dgm:spPr/>
      <dgm:t>
        <a:bodyPr/>
        <a:lstStyle/>
        <a:p>
          <a:endParaRPr lang="en-US"/>
        </a:p>
      </dgm:t>
    </dgm:pt>
    <dgm:pt modelId="{4CED991F-E085-4948-A6FE-3EE388D62874}" type="pres">
      <dgm:prSet presAssocID="{FBFEB643-29E2-4532-8FF6-36F59F995F82}" presName="imageaccent1" presStyleCnt="0"/>
      <dgm:spPr/>
    </dgm:pt>
    <dgm:pt modelId="{E68FDB04-45D4-4267-934C-06BB41BF24DF}" type="pres">
      <dgm:prSet presAssocID="{FBFEB643-29E2-4532-8FF6-36F59F995F82}" presName="accentRepeatNode" presStyleLbl="solidAlignAcc1" presStyleIdx="1" presStyleCnt="2"/>
      <dgm:spPr/>
    </dgm:pt>
  </dgm:ptLst>
  <dgm:cxnLst>
    <dgm:cxn modelId="{4365F0F1-AB40-4700-9CA4-526814682F47}" type="presOf" srcId="{E5910FE2-3765-4247-A759-C2E96E49F61B}" destId="{284B7059-C241-459B-85E3-229B2D03F5C4}" srcOrd="0" destOrd="0" presId="urn:microsoft.com/office/officeart/2008/layout/HexagonCluster"/>
    <dgm:cxn modelId="{CFE8AE2E-2E9C-4931-974F-D14BA592B2D0}" type="presOf" srcId="{FBFEB643-29E2-4532-8FF6-36F59F995F82}" destId="{01965AC1-A845-4606-ACDC-6C6F75EE442B}" srcOrd="0" destOrd="0" presId="urn:microsoft.com/office/officeart/2008/layout/HexagonCluster"/>
    <dgm:cxn modelId="{58EED4B4-17DC-461C-8517-757F3A24BD56}" srcId="{D07E1B0F-1DBC-4567-9158-F37448F54D9A}" destId="{E5910FE2-3765-4247-A759-C2E96E49F61B}" srcOrd="0" destOrd="0" parTransId="{DAF0F453-BA10-42CD-B76E-A9D33636B3D4}" sibTransId="{FBFEB643-29E2-4532-8FF6-36F59F995F82}"/>
    <dgm:cxn modelId="{2A86C544-B603-4299-B1A7-1D633825C760}" type="presOf" srcId="{D07E1B0F-1DBC-4567-9158-F37448F54D9A}" destId="{86ED53AB-E3EB-452B-AA2D-00E1829D6775}" srcOrd="0" destOrd="0" presId="urn:microsoft.com/office/officeart/2008/layout/HexagonCluster"/>
    <dgm:cxn modelId="{8AE1503E-1F85-4FDE-9C49-A580A982E972}" type="presParOf" srcId="{86ED53AB-E3EB-452B-AA2D-00E1829D6775}" destId="{C490B4A4-0DA6-4222-9A77-86D2D4788419}" srcOrd="0" destOrd="0" presId="urn:microsoft.com/office/officeart/2008/layout/HexagonCluster"/>
    <dgm:cxn modelId="{A8125E75-48CF-48AD-B74C-23C25ECAF2E7}" type="presParOf" srcId="{C490B4A4-0DA6-4222-9A77-86D2D4788419}" destId="{284B7059-C241-459B-85E3-229B2D03F5C4}" srcOrd="0" destOrd="0" presId="urn:microsoft.com/office/officeart/2008/layout/HexagonCluster"/>
    <dgm:cxn modelId="{DEAD00A7-BA48-475D-86FD-4D53ED74A435}" type="presParOf" srcId="{86ED53AB-E3EB-452B-AA2D-00E1829D6775}" destId="{34424A72-719D-44E5-B75B-80E07E5B550F}" srcOrd="1" destOrd="0" presId="urn:microsoft.com/office/officeart/2008/layout/HexagonCluster"/>
    <dgm:cxn modelId="{22D0192E-5AE8-4245-8D9E-8382EAC8A529}" type="presParOf" srcId="{34424A72-719D-44E5-B75B-80E07E5B550F}" destId="{D30D8050-B49E-439E-8CE4-B01FFEBD0E5F}" srcOrd="0" destOrd="0" presId="urn:microsoft.com/office/officeart/2008/layout/HexagonCluster"/>
    <dgm:cxn modelId="{BFF77A91-9A6F-4AC3-A096-0516EE68B96C}" type="presParOf" srcId="{86ED53AB-E3EB-452B-AA2D-00E1829D6775}" destId="{D1E7F8B3-AB13-4922-9FD3-E2B7D9C1C88A}" srcOrd="2" destOrd="0" presId="urn:microsoft.com/office/officeart/2008/layout/HexagonCluster"/>
    <dgm:cxn modelId="{EC1F34E6-4B33-4853-866A-46B707BAB4BC}" type="presParOf" srcId="{D1E7F8B3-AB13-4922-9FD3-E2B7D9C1C88A}" destId="{01965AC1-A845-4606-ACDC-6C6F75EE442B}" srcOrd="0" destOrd="0" presId="urn:microsoft.com/office/officeart/2008/layout/HexagonCluster"/>
    <dgm:cxn modelId="{86509905-CAB3-40D5-8FB4-1A9086855101}" type="presParOf" srcId="{86ED53AB-E3EB-452B-AA2D-00E1829D6775}" destId="{4CED991F-E085-4948-A6FE-3EE388D62874}" srcOrd="3" destOrd="0" presId="urn:microsoft.com/office/officeart/2008/layout/HexagonCluster"/>
    <dgm:cxn modelId="{B64BB821-8D7C-4C2A-8B90-BA1A6D6346F2}" type="presParOf" srcId="{4CED991F-E085-4948-A6FE-3EE388D62874}" destId="{E68FDB04-45D4-4267-934C-06BB41BF24DF}" srcOrd="0" destOrd="0" presId="urn:microsoft.com/office/officeart/2008/layout/HexagonCluster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07E1B0F-1DBC-4567-9158-F37448F54D9A}" type="doc">
      <dgm:prSet loTypeId="urn:microsoft.com/office/officeart/2008/layout/HexagonCluster" loCatId="picture" qsTypeId="urn:microsoft.com/office/officeart/2005/8/quickstyle/simple1" qsCatId="simple" csTypeId="urn:microsoft.com/office/officeart/2005/8/colors/accent1_2" csCatId="accent1" phldr="1"/>
      <dgm:spPr/>
    </dgm:pt>
    <dgm:pt modelId="{E5910FE2-3765-4247-A759-C2E96E49F61B}">
      <dgm:prSet phldrT="[Text]"/>
      <dgm:spPr/>
      <dgm:t>
        <a:bodyPr/>
        <a:lstStyle/>
        <a:p>
          <a:endParaRPr lang="en-US" dirty="0"/>
        </a:p>
      </dgm:t>
    </dgm:pt>
    <dgm:pt modelId="{DAF0F453-BA10-42CD-B76E-A9D33636B3D4}" type="parTrans" cxnId="{58EED4B4-17DC-461C-8517-757F3A24BD56}">
      <dgm:prSet/>
      <dgm:spPr/>
      <dgm:t>
        <a:bodyPr/>
        <a:lstStyle/>
        <a:p>
          <a:endParaRPr lang="en-US"/>
        </a:p>
      </dgm:t>
    </dgm:pt>
    <dgm:pt modelId="{FBFEB643-29E2-4532-8FF6-36F59F995F82}" type="sibTrans" cxnId="{58EED4B4-17DC-461C-8517-757F3A24BD56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1000" r="-41000"/>
          </a:stretch>
        </a:blipFill>
        <a:ln w="57150">
          <a:solidFill>
            <a:schemeClr val="bg1"/>
          </a:solidFill>
        </a:ln>
      </dgm:spPr>
      <dgm:t>
        <a:bodyPr/>
        <a:lstStyle/>
        <a:p>
          <a:endParaRPr lang="en-US"/>
        </a:p>
      </dgm:t>
    </dgm:pt>
    <dgm:pt modelId="{86ED53AB-E3EB-452B-AA2D-00E1829D6775}" type="pres">
      <dgm:prSet presAssocID="{D07E1B0F-1DBC-4567-9158-F37448F54D9A}" presName="Name0" presStyleCnt="0">
        <dgm:presLayoutVars>
          <dgm:chMax val="21"/>
          <dgm:chPref val="21"/>
        </dgm:presLayoutVars>
      </dgm:prSet>
      <dgm:spPr/>
    </dgm:pt>
    <dgm:pt modelId="{C490B4A4-0DA6-4222-9A77-86D2D4788419}" type="pres">
      <dgm:prSet presAssocID="{E5910FE2-3765-4247-A759-C2E96E49F61B}" presName="text1" presStyleCnt="0"/>
      <dgm:spPr/>
    </dgm:pt>
    <dgm:pt modelId="{284B7059-C241-459B-85E3-229B2D03F5C4}" type="pres">
      <dgm:prSet presAssocID="{E5910FE2-3765-4247-A759-C2E96E49F61B}" presName="textRepeatNode" presStyleLbl="alignNode1" presStyleIdx="0" presStyleCnt="1" custLinFactX="-6152" custLinFactNeighborX="-100000" custLinFactNeighborY="-254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4424A72-719D-44E5-B75B-80E07E5B550F}" type="pres">
      <dgm:prSet presAssocID="{E5910FE2-3765-4247-A759-C2E96E49F61B}" presName="textaccent1" presStyleCnt="0"/>
      <dgm:spPr/>
    </dgm:pt>
    <dgm:pt modelId="{D30D8050-B49E-439E-8CE4-B01FFEBD0E5F}" type="pres">
      <dgm:prSet presAssocID="{E5910FE2-3765-4247-A759-C2E96E49F61B}" presName="accentRepeatNode" presStyleLbl="solidAlignAcc1" presStyleIdx="0" presStyleCnt="2" custLinFactX="-100000" custLinFactNeighborX="-126343" custLinFactNeighborY="60058"/>
      <dgm:spPr/>
    </dgm:pt>
    <dgm:pt modelId="{D1E7F8B3-AB13-4922-9FD3-E2B7D9C1C88A}" type="pres">
      <dgm:prSet presAssocID="{FBFEB643-29E2-4532-8FF6-36F59F995F82}" presName="image1" presStyleCnt="0"/>
      <dgm:spPr/>
    </dgm:pt>
    <dgm:pt modelId="{01965AC1-A845-4606-ACDC-6C6F75EE442B}" type="pres">
      <dgm:prSet presAssocID="{FBFEB643-29E2-4532-8FF6-36F59F995F82}" presName="imageRepeatNode" presStyleLbl="alignAcc1" presStyleIdx="0" presStyleCnt="1"/>
      <dgm:spPr/>
      <dgm:t>
        <a:bodyPr/>
        <a:lstStyle/>
        <a:p>
          <a:endParaRPr lang="en-US"/>
        </a:p>
      </dgm:t>
    </dgm:pt>
    <dgm:pt modelId="{4CED991F-E085-4948-A6FE-3EE388D62874}" type="pres">
      <dgm:prSet presAssocID="{FBFEB643-29E2-4532-8FF6-36F59F995F82}" presName="imageaccent1" presStyleCnt="0"/>
      <dgm:spPr/>
    </dgm:pt>
    <dgm:pt modelId="{E68FDB04-45D4-4267-934C-06BB41BF24DF}" type="pres">
      <dgm:prSet presAssocID="{FBFEB643-29E2-4532-8FF6-36F59F995F82}" presName="accentRepeatNode" presStyleLbl="solidAlignAcc1" presStyleIdx="1" presStyleCnt="2" custLinFactNeighborX="-1842" custLinFactNeighborY="-17986"/>
      <dgm:spPr/>
    </dgm:pt>
  </dgm:ptLst>
  <dgm:cxnLst>
    <dgm:cxn modelId="{7A2D1949-C640-4D4F-AF42-4B08A5D40FDA}" type="presOf" srcId="{FBFEB643-29E2-4532-8FF6-36F59F995F82}" destId="{01965AC1-A845-4606-ACDC-6C6F75EE442B}" srcOrd="0" destOrd="0" presId="urn:microsoft.com/office/officeart/2008/layout/HexagonCluster"/>
    <dgm:cxn modelId="{58EED4B4-17DC-461C-8517-757F3A24BD56}" srcId="{D07E1B0F-1DBC-4567-9158-F37448F54D9A}" destId="{E5910FE2-3765-4247-A759-C2E96E49F61B}" srcOrd="0" destOrd="0" parTransId="{DAF0F453-BA10-42CD-B76E-A9D33636B3D4}" sibTransId="{FBFEB643-29E2-4532-8FF6-36F59F995F82}"/>
    <dgm:cxn modelId="{FEF0AD64-8ECD-4B14-B5CA-C0FC9DD578A4}" type="presOf" srcId="{D07E1B0F-1DBC-4567-9158-F37448F54D9A}" destId="{86ED53AB-E3EB-452B-AA2D-00E1829D6775}" srcOrd="0" destOrd="0" presId="urn:microsoft.com/office/officeart/2008/layout/HexagonCluster"/>
    <dgm:cxn modelId="{57A52211-693C-4020-9377-EE64D2C02C9C}" type="presOf" srcId="{E5910FE2-3765-4247-A759-C2E96E49F61B}" destId="{284B7059-C241-459B-85E3-229B2D03F5C4}" srcOrd="0" destOrd="0" presId="urn:microsoft.com/office/officeart/2008/layout/HexagonCluster"/>
    <dgm:cxn modelId="{865BB8E6-9E5A-4F4A-8FA7-EEA97695C77F}" type="presParOf" srcId="{86ED53AB-E3EB-452B-AA2D-00E1829D6775}" destId="{C490B4A4-0DA6-4222-9A77-86D2D4788419}" srcOrd="0" destOrd="0" presId="urn:microsoft.com/office/officeart/2008/layout/HexagonCluster"/>
    <dgm:cxn modelId="{5BA680E2-C777-4D53-A099-B2695874E95A}" type="presParOf" srcId="{C490B4A4-0DA6-4222-9A77-86D2D4788419}" destId="{284B7059-C241-459B-85E3-229B2D03F5C4}" srcOrd="0" destOrd="0" presId="urn:microsoft.com/office/officeart/2008/layout/HexagonCluster"/>
    <dgm:cxn modelId="{C2EE3823-DB8D-4330-A6BA-A996D689D966}" type="presParOf" srcId="{86ED53AB-E3EB-452B-AA2D-00E1829D6775}" destId="{34424A72-719D-44E5-B75B-80E07E5B550F}" srcOrd="1" destOrd="0" presId="urn:microsoft.com/office/officeart/2008/layout/HexagonCluster"/>
    <dgm:cxn modelId="{4F82CFD2-9351-46E3-A1A1-7804B0AE7CA3}" type="presParOf" srcId="{34424A72-719D-44E5-B75B-80E07E5B550F}" destId="{D30D8050-B49E-439E-8CE4-B01FFEBD0E5F}" srcOrd="0" destOrd="0" presId="urn:microsoft.com/office/officeart/2008/layout/HexagonCluster"/>
    <dgm:cxn modelId="{064E8970-A029-4A4D-930F-EADC1FB35253}" type="presParOf" srcId="{86ED53AB-E3EB-452B-AA2D-00E1829D6775}" destId="{D1E7F8B3-AB13-4922-9FD3-E2B7D9C1C88A}" srcOrd="2" destOrd="0" presId="urn:microsoft.com/office/officeart/2008/layout/HexagonCluster"/>
    <dgm:cxn modelId="{46C59806-0AC3-4FA0-8F59-7EAAB9F76691}" type="presParOf" srcId="{D1E7F8B3-AB13-4922-9FD3-E2B7D9C1C88A}" destId="{01965AC1-A845-4606-ACDC-6C6F75EE442B}" srcOrd="0" destOrd="0" presId="urn:microsoft.com/office/officeart/2008/layout/HexagonCluster"/>
    <dgm:cxn modelId="{632A059B-A39D-4FED-A4DB-92F27E2744B6}" type="presParOf" srcId="{86ED53AB-E3EB-452B-AA2D-00E1829D6775}" destId="{4CED991F-E085-4948-A6FE-3EE388D62874}" srcOrd="3" destOrd="0" presId="urn:microsoft.com/office/officeart/2008/layout/HexagonCluster"/>
    <dgm:cxn modelId="{2EBDD691-2425-4D8C-BA63-CD8D4619D52C}" type="presParOf" srcId="{4CED991F-E085-4948-A6FE-3EE388D62874}" destId="{E68FDB04-45D4-4267-934C-06BB41BF24DF}" srcOrd="0" destOrd="0" presId="urn:microsoft.com/office/officeart/2008/layout/HexagonCluster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07E1B0F-1DBC-4567-9158-F37448F54D9A}" type="doc">
      <dgm:prSet loTypeId="urn:microsoft.com/office/officeart/2008/layout/HexagonCluster" loCatId="picture" qsTypeId="urn:microsoft.com/office/officeart/2005/8/quickstyle/simple1" qsCatId="simple" csTypeId="urn:microsoft.com/office/officeart/2005/8/colors/accent1_2" csCatId="accent1" phldr="1"/>
      <dgm:spPr/>
    </dgm:pt>
    <dgm:pt modelId="{E5910FE2-3765-4247-A759-C2E96E49F61B}">
      <dgm:prSet phldrT="[Text]"/>
      <dgm:spPr/>
      <dgm:t>
        <a:bodyPr/>
        <a:lstStyle/>
        <a:p>
          <a:endParaRPr lang="en-US" dirty="0"/>
        </a:p>
      </dgm:t>
    </dgm:pt>
    <dgm:pt modelId="{DAF0F453-BA10-42CD-B76E-A9D33636B3D4}" type="parTrans" cxnId="{58EED4B4-17DC-461C-8517-757F3A24BD56}">
      <dgm:prSet/>
      <dgm:spPr/>
      <dgm:t>
        <a:bodyPr/>
        <a:lstStyle/>
        <a:p>
          <a:endParaRPr lang="en-US"/>
        </a:p>
      </dgm:t>
    </dgm:pt>
    <dgm:pt modelId="{FBFEB643-29E2-4532-8FF6-36F59F995F82}" type="sibTrans" cxnId="{58EED4B4-17DC-461C-8517-757F3A24BD56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5000" r="-15000"/>
          </a:stretch>
        </a:blipFill>
        <a:ln w="57150">
          <a:solidFill>
            <a:schemeClr val="bg1"/>
          </a:solidFill>
        </a:ln>
      </dgm:spPr>
      <dgm:t>
        <a:bodyPr/>
        <a:lstStyle/>
        <a:p>
          <a:endParaRPr lang="en-US"/>
        </a:p>
      </dgm:t>
    </dgm:pt>
    <dgm:pt modelId="{86ED53AB-E3EB-452B-AA2D-00E1829D6775}" type="pres">
      <dgm:prSet presAssocID="{D07E1B0F-1DBC-4567-9158-F37448F54D9A}" presName="Name0" presStyleCnt="0">
        <dgm:presLayoutVars>
          <dgm:chMax val="21"/>
          <dgm:chPref val="21"/>
        </dgm:presLayoutVars>
      </dgm:prSet>
      <dgm:spPr/>
    </dgm:pt>
    <dgm:pt modelId="{C490B4A4-0DA6-4222-9A77-86D2D4788419}" type="pres">
      <dgm:prSet presAssocID="{E5910FE2-3765-4247-A759-C2E96E49F61B}" presName="text1" presStyleCnt="0"/>
      <dgm:spPr/>
    </dgm:pt>
    <dgm:pt modelId="{284B7059-C241-459B-85E3-229B2D03F5C4}" type="pres">
      <dgm:prSet presAssocID="{E5910FE2-3765-4247-A759-C2E96E49F61B}" presName="textRepeatNode" presStyleLbl="alignNode1" presStyleIdx="0" presStyleCnt="1" custLinFactNeighborX="-42823" custLinFactNeighborY="-5337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4424A72-719D-44E5-B75B-80E07E5B550F}" type="pres">
      <dgm:prSet presAssocID="{E5910FE2-3765-4247-A759-C2E96E49F61B}" presName="textaccent1" presStyleCnt="0"/>
      <dgm:spPr/>
    </dgm:pt>
    <dgm:pt modelId="{D30D8050-B49E-439E-8CE4-B01FFEBD0E5F}" type="pres">
      <dgm:prSet presAssocID="{E5910FE2-3765-4247-A759-C2E96E49F61B}" presName="accentRepeatNode" presStyleLbl="solidAlignAcc1" presStyleIdx="0" presStyleCnt="2" custLinFactX="-178317" custLinFactY="-107207" custLinFactNeighborX="-200000" custLinFactNeighborY="-200000"/>
      <dgm:spPr/>
    </dgm:pt>
    <dgm:pt modelId="{D1E7F8B3-AB13-4922-9FD3-E2B7D9C1C88A}" type="pres">
      <dgm:prSet presAssocID="{FBFEB643-29E2-4532-8FF6-36F59F995F82}" presName="image1" presStyleCnt="0"/>
      <dgm:spPr/>
    </dgm:pt>
    <dgm:pt modelId="{01965AC1-A845-4606-ACDC-6C6F75EE442B}" type="pres">
      <dgm:prSet presAssocID="{FBFEB643-29E2-4532-8FF6-36F59F995F82}" presName="imageRepeatNode" presStyleLbl="alignAcc1" presStyleIdx="0" presStyleCnt="1" custLinFactNeighborX="63209" custLinFactNeighborY="50635"/>
      <dgm:spPr/>
      <dgm:t>
        <a:bodyPr/>
        <a:lstStyle/>
        <a:p>
          <a:endParaRPr lang="en-US"/>
        </a:p>
      </dgm:t>
    </dgm:pt>
    <dgm:pt modelId="{4CED991F-E085-4948-A6FE-3EE388D62874}" type="pres">
      <dgm:prSet presAssocID="{FBFEB643-29E2-4532-8FF6-36F59F995F82}" presName="imageaccent1" presStyleCnt="0"/>
      <dgm:spPr/>
    </dgm:pt>
    <dgm:pt modelId="{E68FDB04-45D4-4267-934C-06BB41BF24DF}" type="pres">
      <dgm:prSet presAssocID="{FBFEB643-29E2-4532-8FF6-36F59F995F82}" presName="accentRepeatNode" presStyleLbl="solidAlignAcc1" presStyleIdx="1" presStyleCnt="2" custLinFactX="-64908" custLinFactNeighborX="-100000" custLinFactNeighborY="-78675"/>
      <dgm:spPr/>
    </dgm:pt>
  </dgm:ptLst>
  <dgm:cxnLst>
    <dgm:cxn modelId="{58EED4B4-17DC-461C-8517-757F3A24BD56}" srcId="{D07E1B0F-1DBC-4567-9158-F37448F54D9A}" destId="{E5910FE2-3765-4247-A759-C2E96E49F61B}" srcOrd="0" destOrd="0" parTransId="{DAF0F453-BA10-42CD-B76E-A9D33636B3D4}" sibTransId="{FBFEB643-29E2-4532-8FF6-36F59F995F82}"/>
    <dgm:cxn modelId="{D3D1CB76-0D3E-4B17-8E1C-ED789489F90E}" type="presOf" srcId="{FBFEB643-29E2-4532-8FF6-36F59F995F82}" destId="{01965AC1-A845-4606-ACDC-6C6F75EE442B}" srcOrd="0" destOrd="0" presId="urn:microsoft.com/office/officeart/2008/layout/HexagonCluster"/>
    <dgm:cxn modelId="{5152CB09-10F1-4ECC-9600-D026C4A95E10}" type="presOf" srcId="{E5910FE2-3765-4247-A759-C2E96E49F61B}" destId="{284B7059-C241-459B-85E3-229B2D03F5C4}" srcOrd="0" destOrd="0" presId="urn:microsoft.com/office/officeart/2008/layout/HexagonCluster"/>
    <dgm:cxn modelId="{BCD8961C-73CF-482D-BE0B-88B43132CB70}" type="presOf" srcId="{D07E1B0F-1DBC-4567-9158-F37448F54D9A}" destId="{86ED53AB-E3EB-452B-AA2D-00E1829D6775}" srcOrd="0" destOrd="0" presId="urn:microsoft.com/office/officeart/2008/layout/HexagonCluster"/>
    <dgm:cxn modelId="{BD2EDD20-7528-408E-95AD-909FD0F0B15A}" type="presParOf" srcId="{86ED53AB-E3EB-452B-AA2D-00E1829D6775}" destId="{C490B4A4-0DA6-4222-9A77-86D2D4788419}" srcOrd="0" destOrd="0" presId="urn:microsoft.com/office/officeart/2008/layout/HexagonCluster"/>
    <dgm:cxn modelId="{88680CD2-AA88-46D1-94E9-AFC5CC07308A}" type="presParOf" srcId="{C490B4A4-0DA6-4222-9A77-86D2D4788419}" destId="{284B7059-C241-459B-85E3-229B2D03F5C4}" srcOrd="0" destOrd="0" presId="urn:microsoft.com/office/officeart/2008/layout/HexagonCluster"/>
    <dgm:cxn modelId="{DA6E0ABD-E973-48C3-887A-E8AD8E0EA37C}" type="presParOf" srcId="{86ED53AB-E3EB-452B-AA2D-00E1829D6775}" destId="{34424A72-719D-44E5-B75B-80E07E5B550F}" srcOrd="1" destOrd="0" presId="urn:microsoft.com/office/officeart/2008/layout/HexagonCluster"/>
    <dgm:cxn modelId="{C0488AA0-B5D8-49DA-844C-7F8DA38DB346}" type="presParOf" srcId="{34424A72-719D-44E5-B75B-80E07E5B550F}" destId="{D30D8050-B49E-439E-8CE4-B01FFEBD0E5F}" srcOrd="0" destOrd="0" presId="urn:microsoft.com/office/officeart/2008/layout/HexagonCluster"/>
    <dgm:cxn modelId="{D345E14E-1734-4B6B-AAE1-15977DF4D454}" type="presParOf" srcId="{86ED53AB-E3EB-452B-AA2D-00E1829D6775}" destId="{D1E7F8B3-AB13-4922-9FD3-E2B7D9C1C88A}" srcOrd="2" destOrd="0" presId="urn:microsoft.com/office/officeart/2008/layout/HexagonCluster"/>
    <dgm:cxn modelId="{DA7CEDEE-2BFB-41FE-8177-CAA693EBEBDB}" type="presParOf" srcId="{D1E7F8B3-AB13-4922-9FD3-E2B7D9C1C88A}" destId="{01965AC1-A845-4606-ACDC-6C6F75EE442B}" srcOrd="0" destOrd="0" presId="urn:microsoft.com/office/officeart/2008/layout/HexagonCluster"/>
    <dgm:cxn modelId="{C042CE1C-F318-4741-B024-8D01F7EAA5C9}" type="presParOf" srcId="{86ED53AB-E3EB-452B-AA2D-00E1829D6775}" destId="{4CED991F-E085-4948-A6FE-3EE388D62874}" srcOrd="3" destOrd="0" presId="urn:microsoft.com/office/officeart/2008/layout/HexagonCluster"/>
    <dgm:cxn modelId="{1DB980B5-A9DD-4A91-A8A6-433803F030CF}" type="presParOf" srcId="{4CED991F-E085-4948-A6FE-3EE388D62874}" destId="{E68FDB04-45D4-4267-934C-06BB41BF24DF}" srcOrd="0" destOrd="0" presId="urn:microsoft.com/office/officeart/2008/layout/HexagonCluster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07E1B0F-1DBC-4567-9158-F37448F54D9A}" type="doc">
      <dgm:prSet loTypeId="urn:microsoft.com/office/officeart/2008/layout/HexagonCluster" loCatId="picture" qsTypeId="urn:microsoft.com/office/officeart/2005/8/quickstyle/simple1" qsCatId="simple" csTypeId="urn:microsoft.com/office/officeart/2005/8/colors/accent1_2" csCatId="accent1" phldr="1"/>
      <dgm:spPr/>
    </dgm:pt>
    <dgm:pt modelId="{86ED53AB-E3EB-452B-AA2D-00E1829D6775}" type="pres">
      <dgm:prSet presAssocID="{D07E1B0F-1DBC-4567-9158-F37448F54D9A}" presName="Name0" presStyleCnt="0">
        <dgm:presLayoutVars>
          <dgm:chMax val="21"/>
          <dgm:chPref val="21"/>
        </dgm:presLayoutVars>
      </dgm:prSet>
      <dgm:spPr/>
    </dgm:pt>
  </dgm:ptLst>
  <dgm:cxnLst>
    <dgm:cxn modelId="{46847634-5382-4B95-908D-6612F7EE1AD3}" type="presOf" srcId="{D07E1B0F-1DBC-4567-9158-F37448F54D9A}" destId="{86ED53AB-E3EB-452B-AA2D-00E1829D6775}" srcOrd="0" destOrd="0" presId="urn:microsoft.com/office/officeart/2008/layout/HexagonCluster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07E1B0F-1DBC-4567-9158-F37448F54D9A}" type="doc">
      <dgm:prSet loTypeId="urn:microsoft.com/office/officeart/2008/layout/HexagonCluster" loCatId="picture" qsTypeId="urn:microsoft.com/office/officeart/2005/8/quickstyle/simple1" qsCatId="simple" csTypeId="urn:microsoft.com/office/officeart/2005/8/colors/accent1_2" csCatId="accent1" phldr="1"/>
      <dgm:spPr/>
    </dgm:pt>
    <dgm:pt modelId="{86ED53AB-E3EB-452B-AA2D-00E1829D6775}" type="pres">
      <dgm:prSet presAssocID="{D07E1B0F-1DBC-4567-9158-F37448F54D9A}" presName="Name0" presStyleCnt="0">
        <dgm:presLayoutVars>
          <dgm:chMax val="21"/>
          <dgm:chPref val="21"/>
        </dgm:presLayoutVars>
      </dgm:prSet>
      <dgm:spPr/>
    </dgm:pt>
  </dgm:ptLst>
  <dgm:cxnLst>
    <dgm:cxn modelId="{BC801F9E-6212-4189-8EE7-69316323EDFE}" type="presOf" srcId="{D07E1B0F-1DBC-4567-9158-F37448F54D9A}" destId="{86ED53AB-E3EB-452B-AA2D-00E1829D6775}" srcOrd="0" destOrd="0" presId="urn:microsoft.com/office/officeart/2008/layout/HexagonCluster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4B7059-C241-459B-85E3-229B2D03F5C4}">
      <dsp:nvSpPr>
        <dsp:cNvPr id="0" name=""/>
        <dsp:cNvSpPr/>
      </dsp:nvSpPr>
      <dsp:spPr>
        <a:xfrm>
          <a:off x="2478210" y="1041425"/>
          <a:ext cx="2285830" cy="1968474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82550" rIns="0" bIns="825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500" kern="1200" dirty="0"/>
        </a:p>
      </dsp:txBody>
      <dsp:txXfrm>
        <a:off x="2832735" y="1346729"/>
        <a:ext cx="1576780" cy="1357866"/>
      </dsp:txXfrm>
    </dsp:sp>
    <dsp:sp modelId="{D30D8050-B49E-439E-8CE4-B01FFEBD0E5F}">
      <dsp:nvSpPr>
        <dsp:cNvPr id="0" name=""/>
        <dsp:cNvSpPr/>
      </dsp:nvSpPr>
      <dsp:spPr>
        <a:xfrm>
          <a:off x="2531233" y="1910684"/>
          <a:ext cx="266784" cy="230257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965AC1-A845-4606-ACDC-6C6F75EE442B}">
      <dsp:nvSpPr>
        <dsp:cNvPr id="0" name=""/>
        <dsp:cNvSpPr/>
      </dsp:nvSpPr>
      <dsp:spPr>
        <a:xfrm>
          <a:off x="589008" y="0"/>
          <a:ext cx="2282907" cy="1967872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7000" r="-27000"/>
          </a:stretch>
        </a:blipFill>
        <a:ln w="5715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8FDB04-45D4-4267-934C-06BB41BF24DF}">
      <dsp:nvSpPr>
        <dsp:cNvPr id="0" name=""/>
        <dsp:cNvSpPr/>
      </dsp:nvSpPr>
      <dsp:spPr>
        <a:xfrm>
          <a:off x="2134605" y="1695476"/>
          <a:ext cx="266784" cy="230257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4B7059-C241-459B-85E3-229B2D03F5C4}">
      <dsp:nvSpPr>
        <dsp:cNvPr id="0" name=""/>
        <dsp:cNvSpPr/>
      </dsp:nvSpPr>
      <dsp:spPr>
        <a:xfrm>
          <a:off x="1061041" y="991288"/>
          <a:ext cx="2285830" cy="1968474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82550" rIns="0" bIns="825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500" kern="1200" dirty="0"/>
        </a:p>
      </dsp:txBody>
      <dsp:txXfrm>
        <a:off x="1415566" y="1296592"/>
        <a:ext cx="1576780" cy="1357866"/>
      </dsp:txXfrm>
    </dsp:sp>
    <dsp:sp modelId="{D30D8050-B49E-439E-8CE4-B01FFEBD0E5F}">
      <dsp:nvSpPr>
        <dsp:cNvPr id="0" name=""/>
        <dsp:cNvSpPr/>
      </dsp:nvSpPr>
      <dsp:spPr>
        <a:xfrm>
          <a:off x="2444969" y="1917801"/>
          <a:ext cx="266784" cy="230257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965AC1-A845-4606-ACDC-6C6F75EE442B}">
      <dsp:nvSpPr>
        <dsp:cNvPr id="0" name=""/>
        <dsp:cNvSpPr/>
      </dsp:nvSpPr>
      <dsp:spPr>
        <a:xfrm>
          <a:off x="589008" y="0"/>
          <a:ext cx="2282907" cy="1967872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7000" r="-27000"/>
          </a:stretch>
        </a:blipFill>
        <a:ln w="5715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8FDB04-45D4-4267-934C-06BB41BF24DF}">
      <dsp:nvSpPr>
        <dsp:cNvPr id="0" name=""/>
        <dsp:cNvSpPr/>
      </dsp:nvSpPr>
      <dsp:spPr>
        <a:xfrm>
          <a:off x="2134605" y="1695476"/>
          <a:ext cx="266784" cy="230257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4B7059-C241-459B-85E3-229B2D03F5C4}">
      <dsp:nvSpPr>
        <dsp:cNvPr id="0" name=""/>
        <dsp:cNvSpPr/>
      </dsp:nvSpPr>
      <dsp:spPr>
        <a:xfrm>
          <a:off x="51756" y="991288"/>
          <a:ext cx="2285830" cy="1968474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82550" rIns="0" bIns="825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500" kern="1200" dirty="0"/>
        </a:p>
      </dsp:txBody>
      <dsp:txXfrm>
        <a:off x="406281" y="1296592"/>
        <a:ext cx="1576780" cy="1357866"/>
      </dsp:txXfrm>
    </dsp:sp>
    <dsp:sp modelId="{D30D8050-B49E-439E-8CE4-B01FFEBD0E5F}">
      <dsp:nvSpPr>
        <dsp:cNvPr id="0" name=""/>
        <dsp:cNvSpPr/>
      </dsp:nvSpPr>
      <dsp:spPr>
        <a:xfrm>
          <a:off x="1927385" y="2048972"/>
          <a:ext cx="266784" cy="230257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965AC1-A845-4606-ACDC-6C6F75EE442B}">
      <dsp:nvSpPr>
        <dsp:cNvPr id="0" name=""/>
        <dsp:cNvSpPr/>
      </dsp:nvSpPr>
      <dsp:spPr>
        <a:xfrm>
          <a:off x="589008" y="0"/>
          <a:ext cx="2282907" cy="1967872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1000" r="-41000"/>
          </a:stretch>
        </a:blipFill>
        <a:ln w="5715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8FDB04-45D4-4267-934C-06BB41BF24DF}">
      <dsp:nvSpPr>
        <dsp:cNvPr id="0" name=""/>
        <dsp:cNvSpPr/>
      </dsp:nvSpPr>
      <dsp:spPr>
        <a:xfrm>
          <a:off x="2129691" y="1654062"/>
          <a:ext cx="266784" cy="230257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4B7059-C241-459B-85E3-229B2D03F5C4}">
      <dsp:nvSpPr>
        <dsp:cNvPr id="0" name=""/>
        <dsp:cNvSpPr/>
      </dsp:nvSpPr>
      <dsp:spPr>
        <a:xfrm>
          <a:off x="1499349" y="0"/>
          <a:ext cx="2285830" cy="1968474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82550" rIns="0" bIns="825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500" kern="1200" dirty="0"/>
        </a:p>
      </dsp:txBody>
      <dsp:txXfrm>
        <a:off x="1853874" y="305304"/>
        <a:ext cx="1576780" cy="1357866"/>
      </dsp:txXfrm>
    </dsp:sp>
    <dsp:sp modelId="{D30D8050-B49E-439E-8CE4-B01FFEBD0E5F}">
      <dsp:nvSpPr>
        <dsp:cNvPr id="0" name=""/>
        <dsp:cNvSpPr/>
      </dsp:nvSpPr>
      <dsp:spPr>
        <a:xfrm>
          <a:off x="1521942" y="1203317"/>
          <a:ext cx="266784" cy="230257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965AC1-A845-4606-ACDC-6C6F75EE442B}">
      <dsp:nvSpPr>
        <dsp:cNvPr id="0" name=""/>
        <dsp:cNvSpPr/>
      </dsp:nvSpPr>
      <dsp:spPr>
        <a:xfrm>
          <a:off x="2032011" y="996432"/>
          <a:ext cx="2282907" cy="1967872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5000" r="-15000"/>
          </a:stretch>
        </a:blipFill>
        <a:ln w="5715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8FDB04-45D4-4267-934C-06BB41BF24DF}">
      <dsp:nvSpPr>
        <dsp:cNvPr id="0" name=""/>
        <dsp:cNvSpPr/>
      </dsp:nvSpPr>
      <dsp:spPr>
        <a:xfrm>
          <a:off x="1694656" y="1514321"/>
          <a:ext cx="266784" cy="230257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exagonCluster">
  <dgm:title val=""/>
  <dgm:desc val=""/>
  <dgm:catLst>
    <dgm:cat type="picture" pri="21000"/>
    <dgm:cat type="relationship" pri="3200"/>
    <dgm:cat type="pictureconvert" pri="2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21"/>
      <dgm:chPref val="21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3871"/>
        </dgm:alg>
        <dgm:constrLst>
          <dgm:constr type="primFontSz" for="des" ptType="node" op="equ" val="65"/>
          <dgm:constr type="l" for="ch" forName="text1" refType="w" fact="0.4525"/>
          <dgm:constr type="t" for="ch" forName="text1" refType="h" fact="0.346"/>
          <dgm:constr type="w" for="ch" forName="text1" refType="w" fact="0.5475"/>
          <dgm:constr type="h" for="ch" forName="text1" refType="h" fact="0.654"/>
          <dgm:constr type="l" for="ch" forName="textaccent1" refType="w" fact="0.4652"/>
          <dgm:constr type="t" for="ch" forName="textaccent1" refType="h" fact="0.6348"/>
          <dgm:constr type="w" for="ch" forName="textaccent1" refType="w" fact="0.0639"/>
          <dgm:constr type="h" for="ch" forName="textaccent1" refType="h" fact="0.0765"/>
          <dgm:constr type="l" for="ch" forName="image1" refType="w" fact="0"/>
          <dgm:constr type="t" for="ch" forName="image1" refType="h" fact="0"/>
          <dgm:constr type="w" for="ch" forName="image1" refType="w" fact="0.5468"/>
          <dgm:constr type="h" for="ch" forName="image1" refType="h" fact="0.6538"/>
          <dgm:constr type="l" for="ch" forName="imageaccent1" refType="w" fact="0.3702"/>
          <dgm:constr type="t" for="ch" forName="imageaccent1" refType="h" fact="0.5633"/>
          <dgm:constr type="w" for="ch" forName="imageaccent1" refType="w" fact="0.0639"/>
          <dgm:constr type="h" for="ch" forName="imageaccent1" refType="h" fact="0.0765"/>
        </dgm:constrLst>
      </dgm:if>
      <dgm:if name="Name3" axis="ch" ptType="node" func="cnt" op="equ" val="2">
        <dgm:alg type="composite">
          <dgm:param type="ar" val="2.6443"/>
        </dgm:alg>
        <dgm:constrLst>
          <dgm:constr type="primFontSz" for="des" ptType="node" op="equ" val="65"/>
          <dgm:constr type="l" for="ch" forName="text1" refType="w" fact="0.2383"/>
          <dgm:constr type="t" for="ch" forName="text1" refType="h" fact="0.3501"/>
          <dgm:constr type="w" for="ch" forName="text1" refType="w" fact="0.285"/>
          <dgm:constr type="h" for="ch" forName="text1" refType="h" fact="0.6499"/>
          <dgm:constr type="l" for="ch" forName="textaccent1" refType="w" fact="0.2472"/>
          <dgm:constr type="t" for="ch" forName="textaccent1" refType="h" fact="0.6371"/>
          <dgm:constr type="w" for="ch" forName="textaccent1" refType="w" fact="0.0333"/>
          <dgm:constr type="h" for="ch" forName="textaccent1" refType="h" fact="0.076"/>
          <dgm:constr type="l" for="ch" forName="image1" refType="w" fact="0"/>
          <dgm:constr type="t" for="ch" forName="image1" refType="h" fact="0"/>
          <dgm:constr type="w" for="ch" forName="image1" refType="w" fact="0.285"/>
          <dgm:constr type="h" for="ch" forName="image1" refType="h" fact="0.6499"/>
          <dgm:constr type="l" for="ch" forName="imageaccent1" refType="w" fact="0.1942"/>
          <dgm:constr type="t" for="ch" forName="imageaccent1" refType="h" fact="0.5602"/>
          <dgm:constr type="w" for="ch" forName="imageaccent1" refType="w" fact="0.0333"/>
          <dgm:constr type="h" for="ch" forName="imageaccent1" refType="h" fact="0.076"/>
          <dgm:constr type="l" for="ch" forName="text2" refType="w" fact="0.4767"/>
          <dgm:constr type="t" for="ch" forName="text2" refType="h" fact="0"/>
          <dgm:constr type="w" for="ch" forName="text2" refType="w" fact="0.285"/>
          <dgm:constr type="h" for="ch" forName="text2" refType="h" fact="0.6499"/>
          <dgm:constr type="l" for="ch" forName="textaccent2" refType="w" fact="0.6709"/>
          <dgm:constr type="t" for="ch" forName="textaccent2" refType="h" fact="0.5602"/>
          <dgm:constr type="w" for="ch" forName="textaccent2" refType="w" fact="0.0333"/>
          <dgm:constr type="h" for="ch" forName="textaccent2" refType="h" fact="0.076"/>
          <dgm:constr type="l" for="ch" forName="image2" refType="w" fact="0.715"/>
          <dgm:constr type="t" for="ch" forName="image2" refType="h" fact="0.3501"/>
          <dgm:constr type="w" for="ch" forName="image2" refType="w" fact="0.285"/>
          <dgm:constr type="h" for="ch" forName="image2" refType="h" fact="0.6499"/>
          <dgm:constr type="l" for="ch" forName="imageaccent2" refType="w" fact="0.7239"/>
          <dgm:constr type="t" for="ch" forName="imageaccent2" refType="h" fact="0.6371"/>
          <dgm:constr type="w" for="ch" forName="imageaccent2" refType="w" fact="0.0333"/>
          <dgm:constr type="h" for="ch" forName="imageaccent2" refType="h" fact="0.076"/>
        </dgm:constrLst>
      </dgm:if>
      <dgm:if name="Name4" axis="ch" ptType="node" func="cnt" op="equ" val="3">
        <dgm:alg type="composite">
          <dgm:param type="ar" val="1.5623"/>
        </dgm:alg>
        <dgm:constrLst>
          <dgm:constr type="primFontSz" for="des" ptType="node" op="equ" val="65"/>
          <dgm:constr type="l" for="ch" forName="text1" refType="w" fact="0.2402"/>
          <dgm:constr type="t" for="ch" forName="text1" refType="h" fact="0.6215"/>
          <dgm:constr type="w" for="ch" forName="text1" refType="w" fact="0.281"/>
          <dgm:constr type="h" for="ch" forName="text1" refType="h" fact="0.3785"/>
          <dgm:constr type="l" for="ch" forName="textaccent1" refType="w" fact="0.2475"/>
          <dgm:constr type="t" for="ch" forName="textaccent1" refType="h" fact="0.7886"/>
          <dgm:constr type="w" for="ch" forName="textaccent1" refType="w" fact="0.0329"/>
          <dgm:constr type="h" for="ch" forName="textaccent1" refType="h" fact="0.0443"/>
          <dgm:constr type="l" for="ch" forName="image1" refType="w" fact="0"/>
          <dgm:constr type="t" for="ch" forName="image1" refType="h" fact="0.4182"/>
          <dgm:constr type="w" for="ch" forName="image1" refType="w" fact="0.281"/>
          <dgm:constr type="h" for="ch" forName="image1" refType="h" fact="0.3785"/>
          <dgm:constr type="l" for="ch" forName="imageaccent1" refType="w" fact="0.1913"/>
          <dgm:constr type="t" for="ch" forName="imageaccent1" refType="h" fact="0.7467"/>
          <dgm:constr type="w" for="ch" forName="imageaccent1" refType="w" fact="0.0329"/>
          <dgm:constr type="h" for="ch" forName="imageaccent1" refType="h" fact="0.0443"/>
          <dgm:constr type="l" for="ch" forName="text2" refType="w" fact="0.4796"/>
          <dgm:constr type="t" for="ch" forName="text2" refType="h" fact="0.4137"/>
          <dgm:constr type="w" for="ch" forName="text2" refType="w" fact="0.281"/>
          <dgm:constr type="h" for="ch" forName="text2" refType="h" fact="0.3785"/>
          <dgm:constr type="l" for="ch" forName="textaccent2" refType="w" fact="0.6717"/>
          <dgm:constr type="t" for="ch" forName="textaccent2" refType="h" fact="0.7418"/>
          <dgm:constr type="w" for="ch" forName="textaccent2" refType="w" fact="0.0329"/>
          <dgm:constr type="h" for="ch" forName="textaccent2" refType="h" fact="0.0443"/>
          <dgm:constr type="l" for="ch" forName="image2" refType="w" fact="0.719"/>
          <dgm:constr type="t" for="ch" forName="image2" refType="h" fact="0.6215"/>
          <dgm:constr type="w" for="ch" forName="image2" refType="w" fact="0.281"/>
          <dgm:constr type="h" for="ch" forName="image2" refType="h" fact="0.3785"/>
          <dgm:constr type="l" for="ch" forName="imageaccent2" refType="w" fact="0.7263"/>
          <dgm:constr type="t" for="ch" forName="imageaccent2" refType="h" fact="0.7886"/>
          <dgm:constr type="w" for="ch" forName="imageaccent2" refType="w" fact="0.0329"/>
          <dgm:constr type="h" for="ch" forName="imageaccent2" refType="h" fact="0.0443"/>
          <dgm:constr type="l" for="ch" forName="text3" refType="w" fact="0.2402"/>
          <dgm:constr type="t" for="ch" forName="text3" refType="h" fact="0.2068"/>
          <dgm:constr type="w" for="ch" forName="text3" refType="w" fact="0.281"/>
          <dgm:constr type="h" for="ch" forName="text3" refType="h" fact="0.3785"/>
          <dgm:constr type="l" for="ch" forName="textaccent3" refType="w" fact="0.4307"/>
          <dgm:constr type="t" for="ch" forName="textaccent3" refType="h" fact="0.215"/>
          <dgm:constr type="w" for="ch" forName="textaccent3" refType="w" fact="0.0329"/>
          <dgm:constr type="h" for="ch" forName="textaccent3" refType="h" fact="0.0443"/>
          <dgm:constr type="l" for="ch" forName="image3" refType="w" fact="0.4796"/>
          <dgm:constr type="t" for="ch" forName="image3" refType="h" fact="0"/>
          <dgm:constr type="w" for="ch" forName="image3" refType="w" fact="0.281"/>
          <dgm:constr type="h" for="ch" forName="image3" refType="h" fact="0.3785"/>
          <dgm:constr type="l" for="ch" forName="imageaccent3" refType="w" fact="0.4879"/>
          <dgm:constr type="t" for="ch" forName="imageaccent3" refType="h" fact="0.1662"/>
          <dgm:constr type="w" for="ch" forName="imageaccent3" refType="w" fact="0.0329"/>
          <dgm:constr type="h" for="ch" forName="imageaccent3" refType="h" fact="0.0443"/>
        </dgm:constrLst>
      </dgm:if>
      <dgm:if name="Name5" axis="ch" ptType="node" func="cnt" op="equ" val="4">
        <dgm:alg type="composite">
          <dgm:param type="ar" val="1.943"/>
        </dgm:alg>
        <dgm:constrLst>
          <dgm:constr type="primFontSz" for="des" ptType="node" op="equ" val="65"/>
          <dgm:constr type="l" for="ch" forName="image2" refType="w" fact="0.5787"/>
          <dgm:constr type="t" for="ch" forName="image2" refType="h" fact="0.6208"/>
          <dgm:constr type="w" for="ch" forName="image2" refType="w" fact="0.227"/>
          <dgm:constr type="h" for="ch" forName="image2" refType="h" fact="0.3786"/>
          <dgm:constr type="l" for="ch" forName="text4" refType="w" fact="0.5787"/>
          <dgm:constr type="t" for="ch" forName="text4" refType="h" fact="0.2081"/>
          <dgm:constr type="w" for="ch" forName="text4" refType="w" fact="0.227"/>
          <dgm:constr type="h" for="ch" forName="text4" refType="h" fact="0.3786"/>
          <dgm:constr type="l" for="ch" forName="text2" refType="w" fact="0.3852"/>
          <dgm:constr type="t" for="ch" forName="text2" refType="h" fact="0.4127"/>
          <dgm:constr type="w" for="ch" forName="text2" refType="w" fact="0.227"/>
          <dgm:constr type="h" for="ch" forName="text2" refType="h" fact="0.3786"/>
          <dgm:constr type="l" for="ch" forName="image3" refType="w" fact="0.3852"/>
          <dgm:constr type="t" for="ch" forName="image3" refType="h" fact="0"/>
          <dgm:constr type="w" for="ch" forName="image3" refType="w" fact="0.227"/>
          <dgm:constr type="h" for="ch" forName="image3" refType="h" fact="0.3786"/>
          <dgm:constr type="l" for="ch" forName="text1" refType="w" fact="0.1927"/>
          <dgm:constr type="t" for="ch" forName="text1" refType="h" fact="0.6214"/>
          <dgm:constr type="w" for="ch" forName="text1" refType="w" fact="0.227"/>
          <dgm:constr type="h" for="ch" forName="text1" refType="h" fact="0.3786"/>
          <dgm:constr type="l" for="ch" forName="textaccent1" refType="w" fact="0.1998"/>
          <dgm:constr type="t" for="ch" forName="textaccent1" refType="h" fact="0.7887"/>
          <dgm:constr type="w" for="ch" forName="textaccent1" refType="w" fact="0.0265"/>
          <dgm:constr type="h" for="ch" forName="textaccent1" refType="h" fact="0.0444"/>
          <dgm:constr type="l" for="ch" forName="image1" refType="w" fact="0"/>
          <dgm:constr type="t" for="ch" forName="image1" refType="h" fact="0.4156"/>
          <dgm:constr type="w" for="ch" forName="image1" refType="w" fact="0.227"/>
          <dgm:constr type="h" for="ch" forName="image1" refType="h" fact="0.3786"/>
          <dgm:constr type="l" for="ch" forName="imageaccent1" refType="w" fact="0.1537"/>
          <dgm:constr type="t" for="ch" forName="imageaccent1" refType="h" fact="0.7417"/>
          <dgm:constr type="w" for="ch" forName="imageaccent1" refType="w" fact="0.0265"/>
          <dgm:constr type="h" for="ch" forName="imageaccent1" refType="h" fact="0.0444"/>
          <dgm:constr type="l" for="ch" forName="textaccent2" refType="w" fact="0.5407"/>
          <dgm:constr type="t" for="ch" forName="textaccent2" refType="h" fact="0.7384"/>
          <dgm:constr type="w" for="ch" forName="textaccent2" refType="w" fact="0.0265"/>
          <dgm:constr type="h" for="ch" forName="textaccent2" refType="h" fact="0.0444"/>
          <dgm:constr type="l" for="ch" forName="imageaccent2" refType="w" fact="0.5839"/>
          <dgm:constr type="t" for="ch" forName="imageaccent2" refType="h" fact="0.7904"/>
          <dgm:constr type="w" for="ch" forName="imageaccent2" refType="w" fact="0.0265"/>
          <dgm:constr type="h" for="ch" forName="imageaccent2" refType="h" fact="0.0444"/>
          <dgm:constr type="l" for="ch" forName="text3" refType="w" fact="0.1927"/>
          <dgm:constr type="t" for="ch" forName="text3" refType="h" fact="0.2087"/>
          <dgm:constr type="w" for="ch" forName="text3" refType="w" fact="0.227"/>
          <dgm:constr type="h" for="ch" forName="text3" refType="h" fact="0.3786"/>
          <dgm:constr type="l" for="ch" forName="textaccent3" refType="w" fact="0.3472"/>
          <dgm:constr type="t" for="ch" forName="textaccent3" refType="h" fact="0.2165"/>
          <dgm:constr type="w" for="ch" forName="textaccent3" refType="w" fact="0.0265"/>
          <dgm:constr type="h" for="ch" forName="textaccent3" refType="h" fact="0.0444"/>
          <dgm:constr type="l" for="ch" forName="imageaccent3" refType="w" fact="0.3904"/>
          <dgm:constr type="t" for="ch" forName="imageaccent3" refType="h" fact="0.1678"/>
          <dgm:constr type="w" for="ch" forName="imageaccent3" refType="w" fact="0.0265"/>
          <dgm:constr type="h" for="ch" forName="imageaccent3" refType="h" fact="0.0444"/>
          <dgm:constr type="l" for="ch" forName="textaccent4" refType="w" fact="0.7739"/>
          <dgm:constr type="t" for="ch" forName="textaccent4" refType="h" fact="0.3752"/>
          <dgm:constr type="w" for="ch" forName="textaccent4" refType="w" fact="0.0265"/>
          <dgm:constr type="h" for="ch" forName="textaccent4" refType="h" fact="0.0444"/>
          <dgm:constr type="l" for="ch" forName="image4" refType="w" fact="0.773"/>
          <dgm:constr type="t" for="ch" forName="image4" refType="h" fact="0.4162"/>
          <dgm:constr type="w" for="ch" forName="image4" refType="w" fact="0.227"/>
          <dgm:constr type="h" for="ch" forName="image4" refType="h" fact="0.3786"/>
          <dgm:constr type="l" for="ch" forName="imageaccent4" refType="w" fact="0.8188"/>
          <dgm:constr type="t" for="ch" forName="imageaccent4" refType="h" fact="0.4229"/>
          <dgm:constr type="w" for="ch" forName="imageaccent4" refType="w" fact="0.0265"/>
          <dgm:constr type="h" for="ch" forName="imageaccent4" refType="h" fact="0.0444"/>
        </dgm:constrLst>
      </dgm:if>
      <dgm:if name="Name6" axis="ch" ptType="node" func="cnt" op="equ" val="5">
        <dgm:alg type="composite">
          <dgm:param type="ar" val="2.3203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4193"/>
          <dgm:constr type="w" for="ch" forName="image4" refType="w" fact="0.1886"/>
          <dgm:constr type="h" for="ch" forName="image4" refType="h" fact="0.3757"/>
          <dgm:constr type="l" for="ch" forName="text5" refType="w" fact="0.6491"/>
          <dgm:constr type="t" for="ch" forName="text5" refType="h" fact="0.004"/>
          <dgm:constr type="w" for="ch" forName="text5" refType="w" fact="0.1886"/>
          <dgm:constr type="h" for="ch" forName="text5" refType="h" fact="0.3757"/>
          <dgm:constr type="l" for="ch" forName="image5" refType="w" fact="0.8114"/>
          <dgm:constr type="t" for="ch" forName="image5" refType="h" fact="0.2136"/>
          <dgm:constr type="w" for="ch" forName="image5" refType="w" fact="0.1886"/>
          <dgm:constr type="h" for="ch" forName="image5" refType="h" fact="0.3757"/>
          <dgm:constr type="l" for="ch" forName="image2" refType="w" fact="0.4868"/>
          <dgm:constr type="t" for="ch" forName="image2" refType="h" fact="0.6235"/>
          <dgm:constr type="w" for="ch" forName="image2" refType="w" fact="0.1886"/>
          <dgm:constr type="h" for="ch" forName="image2" refType="h" fact="0.3757"/>
          <dgm:constr type="l" for="ch" forName="text4" refType="w" fact="0.4868"/>
          <dgm:constr type="t" for="ch" forName="text4" refType="h" fact="0.2081"/>
          <dgm:constr type="w" for="ch" forName="text4" refType="w" fact="0.1886"/>
          <dgm:constr type="h" for="ch" forName="text4" refType="h" fact="0.3757"/>
          <dgm:constr type="l" for="ch" forName="text2" refType="w" fact="0.3246"/>
          <dgm:constr type="t" for="ch" forName="text2" refType="h" fact="0.4154"/>
          <dgm:constr type="w" for="ch" forName="text2" refType="w" fact="0.1886"/>
          <dgm:constr type="h" for="ch" forName="text2" refType="h" fact="0.3757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757"/>
          <dgm:constr type="l" for="ch" forName="text1" refType="w" fact="0.1623"/>
          <dgm:constr type="t" for="ch" forName="text1" refType="h" fact="0.6243"/>
          <dgm:constr type="w" for="ch" forName="text1" refType="w" fact="0.1886"/>
          <dgm:constr type="h" for="ch" forName="text1" refType="h" fact="0.3757"/>
          <dgm:constr type="l" for="ch" forName="text3" refType="w" fact="0.1623"/>
          <dgm:constr type="t" for="ch" forName="text3" refType="h" fact="0.2089"/>
          <dgm:constr type="w" for="ch" forName="text3" refType="w" fact="0.1886"/>
          <dgm:constr type="h" for="ch" forName="text3" refType="h" fact="0.3757"/>
          <dgm:constr type="l" for="ch" forName="textaccent1" refType="w" fact="0.1668"/>
          <dgm:constr type="t" for="ch" forName="textaccent1" refType="h" fact="0.7923"/>
          <dgm:constr type="w" for="ch" forName="textaccent1" refType="w" fact="0.022"/>
          <dgm:constr type="h" for="ch" forName="textaccent1" refType="h" fact="0.044"/>
          <dgm:constr type="l" for="ch" forName="image1" refType="w" fact="0"/>
          <dgm:constr type="t" for="ch" forName="image1" refType="h" fact="0.4166"/>
          <dgm:constr type="w" for="ch" forName="image1" refType="w" fact="0.1886"/>
          <dgm:constr type="h" for="ch" forName="image1" refType="h" fact="0.3757"/>
          <dgm:constr type="l" for="ch" forName="imageaccent1" refType="w" fact="0.1292"/>
          <dgm:constr type="t" for="ch" forName="imageaccent1" refType="h" fact="0.7424"/>
          <dgm:constr type="w" for="ch" forName="imageaccent1" refType="w" fact="0.022"/>
          <dgm:constr type="h" for="ch" forName="imageaccent1" refType="h" fact="0.044"/>
          <dgm:constr type="l" for="ch" forName="textaccent2" refType="w" fact="0.4544"/>
          <dgm:constr type="t" for="ch" forName="textaccent2" refType="h" fact="0.7404"/>
          <dgm:constr type="w" for="ch" forName="textaccent2" refType="w" fact="0.022"/>
          <dgm:constr type="h" for="ch" forName="textaccent2" refType="h" fact="0.044"/>
          <dgm:constr type="l" for="ch" forName="imageaccent2" refType="w" fact="0.4914"/>
          <dgm:constr type="t" for="ch" forName="imageaccent2" refType="h" fact="0.7907"/>
          <dgm:constr type="w" for="ch" forName="imageaccent2" refType="w" fact="0.022"/>
          <dgm:constr type="h" for="ch" forName="imageaccent2" refType="h" fact="0.044"/>
          <dgm:constr type="l" for="ch" forName="textaccent3" refType="w" fact="0.2915"/>
          <dgm:constr type="t" for="ch" forName="textaccent3" refType="h" fact="0.216"/>
          <dgm:constr type="w" for="ch" forName="textaccent3" refType="w" fact="0.022"/>
          <dgm:constr type="h" for="ch" forName="textaccent3" refType="h" fact="0.044"/>
          <dgm:constr type="l" for="ch" forName="imageaccent3" refType="w" fact="0.3299"/>
          <dgm:constr type="t" for="ch" forName="imageaccent3" refType="h" fact="0.1665"/>
          <dgm:constr type="w" for="ch" forName="imageaccent3" refType="w" fact="0.022"/>
          <dgm:constr type="h" for="ch" forName="imageaccent3" refType="h" fact="0.044"/>
          <dgm:constr type="l" for="ch" forName="textaccent4" refType="w" fact="0.65"/>
          <dgm:constr type="t" for="ch" forName="textaccent4" refType="h" fact="0.3746"/>
          <dgm:constr type="w" for="ch" forName="textaccent4" refType="w" fact="0.022"/>
          <dgm:constr type="h" for="ch" forName="textaccent4" refType="h" fact="0.044"/>
          <dgm:constr type="l" for="ch" forName="imageaccent4" refType="w" fact="0.6859"/>
          <dgm:constr type="t" for="ch" forName="imageaccent4" refType="h" fact="0.4261"/>
          <dgm:constr type="w" for="ch" forName="imageaccent4" refType="w" fact="0.022"/>
          <dgm:constr type="h" for="ch" forName="imageaccent4" refType="h" fact="0.044"/>
          <dgm:constr type="l" for="ch" forName="textaccent5" refType="w" fact="0.8123"/>
          <dgm:constr type="t" for="ch" forName="textaccent5" refType="h" fact="0.1724"/>
          <dgm:constr type="w" for="ch" forName="textaccent5" refType="w" fact="0.022"/>
          <dgm:constr type="h" for="ch" forName="textaccent5" refType="h" fact="0.044"/>
          <dgm:constr type="l" for="ch" forName="imageaccent5" refType="w" fact="0.849"/>
          <dgm:constr type="t" for="ch" forName="imageaccent5" refType="h" fact="0.222"/>
          <dgm:constr type="w" for="ch" forName="imageaccent5" refType="w" fact="0.022"/>
          <dgm:constr type="h" for="ch" forName="imageaccent5" refType="h" fact="0.044"/>
        </dgm:constrLst>
      </dgm:if>
      <dgm:if name="Name7" axis="ch" ptType="node" func="cnt" op="equ" val="6">
        <dgm:alg type="composite">
          <dgm:param type="ar" val="1.9179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3466"/>
          <dgm:constr type="w" for="ch" forName="image4" refType="w" fact="0.1886"/>
          <dgm:constr type="h" for="ch" forName="image4" refType="h" fact="0.3106"/>
          <dgm:constr type="l" for="ch" forName="text5" refType="w" fact="0.6491"/>
          <dgm:constr type="t" for="ch" forName="text5" refType="h" fact="0.0033"/>
          <dgm:constr type="w" for="ch" forName="text5" refType="w" fact="0.1886"/>
          <dgm:constr type="h" for="ch" forName="text5" refType="h" fact="0.3106"/>
          <dgm:constr type="l" for="ch" forName="image5" refType="w" fact="0.8114"/>
          <dgm:constr type="t" for="ch" forName="image5" refType="h" fact="0.1766"/>
          <dgm:constr type="w" for="ch" forName="image5" refType="w" fact="0.1886"/>
          <dgm:constr type="h" for="ch" forName="image5" refType="h" fact="0.3106"/>
          <dgm:constr type="l" for="ch" forName="image2" refType="w" fact="0.4868"/>
          <dgm:constr type="t" for="ch" forName="image2" refType="h" fact="0.5154"/>
          <dgm:constr type="w" for="ch" forName="image2" refType="w" fact="0.1886"/>
          <dgm:constr type="h" for="ch" forName="image2" refType="h" fact="0.3106"/>
          <dgm:constr type="l" for="ch" forName="text4" refType="w" fact="0.4868"/>
          <dgm:constr type="t" for="ch" forName="text4" refType="h" fact="0.172"/>
          <dgm:constr type="w" for="ch" forName="text4" refType="w" fact="0.1886"/>
          <dgm:constr type="h" for="ch" forName="text4" refType="h" fact="0.3106"/>
          <dgm:constr type="l" for="ch" forName="text2" refType="w" fact="0.3246"/>
          <dgm:constr type="t" for="ch" forName="text2" refType="h" fact="0.3434"/>
          <dgm:constr type="w" for="ch" forName="text2" refType="w" fact="0.1886"/>
          <dgm:constr type="h" for="ch" forName="text2" refType="h" fact="0.3106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106"/>
          <dgm:constr type="l" for="ch" forName="text1" refType="w" fact="0.1623"/>
          <dgm:constr type="t" for="ch" forName="text1" refType="h" fact="0.516"/>
          <dgm:constr type="w" for="ch" forName="text1" refType="w" fact="0.1886"/>
          <dgm:constr type="h" for="ch" forName="text1" refType="h" fact="0.3106"/>
          <dgm:constr type="l" for="ch" forName="text3" refType="w" fact="0.1623"/>
          <dgm:constr type="t" for="ch" forName="text3" refType="h" fact="0.1727"/>
          <dgm:constr type="w" for="ch" forName="text3" refType="w" fact="0.1886"/>
          <dgm:constr type="h" for="ch" forName="text3" refType="h" fact="0.3106"/>
          <dgm:constr type="l" for="ch" forName="textaccent1" refType="w" fact="0.1668"/>
          <dgm:constr type="t" for="ch" forName="textaccent1" refType="h" fact="0.6549"/>
          <dgm:constr type="w" for="ch" forName="textaccent1" refType="w" fact="0.022"/>
          <dgm:constr type="h" for="ch" forName="textaccent1" refType="h" fact="0.0364"/>
          <dgm:constr type="l" for="ch" forName="image1" refType="w" fact="0"/>
          <dgm:constr type="t" for="ch" forName="image1" refType="h" fact="0.3443"/>
          <dgm:constr type="w" for="ch" forName="image1" refType="w" fact="0.1886"/>
          <dgm:constr type="h" for="ch" forName="image1" refType="h" fact="0.3106"/>
          <dgm:constr type="l" for="ch" forName="imageaccent1" refType="w" fact="0.1292"/>
          <dgm:constr type="t" for="ch" forName="imageaccent1" refType="h" fact="0.6137"/>
          <dgm:constr type="w" for="ch" forName="imageaccent1" refType="w" fact="0.022"/>
          <dgm:constr type="h" for="ch" forName="imageaccent1" refType="h" fact="0.0364"/>
          <dgm:constr type="l" for="ch" forName="textaccent2" refType="w" fact="0.4544"/>
          <dgm:constr type="t" for="ch" forName="textaccent2" refType="h" fact="0.612"/>
          <dgm:constr type="w" for="ch" forName="textaccent2" refType="w" fact="0.022"/>
          <dgm:constr type="h" for="ch" forName="textaccent2" refType="h" fact="0.0364"/>
          <dgm:constr type="l" for="ch" forName="imageaccent2" refType="w" fact="0.4914"/>
          <dgm:constr type="t" for="ch" forName="imageaccent2" refType="h" fact="0.6536"/>
          <dgm:constr type="w" for="ch" forName="imageaccent2" refType="w" fact="0.022"/>
          <dgm:constr type="h" for="ch" forName="imageaccent2" refType="h" fact="0.0364"/>
          <dgm:constr type="l" for="ch" forName="textaccent3" refType="w" fact="0.2915"/>
          <dgm:constr type="t" for="ch" forName="textaccent3" refType="h" fact="0.1786"/>
          <dgm:constr type="w" for="ch" forName="textaccent3" refType="w" fact="0.022"/>
          <dgm:constr type="h" for="ch" forName="textaccent3" refType="h" fact="0.0364"/>
          <dgm:constr type="l" for="ch" forName="imageaccent3" refType="w" fact="0.3299"/>
          <dgm:constr type="t" for="ch" forName="imageaccent3" refType="h" fact="0.1376"/>
          <dgm:constr type="w" for="ch" forName="imageaccent3" refType="w" fact="0.022"/>
          <dgm:constr type="h" for="ch" forName="imageaccent3" refType="h" fact="0.0364"/>
          <dgm:constr type="l" for="ch" forName="textaccent4" refType="w" fact="0.65"/>
          <dgm:constr type="t" for="ch" forName="textaccent4" refType="h" fact="0.3096"/>
          <dgm:constr type="w" for="ch" forName="textaccent4" refType="w" fact="0.022"/>
          <dgm:constr type="h" for="ch" forName="textaccent4" refType="h" fact="0.0364"/>
          <dgm:constr type="l" for="ch" forName="imageaccent4" refType="w" fact="0.6859"/>
          <dgm:constr type="t" for="ch" forName="imageaccent4" refType="h" fact="0.3522"/>
          <dgm:constr type="w" for="ch" forName="imageaccent4" refType="w" fact="0.022"/>
          <dgm:constr type="h" for="ch" forName="imageaccent4" refType="h" fact="0.0364"/>
          <dgm:constr type="l" for="ch" forName="textaccent5" refType="w" fact="0.8123"/>
          <dgm:constr type="t" for="ch" forName="textaccent5" refType="h" fact="0.1425"/>
          <dgm:constr type="w" for="ch" forName="textaccent5" refType="w" fact="0.022"/>
          <dgm:constr type="h" for="ch" forName="textaccent5" refType="h" fact="0.0364"/>
          <dgm:constr type="l" for="ch" forName="imageaccent5" refType="w" fact="0.849"/>
          <dgm:constr type="t" for="ch" forName="imageaccent5" refType="h" fact="0.1835"/>
          <dgm:constr type="w" for="ch" forName="imageaccent5" refType="w" fact="0.022"/>
          <dgm:constr type="h" for="ch" forName="imageaccent5" refType="h" fact="0.0364"/>
          <dgm:constr type="l" for="ch" forName="image6" refType="w" fact="0.6491"/>
          <dgm:constr type="t" for="ch" forName="image6" refType="h" fact="0.6894"/>
          <dgm:constr type="w" for="ch" forName="image6" refType="w" fact="0.1886"/>
          <dgm:constr type="h" for="ch" forName="image6" refType="h" fact="0.3106"/>
          <dgm:constr type="l" for="ch" forName="text6" refType="w" fact="0.8114"/>
          <dgm:constr type="t" for="ch" forName="text6" refType="h" fact="0.5194"/>
          <dgm:constr type="w" for="ch" forName="text6" refType="w" fact="0.1886"/>
          <dgm:constr type="h" for="ch" forName="text6" refType="h" fact="0.3106"/>
          <dgm:constr type="l" for="ch" forName="imageaccent6" refType="w" fact="0.8138"/>
          <dgm:constr type="t" for="ch" forName="imageaccent6" refType="h" fact="0.8257"/>
          <dgm:constr type="w" for="ch" forName="imageaccent6" refType="w" fact="0.022"/>
          <dgm:constr type="h" for="ch" forName="imageaccent6" refType="h" fact="0.0364"/>
          <dgm:constr type="l" for="ch" forName="textaccent6" refType="w" fact="0.8488"/>
          <dgm:constr type="t" for="ch" forName="textaccent6" refType="h" fact="0.7914"/>
          <dgm:constr type="w" for="ch" forName="textaccent6" refType="w" fact="0.022"/>
          <dgm:constr type="h" for="ch" forName="textaccent6" refType="h" fact="0.0364"/>
        </dgm:constrLst>
      </dgm:if>
      <dgm:if name="Name8" axis="ch" ptType="node" func="cnt" op="equ" val="7">
        <dgm:alg type="composite">
          <dgm:param type="ar" val="1.6382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2961"/>
          <dgm:constr type="w" for="ch" forName="image4" refType="w" fact="0.1886"/>
          <dgm:constr type="h" for="ch" forName="image4" refType="h" fact="0.2653"/>
          <dgm:constr type="l" for="ch" forName="text5" refType="w" fact="0.6491"/>
          <dgm:constr type="t" for="ch" forName="text5" refType="h" fact="0.0028"/>
          <dgm:constr type="w" for="ch" forName="text5" refType="w" fact="0.1886"/>
          <dgm:constr type="h" for="ch" forName="text5" refType="h" fact="0.2653"/>
          <dgm:constr type="l" for="ch" forName="image5" refType="w" fact="0.8114"/>
          <dgm:constr type="t" for="ch" forName="image5" refType="h" fact="0.1508"/>
          <dgm:constr type="w" for="ch" forName="image5" refType="w" fact="0.1886"/>
          <dgm:constr type="h" for="ch" forName="image5" refType="h" fact="0.2653"/>
          <dgm:constr type="l" for="ch" forName="image2" refType="w" fact="0.4868"/>
          <dgm:constr type="t" for="ch" forName="image2" refType="h" fact="0.4402"/>
          <dgm:constr type="w" for="ch" forName="image2" refType="w" fact="0.1886"/>
          <dgm:constr type="h" for="ch" forName="image2" refType="h" fact="0.2653"/>
          <dgm:constr type="l" for="ch" forName="text4" refType="w" fact="0.4868"/>
          <dgm:constr type="t" for="ch" forName="text4" refType="h" fact="0.1469"/>
          <dgm:constr type="w" for="ch" forName="text4" refType="w" fact="0.1886"/>
          <dgm:constr type="h" for="ch" forName="text4" refType="h" fact="0.2653"/>
          <dgm:constr type="l" for="ch" forName="text2" refType="w" fact="0.3246"/>
          <dgm:constr type="t" for="ch" forName="text2" refType="h" fact="0.2933"/>
          <dgm:constr type="w" for="ch" forName="text2" refType="w" fact="0.1886"/>
          <dgm:constr type="h" for="ch" forName="text2" refType="h" fact="0.2653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2653"/>
          <dgm:constr type="l" for="ch" forName="text1" refType="w" fact="0.1623"/>
          <dgm:constr type="t" for="ch" forName="text1" refType="h" fact="0.4408"/>
          <dgm:constr type="w" for="ch" forName="text1" refType="w" fact="0.1886"/>
          <dgm:constr type="h" for="ch" forName="text1" refType="h" fact="0.2653"/>
          <dgm:constr type="l" for="ch" forName="text3" refType="w" fact="0.1623"/>
          <dgm:constr type="t" for="ch" forName="text3" refType="h" fact="0.1475"/>
          <dgm:constr type="w" for="ch" forName="text3" refType="w" fact="0.1886"/>
          <dgm:constr type="h" for="ch" forName="text3" refType="h" fact="0.2653"/>
          <dgm:constr type="l" for="ch" forName="textaccent1" refType="w" fact="0.1668"/>
          <dgm:constr type="t" for="ch" forName="textaccent1" refType="h" fact="0.5594"/>
          <dgm:constr type="w" for="ch" forName="textaccent1" refType="w" fact="0.022"/>
          <dgm:constr type="h" for="ch" forName="textaccent1" refType="h" fact="0.0311"/>
          <dgm:constr type="l" for="ch" forName="image1" refType="w" fact="0"/>
          <dgm:constr type="t" for="ch" forName="image1" refType="h" fact="0.2941"/>
          <dgm:constr type="w" for="ch" forName="image1" refType="w" fact="0.1886"/>
          <dgm:constr type="h" for="ch" forName="image1" refType="h" fact="0.2653"/>
          <dgm:constr type="l" for="ch" forName="imageaccent1" refType="w" fact="0.1292"/>
          <dgm:constr type="t" for="ch" forName="imageaccent1" refType="h" fact="0.5242"/>
          <dgm:constr type="w" for="ch" forName="imageaccent1" refType="w" fact="0.022"/>
          <dgm:constr type="h" for="ch" forName="imageaccent1" refType="h" fact="0.0311"/>
          <dgm:constr type="l" for="ch" forName="textaccent2" refType="w" fact="0.4544"/>
          <dgm:constr type="t" for="ch" forName="textaccent2" refType="h" fact="0.5228"/>
          <dgm:constr type="w" for="ch" forName="textaccent2" refType="w" fact="0.022"/>
          <dgm:constr type="h" for="ch" forName="textaccent2" refType="h" fact="0.0311"/>
          <dgm:constr type="l" for="ch" forName="imageaccent2" refType="w" fact="0.4914"/>
          <dgm:constr type="t" for="ch" forName="imageaccent2" refType="h" fact="0.5583"/>
          <dgm:constr type="w" for="ch" forName="imageaccent2" refType="w" fact="0.022"/>
          <dgm:constr type="h" for="ch" forName="imageaccent2" refType="h" fact="0.0311"/>
          <dgm:constr type="l" for="ch" forName="textaccent3" refType="w" fact="0.2907"/>
          <dgm:constr type="t" for="ch" forName="textaccent3" refType="h" fact="0.1511"/>
          <dgm:constr type="w" for="ch" forName="textaccent3" refType="w" fact="0.022"/>
          <dgm:constr type="h" for="ch" forName="textaccent3" refType="h" fact="0.0311"/>
          <dgm:constr type="l" for="ch" forName="imageaccent3" refType="w" fact="0.3299"/>
          <dgm:constr type="t" for="ch" forName="imageaccent3" refType="h" fact="0.1175"/>
          <dgm:constr type="w" for="ch" forName="imageaccent3" refType="w" fact="0.022"/>
          <dgm:constr type="h" for="ch" forName="imageaccent3" refType="h" fact="0.0311"/>
          <dgm:constr type="l" for="ch" forName="textaccent4" refType="w" fact="0.65"/>
          <dgm:constr type="t" for="ch" forName="textaccent4" refType="h" fact="0.2645"/>
          <dgm:constr type="w" for="ch" forName="textaccent4" refType="w" fact="0.022"/>
          <dgm:constr type="h" for="ch" forName="textaccent4" refType="h" fact="0.0311"/>
          <dgm:constr type="l" for="ch" forName="imageaccent4" refType="w" fact="0.6859"/>
          <dgm:constr type="t" for="ch" forName="imageaccent4" refType="h" fact="0.3008"/>
          <dgm:constr type="w" for="ch" forName="imageaccent4" refType="w" fact="0.022"/>
          <dgm:constr type="h" for="ch" forName="imageaccent4" refType="h" fact="0.0311"/>
          <dgm:constr type="l" for="ch" forName="textaccent5" refType="w" fact="0.8123"/>
          <dgm:constr type="t" for="ch" forName="textaccent5" refType="h" fact="0.1217"/>
          <dgm:constr type="w" for="ch" forName="textaccent5" refType="w" fact="0.022"/>
          <dgm:constr type="h" for="ch" forName="textaccent5" refType="h" fact="0.0311"/>
          <dgm:constr type="l" for="ch" forName="imageaccent5" refType="w" fact="0.849"/>
          <dgm:constr type="t" for="ch" forName="imageaccent5" refType="h" fact="0.1567"/>
          <dgm:constr type="w" for="ch" forName="imageaccent5" refType="w" fact="0.022"/>
          <dgm:constr type="h" for="ch" forName="imageaccent5" refType="h" fact="0.0311"/>
          <dgm:constr type="l" for="ch" forName="image6" refType="w" fact="0.6491"/>
          <dgm:constr type="t" for="ch" forName="image6" refType="h" fact="0.5889"/>
          <dgm:constr type="w" for="ch" forName="image6" refType="w" fact="0.1886"/>
          <dgm:constr type="h" for="ch" forName="image6" refType="h" fact="0.2653"/>
          <dgm:constr type="l" for="ch" forName="text6" refType="w" fact="0.8114"/>
          <dgm:constr type="t" for="ch" forName="text6" refType="h" fact="0.4436"/>
          <dgm:constr type="w" for="ch" forName="text6" refType="w" fact="0.1886"/>
          <dgm:constr type="h" for="ch" forName="text6" refType="h" fact="0.2653"/>
          <dgm:constr type="l" for="ch" forName="imageaccent6" refType="w" fact="0.8138"/>
          <dgm:constr type="t" for="ch" forName="imageaccent6" refType="h" fact="0.7053"/>
          <dgm:constr type="w" for="ch" forName="imageaccent6" refType="w" fact="0.022"/>
          <dgm:constr type="h" for="ch" forName="imageaccent6" refType="h" fact="0.0311"/>
          <dgm:constr type="l" for="ch" forName="textaccent6" refType="w" fact="0.8488"/>
          <dgm:constr type="t" for="ch" forName="textaccent6" refType="h" fact="0.676"/>
          <dgm:constr type="w" for="ch" forName="textaccent6" refType="w" fact="0.022"/>
          <dgm:constr type="h" for="ch" forName="textaccent6" refType="h" fact="0.0311"/>
          <dgm:constr type="l" for="ch" forName="text7" refType="w" fact="0.3244"/>
          <dgm:constr type="t" for="ch" forName="text7" refType="h" fact="0.5872"/>
          <dgm:constr type="w" for="ch" forName="text7" refType="w" fact="0.1886"/>
          <dgm:constr type="h" for="ch" forName="text7" refType="h" fact="0.2653"/>
          <dgm:constr type="l" for="ch" forName="image7" refType="w" fact="0.1622"/>
          <dgm:constr type="t" for="ch" forName="image7" refType="h" fact="0.7347"/>
          <dgm:constr type="w" for="ch" forName="image7" refType="w" fact="0.1886"/>
          <dgm:constr type="h" for="ch" forName="image7" refType="h" fact="0.2653"/>
          <dgm:constr type="l" for="ch" forName="imageaccent7" refType="w" fact="0.2905"/>
          <dgm:constr type="t" for="ch" forName="imageaccent7" refType="h" fact="0.7384"/>
          <dgm:constr type="w" for="ch" forName="imageaccent7" refType="w" fact="0.022"/>
          <dgm:constr type="h" for="ch" forName="imageaccent7" refType="h" fact="0.0311"/>
          <dgm:constr type="l" for="ch" forName="textaccent7" refType="w" fact="0.3298"/>
          <dgm:constr type="t" for="ch" forName="textaccent7" refType="h" fact="0.7048"/>
          <dgm:constr type="w" for="ch" forName="textaccent7" refType="w" fact="0.022"/>
          <dgm:constr type="h" for="ch" forName="textaccent7" refType="h" fact="0.0311"/>
        </dgm:constrLst>
      </dgm:if>
      <dgm:if name="Name9" axis="ch" ptType="node" func="cnt" op="equ" val="8">
        <dgm:alg type="composite">
          <dgm:param type="ar" val="1.8974"/>
        </dgm:alg>
        <dgm:constrLst>
          <dgm:constr type="primFontSz" for="des" ptType="node" op="equ" val="65"/>
          <dgm:constr type="l" for="ch" forName="image4" refType="w" fact="0.5589"/>
          <dgm:constr type="t" for="ch" forName="image4" refType="h" fact="0.2952"/>
          <dgm:constr type="w" for="ch" forName="image4" refType="w" fact="0.1624"/>
          <dgm:constr type="h" for="ch" forName="image4" refType="h" fact="0.2645"/>
          <dgm:constr type="l" for="ch" forName="text5" refType="w" fact="0.5589"/>
          <dgm:constr type="t" for="ch" forName="text5" refType="h" fact="0.0028"/>
          <dgm:constr type="w" for="ch" forName="text5" refType="w" fact="0.1624"/>
          <dgm:constr type="h" for="ch" forName="text5" refType="h" fact="0.2645"/>
          <dgm:constr type="l" for="ch" forName="image5" refType="w" fact="0.6986"/>
          <dgm:constr type="t" for="ch" forName="image5" refType="h" fact="0.1504"/>
          <dgm:constr type="w" for="ch" forName="image5" refType="w" fact="0.1624"/>
          <dgm:constr type="h" for="ch" forName="image5" refType="h" fact="0.2645"/>
          <dgm:constr type="l" for="ch" forName="image2" refType="w" fact="0.4192"/>
          <dgm:constr type="t" for="ch" forName="image2" refType="h" fact="0.439"/>
          <dgm:constr type="w" for="ch" forName="image2" refType="w" fact="0.1624"/>
          <dgm:constr type="h" for="ch" forName="image2" refType="h" fact="0.2645"/>
          <dgm:constr type="l" for="ch" forName="text4" refType="w" fact="0.4192"/>
          <dgm:constr type="t" for="ch" forName="text4" refType="h" fact="0.1465"/>
          <dgm:constr type="w" for="ch" forName="text4" refType="w" fact="0.1624"/>
          <dgm:constr type="h" for="ch" forName="text4" refType="h" fact="0.2645"/>
          <dgm:constr type="l" for="ch" forName="text2" refType="w" fact="0.2794"/>
          <dgm:constr type="t" for="ch" forName="text2" refType="h" fact="0.2925"/>
          <dgm:constr type="w" for="ch" forName="text2" refType="w" fact="0.1624"/>
          <dgm:constr type="h" for="ch" forName="text2" refType="h" fact="0.2645"/>
          <dgm:constr type="l" for="ch" forName="image3" refType="w" fact="0.2794"/>
          <dgm:constr type="t" for="ch" forName="image3" refType="h" fact="0"/>
          <dgm:constr type="w" for="ch" forName="image3" refType="w" fact="0.1624"/>
          <dgm:constr type="h" for="ch" forName="image3" refType="h" fact="0.2645"/>
          <dgm:constr type="l" for="ch" forName="text1" refType="w" fact="0.1397"/>
          <dgm:constr type="t" for="ch" forName="text1" refType="h" fact="0.4395"/>
          <dgm:constr type="w" for="ch" forName="text1" refType="w" fact="0.1624"/>
          <dgm:constr type="h" for="ch" forName="text1" refType="h" fact="0.2645"/>
          <dgm:constr type="l" for="ch" forName="text3" refType="w" fact="0.1397"/>
          <dgm:constr type="t" for="ch" forName="text3" refType="h" fact="0.1471"/>
          <dgm:constr type="w" for="ch" forName="text3" refType="w" fact="0.1624"/>
          <dgm:constr type="h" for="ch" forName="text3" refType="h" fact="0.2645"/>
          <dgm:constr type="l" for="ch" forName="textaccent1" refType="w" fact="0.1436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4"/>
          <dgm:constr type="h" for="ch" forName="image1" refType="h" fact="0.2645"/>
          <dgm:constr type="l" for="ch" forName="imageaccent1" refType="w" fact="0.1112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2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31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2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41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6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5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93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1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9"/>
          <dgm:constr type="t" for="ch" forName="image6" refType="h" fact="0.5872"/>
          <dgm:constr type="w" for="ch" forName="image6" refType="w" fact="0.1624"/>
          <dgm:constr type="h" for="ch" forName="image6" refType="h" fact="0.2645"/>
          <dgm:constr type="l" for="ch" forName="text6" refType="w" fact="0.6986"/>
          <dgm:constr type="t" for="ch" forName="text6" refType="h" fact="0.4424"/>
          <dgm:constr type="w" for="ch" forName="text6" refType="w" fact="0.1624"/>
          <dgm:constr type="h" for="ch" forName="text6" refType="h" fact="0.2645"/>
          <dgm:constr type="l" for="ch" forName="imageaccent6" refType="w" fact="0.7007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8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3"/>
          <dgm:constr type="t" for="ch" forName="text7" refType="h" fact="0.5856"/>
          <dgm:constr type="w" for="ch" forName="text7" refType="w" fact="0.1624"/>
          <dgm:constr type="h" for="ch" forName="text7" refType="h" fact="0.2645"/>
          <dgm:constr type="l" for="ch" forName="image7" refType="w" fact="0.1396"/>
          <dgm:constr type="t" for="ch" forName="image7" refType="h" fact="0.7326"/>
          <dgm:constr type="w" for="ch" forName="image7" refType="w" fact="0.1624"/>
          <dgm:constr type="h" for="ch" forName="image7" refType="h" fact="0.2645"/>
          <dgm:constr type="l" for="ch" forName="imageaccent7" refType="w" fact="0.2501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4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9"/>
          <dgm:constr type="t" for="ch" forName="image8" refType="h" fact="0.7355"/>
          <dgm:constr type="w" for="ch" forName="image8" refType="w" fact="0.1624"/>
          <dgm:constr type="h" for="ch" forName="image8" refType="h" fact="0.2645"/>
          <dgm:constr type="l" for="ch" forName="text8" refType="w" fact="0.8376"/>
          <dgm:constr type="t" for="ch" forName="text8" refType="h" fact="0.5906"/>
          <dgm:constr type="w" for="ch" forName="text8" refType="w" fact="0.1624"/>
          <dgm:constr type="h" for="ch" forName="text8" refType="h" fact="0.2645"/>
          <dgm:constr type="l" for="ch" forName="imageaccent8" refType="w" fact="0.8397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8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</dgm:constrLst>
      </dgm:if>
      <dgm:if name="Name10" axis="ch" ptType="node" func="cnt" op="equ" val="9">
        <dgm:alg type="composite">
          <dgm:param type="ar" val="1.8986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952"/>
          <dgm:constr type="w" for="ch" forName="image4" refType="w" fact="0.1623"/>
          <dgm:constr type="h" for="ch" forName="image4" refType="h" fact="0.2645"/>
          <dgm:constr type="l" for="ch" forName="text5" refType="w" fact="0.5585"/>
          <dgm:constr type="t" for="ch" forName="text5" refType="h" fact="0.0028"/>
          <dgm:constr type="w" for="ch" forName="text5" refType="w" fact="0.1623"/>
          <dgm:constr type="h" for="ch" forName="text5" refType="h" fact="0.2645"/>
          <dgm:constr type="l" for="ch" forName="image5" refType="w" fact="0.6982"/>
          <dgm:constr type="t" for="ch" forName="image5" refType="h" fact="0.1504"/>
          <dgm:constr type="w" for="ch" forName="image5" refType="w" fact="0.1623"/>
          <dgm:constr type="h" for="ch" forName="image5" refType="h" fact="0.2645"/>
          <dgm:constr type="l" for="ch" forName="image2" refType="w" fact="0.4189"/>
          <dgm:constr type="t" for="ch" forName="image2" refType="h" fact="0.439"/>
          <dgm:constr type="w" for="ch" forName="image2" refType="w" fact="0.1623"/>
          <dgm:constr type="h" for="ch" forName="image2" refType="h" fact="0.2645"/>
          <dgm:constr type="l" for="ch" forName="text4" refType="w" fact="0.4189"/>
          <dgm:constr type="t" for="ch" forName="text4" refType="h" fact="0.1465"/>
          <dgm:constr type="w" for="ch" forName="text4" refType="w" fact="0.1623"/>
          <dgm:constr type="h" for="ch" forName="text4" refType="h" fact="0.2645"/>
          <dgm:constr type="l" for="ch" forName="text2" refType="w" fact="0.2793"/>
          <dgm:constr type="t" for="ch" forName="text2" refType="h" fact="0.2925"/>
          <dgm:constr type="w" for="ch" forName="text2" refType="w" fact="0.1623"/>
          <dgm:constr type="h" for="ch" forName="text2" refType="h" fact="0.2645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645"/>
          <dgm:constr type="l" for="ch" forName="text1" refType="w" fact="0.1396"/>
          <dgm:constr type="t" for="ch" forName="text1" refType="h" fact="0.4395"/>
          <dgm:constr type="w" for="ch" forName="text1" refType="w" fact="0.1623"/>
          <dgm:constr type="h" for="ch" forName="text1" refType="h" fact="0.2645"/>
          <dgm:constr type="l" for="ch" forName="text3" refType="w" fact="0.1396"/>
          <dgm:constr type="t" for="ch" forName="text3" refType="h" fact="0.1471"/>
          <dgm:constr type="w" for="ch" forName="text3" refType="w" fact="0.1623"/>
          <dgm:constr type="h" for="ch" forName="text3" refType="h" fact="0.2645"/>
          <dgm:constr type="l" for="ch" forName="textaccent1" refType="w" fact="0.1435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3"/>
          <dgm:constr type="h" for="ch" forName="image1" refType="h" fact="0.2645"/>
          <dgm:constr type="l" for="ch" forName="imageaccent1" refType="w" fact="0.1111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28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1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39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3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1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89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05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5"/>
          <dgm:constr type="t" for="ch" forName="image6" refType="h" fact="0.5872"/>
          <dgm:constr type="w" for="ch" forName="image6" refType="w" fact="0.1623"/>
          <dgm:constr type="h" for="ch" forName="image6" refType="h" fact="0.2645"/>
          <dgm:constr type="l" for="ch" forName="text6" refType="w" fact="0.6982"/>
          <dgm:constr type="t" for="ch" forName="text6" refType="h" fact="0.4424"/>
          <dgm:constr type="w" for="ch" forName="text6" refType="w" fact="0.1623"/>
          <dgm:constr type="h" for="ch" forName="text6" refType="h" fact="0.2645"/>
          <dgm:constr type="l" for="ch" forName="imageaccent6" refType="w" fact="0.7002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3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2"/>
          <dgm:constr type="t" for="ch" forName="text7" refType="h" fact="0.5856"/>
          <dgm:constr type="w" for="ch" forName="text7" refType="w" fact="0.1623"/>
          <dgm:constr type="h" for="ch" forName="text7" refType="h" fact="0.2645"/>
          <dgm:constr type="l" for="ch" forName="image7" refType="w" fact="0.1395"/>
          <dgm:constr type="t" for="ch" forName="image7" refType="h" fact="0.7326"/>
          <dgm:constr type="w" for="ch" forName="image7" refType="w" fact="0.1623"/>
          <dgm:constr type="h" for="ch" forName="image7" refType="h" fact="0.2645"/>
          <dgm:constr type="l" for="ch" forName="imageaccent7" refType="w" fact="0.25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38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5"/>
          <dgm:constr type="t" for="ch" forName="image8" refType="h" fact="0.7355"/>
          <dgm:constr type="w" for="ch" forName="image8" refType="w" fact="0.1623"/>
          <dgm:constr type="h" for="ch" forName="image8" refType="h" fact="0.2645"/>
          <dgm:constr type="l" for="ch" forName="text8" refType="w" fact="0.8371"/>
          <dgm:constr type="t" for="ch" forName="text8" refType="h" fact="0.5906"/>
          <dgm:constr type="w" for="ch" forName="text8" refType="w" fact="0.1623"/>
          <dgm:constr type="h" for="ch" forName="text8" refType="h" fact="0.2645"/>
          <dgm:constr type="l" for="ch" forName="imageaccent8" refType="w" fact="0.8392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3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  <dgm:constr type="l" for="ch" forName="text9" refType="w" fact="0.8377"/>
          <dgm:constr type="t" for="ch" forName="text9" refType="h" fact="0.0057"/>
          <dgm:constr type="w" for="ch" forName="text9" refType="w" fact="0.1623"/>
          <dgm:constr type="h" for="ch" forName="text9" refType="h" fact="0.2645"/>
          <dgm:constr type="l" for="ch" forName="textaccent9" refType="w" fact="0.95"/>
          <dgm:constr type="t" for="ch" forName="textaccent9" refType="h" fact="0.2383"/>
          <dgm:constr type="w" for="ch" forName="textaccent9" refType="w" fact="0.0189"/>
          <dgm:constr type="h" for="ch" forName="textaccent9" refType="h" fact="0.031"/>
          <dgm:constr type="l" for="ch" forName="image9" refType="w" fact="0.8377"/>
          <dgm:constr type="t" for="ch" forName="image9" refType="h" fact="0.2977"/>
          <dgm:constr type="w" for="ch" forName="image9" refType="w" fact="0.1623"/>
          <dgm:constr type="h" for="ch" forName="image9" refType="h" fact="0.2645"/>
          <dgm:constr type="l" for="ch" forName="imageaccent9" refType="w" fact="0.95"/>
          <dgm:constr type="t" for="ch" forName="imageaccent9" refType="h" fact="0.2993"/>
          <dgm:constr type="w" for="ch" forName="imageaccent9" refType="w" fact="0.0189"/>
          <dgm:constr type="h" for="ch" forName="imageaccent9" refType="h" fact="0.031"/>
        </dgm:constrLst>
      </dgm:if>
      <dgm:if name="Name11" axis="ch" ptType="node" func="cnt" op="equ" val="10">
        <dgm:alg type="composite">
          <dgm:param type="ar" val="1.6608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583"/>
          <dgm:constr type="w" for="ch" forName="image4" refType="w" fact="0.1623"/>
          <dgm:constr type="h" for="ch" forName="image4" refType="h" fact="0.2314"/>
          <dgm:constr type="l" for="ch" forName="text5" refType="w" fact="0.5585"/>
          <dgm:constr type="t" for="ch" forName="text5" refType="h" fact="0.0024"/>
          <dgm:constr type="w" for="ch" forName="text5" refType="w" fact="0.1623"/>
          <dgm:constr type="h" for="ch" forName="text5" refType="h" fact="0.2314"/>
          <dgm:constr type="l" for="ch" forName="image5" refType="w" fact="0.6982"/>
          <dgm:constr type="t" for="ch" forName="image5" refType="h" fact="0.1316"/>
          <dgm:constr type="w" for="ch" forName="image5" refType="w" fact="0.1623"/>
          <dgm:constr type="h" for="ch" forName="image5" refType="h" fact="0.2314"/>
          <dgm:constr type="l" for="ch" forName="image2" refType="w" fact="0.4189"/>
          <dgm:constr type="t" for="ch" forName="image2" refType="h" fact="0.384"/>
          <dgm:constr type="w" for="ch" forName="image2" refType="w" fact="0.1623"/>
          <dgm:constr type="h" for="ch" forName="image2" refType="h" fact="0.2314"/>
          <dgm:constr type="l" for="ch" forName="text4" refType="w" fact="0.4189"/>
          <dgm:constr type="t" for="ch" forName="text4" refType="h" fact="0.1282"/>
          <dgm:constr type="w" for="ch" forName="text4" refType="w" fact="0.1623"/>
          <dgm:constr type="h" for="ch" forName="text4" refType="h" fact="0.2314"/>
          <dgm:constr type="l" for="ch" forName="text2" refType="w" fact="0.2793"/>
          <dgm:constr type="t" for="ch" forName="text2" refType="h" fact="0.2558"/>
          <dgm:constr type="w" for="ch" forName="text2" refType="w" fact="0.1623"/>
          <dgm:constr type="h" for="ch" forName="text2" refType="h" fact="0.2314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314"/>
          <dgm:constr type="l" for="ch" forName="text1" refType="w" fact="0.1396"/>
          <dgm:constr type="t" for="ch" forName="text1" refType="h" fact="0.3845"/>
          <dgm:constr type="w" for="ch" forName="text1" refType="w" fact="0.1623"/>
          <dgm:constr type="h" for="ch" forName="text1" refType="h" fact="0.2314"/>
          <dgm:constr type="l" for="ch" forName="text3" refType="w" fact="0.1396"/>
          <dgm:constr type="t" for="ch" forName="text3" refType="h" fact="0.1286"/>
          <dgm:constr type="w" for="ch" forName="text3" refType="w" fact="0.1623"/>
          <dgm:constr type="h" for="ch" forName="text3" refType="h" fact="0.2314"/>
          <dgm:constr type="l" for="ch" forName="textaccent1" refType="w" fact="0.1435"/>
          <dgm:constr type="t" for="ch" forName="textaccent1" refType="h" fact="0.488"/>
          <dgm:constr type="w" for="ch" forName="textaccent1" refType="w" fact="0.0189"/>
          <dgm:constr type="h" for="ch" forName="textaccent1" refType="h" fact="0.0271"/>
          <dgm:constr type="l" for="ch" forName="image1" refType="w" fact="0"/>
          <dgm:constr type="t" for="ch" forName="image1" refType="h" fact="0.2566"/>
          <dgm:constr type="w" for="ch" forName="image1" refType="w" fact="0.1623"/>
          <dgm:constr type="h" for="ch" forName="image1" refType="h" fact="0.2314"/>
          <dgm:constr type="l" for="ch" forName="imageaccent1" refType="w" fact="0.1111"/>
          <dgm:constr type="t" for="ch" forName="imageaccent1" refType="h" fact="0.4572"/>
          <dgm:constr type="w" for="ch" forName="imageaccent1" refType="w" fact="0.0189"/>
          <dgm:constr type="h" for="ch" forName="imageaccent1" refType="h" fact="0.0271"/>
          <dgm:constr type="l" for="ch" forName="textaccent2" refType="w" fact="0.391"/>
          <dgm:constr type="t" for="ch" forName="textaccent2" refType="h" fact="0.456"/>
          <dgm:constr type="w" for="ch" forName="textaccent2" refType="w" fact="0.0189"/>
          <dgm:constr type="h" for="ch" forName="textaccent2" refType="h" fact="0.0271"/>
          <dgm:constr type="l" for="ch" forName="imageaccent2" refType="w" fact="0.4228"/>
          <dgm:constr type="t" for="ch" forName="imageaccent2" refType="h" fact="0.487"/>
          <dgm:constr type="w" for="ch" forName="imageaccent2" refType="w" fact="0.0189"/>
          <dgm:constr type="h" for="ch" forName="imageaccent2" refType="h" fact="0.0271"/>
          <dgm:constr type="l" for="ch" forName="textaccent3" refType="w" fact="0.2501"/>
          <dgm:constr type="t" for="ch" forName="textaccent3" refType="h" fact="0.1318"/>
          <dgm:constr type="w" for="ch" forName="textaccent3" refType="w" fact="0.0189"/>
          <dgm:constr type="h" for="ch" forName="textaccent3" refType="h" fact="0.0271"/>
          <dgm:constr type="l" for="ch" forName="imageaccent3" refType="w" fact="0.2839"/>
          <dgm:constr type="t" for="ch" forName="imageaccent3" refType="h" fact="0.1025"/>
          <dgm:constr type="w" for="ch" forName="imageaccent3" refType="w" fact="0.0189"/>
          <dgm:constr type="h" for="ch" forName="imageaccent3" refType="h" fact="0.0271"/>
          <dgm:constr type="l" for="ch" forName="textaccent4" refType="w" fact="0.5593"/>
          <dgm:constr type="t" for="ch" forName="textaccent4" refType="h" fact="0.2307"/>
          <dgm:constr type="w" for="ch" forName="textaccent4" refType="w" fact="0.0189"/>
          <dgm:constr type="h" for="ch" forName="textaccent4" refType="h" fact="0.0271"/>
          <dgm:constr type="l" for="ch" forName="imageaccent4" refType="w" fact="0.5901"/>
          <dgm:constr type="t" for="ch" forName="imageaccent4" refType="h" fact="0.2624"/>
          <dgm:constr type="w" for="ch" forName="imageaccent4" refType="w" fact="0.0189"/>
          <dgm:constr type="h" for="ch" forName="imageaccent4" refType="h" fact="0.0271"/>
          <dgm:constr type="l" for="ch" forName="textaccent5" refType="w" fact="0.6989"/>
          <dgm:constr type="t" for="ch" forName="textaccent5" refType="h" fact="0.1062"/>
          <dgm:constr type="w" for="ch" forName="textaccent5" refType="w" fact="0.0189"/>
          <dgm:constr type="h" for="ch" forName="textaccent5" refType="h" fact="0.0271"/>
          <dgm:constr type="l" for="ch" forName="imageaccent5" refType="w" fact="0.7305"/>
          <dgm:constr type="t" for="ch" forName="imageaccent5" refType="h" fact="0.1367"/>
          <dgm:constr type="w" for="ch" forName="imageaccent5" refType="w" fact="0.0189"/>
          <dgm:constr type="h" for="ch" forName="imageaccent5" refType="h" fact="0.0271"/>
          <dgm:constr type="l" for="ch" forName="image6" refType="w" fact="0.5585"/>
          <dgm:constr type="t" for="ch" forName="image6" refType="h" fact="0.5137"/>
          <dgm:constr type="w" for="ch" forName="image6" refType="w" fact="0.1623"/>
          <dgm:constr type="h" for="ch" forName="image6" refType="h" fact="0.2314"/>
          <dgm:constr type="l" for="ch" forName="text6" refType="w" fact="0.6982"/>
          <dgm:constr type="t" for="ch" forName="text6" refType="h" fact="0.387"/>
          <dgm:constr type="w" for="ch" forName="text6" refType="w" fact="0.1623"/>
          <dgm:constr type="h" for="ch" forName="text6" refType="h" fact="0.2314"/>
          <dgm:constr type="l" for="ch" forName="imageaccent6" refType="w" fact="0.7002"/>
          <dgm:constr type="t" for="ch" forName="imageaccent6" refType="h" fact="0.6152"/>
          <dgm:constr type="w" for="ch" forName="imageaccent6" refType="w" fact="0.0189"/>
          <dgm:constr type="h" for="ch" forName="imageaccent6" refType="h" fact="0.0271"/>
          <dgm:constr type="l" for="ch" forName="textaccent6" refType="w" fact="0.7303"/>
          <dgm:constr type="t" for="ch" forName="textaccent6" refType="h" fact="0.5897"/>
          <dgm:constr type="w" for="ch" forName="textaccent6" refType="w" fact="0.0189"/>
          <dgm:constr type="h" for="ch" forName="textaccent6" refType="h" fact="0.0271"/>
          <dgm:constr type="l" for="ch" forName="text7" refType="w" fact="0.2792"/>
          <dgm:constr type="t" for="ch" forName="text7" refType="h" fact="0.5122"/>
          <dgm:constr type="w" for="ch" forName="text7" refType="w" fact="0.1623"/>
          <dgm:constr type="h" for="ch" forName="text7" refType="h" fact="0.2314"/>
          <dgm:constr type="l" for="ch" forName="image7" refType="w" fact="0.1395"/>
          <dgm:constr type="t" for="ch" forName="image7" refType="h" fact="0.6409"/>
          <dgm:constr type="w" for="ch" forName="image7" refType="w" fact="0.1623"/>
          <dgm:constr type="h" for="ch" forName="image7" refType="h" fact="0.2314"/>
          <dgm:constr type="l" for="ch" forName="imageaccent7" refType="w" fact="0.25"/>
          <dgm:constr type="t" for="ch" forName="imageaccent7" refType="h" fact="0.6441"/>
          <dgm:constr type="w" for="ch" forName="imageaccent7" refType="w" fact="0.0189"/>
          <dgm:constr type="h" for="ch" forName="imageaccent7" refType="h" fact="0.0271"/>
          <dgm:constr type="l" for="ch" forName="textaccent7" refType="w" fact="0.2838"/>
          <dgm:constr type="t" for="ch" forName="textaccent7" refType="h" fact="0.6148"/>
          <dgm:constr type="w" for="ch" forName="textaccent7" refType="w" fact="0.0189"/>
          <dgm:constr type="h" for="ch" forName="textaccent7" refType="h" fact="0.0271"/>
          <dgm:constr type="l" for="ch" forName="image8" refType="w" fact="0.6975"/>
          <dgm:constr type="t" for="ch" forName="image8" refType="h" fact="0.6433"/>
          <dgm:constr type="w" for="ch" forName="image8" refType="w" fact="0.1623"/>
          <dgm:constr type="h" for="ch" forName="image8" refType="h" fact="0.2314"/>
          <dgm:constr type="l" for="ch" forName="text8" refType="w" fact="0.8371"/>
          <dgm:constr type="t" for="ch" forName="text8" refType="h" fact="0.5167"/>
          <dgm:constr type="w" for="ch" forName="text8" refType="w" fact="0.1623"/>
          <dgm:constr type="h" for="ch" forName="text8" refType="h" fact="0.2314"/>
          <dgm:constr type="l" for="ch" forName="imageaccent8" refType="w" fact="0.8392"/>
          <dgm:constr type="t" for="ch" forName="imageaccent8" refType="h" fact="0.7449"/>
          <dgm:constr type="w" for="ch" forName="imageaccent8" refType="w" fact="0.0189"/>
          <dgm:constr type="h" for="ch" forName="imageaccent8" refType="h" fact="0.0271"/>
          <dgm:constr type="l" for="ch" forName="textaccent8" refType="w" fact="0.8693"/>
          <dgm:constr type="t" for="ch" forName="textaccent8" refType="h" fact="0.7194"/>
          <dgm:constr type="w" for="ch" forName="textaccent8" refType="w" fact="0.0189"/>
          <dgm:constr type="h" for="ch" forName="textaccent8" refType="h" fact="0.0271"/>
          <dgm:constr type="l" for="ch" forName="text9" refType="w" fact="0.8377"/>
          <dgm:constr type="t" for="ch" forName="text9" refType="h" fact="0.005"/>
          <dgm:constr type="w" for="ch" forName="text9" refType="w" fact="0.1623"/>
          <dgm:constr type="h" for="ch" forName="text9" refType="h" fact="0.2314"/>
          <dgm:constr type="l" for="ch" forName="textaccent9" refType="w" fact="0.95"/>
          <dgm:constr type="t" for="ch" forName="textaccent9" refType="h" fact="0.2084"/>
          <dgm:constr type="w" for="ch" forName="textaccent9" refType="w" fact="0.0189"/>
          <dgm:constr type="h" for="ch" forName="textaccent9" refType="h" fact="0.0271"/>
          <dgm:constr type="l" for="ch" forName="image9" refType="w" fact="0.8377"/>
          <dgm:constr type="t" for="ch" forName="image9" refType="h" fact="0.2604"/>
          <dgm:constr type="w" for="ch" forName="image9" refType="w" fact="0.1623"/>
          <dgm:constr type="h" for="ch" forName="image9" refType="h" fact="0.2314"/>
          <dgm:constr type="l" for="ch" forName="imageaccent9" refType="w" fact="0.95"/>
          <dgm:constr type="t" for="ch" forName="imageaccent9" refType="h" fact="0.2618"/>
          <dgm:constr type="w" for="ch" forName="imageaccent9" refType="w" fact="0.0189"/>
          <dgm:constr type="h" for="ch" forName="imageaccent9" refType="h" fact="0.0271"/>
          <dgm:constr type="l" for="ch" forName="image10" refType="w" fact="0.2786"/>
          <dgm:constr type="t" for="ch" forName="image10" refType="h" fact="0.7686"/>
          <dgm:constr type="w" for="ch" forName="image10" refType="w" fact="0.1623"/>
          <dgm:constr type="h" for="ch" forName="image10" refType="h" fact="0.2314"/>
          <dgm:constr type="l" for="ch" forName="text10" refType="w" fact="0.4183"/>
          <dgm:constr type="t" for="ch" forName="text10" refType="h" fact="0.6419"/>
          <dgm:constr type="w" for="ch" forName="text10" refType="w" fact="0.1623"/>
          <dgm:constr type="h" for="ch" forName="text10" refType="h" fact="0.2314"/>
          <dgm:constr type="l" for="ch" forName="imageaccent10" refType="w" fact="0.4203"/>
          <dgm:constr type="t" for="ch" forName="imageaccent10" refType="h" fact="0.8701"/>
          <dgm:constr type="w" for="ch" forName="imageaccent10" refType="w" fact="0.0189"/>
          <dgm:constr type="h" for="ch" forName="imageaccent10" refType="h" fact="0.0271"/>
          <dgm:constr type="l" for="ch" forName="textaccent10" refType="w" fact="0.4504"/>
          <dgm:constr type="t" for="ch" forName="textaccent10" refType="h" fact="0.8446"/>
          <dgm:constr type="w" for="ch" forName="textaccent10" refType="w" fact="0.0189"/>
          <dgm:constr type="h" for="ch" forName="textaccent10" refType="h" fact="0.0271"/>
        </dgm:constrLst>
      </dgm:if>
      <dgm:if name="Name12" axis="ch" ptType="node" func="cnt" op="equ" val="11">
        <dgm:alg type="composite">
          <dgm:param type="ar" val="1.4704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287"/>
          <dgm:constr type="w" for="ch" forName="image4" refType="w" fact="0.1623"/>
          <dgm:constr type="h" for="ch" forName="image4" refType="h" fact="0.2049"/>
          <dgm:constr type="l" for="ch" forName="text5" refType="w" fact="0.5585"/>
          <dgm:constr type="t" for="ch" forName="text5" refType="h" fact="0.0022"/>
          <dgm:constr type="w" for="ch" forName="text5" refType="w" fact="0.1623"/>
          <dgm:constr type="h" for="ch" forName="text5" refType="h" fact="0.2049"/>
          <dgm:constr type="l" for="ch" forName="image5" refType="w" fact="0.6982"/>
          <dgm:constr type="t" for="ch" forName="image5" refType="h" fact="0.1165"/>
          <dgm:constr type="w" for="ch" forName="image5" refType="w" fact="0.1623"/>
          <dgm:constr type="h" for="ch" forName="image5" refType="h" fact="0.2049"/>
          <dgm:constr type="l" for="ch" forName="image2" refType="w" fact="0.4189"/>
          <dgm:constr type="t" for="ch" forName="image2" refType="h" fact="0.34"/>
          <dgm:constr type="w" for="ch" forName="image2" refType="w" fact="0.1623"/>
          <dgm:constr type="h" for="ch" forName="image2" refType="h" fact="0.2049"/>
          <dgm:constr type="l" for="ch" forName="text4" refType="w" fact="0.4189"/>
          <dgm:constr type="t" for="ch" forName="text4" refType="h" fact="0.1135"/>
          <dgm:constr type="w" for="ch" forName="text4" refType="w" fact="0.1623"/>
          <dgm:constr type="h" for="ch" forName="text4" refType="h" fact="0.2049"/>
          <dgm:constr type="l" for="ch" forName="text2" refType="w" fact="0.2793"/>
          <dgm:constr type="t" for="ch" forName="text2" refType="h" fact="0.2265"/>
          <dgm:constr type="w" for="ch" forName="text2" refType="w" fact="0.1623"/>
          <dgm:constr type="h" for="ch" forName="text2" refType="h" fact="0.2049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049"/>
          <dgm:constr type="l" for="ch" forName="text1" refType="w" fact="0.1396"/>
          <dgm:constr type="t" for="ch" forName="text1" refType="h" fact="0.3404"/>
          <dgm:constr type="w" for="ch" forName="text1" refType="w" fact="0.1623"/>
          <dgm:constr type="h" for="ch" forName="text1" refType="h" fact="0.2049"/>
          <dgm:constr type="l" for="ch" forName="text3" refType="w" fact="0.1396"/>
          <dgm:constr type="t" for="ch" forName="text3" refType="h" fact="0.1139"/>
          <dgm:constr type="w" for="ch" forName="text3" refType="w" fact="0.1623"/>
          <dgm:constr type="h" for="ch" forName="text3" refType="h" fact="0.2049"/>
          <dgm:constr type="l" for="ch" forName="textaccent1" refType="w" fact="0.1435"/>
          <dgm:constr type="t" for="ch" forName="textaccent1" refType="h" fact="0.432"/>
          <dgm:constr type="w" for="ch" forName="textaccent1" refType="w" fact="0.0189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623"/>
          <dgm:constr type="h" for="ch" forName="image1" refType="h" fact="0.2049"/>
          <dgm:constr type="l" for="ch" forName="imageaccent1" refType="w" fact="0.1111"/>
          <dgm:constr type="t" for="ch" forName="imageaccent1" refType="h" fact="0.4048"/>
          <dgm:constr type="w" for="ch" forName="imageaccent1" refType="w" fact="0.0189"/>
          <dgm:constr type="h" for="ch" forName="imageaccent1" refType="h" fact="0.024"/>
          <dgm:constr type="l" for="ch" forName="textaccent2" refType="w" fact="0.391"/>
          <dgm:constr type="t" for="ch" forName="textaccent2" refType="h" fact="0.4038"/>
          <dgm:constr type="w" for="ch" forName="textaccent2" refType="w" fact="0.0189"/>
          <dgm:constr type="h" for="ch" forName="textaccent2" refType="h" fact="0.024"/>
          <dgm:constr type="l" for="ch" forName="imageaccent2" refType="w" fact="0.4228"/>
          <dgm:constr type="t" for="ch" forName="imageaccent2" refType="h" fact="0.4312"/>
          <dgm:constr type="w" for="ch" forName="imageaccent2" refType="w" fact="0.0189"/>
          <dgm:constr type="h" for="ch" forName="imageaccent2" refType="h" fact="0.024"/>
          <dgm:constr type="l" for="ch" forName="textaccent3" refType="w" fact="0.2501"/>
          <dgm:constr type="t" for="ch" forName="textaccent3" refType="h" fact="0.1167"/>
          <dgm:constr type="w" for="ch" forName="textaccent3" refType="w" fact="0.0189"/>
          <dgm:constr type="h" for="ch" forName="textaccent3" refType="h" fact="0.024"/>
          <dgm:constr type="l" for="ch" forName="imageaccent3" refType="w" fact="0.2839"/>
          <dgm:constr type="t" for="ch" forName="imageaccent3" refType="h" fact="0.0908"/>
          <dgm:constr type="w" for="ch" forName="imageaccent3" refType="w" fact="0.0189"/>
          <dgm:constr type="h" for="ch" forName="imageaccent3" refType="h" fact="0.024"/>
          <dgm:constr type="l" for="ch" forName="textaccent4" refType="w" fact="0.5593"/>
          <dgm:constr type="t" for="ch" forName="textaccent4" refType="h" fact="0.2042"/>
          <dgm:constr type="w" for="ch" forName="textaccent4" refType="w" fact="0.0189"/>
          <dgm:constr type="h" for="ch" forName="textaccent4" refType="h" fact="0.024"/>
          <dgm:constr type="l" for="ch" forName="imageaccent4" refType="w" fact="0.5901"/>
          <dgm:constr type="t" for="ch" forName="imageaccent4" refType="h" fact="0.2323"/>
          <dgm:constr type="w" for="ch" forName="imageaccent4" refType="w" fact="0.0189"/>
          <dgm:constr type="h" for="ch" forName="imageaccent4" refType="h" fact="0.024"/>
          <dgm:constr type="l" for="ch" forName="textaccent5" refType="w" fact="0.6989"/>
          <dgm:constr type="t" for="ch" forName="textaccent5" refType="h" fact="0.094"/>
          <dgm:constr type="w" for="ch" forName="textaccent5" refType="w" fact="0.0189"/>
          <dgm:constr type="h" for="ch" forName="textaccent5" refType="h" fact="0.024"/>
          <dgm:constr type="l" for="ch" forName="imageaccent5" refType="w" fact="0.7305"/>
          <dgm:constr type="t" for="ch" forName="imageaccent5" refType="h" fact="0.121"/>
          <dgm:constr type="w" for="ch" forName="imageaccent5" refType="w" fact="0.0189"/>
          <dgm:constr type="h" for="ch" forName="imageaccent5" refType="h" fact="0.024"/>
          <dgm:constr type="l" for="ch" forName="image6" refType="w" fact="0.5585"/>
          <dgm:constr type="t" for="ch" forName="image6" refType="h" fact="0.4548"/>
          <dgm:constr type="w" for="ch" forName="image6" refType="w" fact="0.1623"/>
          <dgm:constr type="h" for="ch" forName="image6" refType="h" fact="0.2049"/>
          <dgm:constr type="l" for="ch" forName="text6" refType="w" fact="0.6982"/>
          <dgm:constr type="t" for="ch" forName="text6" refType="h" fact="0.3426"/>
          <dgm:constr type="w" for="ch" forName="text6" refType="w" fact="0.1623"/>
          <dgm:constr type="h" for="ch" forName="text6" refType="h" fact="0.2049"/>
          <dgm:constr type="l" for="ch" forName="imageaccent6" refType="w" fact="0.7002"/>
          <dgm:constr type="t" for="ch" forName="imageaccent6" refType="h" fact="0.5447"/>
          <dgm:constr type="w" for="ch" forName="imageaccent6" refType="w" fact="0.0189"/>
          <dgm:constr type="h" for="ch" forName="imageaccent6" refType="h" fact="0.024"/>
          <dgm:constr type="l" for="ch" forName="textaccent6" refType="w" fact="0.7303"/>
          <dgm:constr type="t" for="ch" forName="textaccent6" refType="h" fact="0.5221"/>
          <dgm:constr type="w" for="ch" forName="textaccent6" refType="w" fact="0.0189"/>
          <dgm:constr type="h" for="ch" forName="textaccent6" refType="h" fact="0.024"/>
          <dgm:constr type="l" for="ch" forName="text7" refType="w" fact="0.2792"/>
          <dgm:constr type="t" for="ch" forName="text7" refType="h" fact="0.4535"/>
          <dgm:constr type="w" for="ch" forName="text7" refType="w" fact="0.1623"/>
          <dgm:constr type="h" for="ch" forName="text7" refType="h" fact="0.2049"/>
          <dgm:constr type="l" for="ch" forName="image7" refType="w" fact="0.1395"/>
          <dgm:constr type="t" for="ch" forName="image7" refType="h" fact="0.5674"/>
          <dgm:constr type="w" for="ch" forName="image7" refType="w" fact="0.1623"/>
          <dgm:constr type="h" for="ch" forName="image7" refType="h" fact="0.2049"/>
          <dgm:constr type="l" for="ch" forName="imageaccent7" refType="w" fact="0.25"/>
          <dgm:constr type="t" for="ch" forName="imageaccent7" refType="h" fact="0.5703"/>
          <dgm:constr type="w" for="ch" forName="imageaccent7" refType="w" fact="0.0189"/>
          <dgm:constr type="h" for="ch" forName="imageaccent7" refType="h" fact="0.024"/>
          <dgm:constr type="l" for="ch" forName="textaccent7" refType="w" fact="0.2838"/>
          <dgm:constr type="t" for="ch" forName="textaccent7" refType="h" fact="0.5443"/>
          <dgm:constr type="w" for="ch" forName="textaccent7" refType="w" fact="0.0189"/>
          <dgm:constr type="h" for="ch" forName="textaccent7" refType="h" fact="0.024"/>
          <dgm:constr type="l" for="ch" forName="image8" refType="w" fact="0.6975"/>
          <dgm:constr type="t" for="ch" forName="image8" refType="h" fact="0.5696"/>
          <dgm:constr type="w" for="ch" forName="image8" refType="w" fact="0.1623"/>
          <dgm:constr type="h" for="ch" forName="image8" refType="h" fact="0.2049"/>
          <dgm:constr type="l" for="ch" forName="text8" refType="w" fact="0.8371"/>
          <dgm:constr type="t" for="ch" forName="text8" refType="h" fact="0.4574"/>
          <dgm:constr type="w" for="ch" forName="text8" refType="w" fact="0.1623"/>
          <dgm:constr type="h" for="ch" forName="text8" refType="h" fact="0.2049"/>
          <dgm:constr type="l" for="ch" forName="imageaccent8" refType="w" fact="0.8392"/>
          <dgm:constr type="t" for="ch" forName="imageaccent8" refType="h" fact="0.6595"/>
          <dgm:constr type="w" for="ch" forName="imageaccent8" refType="w" fact="0.0189"/>
          <dgm:constr type="h" for="ch" forName="imageaccent8" refType="h" fact="0.024"/>
          <dgm:constr type="l" for="ch" forName="textaccent8" refType="w" fact="0.8693"/>
          <dgm:constr type="t" for="ch" forName="textaccent8" refType="h" fact="0.6369"/>
          <dgm:constr type="w" for="ch" forName="textaccent8" refType="w" fact="0.0189"/>
          <dgm:constr type="h" for="ch" forName="textaccent8" refType="h" fact="0.024"/>
          <dgm:constr type="l" for="ch" forName="text9" refType="w" fact="0.8377"/>
          <dgm:constr type="t" for="ch" forName="text9" refType="h" fact="0.0044"/>
          <dgm:constr type="w" for="ch" forName="text9" refType="w" fact="0.1623"/>
          <dgm:constr type="h" for="ch" forName="text9" refType="h" fact="0.2049"/>
          <dgm:constr type="l" for="ch" forName="textaccent9" refType="w" fact="0.95"/>
          <dgm:constr type="t" for="ch" forName="textaccent9" refType="h" fact="0.1846"/>
          <dgm:constr type="w" for="ch" forName="textaccent9" refType="w" fact="0.0189"/>
          <dgm:constr type="h" for="ch" forName="textaccent9" refType="h" fact="0.024"/>
          <dgm:constr type="l" for="ch" forName="image9" refType="w" fact="0.8377"/>
          <dgm:constr type="t" for="ch" forName="image9" refType="h" fact="0.2306"/>
          <dgm:constr type="w" for="ch" forName="image9" refType="w" fact="0.1623"/>
          <dgm:constr type="h" for="ch" forName="image9" refType="h" fact="0.2049"/>
          <dgm:constr type="l" for="ch" forName="imageaccent9" refType="w" fact="0.95"/>
          <dgm:constr type="t" for="ch" forName="imageaccent9" refType="h" fact="0.2318"/>
          <dgm:constr type="w" for="ch" forName="imageaccent9" refType="w" fact="0.0189"/>
          <dgm:constr type="h" for="ch" forName="imageaccent9" refType="h" fact="0.024"/>
          <dgm:constr type="l" for="ch" forName="image10" refType="w" fact="0.2786"/>
          <dgm:constr type="t" for="ch" forName="image10" refType="h" fact="0.6805"/>
          <dgm:constr type="w" for="ch" forName="image10" refType="w" fact="0.1623"/>
          <dgm:constr type="h" for="ch" forName="image10" refType="h" fact="0.2049"/>
          <dgm:constr type="l" for="ch" forName="text10" refType="w" fact="0.4183"/>
          <dgm:constr type="t" for="ch" forName="text10" refType="h" fact="0.5683"/>
          <dgm:constr type="w" for="ch" forName="text10" refType="w" fact="0.1623"/>
          <dgm:constr type="h" for="ch" forName="text10" refType="h" fact="0.2049"/>
          <dgm:constr type="l" for="ch" forName="imageaccent10" refType="w" fact="0.4203"/>
          <dgm:constr type="t" for="ch" forName="imageaccent10" refType="h" fact="0.7704"/>
          <dgm:constr type="w" for="ch" forName="imageaccent10" refType="w" fact="0.0189"/>
          <dgm:constr type="h" for="ch" forName="imageaccent10" refType="h" fact="0.024"/>
          <dgm:constr type="l" for="ch" forName="textaccent10" refType="w" fact="0.4504"/>
          <dgm:constr type="t" for="ch" forName="textaccent10" refType="h" fact="0.7478"/>
          <dgm:constr type="w" for="ch" forName="textaccent10" refType="w" fact="0.0189"/>
          <dgm:constr type="h" for="ch" forName="textaccent10" refType="h" fact="0.024"/>
          <dgm:constr type="l" for="ch" forName="text11" refType="w" fact="0.6971"/>
          <dgm:constr type="t" for="ch" forName="text11" refType="h" fact="0.7951"/>
          <dgm:constr type="w" for="ch" forName="text11" refType="w" fact="0.1623"/>
          <dgm:constr type="h" for="ch" forName="text11" refType="h" fact="0.2049"/>
          <dgm:constr type="l" for="ch" forName="image11" refType="w" fact="0.5575"/>
          <dgm:constr type="t" for="ch" forName="image11" refType="h" fact="0.6816"/>
          <dgm:constr type="w" for="ch" forName="image11" refType="w" fact="0.1623"/>
          <dgm:constr type="h" for="ch" forName="image11" refType="h" fact="0.2049"/>
          <dgm:constr type="l" for="ch" forName="imageaccent11" refType="w" fact="0.6692"/>
          <dgm:constr type="t" for="ch" forName="imageaccent11" refType="h" fact="0.8589"/>
          <dgm:constr type="w" for="ch" forName="imageaccent11" refType="w" fact="0.0189"/>
          <dgm:constr type="h" for="ch" forName="imageaccent11" refType="h" fact="0.024"/>
          <dgm:constr type="l" for="ch" forName="textaccent11" refType="w" fact="0.701"/>
          <dgm:constr type="t" for="ch" forName="textaccent11" refType="h" fact="0.8863"/>
          <dgm:constr type="w" for="ch" forName="textaccent11" refType="w" fact="0.0189"/>
          <dgm:constr type="h" for="ch" forName="textaccent11" refType="h" fact="0.024"/>
        </dgm:constrLst>
      </dgm:if>
      <dgm:else name="Name13">
        <dgm:alg type="composite">
          <dgm:param type="ar" val="1.675"/>
        </dgm:alg>
        <dgm:constrLst>
          <dgm:constr type="primFontSz" for="des" ptType="node" op="equ" val="65"/>
          <dgm:constr type="l" for="ch" forName="image4" refType="w" fact="0.4903"/>
          <dgm:constr type="t" for="ch" forName="image4" refType="h" fact="0.2287"/>
          <dgm:constr type="w" for="ch" forName="image4" refType="w" fact="0.1425"/>
          <dgm:constr type="h" for="ch" forName="image4" refType="h" fact="0.2049"/>
          <dgm:constr type="l" for="ch" forName="text5" refType="w" fact="0.4903"/>
          <dgm:constr type="t" for="ch" forName="text5" refType="h" fact="0.0022"/>
          <dgm:constr type="w" for="ch" forName="text5" refType="w" fact="0.1425"/>
          <dgm:constr type="h" for="ch" forName="text5" refType="h" fact="0.2049"/>
          <dgm:constr type="l" for="ch" forName="image5" refType="w" fact="0.6129"/>
          <dgm:constr type="t" for="ch" forName="image5" refType="h" fact="0.1165"/>
          <dgm:constr type="w" for="ch" forName="image5" refType="w" fact="0.1425"/>
          <dgm:constr type="h" for="ch" forName="image5" refType="h" fact="0.2049"/>
          <dgm:constr type="l" for="ch" forName="image2" refType="w" fact="0.3677"/>
          <dgm:constr type="t" for="ch" forName="image2" refType="h" fact="0.34"/>
          <dgm:constr type="w" for="ch" forName="image2" refType="w" fact="0.1425"/>
          <dgm:constr type="h" for="ch" forName="image2" refType="h" fact="0.2049"/>
          <dgm:constr type="l" for="ch" forName="text4" refType="w" fact="0.3677"/>
          <dgm:constr type="t" for="ch" forName="text4" refType="h" fact="0.1135"/>
          <dgm:constr type="w" for="ch" forName="text4" refType="w" fact="0.1425"/>
          <dgm:constr type="h" for="ch" forName="text4" refType="h" fact="0.2049"/>
          <dgm:constr type="l" for="ch" forName="text2" refType="w" fact="0.2452"/>
          <dgm:constr type="t" for="ch" forName="text2" refType="h" fact="0.2265"/>
          <dgm:constr type="w" for="ch" forName="text2" refType="w" fact="0.1425"/>
          <dgm:constr type="h" for="ch" forName="text2" refType="h" fact="0.2049"/>
          <dgm:constr type="l" for="ch" forName="image3" refType="w" fact="0.2452"/>
          <dgm:constr type="t" for="ch" forName="image3" refType="h" fact="0"/>
          <dgm:constr type="w" for="ch" forName="image3" refType="w" fact="0.1425"/>
          <dgm:constr type="h" for="ch" forName="image3" refType="h" fact="0.2049"/>
          <dgm:constr type="l" for="ch" forName="text1" refType="w" fact="0.1226"/>
          <dgm:constr type="t" for="ch" forName="text1" refType="h" fact="0.3404"/>
          <dgm:constr type="w" for="ch" forName="text1" refType="w" fact="0.1425"/>
          <dgm:constr type="h" for="ch" forName="text1" refType="h" fact="0.2049"/>
          <dgm:constr type="l" for="ch" forName="text3" refType="w" fact="0.1226"/>
          <dgm:constr type="t" for="ch" forName="text3" refType="h" fact="0.1139"/>
          <dgm:constr type="w" for="ch" forName="text3" refType="w" fact="0.1425"/>
          <dgm:constr type="h" for="ch" forName="text3" refType="h" fact="0.2049"/>
          <dgm:constr type="l" for="ch" forName="textaccent1" refType="w" fact="0.126"/>
          <dgm:constr type="t" for="ch" forName="textaccent1" refType="h" fact="0.432"/>
          <dgm:constr type="w" for="ch" forName="textaccent1" refType="w" fact="0.0166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425"/>
          <dgm:constr type="h" for="ch" forName="image1" refType="h" fact="0.2049"/>
          <dgm:constr type="l" for="ch" forName="imageaccent1" refType="w" fact="0.0976"/>
          <dgm:constr type="t" for="ch" forName="imageaccent1" refType="h" fact="0.4048"/>
          <dgm:constr type="w" for="ch" forName="imageaccent1" refType="w" fact="0.0166"/>
          <dgm:constr type="h" for="ch" forName="imageaccent1" refType="h" fact="0.024"/>
          <dgm:constr type="l" for="ch" forName="textaccent2" refType="w" fact="0.3432"/>
          <dgm:constr type="t" for="ch" forName="textaccent2" refType="h" fact="0.4038"/>
          <dgm:constr type="w" for="ch" forName="textaccent2" refType="w" fact="0.0166"/>
          <dgm:constr type="h" for="ch" forName="textaccent2" refType="h" fact="0.024"/>
          <dgm:constr type="l" for="ch" forName="imageaccent2" refType="w" fact="0.3712"/>
          <dgm:constr type="t" for="ch" forName="imageaccent2" refType="h" fact="0.4312"/>
          <dgm:constr type="w" for="ch" forName="imageaccent2" refType="w" fact="0.0166"/>
          <dgm:constr type="h" for="ch" forName="imageaccent2" refType="h" fact="0.024"/>
          <dgm:constr type="l" for="ch" forName="textaccent3" refType="w" fact="0.2196"/>
          <dgm:constr type="t" for="ch" forName="textaccent3" refType="h" fact="0.1167"/>
          <dgm:constr type="w" for="ch" forName="textaccent3" refType="w" fact="0.0166"/>
          <dgm:constr type="h" for="ch" forName="textaccent3" refType="h" fact="0.024"/>
          <dgm:constr type="l" for="ch" forName="imageaccent3" refType="w" fact="0.2492"/>
          <dgm:constr type="t" for="ch" forName="imageaccent3" refType="h" fact="0.0908"/>
          <dgm:constr type="w" for="ch" forName="imageaccent3" refType="w" fact="0.0166"/>
          <dgm:constr type="h" for="ch" forName="imageaccent3" refType="h" fact="0.024"/>
          <dgm:constr type="l" for="ch" forName="textaccent4" refType="w" fact="0.491"/>
          <dgm:constr type="t" for="ch" forName="textaccent4" refType="h" fact="0.2042"/>
          <dgm:constr type="w" for="ch" forName="textaccent4" refType="w" fact="0.0166"/>
          <dgm:constr type="h" for="ch" forName="textaccent4" refType="h" fact="0.024"/>
          <dgm:constr type="l" for="ch" forName="imageaccent4" refType="w" fact="0.5181"/>
          <dgm:constr type="t" for="ch" forName="imageaccent4" refType="h" fact="0.2323"/>
          <dgm:constr type="w" for="ch" forName="imageaccent4" refType="w" fact="0.0166"/>
          <dgm:constr type="h" for="ch" forName="imageaccent4" refType="h" fact="0.024"/>
          <dgm:constr type="l" for="ch" forName="textaccent5" refType="w" fact="0.6136"/>
          <dgm:constr type="t" for="ch" forName="textaccent5" refType="h" fact="0.094"/>
          <dgm:constr type="w" for="ch" forName="textaccent5" refType="w" fact="0.0166"/>
          <dgm:constr type="h" for="ch" forName="textaccent5" refType="h" fact="0.024"/>
          <dgm:constr type="l" for="ch" forName="imageaccent5" refType="w" fact="0.6413"/>
          <dgm:constr type="t" for="ch" forName="imageaccent5" refType="h" fact="0.121"/>
          <dgm:constr type="w" for="ch" forName="imageaccent5" refType="w" fact="0.0166"/>
          <dgm:constr type="h" for="ch" forName="imageaccent5" refType="h" fact="0.024"/>
          <dgm:constr type="l" for="ch" forName="image6" refType="w" fact="0.4903"/>
          <dgm:constr type="t" for="ch" forName="image6" refType="h" fact="0.4548"/>
          <dgm:constr type="w" for="ch" forName="image6" refType="w" fact="0.1425"/>
          <dgm:constr type="h" for="ch" forName="image6" refType="h" fact="0.2049"/>
          <dgm:constr type="l" for="ch" forName="text6" refType="w" fact="0.6129"/>
          <dgm:constr type="t" for="ch" forName="text6" refType="h" fact="0.3426"/>
          <dgm:constr type="w" for="ch" forName="text6" refType="w" fact="0.1425"/>
          <dgm:constr type="h" for="ch" forName="text6" refType="h" fact="0.2049"/>
          <dgm:constr type="l" for="ch" forName="imageaccent6" refType="w" fact="0.6147"/>
          <dgm:constr type="t" for="ch" forName="imageaccent6" refType="h" fact="0.5447"/>
          <dgm:constr type="w" for="ch" forName="imageaccent6" refType="w" fact="0.0166"/>
          <dgm:constr type="h" for="ch" forName="imageaccent6" refType="h" fact="0.024"/>
          <dgm:constr type="l" for="ch" forName="textaccent6" refType="w" fact="0.6411"/>
          <dgm:constr type="t" for="ch" forName="textaccent6" refType="h" fact="0.5221"/>
          <dgm:constr type="w" for="ch" forName="textaccent6" refType="w" fact="0.0166"/>
          <dgm:constr type="h" for="ch" forName="textaccent6" refType="h" fact="0.024"/>
          <dgm:constr type="l" for="ch" forName="text7" refType="w" fact="0.2451"/>
          <dgm:constr type="t" for="ch" forName="text7" refType="h" fact="0.4535"/>
          <dgm:constr type="w" for="ch" forName="text7" refType="w" fact="0.1425"/>
          <dgm:constr type="h" for="ch" forName="text7" refType="h" fact="0.2049"/>
          <dgm:constr type="l" for="ch" forName="image7" refType="w" fact="0.1225"/>
          <dgm:constr type="t" for="ch" forName="image7" refType="h" fact="0.5674"/>
          <dgm:constr type="w" for="ch" forName="image7" refType="w" fact="0.1425"/>
          <dgm:constr type="h" for="ch" forName="image7" refType="h" fact="0.2049"/>
          <dgm:constr type="l" for="ch" forName="imageaccent7" refType="w" fact="0.2195"/>
          <dgm:constr type="t" for="ch" forName="imageaccent7" refType="h" fact="0.5703"/>
          <dgm:constr type="w" for="ch" forName="imageaccent7" refType="w" fact="0.0166"/>
          <dgm:constr type="h" for="ch" forName="imageaccent7" refType="h" fact="0.024"/>
          <dgm:constr type="l" for="ch" forName="textaccent7" refType="w" fact="0.2491"/>
          <dgm:constr type="t" for="ch" forName="textaccent7" refType="h" fact="0.5443"/>
          <dgm:constr type="w" for="ch" forName="textaccent7" refType="w" fact="0.0166"/>
          <dgm:constr type="h" for="ch" forName="textaccent7" refType="h" fact="0.024"/>
          <dgm:constr type="l" for="ch" forName="image8" refType="w" fact="0.6123"/>
          <dgm:constr type="t" for="ch" forName="image8" refType="h" fact="0.5696"/>
          <dgm:constr type="w" for="ch" forName="image8" refType="w" fact="0.1425"/>
          <dgm:constr type="h" for="ch" forName="image8" refType="h" fact="0.2049"/>
          <dgm:constr type="l" for="ch" forName="text8" refType="w" fact="0.7349"/>
          <dgm:constr type="t" for="ch" forName="text8" refType="h" fact="0.4574"/>
          <dgm:constr type="w" for="ch" forName="text8" refType="w" fact="0.1425"/>
          <dgm:constr type="h" for="ch" forName="text8" refType="h" fact="0.2049"/>
          <dgm:constr type="l" for="ch" forName="imageaccent8" refType="w" fact="0.7367"/>
          <dgm:constr type="t" for="ch" forName="imageaccent8" refType="h" fact="0.6595"/>
          <dgm:constr type="w" for="ch" forName="imageaccent8" refType="w" fact="0.0166"/>
          <dgm:constr type="h" for="ch" forName="imageaccent8" refType="h" fact="0.024"/>
          <dgm:constr type="l" for="ch" forName="textaccent8" refType="w" fact="0.7631"/>
          <dgm:constr type="t" for="ch" forName="textaccent8" refType="h" fact="0.6369"/>
          <dgm:constr type="w" for="ch" forName="textaccent8" refType="w" fact="0.0166"/>
          <dgm:constr type="h" for="ch" forName="textaccent8" refType="h" fact="0.024"/>
          <dgm:constr type="l" for="ch" forName="text9" refType="w" fact="0.7354"/>
          <dgm:constr type="t" for="ch" forName="text9" refType="h" fact="0.0044"/>
          <dgm:constr type="w" for="ch" forName="text9" refType="w" fact="0.1425"/>
          <dgm:constr type="h" for="ch" forName="text9" refType="h" fact="0.2049"/>
          <dgm:constr type="l" for="ch" forName="textaccent9" refType="w" fact="0.8339"/>
          <dgm:constr type="t" for="ch" forName="textaccent9" refType="h" fact="0.1846"/>
          <dgm:constr type="w" for="ch" forName="textaccent9" refType="w" fact="0.0166"/>
          <dgm:constr type="h" for="ch" forName="textaccent9" refType="h" fact="0.024"/>
          <dgm:constr type="l" for="ch" forName="image9" refType="w" fact="0.7354"/>
          <dgm:constr type="t" for="ch" forName="image9" refType="h" fact="0.2306"/>
          <dgm:constr type="w" for="ch" forName="image9" refType="w" fact="0.1425"/>
          <dgm:constr type="h" for="ch" forName="image9" refType="h" fact="0.2049"/>
          <dgm:constr type="l" for="ch" forName="imageaccent9" refType="w" fact="0.8339"/>
          <dgm:constr type="t" for="ch" forName="imageaccent9" refType="h" fact="0.2318"/>
          <dgm:constr type="w" for="ch" forName="imageaccent9" refType="w" fact="0.0166"/>
          <dgm:constr type="h" for="ch" forName="imageaccent9" refType="h" fact="0.024"/>
          <dgm:constr type="l" for="ch" forName="image10" refType="w" fact="0.2446"/>
          <dgm:constr type="t" for="ch" forName="image10" refType="h" fact="0.6805"/>
          <dgm:constr type="w" for="ch" forName="image10" refType="w" fact="0.1425"/>
          <dgm:constr type="h" for="ch" forName="image10" refType="h" fact="0.2049"/>
          <dgm:constr type="l" for="ch" forName="text10" refType="w" fact="0.3672"/>
          <dgm:constr type="t" for="ch" forName="text10" refType="h" fact="0.5683"/>
          <dgm:constr type="w" for="ch" forName="text10" refType="w" fact="0.1425"/>
          <dgm:constr type="h" for="ch" forName="text10" refType="h" fact="0.2049"/>
          <dgm:constr type="l" for="ch" forName="imageaccent10" refType="w" fact="0.369"/>
          <dgm:constr type="t" for="ch" forName="imageaccent10" refType="h" fact="0.7704"/>
          <dgm:constr type="w" for="ch" forName="imageaccent10" refType="w" fact="0.0166"/>
          <dgm:constr type="h" for="ch" forName="imageaccent10" refType="h" fact="0.024"/>
          <dgm:constr type="l" for="ch" forName="textaccent10" refType="w" fact="0.3954"/>
          <dgm:constr type="t" for="ch" forName="textaccent10" refType="h" fact="0.7478"/>
          <dgm:constr type="w" for="ch" forName="textaccent10" refType="w" fact="0.0166"/>
          <dgm:constr type="h" for="ch" forName="textaccent10" refType="h" fact="0.024"/>
          <dgm:constr type="l" for="ch" forName="text11" refType="w" fact="0.612"/>
          <dgm:constr type="t" for="ch" forName="text11" refType="h" fact="0.7951"/>
          <dgm:constr type="w" for="ch" forName="text11" refType="w" fact="0.1425"/>
          <dgm:constr type="h" for="ch" forName="text11" refType="h" fact="0.2049"/>
          <dgm:constr type="l" for="ch" forName="image11" refType="w" fact="0.4894"/>
          <dgm:constr type="t" for="ch" forName="image11" refType="h" fact="0.6816"/>
          <dgm:constr type="w" for="ch" forName="image11" refType="w" fact="0.1425"/>
          <dgm:constr type="h" for="ch" forName="image11" refType="h" fact="0.2049"/>
          <dgm:constr type="l" for="ch" forName="imageaccent11" refType="w" fact="0.5874"/>
          <dgm:constr type="t" for="ch" forName="imageaccent11" refType="h" fact="0.8589"/>
          <dgm:constr type="w" for="ch" forName="imageaccent11" refType="w" fact="0.0166"/>
          <dgm:constr type="h" for="ch" forName="imageaccent11" refType="h" fact="0.024"/>
          <dgm:constr type="l" for="ch" forName="textaccent11" refType="w" fact="0.6154"/>
          <dgm:constr type="t" for="ch" forName="textaccent11" refType="h" fact="0.8863"/>
          <dgm:constr type="w" for="ch" forName="textaccent11" refType="w" fact="0.0166"/>
          <dgm:constr type="h" for="ch" forName="textaccent11" refType="h" fact="0.024"/>
          <dgm:constr type="l" for="ch" forName="text12" refType="w" fact="0.735"/>
          <dgm:constr type="t" for="ch" forName="text12" refType="h" fact="0.684"/>
          <dgm:constr type="w" for="ch" forName="text12" refType="w" fact="0.1425"/>
          <dgm:constr type="h" for="ch" forName="text12" refType="h" fact="0.2049"/>
          <dgm:constr type="l" for="ch" forName="image12" refType="w" fact="0.8575"/>
          <dgm:constr type="t" for="ch" forName="image12" refType="h" fact="0.5718"/>
          <dgm:constr type="w" for="ch" forName="image12" refType="w" fact="0.1425"/>
          <dgm:constr type="h" for="ch" forName="image12" refType="h" fact="0.2049"/>
          <dgm:constr type="l" for="ch" forName="textaccent12" refType="w" fact="0.8594"/>
          <dgm:constr type="t" for="ch" forName="textaccent12" refType="h" fact="0.7739"/>
          <dgm:constr type="w" for="ch" forName="textaccent12" refType="w" fact="0.0166"/>
          <dgm:constr type="h" for="ch" forName="textaccent12" refType="h" fact="0.024"/>
          <dgm:constr type="l" for="ch" forName="imageaccent12" refType="w" fact="0.8858"/>
          <dgm:constr type="t" for="ch" forName="imageaccent12" refType="h" fact="0.7513"/>
          <dgm:constr type="w" for="ch" forName="imageaccent12" refType="w" fact="0.0166"/>
          <dgm:constr type="h" for="ch" forName="imageaccent12" refType="h" fact="0.024"/>
        </dgm:constrLst>
      </dgm:else>
    </dgm:choose>
    <dgm:forEach name="wrapper" axis="self" ptType="parTrans">
      <dgm:forEach name="wrapper2" axis="self" ptType="sibTrans" st="2">
        <dgm:forEach name="textRepeat" axis="self">
          <dgm:layoutNode name="textRepeatNode" styleLbl="alignNode1">
            <dgm:varLst>
              <dgm:chMax val="0"/>
              <dgm:chPref val="0"/>
              <dgm:bulletEnabled val="1"/>
            </dgm:varLst>
            <dgm:alg type="tx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.1"/>
              <dgm:constr type="bMarg" refType="primFontSz" fact="0.1"/>
            </dgm:constrLst>
            <dgm:ruleLst>
              <dgm:rule type="primFontSz" val="5" fact="NaN" max="NaN"/>
            </dgm:ruleLst>
          </dgm:layoutNode>
        </dgm:forEach>
        <dgm:forEach name="accentRepeat" axis="self">
          <dgm:layoutNode name="accentRepeatNode" styleLbl="solidAlignAcc1">
            <dgm:alg type="sp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/>
          </dgm:layoutNode>
        </dgm:forEach>
        <dgm:forEach name="imageRepeat" axis="self">
          <dgm:layoutNode name="imageRepeatNode" styleLbl="alignAcc1">
            <dgm:alg type="sp"/>
            <dgm:shape xmlns:r="http://schemas.openxmlformats.org/officeDocument/2006/relationships" type="hexagon" r:blip="" blipPhldr="1">
              <dgm:adjLst>
                <dgm:adj idx="1" val="0.25"/>
                <dgm:adj idx="2" val="1.1547"/>
              </dgm:adjLst>
            </dgm:shape>
            <dgm:presOf axis="self"/>
          </dgm:layoutNode>
        </dgm:forEach>
      </dgm:forEach>
    </dgm:forEach>
    <dgm:forEach name="Name14" axis="ch" ptType="node" cnt="1">
      <dgm:layoutNode name="text1">
        <dgm:alg type="sp"/>
        <dgm:shape xmlns:r="http://schemas.openxmlformats.org/officeDocument/2006/relationships" r:blip="">
          <dgm:adjLst/>
        </dgm:shape>
        <dgm:presOf/>
        <dgm:constrLst/>
        <dgm:forEach name="Name15" ref="textRepeat"/>
      </dgm:layoutNode>
      <dgm:layoutNode name="textaccent1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"/>
      </dgm:layoutNode>
    </dgm:forEach>
    <dgm:forEach name="Name17" axis="ch" ptType="sibTrans" hideLastTrans="0" cnt="1">
      <dgm:layoutNode name="image1">
        <dgm:alg type="sp"/>
        <dgm:shape xmlns:r="http://schemas.openxmlformats.org/officeDocument/2006/relationships" r:blip="">
          <dgm:adjLst/>
        </dgm:shape>
        <dgm:presOf/>
        <dgm:constrLst/>
        <dgm:forEach name="Name18" ref="imageRepeat"/>
      </dgm:layoutNode>
      <dgm:layoutNode name="imageaccent1">
        <dgm:alg type="sp"/>
        <dgm:shape xmlns:r="http://schemas.openxmlformats.org/officeDocument/2006/relationships" r:blip="">
          <dgm:adjLst/>
        </dgm:shape>
        <dgm:presOf/>
        <dgm:constrLst/>
        <dgm:forEach name="Name19" ref="accentRepeat"/>
      </dgm:layoutNode>
    </dgm:forEach>
    <dgm:forEach name="Name20" axis="ch" ptType="node" st="2" cnt="1">
      <dgm:layoutNode name="text2">
        <dgm:alg type="sp"/>
        <dgm:shape xmlns:r="http://schemas.openxmlformats.org/officeDocument/2006/relationships" r:blip="">
          <dgm:adjLst/>
        </dgm:shape>
        <dgm:presOf/>
        <dgm:constrLst/>
        <dgm:forEach name="Name21" ref="textRepeat"/>
      </dgm:layoutNode>
      <dgm:layoutNode name="textaccent2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"/>
      </dgm:layoutNode>
    </dgm:forEach>
    <dgm:forEach name="Name23" axis="ch" ptType="sibTrans" hideLastTrans="0" st="2" cnt="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24" ref="imageRepeat"/>
      </dgm:layoutNode>
      <dgm:layoutNode name="imageaccent2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"/>
      </dgm:layoutNode>
    </dgm:forEach>
    <dgm:forEach name="Name26" axis="ch" ptType="node" st="3" cnt="1">
      <dgm:layoutNode name="text3">
        <dgm:alg type="sp"/>
        <dgm:shape xmlns:r="http://schemas.openxmlformats.org/officeDocument/2006/relationships" r:blip="">
          <dgm:adjLst/>
        </dgm:shape>
        <dgm:presOf/>
        <dgm:constrLst/>
        <dgm:forEach name="Name27" ref="textRepeat"/>
      </dgm:layoutNode>
      <dgm:layoutNode name="textaccent3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</dgm:forEach>
    <dgm:forEach name="Name29" axis="ch" ptType="sibTrans" hideLastTrans="0" st="3" cnt="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30" ref="imageRepeat"/>
      </dgm:layoutNode>
      <dgm:layoutNode name="imageaccent3">
        <dgm:alg type="sp"/>
        <dgm:shape xmlns:r="http://schemas.openxmlformats.org/officeDocument/2006/relationships" r:blip="">
          <dgm:adjLst/>
        </dgm:shape>
        <dgm:presOf/>
        <dgm:constrLst/>
        <dgm:forEach name="Name31" ref="accentRepeat"/>
      </dgm:layoutNode>
    </dgm:forEach>
    <dgm:forEach name="Name32" axis="ch" ptType="node" st="4" cnt="1">
      <dgm:layoutNode name="text4">
        <dgm:alg type="sp"/>
        <dgm:shape xmlns:r="http://schemas.openxmlformats.org/officeDocument/2006/relationships" r:blip="">
          <dgm:adjLst/>
        </dgm:shape>
        <dgm:presOf/>
        <dgm:constrLst/>
        <dgm:forEach name="Name33" ref="textRepeat"/>
      </dgm:layoutNode>
      <dgm:layoutNode name="textaccent4">
        <dgm:alg type="sp"/>
        <dgm:shape xmlns:r="http://schemas.openxmlformats.org/officeDocument/2006/relationships" r:blip="">
          <dgm:adjLst/>
        </dgm:shape>
        <dgm:presOf/>
        <dgm:constrLst/>
        <dgm:forEach name="Name34" ref="accentRepeat"/>
      </dgm:layoutNode>
    </dgm:forEach>
    <dgm:forEach name="Name35" axis="ch" ptType="sibTrans" hideLastTrans="0" st="4" cnt="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36" ref="imageRepeat"/>
      </dgm:layoutNode>
      <dgm:layoutNode name="imageaccent4">
        <dgm:alg type="sp"/>
        <dgm:shape xmlns:r="http://schemas.openxmlformats.org/officeDocument/2006/relationships" r:blip="">
          <dgm:adjLst/>
        </dgm:shape>
        <dgm:presOf/>
        <dgm:constrLst/>
        <dgm:forEach name="Name37" ref="accentRepeat"/>
      </dgm:layoutNode>
    </dgm:forEach>
    <dgm:forEach name="Name38" axis="ch" ptType="node" st="5" cnt="1">
      <dgm:layoutNode name="text5">
        <dgm:alg type="sp"/>
        <dgm:shape xmlns:r="http://schemas.openxmlformats.org/officeDocument/2006/relationships" r:blip="">
          <dgm:adjLst/>
        </dgm:shape>
        <dgm:presOf/>
        <dgm:constrLst/>
        <dgm:forEach name="Name39" ref="textRepeat"/>
      </dgm:layoutNode>
      <dgm:layoutNode name="text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</dgm:forEach>
    <dgm:forEach name="Name41" axis="ch" ptType="sibTrans" hideLastTrans="0" st="5" cnt="1">
      <dgm:layoutNode name="image5">
        <dgm:alg type="sp"/>
        <dgm:shape xmlns:r="http://schemas.openxmlformats.org/officeDocument/2006/relationships" r:blip="">
          <dgm:adjLst/>
        </dgm:shape>
        <dgm:presOf/>
        <dgm:constrLst/>
        <dgm:forEach name="Name42" ref="imageRepeat"/>
      </dgm:layoutNode>
      <dgm:layoutNode name="imageaccent5">
        <dgm:alg type="sp"/>
        <dgm:shape xmlns:r="http://schemas.openxmlformats.org/officeDocument/2006/relationships" r:blip="">
          <dgm:adjLst/>
        </dgm:shape>
        <dgm:presOf/>
        <dgm:constrLst/>
        <dgm:forEach name="Name43" ref="accentRepeat"/>
      </dgm:layoutNode>
    </dgm:forEach>
    <dgm:forEach name="Name44" axis="ch" ptType="node" st="6" cnt="1">
      <dgm:layoutNode name="text6">
        <dgm:alg type="sp"/>
        <dgm:shape xmlns:r="http://schemas.openxmlformats.org/officeDocument/2006/relationships" r:blip="">
          <dgm:adjLst/>
        </dgm:shape>
        <dgm:presOf/>
        <dgm:constrLst/>
        <dgm:forEach name="Name45" ref="textRepeat"/>
      </dgm:layoutNode>
      <dgm:layoutNode name="textaccent6">
        <dgm:alg type="sp"/>
        <dgm:shape xmlns:r="http://schemas.openxmlformats.org/officeDocument/2006/relationships" r:blip="">
          <dgm:adjLst/>
        </dgm:shape>
        <dgm:presOf/>
        <dgm:constrLst/>
        <dgm:forEach name="Name46" ref="accentRepeat"/>
      </dgm:layoutNode>
    </dgm:forEach>
    <dgm:forEach name="Name47" axis="ch" ptType="sibTrans" hideLastTrans="0" st="6" cnt="1">
      <dgm:layoutNode name="image6">
        <dgm:alg type="sp"/>
        <dgm:shape xmlns:r="http://schemas.openxmlformats.org/officeDocument/2006/relationships" r:blip="">
          <dgm:adjLst/>
        </dgm:shape>
        <dgm:presOf/>
        <dgm:constrLst/>
        <dgm:forEach name="Name48" ref="imageRepeat"/>
      </dgm:layoutNode>
      <dgm:layoutNode name="imageaccent6">
        <dgm:alg type="sp"/>
        <dgm:shape xmlns:r="http://schemas.openxmlformats.org/officeDocument/2006/relationships" r:blip="">
          <dgm:adjLst/>
        </dgm:shape>
        <dgm:presOf/>
        <dgm:constrLst/>
        <dgm:forEach name="Name49" ref="accentRepeat"/>
      </dgm:layoutNode>
    </dgm:forEach>
    <dgm:forEach name="Name50" axis="ch" ptType="node" st="7" cnt="1">
      <dgm:layoutNode name="text7">
        <dgm:alg type="sp"/>
        <dgm:shape xmlns:r="http://schemas.openxmlformats.org/officeDocument/2006/relationships" r:blip="">
          <dgm:adjLst/>
        </dgm:shape>
        <dgm:presOf/>
        <dgm:constrLst/>
        <dgm:forEach name="Name51" ref="textRepeat"/>
      </dgm:layoutNode>
      <dgm:layoutNode name="textaccent7">
        <dgm:alg type="sp"/>
        <dgm:shape xmlns:r="http://schemas.openxmlformats.org/officeDocument/2006/relationships" r:blip="">
          <dgm:adjLst/>
        </dgm:shape>
        <dgm:presOf/>
        <dgm:constrLst/>
        <dgm:forEach name="Name52" ref="accentRepeat"/>
      </dgm:layoutNode>
    </dgm:forEach>
    <dgm:forEach name="Name53" axis="ch" ptType="sibTrans" hideLastTrans="0" st="7" cnt="1">
      <dgm:layoutNode name="image7">
        <dgm:alg type="sp"/>
        <dgm:shape xmlns:r="http://schemas.openxmlformats.org/officeDocument/2006/relationships" r:blip="">
          <dgm:adjLst/>
        </dgm:shape>
        <dgm:presOf/>
        <dgm:constrLst/>
        <dgm:forEach name="Name54" ref="imageRepeat"/>
      </dgm:layoutNode>
      <dgm:layoutNode name="imageaccent7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</dgm:forEach>
    <dgm:forEach name="Name56" axis="ch" ptType="node" st="8" cnt="1">
      <dgm:layoutNode name="text8">
        <dgm:alg type="sp"/>
        <dgm:shape xmlns:r="http://schemas.openxmlformats.org/officeDocument/2006/relationships" r:blip="">
          <dgm:adjLst/>
        </dgm:shape>
        <dgm:presOf/>
        <dgm:constrLst/>
        <dgm:forEach name="Name57" ref="textRepeat"/>
      </dgm:layoutNode>
      <dgm:layoutNode name="textaccent8">
        <dgm:alg type="sp"/>
        <dgm:shape xmlns:r="http://schemas.openxmlformats.org/officeDocument/2006/relationships" r:blip="">
          <dgm:adjLst/>
        </dgm:shape>
        <dgm:presOf/>
        <dgm:constrLst/>
        <dgm:forEach name="Name58" ref="accentRepeat"/>
      </dgm:layoutNode>
    </dgm:forEach>
    <dgm:forEach name="Name59" axis="ch" ptType="sibTrans" hideLastTrans="0" st="8" cnt="1">
      <dgm:layoutNode name="image8">
        <dgm:alg type="sp"/>
        <dgm:shape xmlns:r="http://schemas.openxmlformats.org/officeDocument/2006/relationships" r:blip="">
          <dgm:adjLst/>
        </dgm:shape>
        <dgm:presOf/>
        <dgm:constrLst/>
        <dgm:forEach name="Name60" ref="imageRepeat"/>
      </dgm:layoutNode>
      <dgm:layoutNode name="imageaccent8">
        <dgm:alg type="sp"/>
        <dgm:shape xmlns:r="http://schemas.openxmlformats.org/officeDocument/2006/relationships" r:blip="">
          <dgm:adjLst/>
        </dgm:shape>
        <dgm:presOf/>
        <dgm:constrLst/>
        <dgm:forEach name="Name61" ref="accentRepeat"/>
      </dgm:layoutNode>
    </dgm:forEach>
    <dgm:forEach name="Name62" axis="ch" ptType="node" st="9" cnt="1">
      <dgm:layoutNode name="text9">
        <dgm:alg type="sp"/>
        <dgm:shape xmlns:r="http://schemas.openxmlformats.org/officeDocument/2006/relationships" r:blip="">
          <dgm:adjLst/>
        </dgm:shape>
        <dgm:presOf/>
        <dgm:constrLst/>
        <dgm:forEach name="Name63" ref="textRepeat"/>
      </dgm:layoutNode>
      <dgm:layoutNode name="textaccent9">
        <dgm:alg type="sp"/>
        <dgm:shape xmlns:r="http://schemas.openxmlformats.org/officeDocument/2006/relationships" r:blip="">
          <dgm:adjLst/>
        </dgm:shape>
        <dgm:presOf/>
        <dgm:constrLst/>
        <dgm:forEach name="Name64" ref="accentRepeat"/>
      </dgm:layoutNode>
    </dgm:forEach>
    <dgm:forEach name="Name65" axis="ch" ptType="sibTrans" hideLastTrans="0" st="9" cnt="1">
      <dgm:layoutNode name="image9">
        <dgm:alg type="sp"/>
        <dgm:shape xmlns:r="http://schemas.openxmlformats.org/officeDocument/2006/relationships" r:blip="">
          <dgm:adjLst/>
        </dgm:shape>
        <dgm:presOf/>
        <dgm:constrLst/>
        <dgm:forEach name="Name66" ref="imageRepeat"/>
      </dgm:layoutNode>
      <dgm:layoutNode name="imageaccent9">
        <dgm:alg type="sp"/>
        <dgm:shape xmlns:r="http://schemas.openxmlformats.org/officeDocument/2006/relationships" r:blip="">
          <dgm:adjLst/>
        </dgm:shape>
        <dgm:presOf/>
        <dgm:constrLst/>
        <dgm:forEach name="Name67" ref="accentRepeat"/>
      </dgm:layoutNode>
    </dgm:forEach>
    <dgm:forEach name="Name68" axis="ch" ptType="node" st="10" cnt="1">
      <dgm:layoutNode name="text10">
        <dgm:alg type="sp"/>
        <dgm:shape xmlns:r="http://schemas.openxmlformats.org/officeDocument/2006/relationships" r:blip="">
          <dgm:adjLst/>
        </dgm:shape>
        <dgm:presOf/>
        <dgm:constrLst/>
        <dgm:forEach name="Name69" ref="textRepeat"/>
      </dgm:layoutNode>
      <dgm:layoutNode name="textaccent10">
        <dgm:alg type="sp"/>
        <dgm:shape xmlns:r="http://schemas.openxmlformats.org/officeDocument/2006/relationships" r:blip="">
          <dgm:adjLst/>
        </dgm:shape>
        <dgm:presOf/>
        <dgm:constrLst/>
        <dgm:forEach name="Name70" ref="accentRepeat"/>
      </dgm:layoutNode>
    </dgm:forEach>
    <dgm:forEach name="Name71" axis="ch" ptType="sibTrans" hideLastTrans="0" st="10" cnt="1">
      <dgm:layoutNode name="image10">
        <dgm:alg type="sp"/>
        <dgm:shape xmlns:r="http://schemas.openxmlformats.org/officeDocument/2006/relationships" r:blip="">
          <dgm:adjLst/>
        </dgm:shape>
        <dgm:presOf/>
        <dgm:constrLst/>
        <dgm:forEach name="Name72" ref="imageRepeat"/>
      </dgm:layoutNode>
      <dgm:layoutNode name="imageaccent10">
        <dgm:alg type="sp"/>
        <dgm:shape xmlns:r="http://schemas.openxmlformats.org/officeDocument/2006/relationships" r:blip="">
          <dgm:adjLst/>
        </dgm:shape>
        <dgm:presOf/>
        <dgm:constrLst/>
        <dgm:forEach name="Name73" ref="accentRepeat"/>
      </dgm:layoutNode>
    </dgm:forEach>
    <dgm:forEach name="Name74" axis="ch" ptType="node" st="11" cnt="1">
      <dgm:layoutNode name="text11">
        <dgm:alg type="sp"/>
        <dgm:shape xmlns:r="http://schemas.openxmlformats.org/officeDocument/2006/relationships" r:blip="">
          <dgm:adjLst/>
        </dgm:shape>
        <dgm:presOf/>
        <dgm:constrLst/>
        <dgm:forEach name="Name75" ref="textRepeat"/>
      </dgm:layoutNode>
      <dgm:layoutNode name="textaccent1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</dgm:forEach>
    <dgm:forEach name="Name77" axis="ch" ptType="sibTrans" hideLastTrans="0" st="11" cnt="1">
      <dgm:layoutNode name="image11">
        <dgm:alg type="sp"/>
        <dgm:shape xmlns:r="http://schemas.openxmlformats.org/officeDocument/2006/relationships" r:blip="">
          <dgm:adjLst/>
        </dgm:shape>
        <dgm:presOf/>
        <dgm:constrLst/>
        <dgm:forEach name="Name78" ref="imageRepeat"/>
      </dgm:layoutNode>
      <dgm:layoutNode name="imageaccent11">
        <dgm:alg type="sp"/>
        <dgm:shape xmlns:r="http://schemas.openxmlformats.org/officeDocument/2006/relationships" r:blip="">
          <dgm:adjLst/>
        </dgm:shape>
        <dgm:presOf/>
        <dgm:constrLst/>
        <dgm:forEach name="Name79" ref="accentRepeat"/>
      </dgm:layoutNode>
    </dgm:forEach>
    <dgm:forEach name="Name80" axis="ch" ptType="node" st="12" cnt="1">
      <dgm:layoutNode name="text12">
        <dgm:alg type="sp"/>
        <dgm:shape xmlns:r="http://schemas.openxmlformats.org/officeDocument/2006/relationships" r:blip="">
          <dgm:adjLst/>
        </dgm:shape>
        <dgm:presOf/>
        <dgm:constrLst/>
        <dgm:forEach name="Name81" ref="textRepeat"/>
      </dgm:layoutNode>
      <dgm:layoutNode name="textaccent12">
        <dgm:alg type="sp"/>
        <dgm:shape xmlns:r="http://schemas.openxmlformats.org/officeDocument/2006/relationships" r:blip="">
          <dgm:adjLst/>
        </dgm:shape>
        <dgm:presOf/>
        <dgm:constrLst/>
        <dgm:forEach name="Name82" ref="accentRepeat"/>
      </dgm:layoutNode>
    </dgm:forEach>
    <dgm:forEach name="Name83" axis="ch" ptType="sibTrans" hideLastTrans="0" st="12" cnt="1">
      <dgm:layoutNode name="image12">
        <dgm:alg type="sp"/>
        <dgm:shape xmlns:r="http://schemas.openxmlformats.org/officeDocument/2006/relationships" r:blip="">
          <dgm:adjLst/>
        </dgm:shape>
        <dgm:presOf/>
        <dgm:constrLst/>
        <dgm:forEach name="Name84" ref="imageRepeat"/>
      </dgm:layoutNode>
      <dgm:layoutNode name="imageaccent12">
        <dgm:alg type="sp"/>
        <dgm:shape xmlns:r="http://schemas.openxmlformats.org/officeDocument/2006/relationships" r:blip="">
          <dgm:adjLst/>
        </dgm:shape>
        <dgm:presOf/>
        <dgm:constrLst/>
        <dgm:forEach name="Name85" ref="accentRepeat"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exagonCluster">
  <dgm:title val=""/>
  <dgm:desc val=""/>
  <dgm:catLst>
    <dgm:cat type="picture" pri="21000"/>
    <dgm:cat type="relationship" pri="3200"/>
    <dgm:cat type="pictureconvert" pri="2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21"/>
      <dgm:chPref val="21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3871"/>
        </dgm:alg>
        <dgm:constrLst>
          <dgm:constr type="primFontSz" for="des" ptType="node" op="equ" val="65"/>
          <dgm:constr type="l" for="ch" forName="text1" refType="w" fact="0.4525"/>
          <dgm:constr type="t" for="ch" forName="text1" refType="h" fact="0.346"/>
          <dgm:constr type="w" for="ch" forName="text1" refType="w" fact="0.5475"/>
          <dgm:constr type="h" for="ch" forName="text1" refType="h" fact="0.654"/>
          <dgm:constr type="l" for="ch" forName="textaccent1" refType="w" fact="0.4652"/>
          <dgm:constr type="t" for="ch" forName="textaccent1" refType="h" fact="0.6348"/>
          <dgm:constr type="w" for="ch" forName="textaccent1" refType="w" fact="0.0639"/>
          <dgm:constr type="h" for="ch" forName="textaccent1" refType="h" fact="0.0765"/>
          <dgm:constr type="l" for="ch" forName="image1" refType="w" fact="0"/>
          <dgm:constr type="t" for="ch" forName="image1" refType="h" fact="0"/>
          <dgm:constr type="w" for="ch" forName="image1" refType="w" fact="0.5468"/>
          <dgm:constr type="h" for="ch" forName="image1" refType="h" fact="0.6538"/>
          <dgm:constr type="l" for="ch" forName="imageaccent1" refType="w" fact="0.3702"/>
          <dgm:constr type="t" for="ch" forName="imageaccent1" refType="h" fact="0.5633"/>
          <dgm:constr type="w" for="ch" forName="imageaccent1" refType="w" fact="0.0639"/>
          <dgm:constr type="h" for="ch" forName="imageaccent1" refType="h" fact="0.0765"/>
        </dgm:constrLst>
      </dgm:if>
      <dgm:if name="Name3" axis="ch" ptType="node" func="cnt" op="equ" val="2">
        <dgm:alg type="composite">
          <dgm:param type="ar" val="2.6443"/>
        </dgm:alg>
        <dgm:constrLst>
          <dgm:constr type="primFontSz" for="des" ptType="node" op="equ" val="65"/>
          <dgm:constr type="l" for="ch" forName="text1" refType="w" fact="0.2383"/>
          <dgm:constr type="t" for="ch" forName="text1" refType="h" fact="0.3501"/>
          <dgm:constr type="w" for="ch" forName="text1" refType="w" fact="0.285"/>
          <dgm:constr type="h" for="ch" forName="text1" refType="h" fact="0.6499"/>
          <dgm:constr type="l" for="ch" forName="textaccent1" refType="w" fact="0.2472"/>
          <dgm:constr type="t" for="ch" forName="textaccent1" refType="h" fact="0.6371"/>
          <dgm:constr type="w" for="ch" forName="textaccent1" refType="w" fact="0.0333"/>
          <dgm:constr type="h" for="ch" forName="textaccent1" refType="h" fact="0.076"/>
          <dgm:constr type="l" for="ch" forName="image1" refType="w" fact="0"/>
          <dgm:constr type="t" for="ch" forName="image1" refType="h" fact="0"/>
          <dgm:constr type="w" for="ch" forName="image1" refType="w" fact="0.285"/>
          <dgm:constr type="h" for="ch" forName="image1" refType="h" fact="0.6499"/>
          <dgm:constr type="l" for="ch" forName="imageaccent1" refType="w" fact="0.1942"/>
          <dgm:constr type="t" for="ch" forName="imageaccent1" refType="h" fact="0.5602"/>
          <dgm:constr type="w" for="ch" forName="imageaccent1" refType="w" fact="0.0333"/>
          <dgm:constr type="h" for="ch" forName="imageaccent1" refType="h" fact="0.076"/>
          <dgm:constr type="l" for="ch" forName="text2" refType="w" fact="0.4767"/>
          <dgm:constr type="t" for="ch" forName="text2" refType="h" fact="0"/>
          <dgm:constr type="w" for="ch" forName="text2" refType="w" fact="0.285"/>
          <dgm:constr type="h" for="ch" forName="text2" refType="h" fact="0.6499"/>
          <dgm:constr type="l" for="ch" forName="textaccent2" refType="w" fact="0.6709"/>
          <dgm:constr type="t" for="ch" forName="textaccent2" refType="h" fact="0.5602"/>
          <dgm:constr type="w" for="ch" forName="textaccent2" refType="w" fact="0.0333"/>
          <dgm:constr type="h" for="ch" forName="textaccent2" refType="h" fact="0.076"/>
          <dgm:constr type="l" for="ch" forName="image2" refType="w" fact="0.715"/>
          <dgm:constr type="t" for="ch" forName="image2" refType="h" fact="0.3501"/>
          <dgm:constr type="w" for="ch" forName="image2" refType="w" fact="0.285"/>
          <dgm:constr type="h" for="ch" forName="image2" refType="h" fact="0.6499"/>
          <dgm:constr type="l" for="ch" forName="imageaccent2" refType="w" fact="0.7239"/>
          <dgm:constr type="t" for="ch" forName="imageaccent2" refType="h" fact="0.6371"/>
          <dgm:constr type="w" for="ch" forName="imageaccent2" refType="w" fact="0.0333"/>
          <dgm:constr type="h" for="ch" forName="imageaccent2" refType="h" fact="0.076"/>
        </dgm:constrLst>
      </dgm:if>
      <dgm:if name="Name4" axis="ch" ptType="node" func="cnt" op="equ" val="3">
        <dgm:alg type="composite">
          <dgm:param type="ar" val="1.5623"/>
        </dgm:alg>
        <dgm:constrLst>
          <dgm:constr type="primFontSz" for="des" ptType="node" op="equ" val="65"/>
          <dgm:constr type="l" for="ch" forName="text1" refType="w" fact="0.2402"/>
          <dgm:constr type="t" for="ch" forName="text1" refType="h" fact="0.6215"/>
          <dgm:constr type="w" for="ch" forName="text1" refType="w" fact="0.281"/>
          <dgm:constr type="h" for="ch" forName="text1" refType="h" fact="0.3785"/>
          <dgm:constr type="l" for="ch" forName="textaccent1" refType="w" fact="0.2475"/>
          <dgm:constr type="t" for="ch" forName="textaccent1" refType="h" fact="0.7886"/>
          <dgm:constr type="w" for="ch" forName="textaccent1" refType="w" fact="0.0329"/>
          <dgm:constr type="h" for="ch" forName="textaccent1" refType="h" fact="0.0443"/>
          <dgm:constr type="l" for="ch" forName="image1" refType="w" fact="0"/>
          <dgm:constr type="t" for="ch" forName="image1" refType="h" fact="0.4182"/>
          <dgm:constr type="w" for="ch" forName="image1" refType="w" fact="0.281"/>
          <dgm:constr type="h" for="ch" forName="image1" refType="h" fact="0.3785"/>
          <dgm:constr type="l" for="ch" forName="imageaccent1" refType="w" fact="0.1913"/>
          <dgm:constr type="t" for="ch" forName="imageaccent1" refType="h" fact="0.7467"/>
          <dgm:constr type="w" for="ch" forName="imageaccent1" refType="w" fact="0.0329"/>
          <dgm:constr type="h" for="ch" forName="imageaccent1" refType="h" fact="0.0443"/>
          <dgm:constr type="l" for="ch" forName="text2" refType="w" fact="0.4796"/>
          <dgm:constr type="t" for="ch" forName="text2" refType="h" fact="0.4137"/>
          <dgm:constr type="w" for="ch" forName="text2" refType="w" fact="0.281"/>
          <dgm:constr type="h" for="ch" forName="text2" refType="h" fact="0.3785"/>
          <dgm:constr type="l" for="ch" forName="textaccent2" refType="w" fact="0.6717"/>
          <dgm:constr type="t" for="ch" forName="textaccent2" refType="h" fact="0.7418"/>
          <dgm:constr type="w" for="ch" forName="textaccent2" refType="w" fact="0.0329"/>
          <dgm:constr type="h" for="ch" forName="textaccent2" refType="h" fact="0.0443"/>
          <dgm:constr type="l" for="ch" forName="image2" refType="w" fact="0.719"/>
          <dgm:constr type="t" for="ch" forName="image2" refType="h" fact="0.6215"/>
          <dgm:constr type="w" for="ch" forName="image2" refType="w" fact="0.281"/>
          <dgm:constr type="h" for="ch" forName="image2" refType="h" fact="0.3785"/>
          <dgm:constr type="l" for="ch" forName="imageaccent2" refType="w" fact="0.7263"/>
          <dgm:constr type="t" for="ch" forName="imageaccent2" refType="h" fact="0.7886"/>
          <dgm:constr type="w" for="ch" forName="imageaccent2" refType="w" fact="0.0329"/>
          <dgm:constr type="h" for="ch" forName="imageaccent2" refType="h" fact="0.0443"/>
          <dgm:constr type="l" for="ch" forName="text3" refType="w" fact="0.2402"/>
          <dgm:constr type="t" for="ch" forName="text3" refType="h" fact="0.2068"/>
          <dgm:constr type="w" for="ch" forName="text3" refType="w" fact="0.281"/>
          <dgm:constr type="h" for="ch" forName="text3" refType="h" fact="0.3785"/>
          <dgm:constr type="l" for="ch" forName="textaccent3" refType="w" fact="0.4307"/>
          <dgm:constr type="t" for="ch" forName="textaccent3" refType="h" fact="0.215"/>
          <dgm:constr type="w" for="ch" forName="textaccent3" refType="w" fact="0.0329"/>
          <dgm:constr type="h" for="ch" forName="textaccent3" refType="h" fact="0.0443"/>
          <dgm:constr type="l" for="ch" forName="image3" refType="w" fact="0.4796"/>
          <dgm:constr type="t" for="ch" forName="image3" refType="h" fact="0"/>
          <dgm:constr type="w" for="ch" forName="image3" refType="w" fact="0.281"/>
          <dgm:constr type="h" for="ch" forName="image3" refType="h" fact="0.3785"/>
          <dgm:constr type="l" for="ch" forName="imageaccent3" refType="w" fact="0.4879"/>
          <dgm:constr type="t" for="ch" forName="imageaccent3" refType="h" fact="0.1662"/>
          <dgm:constr type="w" for="ch" forName="imageaccent3" refType="w" fact="0.0329"/>
          <dgm:constr type="h" for="ch" forName="imageaccent3" refType="h" fact="0.0443"/>
        </dgm:constrLst>
      </dgm:if>
      <dgm:if name="Name5" axis="ch" ptType="node" func="cnt" op="equ" val="4">
        <dgm:alg type="composite">
          <dgm:param type="ar" val="1.943"/>
        </dgm:alg>
        <dgm:constrLst>
          <dgm:constr type="primFontSz" for="des" ptType="node" op="equ" val="65"/>
          <dgm:constr type="l" for="ch" forName="image2" refType="w" fact="0.5787"/>
          <dgm:constr type="t" for="ch" forName="image2" refType="h" fact="0.6208"/>
          <dgm:constr type="w" for="ch" forName="image2" refType="w" fact="0.227"/>
          <dgm:constr type="h" for="ch" forName="image2" refType="h" fact="0.3786"/>
          <dgm:constr type="l" for="ch" forName="text4" refType="w" fact="0.5787"/>
          <dgm:constr type="t" for="ch" forName="text4" refType="h" fact="0.2081"/>
          <dgm:constr type="w" for="ch" forName="text4" refType="w" fact="0.227"/>
          <dgm:constr type="h" for="ch" forName="text4" refType="h" fact="0.3786"/>
          <dgm:constr type="l" for="ch" forName="text2" refType="w" fact="0.3852"/>
          <dgm:constr type="t" for="ch" forName="text2" refType="h" fact="0.4127"/>
          <dgm:constr type="w" for="ch" forName="text2" refType="w" fact="0.227"/>
          <dgm:constr type="h" for="ch" forName="text2" refType="h" fact="0.3786"/>
          <dgm:constr type="l" for="ch" forName="image3" refType="w" fact="0.3852"/>
          <dgm:constr type="t" for="ch" forName="image3" refType="h" fact="0"/>
          <dgm:constr type="w" for="ch" forName="image3" refType="w" fact="0.227"/>
          <dgm:constr type="h" for="ch" forName="image3" refType="h" fact="0.3786"/>
          <dgm:constr type="l" for="ch" forName="text1" refType="w" fact="0.1927"/>
          <dgm:constr type="t" for="ch" forName="text1" refType="h" fact="0.6214"/>
          <dgm:constr type="w" for="ch" forName="text1" refType="w" fact="0.227"/>
          <dgm:constr type="h" for="ch" forName="text1" refType="h" fact="0.3786"/>
          <dgm:constr type="l" for="ch" forName="textaccent1" refType="w" fact="0.1998"/>
          <dgm:constr type="t" for="ch" forName="textaccent1" refType="h" fact="0.7887"/>
          <dgm:constr type="w" for="ch" forName="textaccent1" refType="w" fact="0.0265"/>
          <dgm:constr type="h" for="ch" forName="textaccent1" refType="h" fact="0.0444"/>
          <dgm:constr type="l" for="ch" forName="image1" refType="w" fact="0"/>
          <dgm:constr type="t" for="ch" forName="image1" refType="h" fact="0.4156"/>
          <dgm:constr type="w" for="ch" forName="image1" refType="w" fact="0.227"/>
          <dgm:constr type="h" for="ch" forName="image1" refType="h" fact="0.3786"/>
          <dgm:constr type="l" for="ch" forName="imageaccent1" refType="w" fact="0.1537"/>
          <dgm:constr type="t" for="ch" forName="imageaccent1" refType="h" fact="0.7417"/>
          <dgm:constr type="w" for="ch" forName="imageaccent1" refType="w" fact="0.0265"/>
          <dgm:constr type="h" for="ch" forName="imageaccent1" refType="h" fact="0.0444"/>
          <dgm:constr type="l" for="ch" forName="textaccent2" refType="w" fact="0.5407"/>
          <dgm:constr type="t" for="ch" forName="textaccent2" refType="h" fact="0.7384"/>
          <dgm:constr type="w" for="ch" forName="textaccent2" refType="w" fact="0.0265"/>
          <dgm:constr type="h" for="ch" forName="textaccent2" refType="h" fact="0.0444"/>
          <dgm:constr type="l" for="ch" forName="imageaccent2" refType="w" fact="0.5839"/>
          <dgm:constr type="t" for="ch" forName="imageaccent2" refType="h" fact="0.7904"/>
          <dgm:constr type="w" for="ch" forName="imageaccent2" refType="w" fact="0.0265"/>
          <dgm:constr type="h" for="ch" forName="imageaccent2" refType="h" fact="0.0444"/>
          <dgm:constr type="l" for="ch" forName="text3" refType="w" fact="0.1927"/>
          <dgm:constr type="t" for="ch" forName="text3" refType="h" fact="0.2087"/>
          <dgm:constr type="w" for="ch" forName="text3" refType="w" fact="0.227"/>
          <dgm:constr type="h" for="ch" forName="text3" refType="h" fact="0.3786"/>
          <dgm:constr type="l" for="ch" forName="textaccent3" refType="w" fact="0.3472"/>
          <dgm:constr type="t" for="ch" forName="textaccent3" refType="h" fact="0.2165"/>
          <dgm:constr type="w" for="ch" forName="textaccent3" refType="w" fact="0.0265"/>
          <dgm:constr type="h" for="ch" forName="textaccent3" refType="h" fact="0.0444"/>
          <dgm:constr type="l" for="ch" forName="imageaccent3" refType="w" fact="0.3904"/>
          <dgm:constr type="t" for="ch" forName="imageaccent3" refType="h" fact="0.1678"/>
          <dgm:constr type="w" for="ch" forName="imageaccent3" refType="w" fact="0.0265"/>
          <dgm:constr type="h" for="ch" forName="imageaccent3" refType="h" fact="0.0444"/>
          <dgm:constr type="l" for="ch" forName="textaccent4" refType="w" fact="0.7739"/>
          <dgm:constr type="t" for="ch" forName="textaccent4" refType="h" fact="0.3752"/>
          <dgm:constr type="w" for="ch" forName="textaccent4" refType="w" fact="0.0265"/>
          <dgm:constr type="h" for="ch" forName="textaccent4" refType="h" fact="0.0444"/>
          <dgm:constr type="l" for="ch" forName="image4" refType="w" fact="0.773"/>
          <dgm:constr type="t" for="ch" forName="image4" refType="h" fact="0.4162"/>
          <dgm:constr type="w" for="ch" forName="image4" refType="w" fact="0.227"/>
          <dgm:constr type="h" for="ch" forName="image4" refType="h" fact="0.3786"/>
          <dgm:constr type="l" for="ch" forName="imageaccent4" refType="w" fact="0.8188"/>
          <dgm:constr type="t" for="ch" forName="imageaccent4" refType="h" fact="0.4229"/>
          <dgm:constr type="w" for="ch" forName="imageaccent4" refType="w" fact="0.0265"/>
          <dgm:constr type="h" for="ch" forName="imageaccent4" refType="h" fact="0.0444"/>
        </dgm:constrLst>
      </dgm:if>
      <dgm:if name="Name6" axis="ch" ptType="node" func="cnt" op="equ" val="5">
        <dgm:alg type="composite">
          <dgm:param type="ar" val="2.3203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4193"/>
          <dgm:constr type="w" for="ch" forName="image4" refType="w" fact="0.1886"/>
          <dgm:constr type="h" for="ch" forName="image4" refType="h" fact="0.3757"/>
          <dgm:constr type="l" for="ch" forName="text5" refType="w" fact="0.6491"/>
          <dgm:constr type="t" for="ch" forName="text5" refType="h" fact="0.004"/>
          <dgm:constr type="w" for="ch" forName="text5" refType="w" fact="0.1886"/>
          <dgm:constr type="h" for="ch" forName="text5" refType="h" fact="0.3757"/>
          <dgm:constr type="l" for="ch" forName="image5" refType="w" fact="0.8114"/>
          <dgm:constr type="t" for="ch" forName="image5" refType="h" fact="0.2136"/>
          <dgm:constr type="w" for="ch" forName="image5" refType="w" fact="0.1886"/>
          <dgm:constr type="h" for="ch" forName="image5" refType="h" fact="0.3757"/>
          <dgm:constr type="l" for="ch" forName="image2" refType="w" fact="0.4868"/>
          <dgm:constr type="t" for="ch" forName="image2" refType="h" fact="0.6235"/>
          <dgm:constr type="w" for="ch" forName="image2" refType="w" fact="0.1886"/>
          <dgm:constr type="h" for="ch" forName="image2" refType="h" fact="0.3757"/>
          <dgm:constr type="l" for="ch" forName="text4" refType="w" fact="0.4868"/>
          <dgm:constr type="t" for="ch" forName="text4" refType="h" fact="0.2081"/>
          <dgm:constr type="w" for="ch" forName="text4" refType="w" fact="0.1886"/>
          <dgm:constr type="h" for="ch" forName="text4" refType="h" fact="0.3757"/>
          <dgm:constr type="l" for="ch" forName="text2" refType="w" fact="0.3246"/>
          <dgm:constr type="t" for="ch" forName="text2" refType="h" fact="0.4154"/>
          <dgm:constr type="w" for="ch" forName="text2" refType="w" fact="0.1886"/>
          <dgm:constr type="h" for="ch" forName="text2" refType="h" fact="0.3757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757"/>
          <dgm:constr type="l" for="ch" forName="text1" refType="w" fact="0.1623"/>
          <dgm:constr type="t" for="ch" forName="text1" refType="h" fact="0.6243"/>
          <dgm:constr type="w" for="ch" forName="text1" refType="w" fact="0.1886"/>
          <dgm:constr type="h" for="ch" forName="text1" refType="h" fact="0.3757"/>
          <dgm:constr type="l" for="ch" forName="text3" refType="w" fact="0.1623"/>
          <dgm:constr type="t" for="ch" forName="text3" refType="h" fact="0.2089"/>
          <dgm:constr type="w" for="ch" forName="text3" refType="w" fact="0.1886"/>
          <dgm:constr type="h" for="ch" forName="text3" refType="h" fact="0.3757"/>
          <dgm:constr type="l" for="ch" forName="textaccent1" refType="w" fact="0.1668"/>
          <dgm:constr type="t" for="ch" forName="textaccent1" refType="h" fact="0.7923"/>
          <dgm:constr type="w" for="ch" forName="textaccent1" refType="w" fact="0.022"/>
          <dgm:constr type="h" for="ch" forName="textaccent1" refType="h" fact="0.044"/>
          <dgm:constr type="l" for="ch" forName="image1" refType="w" fact="0"/>
          <dgm:constr type="t" for="ch" forName="image1" refType="h" fact="0.4166"/>
          <dgm:constr type="w" for="ch" forName="image1" refType="w" fact="0.1886"/>
          <dgm:constr type="h" for="ch" forName="image1" refType="h" fact="0.3757"/>
          <dgm:constr type="l" for="ch" forName="imageaccent1" refType="w" fact="0.1292"/>
          <dgm:constr type="t" for="ch" forName="imageaccent1" refType="h" fact="0.7424"/>
          <dgm:constr type="w" for="ch" forName="imageaccent1" refType="w" fact="0.022"/>
          <dgm:constr type="h" for="ch" forName="imageaccent1" refType="h" fact="0.044"/>
          <dgm:constr type="l" for="ch" forName="textaccent2" refType="w" fact="0.4544"/>
          <dgm:constr type="t" for="ch" forName="textaccent2" refType="h" fact="0.7404"/>
          <dgm:constr type="w" for="ch" forName="textaccent2" refType="w" fact="0.022"/>
          <dgm:constr type="h" for="ch" forName="textaccent2" refType="h" fact="0.044"/>
          <dgm:constr type="l" for="ch" forName="imageaccent2" refType="w" fact="0.4914"/>
          <dgm:constr type="t" for="ch" forName="imageaccent2" refType="h" fact="0.7907"/>
          <dgm:constr type="w" for="ch" forName="imageaccent2" refType="w" fact="0.022"/>
          <dgm:constr type="h" for="ch" forName="imageaccent2" refType="h" fact="0.044"/>
          <dgm:constr type="l" for="ch" forName="textaccent3" refType="w" fact="0.2915"/>
          <dgm:constr type="t" for="ch" forName="textaccent3" refType="h" fact="0.216"/>
          <dgm:constr type="w" for="ch" forName="textaccent3" refType="w" fact="0.022"/>
          <dgm:constr type="h" for="ch" forName="textaccent3" refType="h" fact="0.044"/>
          <dgm:constr type="l" for="ch" forName="imageaccent3" refType="w" fact="0.3299"/>
          <dgm:constr type="t" for="ch" forName="imageaccent3" refType="h" fact="0.1665"/>
          <dgm:constr type="w" for="ch" forName="imageaccent3" refType="w" fact="0.022"/>
          <dgm:constr type="h" for="ch" forName="imageaccent3" refType="h" fact="0.044"/>
          <dgm:constr type="l" for="ch" forName="textaccent4" refType="w" fact="0.65"/>
          <dgm:constr type="t" for="ch" forName="textaccent4" refType="h" fact="0.3746"/>
          <dgm:constr type="w" for="ch" forName="textaccent4" refType="w" fact="0.022"/>
          <dgm:constr type="h" for="ch" forName="textaccent4" refType="h" fact="0.044"/>
          <dgm:constr type="l" for="ch" forName="imageaccent4" refType="w" fact="0.6859"/>
          <dgm:constr type="t" for="ch" forName="imageaccent4" refType="h" fact="0.4261"/>
          <dgm:constr type="w" for="ch" forName="imageaccent4" refType="w" fact="0.022"/>
          <dgm:constr type="h" for="ch" forName="imageaccent4" refType="h" fact="0.044"/>
          <dgm:constr type="l" for="ch" forName="textaccent5" refType="w" fact="0.8123"/>
          <dgm:constr type="t" for="ch" forName="textaccent5" refType="h" fact="0.1724"/>
          <dgm:constr type="w" for="ch" forName="textaccent5" refType="w" fact="0.022"/>
          <dgm:constr type="h" for="ch" forName="textaccent5" refType="h" fact="0.044"/>
          <dgm:constr type="l" for="ch" forName="imageaccent5" refType="w" fact="0.849"/>
          <dgm:constr type="t" for="ch" forName="imageaccent5" refType="h" fact="0.222"/>
          <dgm:constr type="w" for="ch" forName="imageaccent5" refType="w" fact="0.022"/>
          <dgm:constr type="h" for="ch" forName="imageaccent5" refType="h" fact="0.044"/>
        </dgm:constrLst>
      </dgm:if>
      <dgm:if name="Name7" axis="ch" ptType="node" func="cnt" op="equ" val="6">
        <dgm:alg type="composite">
          <dgm:param type="ar" val="1.9179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3466"/>
          <dgm:constr type="w" for="ch" forName="image4" refType="w" fact="0.1886"/>
          <dgm:constr type="h" for="ch" forName="image4" refType="h" fact="0.3106"/>
          <dgm:constr type="l" for="ch" forName="text5" refType="w" fact="0.6491"/>
          <dgm:constr type="t" for="ch" forName="text5" refType="h" fact="0.0033"/>
          <dgm:constr type="w" for="ch" forName="text5" refType="w" fact="0.1886"/>
          <dgm:constr type="h" for="ch" forName="text5" refType="h" fact="0.3106"/>
          <dgm:constr type="l" for="ch" forName="image5" refType="w" fact="0.8114"/>
          <dgm:constr type="t" for="ch" forName="image5" refType="h" fact="0.1766"/>
          <dgm:constr type="w" for="ch" forName="image5" refType="w" fact="0.1886"/>
          <dgm:constr type="h" for="ch" forName="image5" refType="h" fact="0.3106"/>
          <dgm:constr type="l" for="ch" forName="image2" refType="w" fact="0.4868"/>
          <dgm:constr type="t" for="ch" forName="image2" refType="h" fact="0.5154"/>
          <dgm:constr type="w" for="ch" forName="image2" refType="w" fact="0.1886"/>
          <dgm:constr type="h" for="ch" forName="image2" refType="h" fact="0.3106"/>
          <dgm:constr type="l" for="ch" forName="text4" refType="w" fact="0.4868"/>
          <dgm:constr type="t" for="ch" forName="text4" refType="h" fact="0.172"/>
          <dgm:constr type="w" for="ch" forName="text4" refType="w" fact="0.1886"/>
          <dgm:constr type="h" for="ch" forName="text4" refType="h" fact="0.3106"/>
          <dgm:constr type="l" for="ch" forName="text2" refType="w" fact="0.3246"/>
          <dgm:constr type="t" for="ch" forName="text2" refType="h" fact="0.3434"/>
          <dgm:constr type="w" for="ch" forName="text2" refType="w" fact="0.1886"/>
          <dgm:constr type="h" for="ch" forName="text2" refType="h" fact="0.3106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106"/>
          <dgm:constr type="l" for="ch" forName="text1" refType="w" fact="0.1623"/>
          <dgm:constr type="t" for="ch" forName="text1" refType="h" fact="0.516"/>
          <dgm:constr type="w" for="ch" forName="text1" refType="w" fact="0.1886"/>
          <dgm:constr type="h" for="ch" forName="text1" refType="h" fact="0.3106"/>
          <dgm:constr type="l" for="ch" forName="text3" refType="w" fact="0.1623"/>
          <dgm:constr type="t" for="ch" forName="text3" refType="h" fact="0.1727"/>
          <dgm:constr type="w" for="ch" forName="text3" refType="w" fact="0.1886"/>
          <dgm:constr type="h" for="ch" forName="text3" refType="h" fact="0.3106"/>
          <dgm:constr type="l" for="ch" forName="textaccent1" refType="w" fact="0.1668"/>
          <dgm:constr type="t" for="ch" forName="textaccent1" refType="h" fact="0.6549"/>
          <dgm:constr type="w" for="ch" forName="textaccent1" refType="w" fact="0.022"/>
          <dgm:constr type="h" for="ch" forName="textaccent1" refType="h" fact="0.0364"/>
          <dgm:constr type="l" for="ch" forName="image1" refType="w" fact="0"/>
          <dgm:constr type="t" for="ch" forName="image1" refType="h" fact="0.3443"/>
          <dgm:constr type="w" for="ch" forName="image1" refType="w" fact="0.1886"/>
          <dgm:constr type="h" for="ch" forName="image1" refType="h" fact="0.3106"/>
          <dgm:constr type="l" for="ch" forName="imageaccent1" refType="w" fact="0.1292"/>
          <dgm:constr type="t" for="ch" forName="imageaccent1" refType="h" fact="0.6137"/>
          <dgm:constr type="w" for="ch" forName="imageaccent1" refType="w" fact="0.022"/>
          <dgm:constr type="h" for="ch" forName="imageaccent1" refType="h" fact="0.0364"/>
          <dgm:constr type="l" for="ch" forName="textaccent2" refType="w" fact="0.4544"/>
          <dgm:constr type="t" for="ch" forName="textaccent2" refType="h" fact="0.612"/>
          <dgm:constr type="w" for="ch" forName="textaccent2" refType="w" fact="0.022"/>
          <dgm:constr type="h" for="ch" forName="textaccent2" refType="h" fact="0.0364"/>
          <dgm:constr type="l" for="ch" forName="imageaccent2" refType="w" fact="0.4914"/>
          <dgm:constr type="t" for="ch" forName="imageaccent2" refType="h" fact="0.6536"/>
          <dgm:constr type="w" for="ch" forName="imageaccent2" refType="w" fact="0.022"/>
          <dgm:constr type="h" for="ch" forName="imageaccent2" refType="h" fact="0.0364"/>
          <dgm:constr type="l" for="ch" forName="textaccent3" refType="w" fact="0.2915"/>
          <dgm:constr type="t" for="ch" forName="textaccent3" refType="h" fact="0.1786"/>
          <dgm:constr type="w" for="ch" forName="textaccent3" refType="w" fact="0.022"/>
          <dgm:constr type="h" for="ch" forName="textaccent3" refType="h" fact="0.0364"/>
          <dgm:constr type="l" for="ch" forName="imageaccent3" refType="w" fact="0.3299"/>
          <dgm:constr type="t" for="ch" forName="imageaccent3" refType="h" fact="0.1376"/>
          <dgm:constr type="w" for="ch" forName="imageaccent3" refType="w" fact="0.022"/>
          <dgm:constr type="h" for="ch" forName="imageaccent3" refType="h" fact="0.0364"/>
          <dgm:constr type="l" for="ch" forName="textaccent4" refType="w" fact="0.65"/>
          <dgm:constr type="t" for="ch" forName="textaccent4" refType="h" fact="0.3096"/>
          <dgm:constr type="w" for="ch" forName="textaccent4" refType="w" fact="0.022"/>
          <dgm:constr type="h" for="ch" forName="textaccent4" refType="h" fact="0.0364"/>
          <dgm:constr type="l" for="ch" forName="imageaccent4" refType="w" fact="0.6859"/>
          <dgm:constr type="t" for="ch" forName="imageaccent4" refType="h" fact="0.3522"/>
          <dgm:constr type="w" for="ch" forName="imageaccent4" refType="w" fact="0.022"/>
          <dgm:constr type="h" for="ch" forName="imageaccent4" refType="h" fact="0.0364"/>
          <dgm:constr type="l" for="ch" forName="textaccent5" refType="w" fact="0.8123"/>
          <dgm:constr type="t" for="ch" forName="textaccent5" refType="h" fact="0.1425"/>
          <dgm:constr type="w" for="ch" forName="textaccent5" refType="w" fact="0.022"/>
          <dgm:constr type="h" for="ch" forName="textaccent5" refType="h" fact="0.0364"/>
          <dgm:constr type="l" for="ch" forName="imageaccent5" refType="w" fact="0.849"/>
          <dgm:constr type="t" for="ch" forName="imageaccent5" refType="h" fact="0.1835"/>
          <dgm:constr type="w" for="ch" forName="imageaccent5" refType="w" fact="0.022"/>
          <dgm:constr type="h" for="ch" forName="imageaccent5" refType="h" fact="0.0364"/>
          <dgm:constr type="l" for="ch" forName="image6" refType="w" fact="0.6491"/>
          <dgm:constr type="t" for="ch" forName="image6" refType="h" fact="0.6894"/>
          <dgm:constr type="w" for="ch" forName="image6" refType="w" fact="0.1886"/>
          <dgm:constr type="h" for="ch" forName="image6" refType="h" fact="0.3106"/>
          <dgm:constr type="l" for="ch" forName="text6" refType="w" fact="0.8114"/>
          <dgm:constr type="t" for="ch" forName="text6" refType="h" fact="0.5194"/>
          <dgm:constr type="w" for="ch" forName="text6" refType="w" fact="0.1886"/>
          <dgm:constr type="h" for="ch" forName="text6" refType="h" fact="0.3106"/>
          <dgm:constr type="l" for="ch" forName="imageaccent6" refType="w" fact="0.8138"/>
          <dgm:constr type="t" for="ch" forName="imageaccent6" refType="h" fact="0.8257"/>
          <dgm:constr type="w" for="ch" forName="imageaccent6" refType="w" fact="0.022"/>
          <dgm:constr type="h" for="ch" forName="imageaccent6" refType="h" fact="0.0364"/>
          <dgm:constr type="l" for="ch" forName="textaccent6" refType="w" fact="0.8488"/>
          <dgm:constr type="t" for="ch" forName="textaccent6" refType="h" fact="0.7914"/>
          <dgm:constr type="w" for="ch" forName="textaccent6" refType="w" fact="0.022"/>
          <dgm:constr type="h" for="ch" forName="textaccent6" refType="h" fact="0.0364"/>
        </dgm:constrLst>
      </dgm:if>
      <dgm:if name="Name8" axis="ch" ptType="node" func="cnt" op="equ" val="7">
        <dgm:alg type="composite">
          <dgm:param type="ar" val="1.6382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2961"/>
          <dgm:constr type="w" for="ch" forName="image4" refType="w" fact="0.1886"/>
          <dgm:constr type="h" for="ch" forName="image4" refType="h" fact="0.2653"/>
          <dgm:constr type="l" for="ch" forName="text5" refType="w" fact="0.6491"/>
          <dgm:constr type="t" for="ch" forName="text5" refType="h" fact="0.0028"/>
          <dgm:constr type="w" for="ch" forName="text5" refType="w" fact="0.1886"/>
          <dgm:constr type="h" for="ch" forName="text5" refType="h" fact="0.2653"/>
          <dgm:constr type="l" for="ch" forName="image5" refType="w" fact="0.8114"/>
          <dgm:constr type="t" for="ch" forName="image5" refType="h" fact="0.1508"/>
          <dgm:constr type="w" for="ch" forName="image5" refType="w" fact="0.1886"/>
          <dgm:constr type="h" for="ch" forName="image5" refType="h" fact="0.2653"/>
          <dgm:constr type="l" for="ch" forName="image2" refType="w" fact="0.4868"/>
          <dgm:constr type="t" for="ch" forName="image2" refType="h" fact="0.4402"/>
          <dgm:constr type="w" for="ch" forName="image2" refType="w" fact="0.1886"/>
          <dgm:constr type="h" for="ch" forName="image2" refType="h" fact="0.2653"/>
          <dgm:constr type="l" for="ch" forName="text4" refType="w" fact="0.4868"/>
          <dgm:constr type="t" for="ch" forName="text4" refType="h" fact="0.1469"/>
          <dgm:constr type="w" for="ch" forName="text4" refType="w" fact="0.1886"/>
          <dgm:constr type="h" for="ch" forName="text4" refType="h" fact="0.2653"/>
          <dgm:constr type="l" for="ch" forName="text2" refType="w" fact="0.3246"/>
          <dgm:constr type="t" for="ch" forName="text2" refType="h" fact="0.2933"/>
          <dgm:constr type="w" for="ch" forName="text2" refType="w" fact="0.1886"/>
          <dgm:constr type="h" for="ch" forName="text2" refType="h" fact="0.2653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2653"/>
          <dgm:constr type="l" for="ch" forName="text1" refType="w" fact="0.1623"/>
          <dgm:constr type="t" for="ch" forName="text1" refType="h" fact="0.4408"/>
          <dgm:constr type="w" for="ch" forName="text1" refType="w" fact="0.1886"/>
          <dgm:constr type="h" for="ch" forName="text1" refType="h" fact="0.2653"/>
          <dgm:constr type="l" for="ch" forName="text3" refType="w" fact="0.1623"/>
          <dgm:constr type="t" for="ch" forName="text3" refType="h" fact="0.1475"/>
          <dgm:constr type="w" for="ch" forName="text3" refType="w" fact="0.1886"/>
          <dgm:constr type="h" for="ch" forName="text3" refType="h" fact="0.2653"/>
          <dgm:constr type="l" for="ch" forName="textaccent1" refType="w" fact="0.1668"/>
          <dgm:constr type="t" for="ch" forName="textaccent1" refType="h" fact="0.5594"/>
          <dgm:constr type="w" for="ch" forName="textaccent1" refType="w" fact="0.022"/>
          <dgm:constr type="h" for="ch" forName="textaccent1" refType="h" fact="0.0311"/>
          <dgm:constr type="l" for="ch" forName="image1" refType="w" fact="0"/>
          <dgm:constr type="t" for="ch" forName="image1" refType="h" fact="0.2941"/>
          <dgm:constr type="w" for="ch" forName="image1" refType="w" fact="0.1886"/>
          <dgm:constr type="h" for="ch" forName="image1" refType="h" fact="0.2653"/>
          <dgm:constr type="l" for="ch" forName="imageaccent1" refType="w" fact="0.1292"/>
          <dgm:constr type="t" for="ch" forName="imageaccent1" refType="h" fact="0.5242"/>
          <dgm:constr type="w" for="ch" forName="imageaccent1" refType="w" fact="0.022"/>
          <dgm:constr type="h" for="ch" forName="imageaccent1" refType="h" fact="0.0311"/>
          <dgm:constr type="l" for="ch" forName="textaccent2" refType="w" fact="0.4544"/>
          <dgm:constr type="t" for="ch" forName="textaccent2" refType="h" fact="0.5228"/>
          <dgm:constr type="w" for="ch" forName="textaccent2" refType="w" fact="0.022"/>
          <dgm:constr type="h" for="ch" forName="textaccent2" refType="h" fact="0.0311"/>
          <dgm:constr type="l" for="ch" forName="imageaccent2" refType="w" fact="0.4914"/>
          <dgm:constr type="t" for="ch" forName="imageaccent2" refType="h" fact="0.5583"/>
          <dgm:constr type="w" for="ch" forName="imageaccent2" refType="w" fact="0.022"/>
          <dgm:constr type="h" for="ch" forName="imageaccent2" refType="h" fact="0.0311"/>
          <dgm:constr type="l" for="ch" forName="textaccent3" refType="w" fact="0.2907"/>
          <dgm:constr type="t" for="ch" forName="textaccent3" refType="h" fact="0.1511"/>
          <dgm:constr type="w" for="ch" forName="textaccent3" refType="w" fact="0.022"/>
          <dgm:constr type="h" for="ch" forName="textaccent3" refType="h" fact="0.0311"/>
          <dgm:constr type="l" for="ch" forName="imageaccent3" refType="w" fact="0.3299"/>
          <dgm:constr type="t" for="ch" forName="imageaccent3" refType="h" fact="0.1175"/>
          <dgm:constr type="w" for="ch" forName="imageaccent3" refType="w" fact="0.022"/>
          <dgm:constr type="h" for="ch" forName="imageaccent3" refType="h" fact="0.0311"/>
          <dgm:constr type="l" for="ch" forName="textaccent4" refType="w" fact="0.65"/>
          <dgm:constr type="t" for="ch" forName="textaccent4" refType="h" fact="0.2645"/>
          <dgm:constr type="w" for="ch" forName="textaccent4" refType="w" fact="0.022"/>
          <dgm:constr type="h" for="ch" forName="textaccent4" refType="h" fact="0.0311"/>
          <dgm:constr type="l" for="ch" forName="imageaccent4" refType="w" fact="0.6859"/>
          <dgm:constr type="t" for="ch" forName="imageaccent4" refType="h" fact="0.3008"/>
          <dgm:constr type="w" for="ch" forName="imageaccent4" refType="w" fact="0.022"/>
          <dgm:constr type="h" for="ch" forName="imageaccent4" refType="h" fact="0.0311"/>
          <dgm:constr type="l" for="ch" forName="textaccent5" refType="w" fact="0.8123"/>
          <dgm:constr type="t" for="ch" forName="textaccent5" refType="h" fact="0.1217"/>
          <dgm:constr type="w" for="ch" forName="textaccent5" refType="w" fact="0.022"/>
          <dgm:constr type="h" for="ch" forName="textaccent5" refType="h" fact="0.0311"/>
          <dgm:constr type="l" for="ch" forName="imageaccent5" refType="w" fact="0.849"/>
          <dgm:constr type="t" for="ch" forName="imageaccent5" refType="h" fact="0.1567"/>
          <dgm:constr type="w" for="ch" forName="imageaccent5" refType="w" fact="0.022"/>
          <dgm:constr type="h" for="ch" forName="imageaccent5" refType="h" fact="0.0311"/>
          <dgm:constr type="l" for="ch" forName="image6" refType="w" fact="0.6491"/>
          <dgm:constr type="t" for="ch" forName="image6" refType="h" fact="0.5889"/>
          <dgm:constr type="w" for="ch" forName="image6" refType="w" fact="0.1886"/>
          <dgm:constr type="h" for="ch" forName="image6" refType="h" fact="0.2653"/>
          <dgm:constr type="l" for="ch" forName="text6" refType="w" fact="0.8114"/>
          <dgm:constr type="t" for="ch" forName="text6" refType="h" fact="0.4436"/>
          <dgm:constr type="w" for="ch" forName="text6" refType="w" fact="0.1886"/>
          <dgm:constr type="h" for="ch" forName="text6" refType="h" fact="0.2653"/>
          <dgm:constr type="l" for="ch" forName="imageaccent6" refType="w" fact="0.8138"/>
          <dgm:constr type="t" for="ch" forName="imageaccent6" refType="h" fact="0.7053"/>
          <dgm:constr type="w" for="ch" forName="imageaccent6" refType="w" fact="0.022"/>
          <dgm:constr type="h" for="ch" forName="imageaccent6" refType="h" fact="0.0311"/>
          <dgm:constr type="l" for="ch" forName="textaccent6" refType="w" fact="0.8488"/>
          <dgm:constr type="t" for="ch" forName="textaccent6" refType="h" fact="0.676"/>
          <dgm:constr type="w" for="ch" forName="textaccent6" refType="w" fact="0.022"/>
          <dgm:constr type="h" for="ch" forName="textaccent6" refType="h" fact="0.0311"/>
          <dgm:constr type="l" for="ch" forName="text7" refType="w" fact="0.3244"/>
          <dgm:constr type="t" for="ch" forName="text7" refType="h" fact="0.5872"/>
          <dgm:constr type="w" for="ch" forName="text7" refType="w" fact="0.1886"/>
          <dgm:constr type="h" for="ch" forName="text7" refType="h" fact="0.2653"/>
          <dgm:constr type="l" for="ch" forName="image7" refType="w" fact="0.1622"/>
          <dgm:constr type="t" for="ch" forName="image7" refType="h" fact="0.7347"/>
          <dgm:constr type="w" for="ch" forName="image7" refType="w" fact="0.1886"/>
          <dgm:constr type="h" for="ch" forName="image7" refType="h" fact="0.2653"/>
          <dgm:constr type="l" for="ch" forName="imageaccent7" refType="w" fact="0.2905"/>
          <dgm:constr type="t" for="ch" forName="imageaccent7" refType="h" fact="0.7384"/>
          <dgm:constr type="w" for="ch" forName="imageaccent7" refType="w" fact="0.022"/>
          <dgm:constr type="h" for="ch" forName="imageaccent7" refType="h" fact="0.0311"/>
          <dgm:constr type="l" for="ch" forName="textaccent7" refType="w" fact="0.3298"/>
          <dgm:constr type="t" for="ch" forName="textaccent7" refType="h" fact="0.7048"/>
          <dgm:constr type="w" for="ch" forName="textaccent7" refType="w" fact="0.022"/>
          <dgm:constr type="h" for="ch" forName="textaccent7" refType="h" fact="0.0311"/>
        </dgm:constrLst>
      </dgm:if>
      <dgm:if name="Name9" axis="ch" ptType="node" func="cnt" op="equ" val="8">
        <dgm:alg type="composite">
          <dgm:param type="ar" val="1.8974"/>
        </dgm:alg>
        <dgm:constrLst>
          <dgm:constr type="primFontSz" for="des" ptType="node" op="equ" val="65"/>
          <dgm:constr type="l" for="ch" forName="image4" refType="w" fact="0.5589"/>
          <dgm:constr type="t" for="ch" forName="image4" refType="h" fact="0.2952"/>
          <dgm:constr type="w" for="ch" forName="image4" refType="w" fact="0.1624"/>
          <dgm:constr type="h" for="ch" forName="image4" refType="h" fact="0.2645"/>
          <dgm:constr type="l" for="ch" forName="text5" refType="w" fact="0.5589"/>
          <dgm:constr type="t" for="ch" forName="text5" refType="h" fact="0.0028"/>
          <dgm:constr type="w" for="ch" forName="text5" refType="w" fact="0.1624"/>
          <dgm:constr type="h" for="ch" forName="text5" refType="h" fact="0.2645"/>
          <dgm:constr type="l" for="ch" forName="image5" refType="w" fact="0.6986"/>
          <dgm:constr type="t" for="ch" forName="image5" refType="h" fact="0.1504"/>
          <dgm:constr type="w" for="ch" forName="image5" refType="w" fact="0.1624"/>
          <dgm:constr type="h" for="ch" forName="image5" refType="h" fact="0.2645"/>
          <dgm:constr type="l" for="ch" forName="image2" refType="w" fact="0.4192"/>
          <dgm:constr type="t" for="ch" forName="image2" refType="h" fact="0.439"/>
          <dgm:constr type="w" for="ch" forName="image2" refType="w" fact="0.1624"/>
          <dgm:constr type="h" for="ch" forName="image2" refType="h" fact="0.2645"/>
          <dgm:constr type="l" for="ch" forName="text4" refType="w" fact="0.4192"/>
          <dgm:constr type="t" for="ch" forName="text4" refType="h" fact="0.1465"/>
          <dgm:constr type="w" for="ch" forName="text4" refType="w" fact="0.1624"/>
          <dgm:constr type="h" for="ch" forName="text4" refType="h" fact="0.2645"/>
          <dgm:constr type="l" for="ch" forName="text2" refType="w" fact="0.2794"/>
          <dgm:constr type="t" for="ch" forName="text2" refType="h" fact="0.2925"/>
          <dgm:constr type="w" for="ch" forName="text2" refType="w" fact="0.1624"/>
          <dgm:constr type="h" for="ch" forName="text2" refType="h" fact="0.2645"/>
          <dgm:constr type="l" for="ch" forName="image3" refType="w" fact="0.2794"/>
          <dgm:constr type="t" for="ch" forName="image3" refType="h" fact="0"/>
          <dgm:constr type="w" for="ch" forName="image3" refType="w" fact="0.1624"/>
          <dgm:constr type="h" for="ch" forName="image3" refType="h" fact="0.2645"/>
          <dgm:constr type="l" for="ch" forName="text1" refType="w" fact="0.1397"/>
          <dgm:constr type="t" for="ch" forName="text1" refType="h" fact="0.4395"/>
          <dgm:constr type="w" for="ch" forName="text1" refType="w" fact="0.1624"/>
          <dgm:constr type="h" for="ch" forName="text1" refType="h" fact="0.2645"/>
          <dgm:constr type="l" for="ch" forName="text3" refType="w" fact="0.1397"/>
          <dgm:constr type="t" for="ch" forName="text3" refType="h" fact="0.1471"/>
          <dgm:constr type="w" for="ch" forName="text3" refType="w" fact="0.1624"/>
          <dgm:constr type="h" for="ch" forName="text3" refType="h" fact="0.2645"/>
          <dgm:constr type="l" for="ch" forName="textaccent1" refType="w" fact="0.1436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4"/>
          <dgm:constr type="h" for="ch" forName="image1" refType="h" fact="0.2645"/>
          <dgm:constr type="l" for="ch" forName="imageaccent1" refType="w" fact="0.1112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2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31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2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41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6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5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93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1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9"/>
          <dgm:constr type="t" for="ch" forName="image6" refType="h" fact="0.5872"/>
          <dgm:constr type="w" for="ch" forName="image6" refType="w" fact="0.1624"/>
          <dgm:constr type="h" for="ch" forName="image6" refType="h" fact="0.2645"/>
          <dgm:constr type="l" for="ch" forName="text6" refType="w" fact="0.6986"/>
          <dgm:constr type="t" for="ch" forName="text6" refType="h" fact="0.4424"/>
          <dgm:constr type="w" for="ch" forName="text6" refType="w" fact="0.1624"/>
          <dgm:constr type="h" for="ch" forName="text6" refType="h" fact="0.2645"/>
          <dgm:constr type="l" for="ch" forName="imageaccent6" refType="w" fact="0.7007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8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3"/>
          <dgm:constr type="t" for="ch" forName="text7" refType="h" fact="0.5856"/>
          <dgm:constr type="w" for="ch" forName="text7" refType="w" fact="0.1624"/>
          <dgm:constr type="h" for="ch" forName="text7" refType="h" fact="0.2645"/>
          <dgm:constr type="l" for="ch" forName="image7" refType="w" fact="0.1396"/>
          <dgm:constr type="t" for="ch" forName="image7" refType="h" fact="0.7326"/>
          <dgm:constr type="w" for="ch" forName="image7" refType="w" fact="0.1624"/>
          <dgm:constr type="h" for="ch" forName="image7" refType="h" fact="0.2645"/>
          <dgm:constr type="l" for="ch" forName="imageaccent7" refType="w" fact="0.2501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4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9"/>
          <dgm:constr type="t" for="ch" forName="image8" refType="h" fact="0.7355"/>
          <dgm:constr type="w" for="ch" forName="image8" refType="w" fact="0.1624"/>
          <dgm:constr type="h" for="ch" forName="image8" refType="h" fact="0.2645"/>
          <dgm:constr type="l" for="ch" forName="text8" refType="w" fact="0.8376"/>
          <dgm:constr type="t" for="ch" forName="text8" refType="h" fact="0.5906"/>
          <dgm:constr type="w" for="ch" forName="text8" refType="w" fact="0.1624"/>
          <dgm:constr type="h" for="ch" forName="text8" refType="h" fact="0.2645"/>
          <dgm:constr type="l" for="ch" forName="imageaccent8" refType="w" fact="0.8397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8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</dgm:constrLst>
      </dgm:if>
      <dgm:if name="Name10" axis="ch" ptType="node" func="cnt" op="equ" val="9">
        <dgm:alg type="composite">
          <dgm:param type="ar" val="1.8986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952"/>
          <dgm:constr type="w" for="ch" forName="image4" refType="w" fact="0.1623"/>
          <dgm:constr type="h" for="ch" forName="image4" refType="h" fact="0.2645"/>
          <dgm:constr type="l" for="ch" forName="text5" refType="w" fact="0.5585"/>
          <dgm:constr type="t" for="ch" forName="text5" refType="h" fact="0.0028"/>
          <dgm:constr type="w" for="ch" forName="text5" refType="w" fact="0.1623"/>
          <dgm:constr type="h" for="ch" forName="text5" refType="h" fact="0.2645"/>
          <dgm:constr type="l" for="ch" forName="image5" refType="w" fact="0.6982"/>
          <dgm:constr type="t" for="ch" forName="image5" refType="h" fact="0.1504"/>
          <dgm:constr type="w" for="ch" forName="image5" refType="w" fact="0.1623"/>
          <dgm:constr type="h" for="ch" forName="image5" refType="h" fact="0.2645"/>
          <dgm:constr type="l" for="ch" forName="image2" refType="w" fact="0.4189"/>
          <dgm:constr type="t" for="ch" forName="image2" refType="h" fact="0.439"/>
          <dgm:constr type="w" for="ch" forName="image2" refType="w" fact="0.1623"/>
          <dgm:constr type="h" for="ch" forName="image2" refType="h" fact="0.2645"/>
          <dgm:constr type="l" for="ch" forName="text4" refType="w" fact="0.4189"/>
          <dgm:constr type="t" for="ch" forName="text4" refType="h" fact="0.1465"/>
          <dgm:constr type="w" for="ch" forName="text4" refType="w" fact="0.1623"/>
          <dgm:constr type="h" for="ch" forName="text4" refType="h" fact="0.2645"/>
          <dgm:constr type="l" for="ch" forName="text2" refType="w" fact="0.2793"/>
          <dgm:constr type="t" for="ch" forName="text2" refType="h" fact="0.2925"/>
          <dgm:constr type="w" for="ch" forName="text2" refType="w" fact="0.1623"/>
          <dgm:constr type="h" for="ch" forName="text2" refType="h" fact="0.2645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645"/>
          <dgm:constr type="l" for="ch" forName="text1" refType="w" fact="0.1396"/>
          <dgm:constr type="t" for="ch" forName="text1" refType="h" fact="0.4395"/>
          <dgm:constr type="w" for="ch" forName="text1" refType="w" fact="0.1623"/>
          <dgm:constr type="h" for="ch" forName="text1" refType="h" fact="0.2645"/>
          <dgm:constr type="l" for="ch" forName="text3" refType="w" fact="0.1396"/>
          <dgm:constr type="t" for="ch" forName="text3" refType="h" fact="0.1471"/>
          <dgm:constr type="w" for="ch" forName="text3" refType="w" fact="0.1623"/>
          <dgm:constr type="h" for="ch" forName="text3" refType="h" fact="0.2645"/>
          <dgm:constr type="l" for="ch" forName="textaccent1" refType="w" fact="0.1435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3"/>
          <dgm:constr type="h" for="ch" forName="image1" refType="h" fact="0.2645"/>
          <dgm:constr type="l" for="ch" forName="imageaccent1" refType="w" fact="0.1111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28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1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39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3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1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89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05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5"/>
          <dgm:constr type="t" for="ch" forName="image6" refType="h" fact="0.5872"/>
          <dgm:constr type="w" for="ch" forName="image6" refType="w" fact="0.1623"/>
          <dgm:constr type="h" for="ch" forName="image6" refType="h" fact="0.2645"/>
          <dgm:constr type="l" for="ch" forName="text6" refType="w" fact="0.6982"/>
          <dgm:constr type="t" for="ch" forName="text6" refType="h" fact="0.4424"/>
          <dgm:constr type="w" for="ch" forName="text6" refType="w" fact="0.1623"/>
          <dgm:constr type="h" for="ch" forName="text6" refType="h" fact="0.2645"/>
          <dgm:constr type="l" for="ch" forName="imageaccent6" refType="w" fact="0.7002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3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2"/>
          <dgm:constr type="t" for="ch" forName="text7" refType="h" fact="0.5856"/>
          <dgm:constr type="w" for="ch" forName="text7" refType="w" fact="0.1623"/>
          <dgm:constr type="h" for="ch" forName="text7" refType="h" fact="0.2645"/>
          <dgm:constr type="l" for="ch" forName="image7" refType="w" fact="0.1395"/>
          <dgm:constr type="t" for="ch" forName="image7" refType="h" fact="0.7326"/>
          <dgm:constr type="w" for="ch" forName="image7" refType="w" fact="0.1623"/>
          <dgm:constr type="h" for="ch" forName="image7" refType="h" fact="0.2645"/>
          <dgm:constr type="l" for="ch" forName="imageaccent7" refType="w" fact="0.25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38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5"/>
          <dgm:constr type="t" for="ch" forName="image8" refType="h" fact="0.7355"/>
          <dgm:constr type="w" for="ch" forName="image8" refType="w" fact="0.1623"/>
          <dgm:constr type="h" for="ch" forName="image8" refType="h" fact="0.2645"/>
          <dgm:constr type="l" for="ch" forName="text8" refType="w" fact="0.8371"/>
          <dgm:constr type="t" for="ch" forName="text8" refType="h" fact="0.5906"/>
          <dgm:constr type="w" for="ch" forName="text8" refType="w" fact="0.1623"/>
          <dgm:constr type="h" for="ch" forName="text8" refType="h" fact="0.2645"/>
          <dgm:constr type="l" for="ch" forName="imageaccent8" refType="w" fact="0.8392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3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  <dgm:constr type="l" for="ch" forName="text9" refType="w" fact="0.8377"/>
          <dgm:constr type="t" for="ch" forName="text9" refType="h" fact="0.0057"/>
          <dgm:constr type="w" for="ch" forName="text9" refType="w" fact="0.1623"/>
          <dgm:constr type="h" for="ch" forName="text9" refType="h" fact="0.2645"/>
          <dgm:constr type="l" for="ch" forName="textaccent9" refType="w" fact="0.95"/>
          <dgm:constr type="t" for="ch" forName="textaccent9" refType="h" fact="0.2383"/>
          <dgm:constr type="w" for="ch" forName="textaccent9" refType="w" fact="0.0189"/>
          <dgm:constr type="h" for="ch" forName="textaccent9" refType="h" fact="0.031"/>
          <dgm:constr type="l" for="ch" forName="image9" refType="w" fact="0.8377"/>
          <dgm:constr type="t" for="ch" forName="image9" refType="h" fact="0.2977"/>
          <dgm:constr type="w" for="ch" forName="image9" refType="w" fact="0.1623"/>
          <dgm:constr type="h" for="ch" forName="image9" refType="h" fact="0.2645"/>
          <dgm:constr type="l" for="ch" forName="imageaccent9" refType="w" fact="0.95"/>
          <dgm:constr type="t" for="ch" forName="imageaccent9" refType="h" fact="0.2993"/>
          <dgm:constr type="w" for="ch" forName="imageaccent9" refType="w" fact="0.0189"/>
          <dgm:constr type="h" for="ch" forName="imageaccent9" refType="h" fact="0.031"/>
        </dgm:constrLst>
      </dgm:if>
      <dgm:if name="Name11" axis="ch" ptType="node" func="cnt" op="equ" val="10">
        <dgm:alg type="composite">
          <dgm:param type="ar" val="1.6608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583"/>
          <dgm:constr type="w" for="ch" forName="image4" refType="w" fact="0.1623"/>
          <dgm:constr type="h" for="ch" forName="image4" refType="h" fact="0.2314"/>
          <dgm:constr type="l" for="ch" forName="text5" refType="w" fact="0.5585"/>
          <dgm:constr type="t" for="ch" forName="text5" refType="h" fact="0.0024"/>
          <dgm:constr type="w" for="ch" forName="text5" refType="w" fact="0.1623"/>
          <dgm:constr type="h" for="ch" forName="text5" refType="h" fact="0.2314"/>
          <dgm:constr type="l" for="ch" forName="image5" refType="w" fact="0.6982"/>
          <dgm:constr type="t" for="ch" forName="image5" refType="h" fact="0.1316"/>
          <dgm:constr type="w" for="ch" forName="image5" refType="w" fact="0.1623"/>
          <dgm:constr type="h" for="ch" forName="image5" refType="h" fact="0.2314"/>
          <dgm:constr type="l" for="ch" forName="image2" refType="w" fact="0.4189"/>
          <dgm:constr type="t" for="ch" forName="image2" refType="h" fact="0.384"/>
          <dgm:constr type="w" for="ch" forName="image2" refType="w" fact="0.1623"/>
          <dgm:constr type="h" for="ch" forName="image2" refType="h" fact="0.2314"/>
          <dgm:constr type="l" for="ch" forName="text4" refType="w" fact="0.4189"/>
          <dgm:constr type="t" for="ch" forName="text4" refType="h" fact="0.1282"/>
          <dgm:constr type="w" for="ch" forName="text4" refType="w" fact="0.1623"/>
          <dgm:constr type="h" for="ch" forName="text4" refType="h" fact="0.2314"/>
          <dgm:constr type="l" for="ch" forName="text2" refType="w" fact="0.2793"/>
          <dgm:constr type="t" for="ch" forName="text2" refType="h" fact="0.2558"/>
          <dgm:constr type="w" for="ch" forName="text2" refType="w" fact="0.1623"/>
          <dgm:constr type="h" for="ch" forName="text2" refType="h" fact="0.2314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314"/>
          <dgm:constr type="l" for="ch" forName="text1" refType="w" fact="0.1396"/>
          <dgm:constr type="t" for="ch" forName="text1" refType="h" fact="0.3845"/>
          <dgm:constr type="w" for="ch" forName="text1" refType="w" fact="0.1623"/>
          <dgm:constr type="h" for="ch" forName="text1" refType="h" fact="0.2314"/>
          <dgm:constr type="l" for="ch" forName="text3" refType="w" fact="0.1396"/>
          <dgm:constr type="t" for="ch" forName="text3" refType="h" fact="0.1286"/>
          <dgm:constr type="w" for="ch" forName="text3" refType="w" fact="0.1623"/>
          <dgm:constr type="h" for="ch" forName="text3" refType="h" fact="0.2314"/>
          <dgm:constr type="l" for="ch" forName="textaccent1" refType="w" fact="0.1435"/>
          <dgm:constr type="t" for="ch" forName="textaccent1" refType="h" fact="0.488"/>
          <dgm:constr type="w" for="ch" forName="textaccent1" refType="w" fact="0.0189"/>
          <dgm:constr type="h" for="ch" forName="textaccent1" refType="h" fact="0.0271"/>
          <dgm:constr type="l" for="ch" forName="image1" refType="w" fact="0"/>
          <dgm:constr type="t" for="ch" forName="image1" refType="h" fact="0.2566"/>
          <dgm:constr type="w" for="ch" forName="image1" refType="w" fact="0.1623"/>
          <dgm:constr type="h" for="ch" forName="image1" refType="h" fact="0.2314"/>
          <dgm:constr type="l" for="ch" forName="imageaccent1" refType="w" fact="0.1111"/>
          <dgm:constr type="t" for="ch" forName="imageaccent1" refType="h" fact="0.4572"/>
          <dgm:constr type="w" for="ch" forName="imageaccent1" refType="w" fact="0.0189"/>
          <dgm:constr type="h" for="ch" forName="imageaccent1" refType="h" fact="0.0271"/>
          <dgm:constr type="l" for="ch" forName="textaccent2" refType="w" fact="0.391"/>
          <dgm:constr type="t" for="ch" forName="textaccent2" refType="h" fact="0.456"/>
          <dgm:constr type="w" for="ch" forName="textaccent2" refType="w" fact="0.0189"/>
          <dgm:constr type="h" for="ch" forName="textaccent2" refType="h" fact="0.0271"/>
          <dgm:constr type="l" for="ch" forName="imageaccent2" refType="w" fact="0.4228"/>
          <dgm:constr type="t" for="ch" forName="imageaccent2" refType="h" fact="0.487"/>
          <dgm:constr type="w" for="ch" forName="imageaccent2" refType="w" fact="0.0189"/>
          <dgm:constr type="h" for="ch" forName="imageaccent2" refType="h" fact="0.0271"/>
          <dgm:constr type="l" for="ch" forName="textaccent3" refType="w" fact="0.2501"/>
          <dgm:constr type="t" for="ch" forName="textaccent3" refType="h" fact="0.1318"/>
          <dgm:constr type="w" for="ch" forName="textaccent3" refType="w" fact="0.0189"/>
          <dgm:constr type="h" for="ch" forName="textaccent3" refType="h" fact="0.0271"/>
          <dgm:constr type="l" for="ch" forName="imageaccent3" refType="w" fact="0.2839"/>
          <dgm:constr type="t" for="ch" forName="imageaccent3" refType="h" fact="0.1025"/>
          <dgm:constr type="w" for="ch" forName="imageaccent3" refType="w" fact="0.0189"/>
          <dgm:constr type="h" for="ch" forName="imageaccent3" refType="h" fact="0.0271"/>
          <dgm:constr type="l" for="ch" forName="textaccent4" refType="w" fact="0.5593"/>
          <dgm:constr type="t" for="ch" forName="textaccent4" refType="h" fact="0.2307"/>
          <dgm:constr type="w" for="ch" forName="textaccent4" refType="w" fact="0.0189"/>
          <dgm:constr type="h" for="ch" forName="textaccent4" refType="h" fact="0.0271"/>
          <dgm:constr type="l" for="ch" forName="imageaccent4" refType="w" fact="0.5901"/>
          <dgm:constr type="t" for="ch" forName="imageaccent4" refType="h" fact="0.2624"/>
          <dgm:constr type="w" for="ch" forName="imageaccent4" refType="w" fact="0.0189"/>
          <dgm:constr type="h" for="ch" forName="imageaccent4" refType="h" fact="0.0271"/>
          <dgm:constr type="l" for="ch" forName="textaccent5" refType="w" fact="0.6989"/>
          <dgm:constr type="t" for="ch" forName="textaccent5" refType="h" fact="0.1062"/>
          <dgm:constr type="w" for="ch" forName="textaccent5" refType="w" fact="0.0189"/>
          <dgm:constr type="h" for="ch" forName="textaccent5" refType="h" fact="0.0271"/>
          <dgm:constr type="l" for="ch" forName="imageaccent5" refType="w" fact="0.7305"/>
          <dgm:constr type="t" for="ch" forName="imageaccent5" refType="h" fact="0.1367"/>
          <dgm:constr type="w" for="ch" forName="imageaccent5" refType="w" fact="0.0189"/>
          <dgm:constr type="h" for="ch" forName="imageaccent5" refType="h" fact="0.0271"/>
          <dgm:constr type="l" for="ch" forName="image6" refType="w" fact="0.5585"/>
          <dgm:constr type="t" for="ch" forName="image6" refType="h" fact="0.5137"/>
          <dgm:constr type="w" for="ch" forName="image6" refType="w" fact="0.1623"/>
          <dgm:constr type="h" for="ch" forName="image6" refType="h" fact="0.2314"/>
          <dgm:constr type="l" for="ch" forName="text6" refType="w" fact="0.6982"/>
          <dgm:constr type="t" for="ch" forName="text6" refType="h" fact="0.387"/>
          <dgm:constr type="w" for="ch" forName="text6" refType="w" fact="0.1623"/>
          <dgm:constr type="h" for="ch" forName="text6" refType="h" fact="0.2314"/>
          <dgm:constr type="l" for="ch" forName="imageaccent6" refType="w" fact="0.7002"/>
          <dgm:constr type="t" for="ch" forName="imageaccent6" refType="h" fact="0.6152"/>
          <dgm:constr type="w" for="ch" forName="imageaccent6" refType="w" fact="0.0189"/>
          <dgm:constr type="h" for="ch" forName="imageaccent6" refType="h" fact="0.0271"/>
          <dgm:constr type="l" for="ch" forName="textaccent6" refType="w" fact="0.7303"/>
          <dgm:constr type="t" for="ch" forName="textaccent6" refType="h" fact="0.5897"/>
          <dgm:constr type="w" for="ch" forName="textaccent6" refType="w" fact="0.0189"/>
          <dgm:constr type="h" for="ch" forName="textaccent6" refType="h" fact="0.0271"/>
          <dgm:constr type="l" for="ch" forName="text7" refType="w" fact="0.2792"/>
          <dgm:constr type="t" for="ch" forName="text7" refType="h" fact="0.5122"/>
          <dgm:constr type="w" for="ch" forName="text7" refType="w" fact="0.1623"/>
          <dgm:constr type="h" for="ch" forName="text7" refType="h" fact="0.2314"/>
          <dgm:constr type="l" for="ch" forName="image7" refType="w" fact="0.1395"/>
          <dgm:constr type="t" for="ch" forName="image7" refType="h" fact="0.6409"/>
          <dgm:constr type="w" for="ch" forName="image7" refType="w" fact="0.1623"/>
          <dgm:constr type="h" for="ch" forName="image7" refType="h" fact="0.2314"/>
          <dgm:constr type="l" for="ch" forName="imageaccent7" refType="w" fact="0.25"/>
          <dgm:constr type="t" for="ch" forName="imageaccent7" refType="h" fact="0.6441"/>
          <dgm:constr type="w" for="ch" forName="imageaccent7" refType="w" fact="0.0189"/>
          <dgm:constr type="h" for="ch" forName="imageaccent7" refType="h" fact="0.0271"/>
          <dgm:constr type="l" for="ch" forName="textaccent7" refType="w" fact="0.2838"/>
          <dgm:constr type="t" for="ch" forName="textaccent7" refType="h" fact="0.6148"/>
          <dgm:constr type="w" for="ch" forName="textaccent7" refType="w" fact="0.0189"/>
          <dgm:constr type="h" for="ch" forName="textaccent7" refType="h" fact="0.0271"/>
          <dgm:constr type="l" for="ch" forName="image8" refType="w" fact="0.6975"/>
          <dgm:constr type="t" for="ch" forName="image8" refType="h" fact="0.6433"/>
          <dgm:constr type="w" for="ch" forName="image8" refType="w" fact="0.1623"/>
          <dgm:constr type="h" for="ch" forName="image8" refType="h" fact="0.2314"/>
          <dgm:constr type="l" for="ch" forName="text8" refType="w" fact="0.8371"/>
          <dgm:constr type="t" for="ch" forName="text8" refType="h" fact="0.5167"/>
          <dgm:constr type="w" for="ch" forName="text8" refType="w" fact="0.1623"/>
          <dgm:constr type="h" for="ch" forName="text8" refType="h" fact="0.2314"/>
          <dgm:constr type="l" for="ch" forName="imageaccent8" refType="w" fact="0.8392"/>
          <dgm:constr type="t" for="ch" forName="imageaccent8" refType="h" fact="0.7449"/>
          <dgm:constr type="w" for="ch" forName="imageaccent8" refType="w" fact="0.0189"/>
          <dgm:constr type="h" for="ch" forName="imageaccent8" refType="h" fact="0.0271"/>
          <dgm:constr type="l" for="ch" forName="textaccent8" refType="w" fact="0.8693"/>
          <dgm:constr type="t" for="ch" forName="textaccent8" refType="h" fact="0.7194"/>
          <dgm:constr type="w" for="ch" forName="textaccent8" refType="w" fact="0.0189"/>
          <dgm:constr type="h" for="ch" forName="textaccent8" refType="h" fact="0.0271"/>
          <dgm:constr type="l" for="ch" forName="text9" refType="w" fact="0.8377"/>
          <dgm:constr type="t" for="ch" forName="text9" refType="h" fact="0.005"/>
          <dgm:constr type="w" for="ch" forName="text9" refType="w" fact="0.1623"/>
          <dgm:constr type="h" for="ch" forName="text9" refType="h" fact="0.2314"/>
          <dgm:constr type="l" for="ch" forName="textaccent9" refType="w" fact="0.95"/>
          <dgm:constr type="t" for="ch" forName="textaccent9" refType="h" fact="0.2084"/>
          <dgm:constr type="w" for="ch" forName="textaccent9" refType="w" fact="0.0189"/>
          <dgm:constr type="h" for="ch" forName="textaccent9" refType="h" fact="0.0271"/>
          <dgm:constr type="l" for="ch" forName="image9" refType="w" fact="0.8377"/>
          <dgm:constr type="t" for="ch" forName="image9" refType="h" fact="0.2604"/>
          <dgm:constr type="w" for="ch" forName="image9" refType="w" fact="0.1623"/>
          <dgm:constr type="h" for="ch" forName="image9" refType="h" fact="0.2314"/>
          <dgm:constr type="l" for="ch" forName="imageaccent9" refType="w" fact="0.95"/>
          <dgm:constr type="t" for="ch" forName="imageaccent9" refType="h" fact="0.2618"/>
          <dgm:constr type="w" for="ch" forName="imageaccent9" refType="w" fact="0.0189"/>
          <dgm:constr type="h" for="ch" forName="imageaccent9" refType="h" fact="0.0271"/>
          <dgm:constr type="l" for="ch" forName="image10" refType="w" fact="0.2786"/>
          <dgm:constr type="t" for="ch" forName="image10" refType="h" fact="0.7686"/>
          <dgm:constr type="w" for="ch" forName="image10" refType="w" fact="0.1623"/>
          <dgm:constr type="h" for="ch" forName="image10" refType="h" fact="0.2314"/>
          <dgm:constr type="l" for="ch" forName="text10" refType="w" fact="0.4183"/>
          <dgm:constr type="t" for="ch" forName="text10" refType="h" fact="0.6419"/>
          <dgm:constr type="w" for="ch" forName="text10" refType="w" fact="0.1623"/>
          <dgm:constr type="h" for="ch" forName="text10" refType="h" fact="0.2314"/>
          <dgm:constr type="l" for="ch" forName="imageaccent10" refType="w" fact="0.4203"/>
          <dgm:constr type="t" for="ch" forName="imageaccent10" refType="h" fact="0.8701"/>
          <dgm:constr type="w" for="ch" forName="imageaccent10" refType="w" fact="0.0189"/>
          <dgm:constr type="h" for="ch" forName="imageaccent10" refType="h" fact="0.0271"/>
          <dgm:constr type="l" for="ch" forName="textaccent10" refType="w" fact="0.4504"/>
          <dgm:constr type="t" for="ch" forName="textaccent10" refType="h" fact="0.8446"/>
          <dgm:constr type="w" for="ch" forName="textaccent10" refType="w" fact="0.0189"/>
          <dgm:constr type="h" for="ch" forName="textaccent10" refType="h" fact="0.0271"/>
        </dgm:constrLst>
      </dgm:if>
      <dgm:if name="Name12" axis="ch" ptType="node" func="cnt" op="equ" val="11">
        <dgm:alg type="composite">
          <dgm:param type="ar" val="1.4704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287"/>
          <dgm:constr type="w" for="ch" forName="image4" refType="w" fact="0.1623"/>
          <dgm:constr type="h" for="ch" forName="image4" refType="h" fact="0.2049"/>
          <dgm:constr type="l" for="ch" forName="text5" refType="w" fact="0.5585"/>
          <dgm:constr type="t" for="ch" forName="text5" refType="h" fact="0.0022"/>
          <dgm:constr type="w" for="ch" forName="text5" refType="w" fact="0.1623"/>
          <dgm:constr type="h" for="ch" forName="text5" refType="h" fact="0.2049"/>
          <dgm:constr type="l" for="ch" forName="image5" refType="w" fact="0.6982"/>
          <dgm:constr type="t" for="ch" forName="image5" refType="h" fact="0.1165"/>
          <dgm:constr type="w" for="ch" forName="image5" refType="w" fact="0.1623"/>
          <dgm:constr type="h" for="ch" forName="image5" refType="h" fact="0.2049"/>
          <dgm:constr type="l" for="ch" forName="image2" refType="w" fact="0.4189"/>
          <dgm:constr type="t" for="ch" forName="image2" refType="h" fact="0.34"/>
          <dgm:constr type="w" for="ch" forName="image2" refType="w" fact="0.1623"/>
          <dgm:constr type="h" for="ch" forName="image2" refType="h" fact="0.2049"/>
          <dgm:constr type="l" for="ch" forName="text4" refType="w" fact="0.4189"/>
          <dgm:constr type="t" for="ch" forName="text4" refType="h" fact="0.1135"/>
          <dgm:constr type="w" for="ch" forName="text4" refType="w" fact="0.1623"/>
          <dgm:constr type="h" for="ch" forName="text4" refType="h" fact="0.2049"/>
          <dgm:constr type="l" for="ch" forName="text2" refType="w" fact="0.2793"/>
          <dgm:constr type="t" for="ch" forName="text2" refType="h" fact="0.2265"/>
          <dgm:constr type="w" for="ch" forName="text2" refType="w" fact="0.1623"/>
          <dgm:constr type="h" for="ch" forName="text2" refType="h" fact="0.2049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049"/>
          <dgm:constr type="l" for="ch" forName="text1" refType="w" fact="0.1396"/>
          <dgm:constr type="t" for="ch" forName="text1" refType="h" fact="0.3404"/>
          <dgm:constr type="w" for="ch" forName="text1" refType="w" fact="0.1623"/>
          <dgm:constr type="h" for="ch" forName="text1" refType="h" fact="0.2049"/>
          <dgm:constr type="l" for="ch" forName="text3" refType="w" fact="0.1396"/>
          <dgm:constr type="t" for="ch" forName="text3" refType="h" fact="0.1139"/>
          <dgm:constr type="w" for="ch" forName="text3" refType="w" fact="0.1623"/>
          <dgm:constr type="h" for="ch" forName="text3" refType="h" fact="0.2049"/>
          <dgm:constr type="l" for="ch" forName="textaccent1" refType="w" fact="0.1435"/>
          <dgm:constr type="t" for="ch" forName="textaccent1" refType="h" fact="0.432"/>
          <dgm:constr type="w" for="ch" forName="textaccent1" refType="w" fact="0.0189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623"/>
          <dgm:constr type="h" for="ch" forName="image1" refType="h" fact="0.2049"/>
          <dgm:constr type="l" for="ch" forName="imageaccent1" refType="w" fact="0.1111"/>
          <dgm:constr type="t" for="ch" forName="imageaccent1" refType="h" fact="0.4048"/>
          <dgm:constr type="w" for="ch" forName="imageaccent1" refType="w" fact="0.0189"/>
          <dgm:constr type="h" for="ch" forName="imageaccent1" refType="h" fact="0.024"/>
          <dgm:constr type="l" for="ch" forName="textaccent2" refType="w" fact="0.391"/>
          <dgm:constr type="t" for="ch" forName="textaccent2" refType="h" fact="0.4038"/>
          <dgm:constr type="w" for="ch" forName="textaccent2" refType="w" fact="0.0189"/>
          <dgm:constr type="h" for="ch" forName="textaccent2" refType="h" fact="0.024"/>
          <dgm:constr type="l" for="ch" forName="imageaccent2" refType="w" fact="0.4228"/>
          <dgm:constr type="t" for="ch" forName="imageaccent2" refType="h" fact="0.4312"/>
          <dgm:constr type="w" for="ch" forName="imageaccent2" refType="w" fact="0.0189"/>
          <dgm:constr type="h" for="ch" forName="imageaccent2" refType="h" fact="0.024"/>
          <dgm:constr type="l" for="ch" forName="textaccent3" refType="w" fact="0.2501"/>
          <dgm:constr type="t" for="ch" forName="textaccent3" refType="h" fact="0.1167"/>
          <dgm:constr type="w" for="ch" forName="textaccent3" refType="w" fact="0.0189"/>
          <dgm:constr type="h" for="ch" forName="textaccent3" refType="h" fact="0.024"/>
          <dgm:constr type="l" for="ch" forName="imageaccent3" refType="w" fact="0.2839"/>
          <dgm:constr type="t" for="ch" forName="imageaccent3" refType="h" fact="0.0908"/>
          <dgm:constr type="w" for="ch" forName="imageaccent3" refType="w" fact="0.0189"/>
          <dgm:constr type="h" for="ch" forName="imageaccent3" refType="h" fact="0.024"/>
          <dgm:constr type="l" for="ch" forName="textaccent4" refType="w" fact="0.5593"/>
          <dgm:constr type="t" for="ch" forName="textaccent4" refType="h" fact="0.2042"/>
          <dgm:constr type="w" for="ch" forName="textaccent4" refType="w" fact="0.0189"/>
          <dgm:constr type="h" for="ch" forName="textaccent4" refType="h" fact="0.024"/>
          <dgm:constr type="l" for="ch" forName="imageaccent4" refType="w" fact="0.5901"/>
          <dgm:constr type="t" for="ch" forName="imageaccent4" refType="h" fact="0.2323"/>
          <dgm:constr type="w" for="ch" forName="imageaccent4" refType="w" fact="0.0189"/>
          <dgm:constr type="h" for="ch" forName="imageaccent4" refType="h" fact="0.024"/>
          <dgm:constr type="l" for="ch" forName="textaccent5" refType="w" fact="0.6989"/>
          <dgm:constr type="t" for="ch" forName="textaccent5" refType="h" fact="0.094"/>
          <dgm:constr type="w" for="ch" forName="textaccent5" refType="w" fact="0.0189"/>
          <dgm:constr type="h" for="ch" forName="textaccent5" refType="h" fact="0.024"/>
          <dgm:constr type="l" for="ch" forName="imageaccent5" refType="w" fact="0.7305"/>
          <dgm:constr type="t" for="ch" forName="imageaccent5" refType="h" fact="0.121"/>
          <dgm:constr type="w" for="ch" forName="imageaccent5" refType="w" fact="0.0189"/>
          <dgm:constr type="h" for="ch" forName="imageaccent5" refType="h" fact="0.024"/>
          <dgm:constr type="l" for="ch" forName="image6" refType="w" fact="0.5585"/>
          <dgm:constr type="t" for="ch" forName="image6" refType="h" fact="0.4548"/>
          <dgm:constr type="w" for="ch" forName="image6" refType="w" fact="0.1623"/>
          <dgm:constr type="h" for="ch" forName="image6" refType="h" fact="0.2049"/>
          <dgm:constr type="l" for="ch" forName="text6" refType="w" fact="0.6982"/>
          <dgm:constr type="t" for="ch" forName="text6" refType="h" fact="0.3426"/>
          <dgm:constr type="w" for="ch" forName="text6" refType="w" fact="0.1623"/>
          <dgm:constr type="h" for="ch" forName="text6" refType="h" fact="0.2049"/>
          <dgm:constr type="l" for="ch" forName="imageaccent6" refType="w" fact="0.7002"/>
          <dgm:constr type="t" for="ch" forName="imageaccent6" refType="h" fact="0.5447"/>
          <dgm:constr type="w" for="ch" forName="imageaccent6" refType="w" fact="0.0189"/>
          <dgm:constr type="h" for="ch" forName="imageaccent6" refType="h" fact="0.024"/>
          <dgm:constr type="l" for="ch" forName="textaccent6" refType="w" fact="0.7303"/>
          <dgm:constr type="t" for="ch" forName="textaccent6" refType="h" fact="0.5221"/>
          <dgm:constr type="w" for="ch" forName="textaccent6" refType="w" fact="0.0189"/>
          <dgm:constr type="h" for="ch" forName="textaccent6" refType="h" fact="0.024"/>
          <dgm:constr type="l" for="ch" forName="text7" refType="w" fact="0.2792"/>
          <dgm:constr type="t" for="ch" forName="text7" refType="h" fact="0.4535"/>
          <dgm:constr type="w" for="ch" forName="text7" refType="w" fact="0.1623"/>
          <dgm:constr type="h" for="ch" forName="text7" refType="h" fact="0.2049"/>
          <dgm:constr type="l" for="ch" forName="image7" refType="w" fact="0.1395"/>
          <dgm:constr type="t" for="ch" forName="image7" refType="h" fact="0.5674"/>
          <dgm:constr type="w" for="ch" forName="image7" refType="w" fact="0.1623"/>
          <dgm:constr type="h" for="ch" forName="image7" refType="h" fact="0.2049"/>
          <dgm:constr type="l" for="ch" forName="imageaccent7" refType="w" fact="0.25"/>
          <dgm:constr type="t" for="ch" forName="imageaccent7" refType="h" fact="0.5703"/>
          <dgm:constr type="w" for="ch" forName="imageaccent7" refType="w" fact="0.0189"/>
          <dgm:constr type="h" for="ch" forName="imageaccent7" refType="h" fact="0.024"/>
          <dgm:constr type="l" for="ch" forName="textaccent7" refType="w" fact="0.2838"/>
          <dgm:constr type="t" for="ch" forName="textaccent7" refType="h" fact="0.5443"/>
          <dgm:constr type="w" for="ch" forName="textaccent7" refType="w" fact="0.0189"/>
          <dgm:constr type="h" for="ch" forName="textaccent7" refType="h" fact="0.024"/>
          <dgm:constr type="l" for="ch" forName="image8" refType="w" fact="0.6975"/>
          <dgm:constr type="t" for="ch" forName="image8" refType="h" fact="0.5696"/>
          <dgm:constr type="w" for="ch" forName="image8" refType="w" fact="0.1623"/>
          <dgm:constr type="h" for="ch" forName="image8" refType="h" fact="0.2049"/>
          <dgm:constr type="l" for="ch" forName="text8" refType="w" fact="0.8371"/>
          <dgm:constr type="t" for="ch" forName="text8" refType="h" fact="0.4574"/>
          <dgm:constr type="w" for="ch" forName="text8" refType="w" fact="0.1623"/>
          <dgm:constr type="h" for="ch" forName="text8" refType="h" fact="0.2049"/>
          <dgm:constr type="l" for="ch" forName="imageaccent8" refType="w" fact="0.8392"/>
          <dgm:constr type="t" for="ch" forName="imageaccent8" refType="h" fact="0.6595"/>
          <dgm:constr type="w" for="ch" forName="imageaccent8" refType="w" fact="0.0189"/>
          <dgm:constr type="h" for="ch" forName="imageaccent8" refType="h" fact="0.024"/>
          <dgm:constr type="l" for="ch" forName="textaccent8" refType="w" fact="0.8693"/>
          <dgm:constr type="t" for="ch" forName="textaccent8" refType="h" fact="0.6369"/>
          <dgm:constr type="w" for="ch" forName="textaccent8" refType="w" fact="0.0189"/>
          <dgm:constr type="h" for="ch" forName="textaccent8" refType="h" fact="0.024"/>
          <dgm:constr type="l" for="ch" forName="text9" refType="w" fact="0.8377"/>
          <dgm:constr type="t" for="ch" forName="text9" refType="h" fact="0.0044"/>
          <dgm:constr type="w" for="ch" forName="text9" refType="w" fact="0.1623"/>
          <dgm:constr type="h" for="ch" forName="text9" refType="h" fact="0.2049"/>
          <dgm:constr type="l" for="ch" forName="textaccent9" refType="w" fact="0.95"/>
          <dgm:constr type="t" for="ch" forName="textaccent9" refType="h" fact="0.1846"/>
          <dgm:constr type="w" for="ch" forName="textaccent9" refType="w" fact="0.0189"/>
          <dgm:constr type="h" for="ch" forName="textaccent9" refType="h" fact="0.024"/>
          <dgm:constr type="l" for="ch" forName="image9" refType="w" fact="0.8377"/>
          <dgm:constr type="t" for="ch" forName="image9" refType="h" fact="0.2306"/>
          <dgm:constr type="w" for="ch" forName="image9" refType="w" fact="0.1623"/>
          <dgm:constr type="h" for="ch" forName="image9" refType="h" fact="0.2049"/>
          <dgm:constr type="l" for="ch" forName="imageaccent9" refType="w" fact="0.95"/>
          <dgm:constr type="t" for="ch" forName="imageaccent9" refType="h" fact="0.2318"/>
          <dgm:constr type="w" for="ch" forName="imageaccent9" refType="w" fact="0.0189"/>
          <dgm:constr type="h" for="ch" forName="imageaccent9" refType="h" fact="0.024"/>
          <dgm:constr type="l" for="ch" forName="image10" refType="w" fact="0.2786"/>
          <dgm:constr type="t" for="ch" forName="image10" refType="h" fact="0.6805"/>
          <dgm:constr type="w" for="ch" forName="image10" refType="w" fact="0.1623"/>
          <dgm:constr type="h" for="ch" forName="image10" refType="h" fact="0.2049"/>
          <dgm:constr type="l" for="ch" forName="text10" refType="w" fact="0.4183"/>
          <dgm:constr type="t" for="ch" forName="text10" refType="h" fact="0.5683"/>
          <dgm:constr type="w" for="ch" forName="text10" refType="w" fact="0.1623"/>
          <dgm:constr type="h" for="ch" forName="text10" refType="h" fact="0.2049"/>
          <dgm:constr type="l" for="ch" forName="imageaccent10" refType="w" fact="0.4203"/>
          <dgm:constr type="t" for="ch" forName="imageaccent10" refType="h" fact="0.7704"/>
          <dgm:constr type="w" for="ch" forName="imageaccent10" refType="w" fact="0.0189"/>
          <dgm:constr type="h" for="ch" forName="imageaccent10" refType="h" fact="0.024"/>
          <dgm:constr type="l" for="ch" forName="textaccent10" refType="w" fact="0.4504"/>
          <dgm:constr type="t" for="ch" forName="textaccent10" refType="h" fact="0.7478"/>
          <dgm:constr type="w" for="ch" forName="textaccent10" refType="w" fact="0.0189"/>
          <dgm:constr type="h" for="ch" forName="textaccent10" refType="h" fact="0.024"/>
          <dgm:constr type="l" for="ch" forName="text11" refType="w" fact="0.6971"/>
          <dgm:constr type="t" for="ch" forName="text11" refType="h" fact="0.7951"/>
          <dgm:constr type="w" for="ch" forName="text11" refType="w" fact="0.1623"/>
          <dgm:constr type="h" for="ch" forName="text11" refType="h" fact="0.2049"/>
          <dgm:constr type="l" for="ch" forName="image11" refType="w" fact="0.5575"/>
          <dgm:constr type="t" for="ch" forName="image11" refType="h" fact="0.6816"/>
          <dgm:constr type="w" for="ch" forName="image11" refType="w" fact="0.1623"/>
          <dgm:constr type="h" for="ch" forName="image11" refType="h" fact="0.2049"/>
          <dgm:constr type="l" for="ch" forName="imageaccent11" refType="w" fact="0.6692"/>
          <dgm:constr type="t" for="ch" forName="imageaccent11" refType="h" fact="0.8589"/>
          <dgm:constr type="w" for="ch" forName="imageaccent11" refType="w" fact="0.0189"/>
          <dgm:constr type="h" for="ch" forName="imageaccent11" refType="h" fact="0.024"/>
          <dgm:constr type="l" for="ch" forName="textaccent11" refType="w" fact="0.701"/>
          <dgm:constr type="t" for="ch" forName="textaccent11" refType="h" fact="0.8863"/>
          <dgm:constr type="w" for="ch" forName="textaccent11" refType="w" fact="0.0189"/>
          <dgm:constr type="h" for="ch" forName="textaccent11" refType="h" fact="0.024"/>
        </dgm:constrLst>
      </dgm:if>
      <dgm:else name="Name13">
        <dgm:alg type="composite">
          <dgm:param type="ar" val="1.675"/>
        </dgm:alg>
        <dgm:constrLst>
          <dgm:constr type="primFontSz" for="des" ptType="node" op="equ" val="65"/>
          <dgm:constr type="l" for="ch" forName="image4" refType="w" fact="0.4903"/>
          <dgm:constr type="t" for="ch" forName="image4" refType="h" fact="0.2287"/>
          <dgm:constr type="w" for="ch" forName="image4" refType="w" fact="0.1425"/>
          <dgm:constr type="h" for="ch" forName="image4" refType="h" fact="0.2049"/>
          <dgm:constr type="l" for="ch" forName="text5" refType="w" fact="0.4903"/>
          <dgm:constr type="t" for="ch" forName="text5" refType="h" fact="0.0022"/>
          <dgm:constr type="w" for="ch" forName="text5" refType="w" fact="0.1425"/>
          <dgm:constr type="h" for="ch" forName="text5" refType="h" fact="0.2049"/>
          <dgm:constr type="l" for="ch" forName="image5" refType="w" fact="0.6129"/>
          <dgm:constr type="t" for="ch" forName="image5" refType="h" fact="0.1165"/>
          <dgm:constr type="w" for="ch" forName="image5" refType="w" fact="0.1425"/>
          <dgm:constr type="h" for="ch" forName="image5" refType="h" fact="0.2049"/>
          <dgm:constr type="l" for="ch" forName="image2" refType="w" fact="0.3677"/>
          <dgm:constr type="t" for="ch" forName="image2" refType="h" fact="0.34"/>
          <dgm:constr type="w" for="ch" forName="image2" refType="w" fact="0.1425"/>
          <dgm:constr type="h" for="ch" forName="image2" refType="h" fact="0.2049"/>
          <dgm:constr type="l" for="ch" forName="text4" refType="w" fact="0.3677"/>
          <dgm:constr type="t" for="ch" forName="text4" refType="h" fact="0.1135"/>
          <dgm:constr type="w" for="ch" forName="text4" refType="w" fact="0.1425"/>
          <dgm:constr type="h" for="ch" forName="text4" refType="h" fact="0.2049"/>
          <dgm:constr type="l" for="ch" forName="text2" refType="w" fact="0.2452"/>
          <dgm:constr type="t" for="ch" forName="text2" refType="h" fact="0.2265"/>
          <dgm:constr type="w" for="ch" forName="text2" refType="w" fact="0.1425"/>
          <dgm:constr type="h" for="ch" forName="text2" refType="h" fact="0.2049"/>
          <dgm:constr type="l" for="ch" forName="image3" refType="w" fact="0.2452"/>
          <dgm:constr type="t" for="ch" forName="image3" refType="h" fact="0"/>
          <dgm:constr type="w" for="ch" forName="image3" refType="w" fact="0.1425"/>
          <dgm:constr type="h" for="ch" forName="image3" refType="h" fact="0.2049"/>
          <dgm:constr type="l" for="ch" forName="text1" refType="w" fact="0.1226"/>
          <dgm:constr type="t" for="ch" forName="text1" refType="h" fact="0.3404"/>
          <dgm:constr type="w" for="ch" forName="text1" refType="w" fact="0.1425"/>
          <dgm:constr type="h" for="ch" forName="text1" refType="h" fact="0.2049"/>
          <dgm:constr type="l" for="ch" forName="text3" refType="w" fact="0.1226"/>
          <dgm:constr type="t" for="ch" forName="text3" refType="h" fact="0.1139"/>
          <dgm:constr type="w" for="ch" forName="text3" refType="w" fact="0.1425"/>
          <dgm:constr type="h" for="ch" forName="text3" refType="h" fact="0.2049"/>
          <dgm:constr type="l" for="ch" forName="textaccent1" refType="w" fact="0.126"/>
          <dgm:constr type="t" for="ch" forName="textaccent1" refType="h" fact="0.432"/>
          <dgm:constr type="w" for="ch" forName="textaccent1" refType="w" fact="0.0166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425"/>
          <dgm:constr type="h" for="ch" forName="image1" refType="h" fact="0.2049"/>
          <dgm:constr type="l" for="ch" forName="imageaccent1" refType="w" fact="0.0976"/>
          <dgm:constr type="t" for="ch" forName="imageaccent1" refType="h" fact="0.4048"/>
          <dgm:constr type="w" for="ch" forName="imageaccent1" refType="w" fact="0.0166"/>
          <dgm:constr type="h" for="ch" forName="imageaccent1" refType="h" fact="0.024"/>
          <dgm:constr type="l" for="ch" forName="textaccent2" refType="w" fact="0.3432"/>
          <dgm:constr type="t" for="ch" forName="textaccent2" refType="h" fact="0.4038"/>
          <dgm:constr type="w" for="ch" forName="textaccent2" refType="w" fact="0.0166"/>
          <dgm:constr type="h" for="ch" forName="textaccent2" refType="h" fact="0.024"/>
          <dgm:constr type="l" for="ch" forName="imageaccent2" refType="w" fact="0.3712"/>
          <dgm:constr type="t" for="ch" forName="imageaccent2" refType="h" fact="0.4312"/>
          <dgm:constr type="w" for="ch" forName="imageaccent2" refType="w" fact="0.0166"/>
          <dgm:constr type="h" for="ch" forName="imageaccent2" refType="h" fact="0.024"/>
          <dgm:constr type="l" for="ch" forName="textaccent3" refType="w" fact="0.2196"/>
          <dgm:constr type="t" for="ch" forName="textaccent3" refType="h" fact="0.1167"/>
          <dgm:constr type="w" for="ch" forName="textaccent3" refType="w" fact="0.0166"/>
          <dgm:constr type="h" for="ch" forName="textaccent3" refType="h" fact="0.024"/>
          <dgm:constr type="l" for="ch" forName="imageaccent3" refType="w" fact="0.2492"/>
          <dgm:constr type="t" for="ch" forName="imageaccent3" refType="h" fact="0.0908"/>
          <dgm:constr type="w" for="ch" forName="imageaccent3" refType="w" fact="0.0166"/>
          <dgm:constr type="h" for="ch" forName="imageaccent3" refType="h" fact="0.024"/>
          <dgm:constr type="l" for="ch" forName="textaccent4" refType="w" fact="0.491"/>
          <dgm:constr type="t" for="ch" forName="textaccent4" refType="h" fact="0.2042"/>
          <dgm:constr type="w" for="ch" forName="textaccent4" refType="w" fact="0.0166"/>
          <dgm:constr type="h" for="ch" forName="textaccent4" refType="h" fact="0.024"/>
          <dgm:constr type="l" for="ch" forName="imageaccent4" refType="w" fact="0.5181"/>
          <dgm:constr type="t" for="ch" forName="imageaccent4" refType="h" fact="0.2323"/>
          <dgm:constr type="w" for="ch" forName="imageaccent4" refType="w" fact="0.0166"/>
          <dgm:constr type="h" for="ch" forName="imageaccent4" refType="h" fact="0.024"/>
          <dgm:constr type="l" for="ch" forName="textaccent5" refType="w" fact="0.6136"/>
          <dgm:constr type="t" for="ch" forName="textaccent5" refType="h" fact="0.094"/>
          <dgm:constr type="w" for="ch" forName="textaccent5" refType="w" fact="0.0166"/>
          <dgm:constr type="h" for="ch" forName="textaccent5" refType="h" fact="0.024"/>
          <dgm:constr type="l" for="ch" forName="imageaccent5" refType="w" fact="0.6413"/>
          <dgm:constr type="t" for="ch" forName="imageaccent5" refType="h" fact="0.121"/>
          <dgm:constr type="w" for="ch" forName="imageaccent5" refType="w" fact="0.0166"/>
          <dgm:constr type="h" for="ch" forName="imageaccent5" refType="h" fact="0.024"/>
          <dgm:constr type="l" for="ch" forName="image6" refType="w" fact="0.4903"/>
          <dgm:constr type="t" for="ch" forName="image6" refType="h" fact="0.4548"/>
          <dgm:constr type="w" for="ch" forName="image6" refType="w" fact="0.1425"/>
          <dgm:constr type="h" for="ch" forName="image6" refType="h" fact="0.2049"/>
          <dgm:constr type="l" for="ch" forName="text6" refType="w" fact="0.6129"/>
          <dgm:constr type="t" for="ch" forName="text6" refType="h" fact="0.3426"/>
          <dgm:constr type="w" for="ch" forName="text6" refType="w" fact="0.1425"/>
          <dgm:constr type="h" for="ch" forName="text6" refType="h" fact="0.2049"/>
          <dgm:constr type="l" for="ch" forName="imageaccent6" refType="w" fact="0.6147"/>
          <dgm:constr type="t" for="ch" forName="imageaccent6" refType="h" fact="0.5447"/>
          <dgm:constr type="w" for="ch" forName="imageaccent6" refType="w" fact="0.0166"/>
          <dgm:constr type="h" for="ch" forName="imageaccent6" refType="h" fact="0.024"/>
          <dgm:constr type="l" for="ch" forName="textaccent6" refType="w" fact="0.6411"/>
          <dgm:constr type="t" for="ch" forName="textaccent6" refType="h" fact="0.5221"/>
          <dgm:constr type="w" for="ch" forName="textaccent6" refType="w" fact="0.0166"/>
          <dgm:constr type="h" for="ch" forName="textaccent6" refType="h" fact="0.024"/>
          <dgm:constr type="l" for="ch" forName="text7" refType="w" fact="0.2451"/>
          <dgm:constr type="t" for="ch" forName="text7" refType="h" fact="0.4535"/>
          <dgm:constr type="w" for="ch" forName="text7" refType="w" fact="0.1425"/>
          <dgm:constr type="h" for="ch" forName="text7" refType="h" fact="0.2049"/>
          <dgm:constr type="l" for="ch" forName="image7" refType="w" fact="0.1225"/>
          <dgm:constr type="t" for="ch" forName="image7" refType="h" fact="0.5674"/>
          <dgm:constr type="w" for="ch" forName="image7" refType="w" fact="0.1425"/>
          <dgm:constr type="h" for="ch" forName="image7" refType="h" fact="0.2049"/>
          <dgm:constr type="l" for="ch" forName="imageaccent7" refType="w" fact="0.2195"/>
          <dgm:constr type="t" for="ch" forName="imageaccent7" refType="h" fact="0.5703"/>
          <dgm:constr type="w" for="ch" forName="imageaccent7" refType="w" fact="0.0166"/>
          <dgm:constr type="h" for="ch" forName="imageaccent7" refType="h" fact="0.024"/>
          <dgm:constr type="l" for="ch" forName="textaccent7" refType="w" fact="0.2491"/>
          <dgm:constr type="t" for="ch" forName="textaccent7" refType="h" fact="0.5443"/>
          <dgm:constr type="w" for="ch" forName="textaccent7" refType="w" fact="0.0166"/>
          <dgm:constr type="h" for="ch" forName="textaccent7" refType="h" fact="0.024"/>
          <dgm:constr type="l" for="ch" forName="image8" refType="w" fact="0.6123"/>
          <dgm:constr type="t" for="ch" forName="image8" refType="h" fact="0.5696"/>
          <dgm:constr type="w" for="ch" forName="image8" refType="w" fact="0.1425"/>
          <dgm:constr type="h" for="ch" forName="image8" refType="h" fact="0.2049"/>
          <dgm:constr type="l" for="ch" forName="text8" refType="w" fact="0.7349"/>
          <dgm:constr type="t" for="ch" forName="text8" refType="h" fact="0.4574"/>
          <dgm:constr type="w" for="ch" forName="text8" refType="w" fact="0.1425"/>
          <dgm:constr type="h" for="ch" forName="text8" refType="h" fact="0.2049"/>
          <dgm:constr type="l" for="ch" forName="imageaccent8" refType="w" fact="0.7367"/>
          <dgm:constr type="t" for="ch" forName="imageaccent8" refType="h" fact="0.6595"/>
          <dgm:constr type="w" for="ch" forName="imageaccent8" refType="w" fact="0.0166"/>
          <dgm:constr type="h" for="ch" forName="imageaccent8" refType="h" fact="0.024"/>
          <dgm:constr type="l" for="ch" forName="textaccent8" refType="w" fact="0.7631"/>
          <dgm:constr type="t" for="ch" forName="textaccent8" refType="h" fact="0.6369"/>
          <dgm:constr type="w" for="ch" forName="textaccent8" refType="w" fact="0.0166"/>
          <dgm:constr type="h" for="ch" forName="textaccent8" refType="h" fact="0.024"/>
          <dgm:constr type="l" for="ch" forName="text9" refType="w" fact="0.7354"/>
          <dgm:constr type="t" for="ch" forName="text9" refType="h" fact="0.0044"/>
          <dgm:constr type="w" for="ch" forName="text9" refType="w" fact="0.1425"/>
          <dgm:constr type="h" for="ch" forName="text9" refType="h" fact="0.2049"/>
          <dgm:constr type="l" for="ch" forName="textaccent9" refType="w" fact="0.8339"/>
          <dgm:constr type="t" for="ch" forName="textaccent9" refType="h" fact="0.1846"/>
          <dgm:constr type="w" for="ch" forName="textaccent9" refType="w" fact="0.0166"/>
          <dgm:constr type="h" for="ch" forName="textaccent9" refType="h" fact="0.024"/>
          <dgm:constr type="l" for="ch" forName="image9" refType="w" fact="0.7354"/>
          <dgm:constr type="t" for="ch" forName="image9" refType="h" fact="0.2306"/>
          <dgm:constr type="w" for="ch" forName="image9" refType="w" fact="0.1425"/>
          <dgm:constr type="h" for="ch" forName="image9" refType="h" fact="0.2049"/>
          <dgm:constr type="l" for="ch" forName="imageaccent9" refType="w" fact="0.8339"/>
          <dgm:constr type="t" for="ch" forName="imageaccent9" refType="h" fact="0.2318"/>
          <dgm:constr type="w" for="ch" forName="imageaccent9" refType="w" fact="0.0166"/>
          <dgm:constr type="h" for="ch" forName="imageaccent9" refType="h" fact="0.024"/>
          <dgm:constr type="l" for="ch" forName="image10" refType="w" fact="0.2446"/>
          <dgm:constr type="t" for="ch" forName="image10" refType="h" fact="0.6805"/>
          <dgm:constr type="w" for="ch" forName="image10" refType="w" fact="0.1425"/>
          <dgm:constr type="h" for="ch" forName="image10" refType="h" fact="0.2049"/>
          <dgm:constr type="l" for="ch" forName="text10" refType="w" fact="0.3672"/>
          <dgm:constr type="t" for="ch" forName="text10" refType="h" fact="0.5683"/>
          <dgm:constr type="w" for="ch" forName="text10" refType="w" fact="0.1425"/>
          <dgm:constr type="h" for="ch" forName="text10" refType="h" fact="0.2049"/>
          <dgm:constr type="l" for="ch" forName="imageaccent10" refType="w" fact="0.369"/>
          <dgm:constr type="t" for="ch" forName="imageaccent10" refType="h" fact="0.7704"/>
          <dgm:constr type="w" for="ch" forName="imageaccent10" refType="w" fact="0.0166"/>
          <dgm:constr type="h" for="ch" forName="imageaccent10" refType="h" fact="0.024"/>
          <dgm:constr type="l" for="ch" forName="textaccent10" refType="w" fact="0.3954"/>
          <dgm:constr type="t" for="ch" forName="textaccent10" refType="h" fact="0.7478"/>
          <dgm:constr type="w" for="ch" forName="textaccent10" refType="w" fact="0.0166"/>
          <dgm:constr type="h" for="ch" forName="textaccent10" refType="h" fact="0.024"/>
          <dgm:constr type="l" for="ch" forName="text11" refType="w" fact="0.612"/>
          <dgm:constr type="t" for="ch" forName="text11" refType="h" fact="0.7951"/>
          <dgm:constr type="w" for="ch" forName="text11" refType="w" fact="0.1425"/>
          <dgm:constr type="h" for="ch" forName="text11" refType="h" fact="0.2049"/>
          <dgm:constr type="l" for="ch" forName="image11" refType="w" fact="0.4894"/>
          <dgm:constr type="t" for="ch" forName="image11" refType="h" fact="0.6816"/>
          <dgm:constr type="w" for="ch" forName="image11" refType="w" fact="0.1425"/>
          <dgm:constr type="h" for="ch" forName="image11" refType="h" fact="0.2049"/>
          <dgm:constr type="l" for="ch" forName="imageaccent11" refType="w" fact="0.5874"/>
          <dgm:constr type="t" for="ch" forName="imageaccent11" refType="h" fact="0.8589"/>
          <dgm:constr type="w" for="ch" forName="imageaccent11" refType="w" fact="0.0166"/>
          <dgm:constr type="h" for="ch" forName="imageaccent11" refType="h" fact="0.024"/>
          <dgm:constr type="l" for="ch" forName="textaccent11" refType="w" fact="0.6154"/>
          <dgm:constr type="t" for="ch" forName="textaccent11" refType="h" fact="0.8863"/>
          <dgm:constr type="w" for="ch" forName="textaccent11" refType="w" fact="0.0166"/>
          <dgm:constr type="h" for="ch" forName="textaccent11" refType="h" fact="0.024"/>
          <dgm:constr type="l" for="ch" forName="text12" refType="w" fact="0.735"/>
          <dgm:constr type="t" for="ch" forName="text12" refType="h" fact="0.684"/>
          <dgm:constr type="w" for="ch" forName="text12" refType="w" fact="0.1425"/>
          <dgm:constr type="h" for="ch" forName="text12" refType="h" fact="0.2049"/>
          <dgm:constr type="l" for="ch" forName="image12" refType="w" fact="0.8575"/>
          <dgm:constr type="t" for="ch" forName="image12" refType="h" fact="0.5718"/>
          <dgm:constr type="w" for="ch" forName="image12" refType="w" fact="0.1425"/>
          <dgm:constr type="h" for="ch" forName="image12" refType="h" fact="0.2049"/>
          <dgm:constr type="l" for="ch" forName="textaccent12" refType="w" fact="0.8594"/>
          <dgm:constr type="t" for="ch" forName="textaccent12" refType="h" fact="0.7739"/>
          <dgm:constr type="w" for="ch" forName="textaccent12" refType="w" fact="0.0166"/>
          <dgm:constr type="h" for="ch" forName="textaccent12" refType="h" fact="0.024"/>
          <dgm:constr type="l" for="ch" forName="imageaccent12" refType="w" fact="0.8858"/>
          <dgm:constr type="t" for="ch" forName="imageaccent12" refType="h" fact="0.7513"/>
          <dgm:constr type="w" for="ch" forName="imageaccent12" refType="w" fact="0.0166"/>
          <dgm:constr type="h" for="ch" forName="imageaccent12" refType="h" fact="0.024"/>
        </dgm:constrLst>
      </dgm:else>
    </dgm:choose>
    <dgm:forEach name="wrapper" axis="self" ptType="parTrans">
      <dgm:forEach name="wrapper2" axis="self" ptType="sibTrans" st="2">
        <dgm:forEach name="textRepeat" axis="self">
          <dgm:layoutNode name="textRepeatNode" styleLbl="alignNode1">
            <dgm:varLst>
              <dgm:chMax val="0"/>
              <dgm:chPref val="0"/>
              <dgm:bulletEnabled val="1"/>
            </dgm:varLst>
            <dgm:alg type="tx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.1"/>
              <dgm:constr type="bMarg" refType="primFontSz" fact="0.1"/>
            </dgm:constrLst>
            <dgm:ruleLst>
              <dgm:rule type="primFontSz" val="5" fact="NaN" max="NaN"/>
            </dgm:ruleLst>
          </dgm:layoutNode>
        </dgm:forEach>
        <dgm:forEach name="accentRepeat" axis="self">
          <dgm:layoutNode name="accentRepeatNode" styleLbl="solidAlignAcc1">
            <dgm:alg type="sp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/>
          </dgm:layoutNode>
        </dgm:forEach>
        <dgm:forEach name="imageRepeat" axis="self">
          <dgm:layoutNode name="imageRepeatNode" styleLbl="alignAcc1">
            <dgm:alg type="sp"/>
            <dgm:shape xmlns:r="http://schemas.openxmlformats.org/officeDocument/2006/relationships" type="hexagon" r:blip="" blipPhldr="1">
              <dgm:adjLst>
                <dgm:adj idx="1" val="0.25"/>
                <dgm:adj idx="2" val="1.1547"/>
              </dgm:adjLst>
            </dgm:shape>
            <dgm:presOf axis="self"/>
          </dgm:layoutNode>
        </dgm:forEach>
      </dgm:forEach>
    </dgm:forEach>
    <dgm:forEach name="Name14" axis="ch" ptType="node" cnt="1">
      <dgm:layoutNode name="text1">
        <dgm:alg type="sp"/>
        <dgm:shape xmlns:r="http://schemas.openxmlformats.org/officeDocument/2006/relationships" r:blip="">
          <dgm:adjLst/>
        </dgm:shape>
        <dgm:presOf/>
        <dgm:constrLst/>
        <dgm:forEach name="Name15" ref="textRepeat"/>
      </dgm:layoutNode>
      <dgm:layoutNode name="textaccent1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"/>
      </dgm:layoutNode>
    </dgm:forEach>
    <dgm:forEach name="Name17" axis="ch" ptType="sibTrans" hideLastTrans="0" cnt="1">
      <dgm:layoutNode name="image1">
        <dgm:alg type="sp"/>
        <dgm:shape xmlns:r="http://schemas.openxmlformats.org/officeDocument/2006/relationships" r:blip="">
          <dgm:adjLst/>
        </dgm:shape>
        <dgm:presOf/>
        <dgm:constrLst/>
        <dgm:forEach name="Name18" ref="imageRepeat"/>
      </dgm:layoutNode>
      <dgm:layoutNode name="imageaccent1">
        <dgm:alg type="sp"/>
        <dgm:shape xmlns:r="http://schemas.openxmlformats.org/officeDocument/2006/relationships" r:blip="">
          <dgm:adjLst/>
        </dgm:shape>
        <dgm:presOf/>
        <dgm:constrLst/>
        <dgm:forEach name="Name19" ref="accentRepeat"/>
      </dgm:layoutNode>
    </dgm:forEach>
    <dgm:forEach name="Name20" axis="ch" ptType="node" st="2" cnt="1">
      <dgm:layoutNode name="text2">
        <dgm:alg type="sp"/>
        <dgm:shape xmlns:r="http://schemas.openxmlformats.org/officeDocument/2006/relationships" r:blip="">
          <dgm:adjLst/>
        </dgm:shape>
        <dgm:presOf/>
        <dgm:constrLst/>
        <dgm:forEach name="Name21" ref="textRepeat"/>
      </dgm:layoutNode>
      <dgm:layoutNode name="textaccent2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"/>
      </dgm:layoutNode>
    </dgm:forEach>
    <dgm:forEach name="Name23" axis="ch" ptType="sibTrans" hideLastTrans="0" st="2" cnt="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24" ref="imageRepeat"/>
      </dgm:layoutNode>
      <dgm:layoutNode name="imageaccent2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"/>
      </dgm:layoutNode>
    </dgm:forEach>
    <dgm:forEach name="Name26" axis="ch" ptType="node" st="3" cnt="1">
      <dgm:layoutNode name="text3">
        <dgm:alg type="sp"/>
        <dgm:shape xmlns:r="http://schemas.openxmlformats.org/officeDocument/2006/relationships" r:blip="">
          <dgm:adjLst/>
        </dgm:shape>
        <dgm:presOf/>
        <dgm:constrLst/>
        <dgm:forEach name="Name27" ref="textRepeat"/>
      </dgm:layoutNode>
      <dgm:layoutNode name="textaccent3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</dgm:forEach>
    <dgm:forEach name="Name29" axis="ch" ptType="sibTrans" hideLastTrans="0" st="3" cnt="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30" ref="imageRepeat"/>
      </dgm:layoutNode>
      <dgm:layoutNode name="imageaccent3">
        <dgm:alg type="sp"/>
        <dgm:shape xmlns:r="http://schemas.openxmlformats.org/officeDocument/2006/relationships" r:blip="">
          <dgm:adjLst/>
        </dgm:shape>
        <dgm:presOf/>
        <dgm:constrLst/>
        <dgm:forEach name="Name31" ref="accentRepeat"/>
      </dgm:layoutNode>
    </dgm:forEach>
    <dgm:forEach name="Name32" axis="ch" ptType="node" st="4" cnt="1">
      <dgm:layoutNode name="text4">
        <dgm:alg type="sp"/>
        <dgm:shape xmlns:r="http://schemas.openxmlformats.org/officeDocument/2006/relationships" r:blip="">
          <dgm:adjLst/>
        </dgm:shape>
        <dgm:presOf/>
        <dgm:constrLst/>
        <dgm:forEach name="Name33" ref="textRepeat"/>
      </dgm:layoutNode>
      <dgm:layoutNode name="textaccent4">
        <dgm:alg type="sp"/>
        <dgm:shape xmlns:r="http://schemas.openxmlformats.org/officeDocument/2006/relationships" r:blip="">
          <dgm:adjLst/>
        </dgm:shape>
        <dgm:presOf/>
        <dgm:constrLst/>
        <dgm:forEach name="Name34" ref="accentRepeat"/>
      </dgm:layoutNode>
    </dgm:forEach>
    <dgm:forEach name="Name35" axis="ch" ptType="sibTrans" hideLastTrans="0" st="4" cnt="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36" ref="imageRepeat"/>
      </dgm:layoutNode>
      <dgm:layoutNode name="imageaccent4">
        <dgm:alg type="sp"/>
        <dgm:shape xmlns:r="http://schemas.openxmlformats.org/officeDocument/2006/relationships" r:blip="">
          <dgm:adjLst/>
        </dgm:shape>
        <dgm:presOf/>
        <dgm:constrLst/>
        <dgm:forEach name="Name37" ref="accentRepeat"/>
      </dgm:layoutNode>
    </dgm:forEach>
    <dgm:forEach name="Name38" axis="ch" ptType="node" st="5" cnt="1">
      <dgm:layoutNode name="text5">
        <dgm:alg type="sp"/>
        <dgm:shape xmlns:r="http://schemas.openxmlformats.org/officeDocument/2006/relationships" r:blip="">
          <dgm:adjLst/>
        </dgm:shape>
        <dgm:presOf/>
        <dgm:constrLst/>
        <dgm:forEach name="Name39" ref="textRepeat"/>
      </dgm:layoutNode>
      <dgm:layoutNode name="text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</dgm:forEach>
    <dgm:forEach name="Name41" axis="ch" ptType="sibTrans" hideLastTrans="0" st="5" cnt="1">
      <dgm:layoutNode name="image5">
        <dgm:alg type="sp"/>
        <dgm:shape xmlns:r="http://schemas.openxmlformats.org/officeDocument/2006/relationships" r:blip="">
          <dgm:adjLst/>
        </dgm:shape>
        <dgm:presOf/>
        <dgm:constrLst/>
        <dgm:forEach name="Name42" ref="imageRepeat"/>
      </dgm:layoutNode>
      <dgm:layoutNode name="imageaccent5">
        <dgm:alg type="sp"/>
        <dgm:shape xmlns:r="http://schemas.openxmlformats.org/officeDocument/2006/relationships" r:blip="">
          <dgm:adjLst/>
        </dgm:shape>
        <dgm:presOf/>
        <dgm:constrLst/>
        <dgm:forEach name="Name43" ref="accentRepeat"/>
      </dgm:layoutNode>
    </dgm:forEach>
    <dgm:forEach name="Name44" axis="ch" ptType="node" st="6" cnt="1">
      <dgm:layoutNode name="text6">
        <dgm:alg type="sp"/>
        <dgm:shape xmlns:r="http://schemas.openxmlformats.org/officeDocument/2006/relationships" r:blip="">
          <dgm:adjLst/>
        </dgm:shape>
        <dgm:presOf/>
        <dgm:constrLst/>
        <dgm:forEach name="Name45" ref="textRepeat"/>
      </dgm:layoutNode>
      <dgm:layoutNode name="textaccent6">
        <dgm:alg type="sp"/>
        <dgm:shape xmlns:r="http://schemas.openxmlformats.org/officeDocument/2006/relationships" r:blip="">
          <dgm:adjLst/>
        </dgm:shape>
        <dgm:presOf/>
        <dgm:constrLst/>
        <dgm:forEach name="Name46" ref="accentRepeat"/>
      </dgm:layoutNode>
    </dgm:forEach>
    <dgm:forEach name="Name47" axis="ch" ptType="sibTrans" hideLastTrans="0" st="6" cnt="1">
      <dgm:layoutNode name="image6">
        <dgm:alg type="sp"/>
        <dgm:shape xmlns:r="http://schemas.openxmlformats.org/officeDocument/2006/relationships" r:blip="">
          <dgm:adjLst/>
        </dgm:shape>
        <dgm:presOf/>
        <dgm:constrLst/>
        <dgm:forEach name="Name48" ref="imageRepeat"/>
      </dgm:layoutNode>
      <dgm:layoutNode name="imageaccent6">
        <dgm:alg type="sp"/>
        <dgm:shape xmlns:r="http://schemas.openxmlformats.org/officeDocument/2006/relationships" r:blip="">
          <dgm:adjLst/>
        </dgm:shape>
        <dgm:presOf/>
        <dgm:constrLst/>
        <dgm:forEach name="Name49" ref="accentRepeat"/>
      </dgm:layoutNode>
    </dgm:forEach>
    <dgm:forEach name="Name50" axis="ch" ptType="node" st="7" cnt="1">
      <dgm:layoutNode name="text7">
        <dgm:alg type="sp"/>
        <dgm:shape xmlns:r="http://schemas.openxmlformats.org/officeDocument/2006/relationships" r:blip="">
          <dgm:adjLst/>
        </dgm:shape>
        <dgm:presOf/>
        <dgm:constrLst/>
        <dgm:forEach name="Name51" ref="textRepeat"/>
      </dgm:layoutNode>
      <dgm:layoutNode name="textaccent7">
        <dgm:alg type="sp"/>
        <dgm:shape xmlns:r="http://schemas.openxmlformats.org/officeDocument/2006/relationships" r:blip="">
          <dgm:adjLst/>
        </dgm:shape>
        <dgm:presOf/>
        <dgm:constrLst/>
        <dgm:forEach name="Name52" ref="accentRepeat"/>
      </dgm:layoutNode>
    </dgm:forEach>
    <dgm:forEach name="Name53" axis="ch" ptType="sibTrans" hideLastTrans="0" st="7" cnt="1">
      <dgm:layoutNode name="image7">
        <dgm:alg type="sp"/>
        <dgm:shape xmlns:r="http://schemas.openxmlformats.org/officeDocument/2006/relationships" r:blip="">
          <dgm:adjLst/>
        </dgm:shape>
        <dgm:presOf/>
        <dgm:constrLst/>
        <dgm:forEach name="Name54" ref="imageRepeat"/>
      </dgm:layoutNode>
      <dgm:layoutNode name="imageaccent7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</dgm:forEach>
    <dgm:forEach name="Name56" axis="ch" ptType="node" st="8" cnt="1">
      <dgm:layoutNode name="text8">
        <dgm:alg type="sp"/>
        <dgm:shape xmlns:r="http://schemas.openxmlformats.org/officeDocument/2006/relationships" r:blip="">
          <dgm:adjLst/>
        </dgm:shape>
        <dgm:presOf/>
        <dgm:constrLst/>
        <dgm:forEach name="Name57" ref="textRepeat"/>
      </dgm:layoutNode>
      <dgm:layoutNode name="textaccent8">
        <dgm:alg type="sp"/>
        <dgm:shape xmlns:r="http://schemas.openxmlformats.org/officeDocument/2006/relationships" r:blip="">
          <dgm:adjLst/>
        </dgm:shape>
        <dgm:presOf/>
        <dgm:constrLst/>
        <dgm:forEach name="Name58" ref="accentRepeat"/>
      </dgm:layoutNode>
    </dgm:forEach>
    <dgm:forEach name="Name59" axis="ch" ptType="sibTrans" hideLastTrans="0" st="8" cnt="1">
      <dgm:layoutNode name="image8">
        <dgm:alg type="sp"/>
        <dgm:shape xmlns:r="http://schemas.openxmlformats.org/officeDocument/2006/relationships" r:blip="">
          <dgm:adjLst/>
        </dgm:shape>
        <dgm:presOf/>
        <dgm:constrLst/>
        <dgm:forEach name="Name60" ref="imageRepeat"/>
      </dgm:layoutNode>
      <dgm:layoutNode name="imageaccent8">
        <dgm:alg type="sp"/>
        <dgm:shape xmlns:r="http://schemas.openxmlformats.org/officeDocument/2006/relationships" r:blip="">
          <dgm:adjLst/>
        </dgm:shape>
        <dgm:presOf/>
        <dgm:constrLst/>
        <dgm:forEach name="Name61" ref="accentRepeat"/>
      </dgm:layoutNode>
    </dgm:forEach>
    <dgm:forEach name="Name62" axis="ch" ptType="node" st="9" cnt="1">
      <dgm:layoutNode name="text9">
        <dgm:alg type="sp"/>
        <dgm:shape xmlns:r="http://schemas.openxmlformats.org/officeDocument/2006/relationships" r:blip="">
          <dgm:adjLst/>
        </dgm:shape>
        <dgm:presOf/>
        <dgm:constrLst/>
        <dgm:forEach name="Name63" ref="textRepeat"/>
      </dgm:layoutNode>
      <dgm:layoutNode name="textaccent9">
        <dgm:alg type="sp"/>
        <dgm:shape xmlns:r="http://schemas.openxmlformats.org/officeDocument/2006/relationships" r:blip="">
          <dgm:adjLst/>
        </dgm:shape>
        <dgm:presOf/>
        <dgm:constrLst/>
        <dgm:forEach name="Name64" ref="accentRepeat"/>
      </dgm:layoutNode>
    </dgm:forEach>
    <dgm:forEach name="Name65" axis="ch" ptType="sibTrans" hideLastTrans="0" st="9" cnt="1">
      <dgm:layoutNode name="image9">
        <dgm:alg type="sp"/>
        <dgm:shape xmlns:r="http://schemas.openxmlformats.org/officeDocument/2006/relationships" r:blip="">
          <dgm:adjLst/>
        </dgm:shape>
        <dgm:presOf/>
        <dgm:constrLst/>
        <dgm:forEach name="Name66" ref="imageRepeat"/>
      </dgm:layoutNode>
      <dgm:layoutNode name="imageaccent9">
        <dgm:alg type="sp"/>
        <dgm:shape xmlns:r="http://schemas.openxmlformats.org/officeDocument/2006/relationships" r:blip="">
          <dgm:adjLst/>
        </dgm:shape>
        <dgm:presOf/>
        <dgm:constrLst/>
        <dgm:forEach name="Name67" ref="accentRepeat"/>
      </dgm:layoutNode>
    </dgm:forEach>
    <dgm:forEach name="Name68" axis="ch" ptType="node" st="10" cnt="1">
      <dgm:layoutNode name="text10">
        <dgm:alg type="sp"/>
        <dgm:shape xmlns:r="http://schemas.openxmlformats.org/officeDocument/2006/relationships" r:blip="">
          <dgm:adjLst/>
        </dgm:shape>
        <dgm:presOf/>
        <dgm:constrLst/>
        <dgm:forEach name="Name69" ref="textRepeat"/>
      </dgm:layoutNode>
      <dgm:layoutNode name="textaccent10">
        <dgm:alg type="sp"/>
        <dgm:shape xmlns:r="http://schemas.openxmlformats.org/officeDocument/2006/relationships" r:blip="">
          <dgm:adjLst/>
        </dgm:shape>
        <dgm:presOf/>
        <dgm:constrLst/>
        <dgm:forEach name="Name70" ref="accentRepeat"/>
      </dgm:layoutNode>
    </dgm:forEach>
    <dgm:forEach name="Name71" axis="ch" ptType="sibTrans" hideLastTrans="0" st="10" cnt="1">
      <dgm:layoutNode name="image10">
        <dgm:alg type="sp"/>
        <dgm:shape xmlns:r="http://schemas.openxmlformats.org/officeDocument/2006/relationships" r:blip="">
          <dgm:adjLst/>
        </dgm:shape>
        <dgm:presOf/>
        <dgm:constrLst/>
        <dgm:forEach name="Name72" ref="imageRepeat"/>
      </dgm:layoutNode>
      <dgm:layoutNode name="imageaccent10">
        <dgm:alg type="sp"/>
        <dgm:shape xmlns:r="http://schemas.openxmlformats.org/officeDocument/2006/relationships" r:blip="">
          <dgm:adjLst/>
        </dgm:shape>
        <dgm:presOf/>
        <dgm:constrLst/>
        <dgm:forEach name="Name73" ref="accentRepeat"/>
      </dgm:layoutNode>
    </dgm:forEach>
    <dgm:forEach name="Name74" axis="ch" ptType="node" st="11" cnt="1">
      <dgm:layoutNode name="text11">
        <dgm:alg type="sp"/>
        <dgm:shape xmlns:r="http://schemas.openxmlformats.org/officeDocument/2006/relationships" r:blip="">
          <dgm:adjLst/>
        </dgm:shape>
        <dgm:presOf/>
        <dgm:constrLst/>
        <dgm:forEach name="Name75" ref="textRepeat"/>
      </dgm:layoutNode>
      <dgm:layoutNode name="textaccent1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</dgm:forEach>
    <dgm:forEach name="Name77" axis="ch" ptType="sibTrans" hideLastTrans="0" st="11" cnt="1">
      <dgm:layoutNode name="image11">
        <dgm:alg type="sp"/>
        <dgm:shape xmlns:r="http://schemas.openxmlformats.org/officeDocument/2006/relationships" r:blip="">
          <dgm:adjLst/>
        </dgm:shape>
        <dgm:presOf/>
        <dgm:constrLst/>
        <dgm:forEach name="Name78" ref="imageRepeat"/>
      </dgm:layoutNode>
      <dgm:layoutNode name="imageaccent11">
        <dgm:alg type="sp"/>
        <dgm:shape xmlns:r="http://schemas.openxmlformats.org/officeDocument/2006/relationships" r:blip="">
          <dgm:adjLst/>
        </dgm:shape>
        <dgm:presOf/>
        <dgm:constrLst/>
        <dgm:forEach name="Name79" ref="accentRepeat"/>
      </dgm:layoutNode>
    </dgm:forEach>
    <dgm:forEach name="Name80" axis="ch" ptType="node" st="12" cnt="1">
      <dgm:layoutNode name="text12">
        <dgm:alg type="sp"/>
        <dgm:shape xmlns:r="http://schemas.openxmlformats.org/officeDocument/2006/relationships" r:blip="">
          <dgm:adjLst/>
        </dgm:shape>
        <dgm:presOf/>
        <dgm:constrLst/>
        <dgm:forEach name="Name81" ref="textRepeat"/>
      </dgm:layoutNode>
      <dgm:layoutNode name="textaccent12">
        <dgm:alg type="sp"/>
        <dgm:shape xmlns:r="http://schemas.openxmlformats.org/officeDocument/2006/relationships" r:blip="">
          <dgm:adjLst/>
        </dgm:shape>
        <dgm:presOf/>
        <dgm:constrLst/>
        <dgm:forEach name="Name82" ref="accentRepeat"/>
      </dgm:layoutNode>
    </dgm:forEach>
    <dgm:forEach name="Name83" axis="ch" ptType="sibTrans" hideLastTrans="0" st="12" cnt="1">
      <dgm:layoutNode name="image12">
        <dgm:alg type="sp"/>
        <dgm:shape xmlns:r="http://schemas.openxmlformats.org/officeDocument/2006/relationships" r:blip="">
          <dgm:adjLst/>
        </dgm:shape>
        <dgm:presOf/>
        <dgm:constrLst/>
        <dgm:forEach name="Name84" ref="imageRepeat"/>
      </dgm:layoutNode>
      <dgm:layoutNode name="imageaccent12">
        <dgm:alg type="sp"/>
        <dgm:shape xmlns:r="http://schemas.openxmlformats.org/officeDocument/2006/relationships" r:blip="">
          <dgm:adjLst/>
        </dgm:shape>
        <dgm:presOf/>
        <dgm:constrLst/>
        <dgm:forEach name="Name85" ref="accentRepeat"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HexagonCluster">
  <dgm:title val=""/>
  <dgm:desc val=""/>
  <dgm:catLst>
    <dgm:cat type="picture" pri="21000"/>
    <dgm:cat type="relationship" pri="3200"/>
    <dgm:cat type="pictureconvert" pri="2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21"/>
      <dgm:chPref val="21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3871"/>
        </dgm:alg>
        <dgm:constrLst>
          <dgm:constr type="primFontSz" for="des" ptType="node" op="equ" val="65"/>
          <dgm:constr type="l" for="ch" forName="text1" refType="w" fact="0.4525"/>
          <dgm:constr type="t" for="ch" forName="text1" refType="h" fact="0.346"/>
          <dgm:constr type="w" for="ch" forName="text1" refType="w" fact="0.5475"/>
          <dgm:constr type="h" for="ch" forName="text1" refType="h" fact="0.654"/>
          <dgm:constr type="l" for="ch" forName="textaccent1" refType="w" fact="0.4652"/>
          <dgm:constr type="t" for="ch" forName="textaccent1" refType="h" fact="0.6348"/>
          <dgm:constr type="w" for="ch" forName="textaccent1" refType="w" fact="0.0639"/>
          <dgm:constr type="h" for="ch" forName="textaccent1" refType="h" fact="0.0765"/>
          <dgm:constr type="l" for="ch" forName="image1" refType="w" fact="0"/>
          <dgm:constr type="t" for="ch" forName="image1" refType="h" fact="0"/>
          <dgm:constr type="w" for="ch" forName="image1" refType="w" fact="0.5468"/>
          <dgm:constr type="h" for="ch" forName="image1" refType="h" fact="0.6538"/>
          <dgm:constr type="l" for="ch" forName="imageaccent1" refType="w" fact="0.3702"/>
          <dgm:constr type="t" for="ch" forName="imageaccent1" refType="h" fact="0.5633"/>
          <dgm:constr type="w" for="ch" forName="imageaccent1" refType="w" fact="0.0639"/>
          <dgm:constr type="h" for="ch" forName="imageaccent1" refType="h" fact="0.0765"/>
        </dgm:constrLst>
      </dgm:if>
      <dgm:if name="Name3" axis="ch" ptType="node" func="cnt" op="equ" val="2">
        <dgm:alg type="composite">
          <dgm:param type="ar" val="2.6443"/>
        </dgm:alg>
        <dgm:constrLst>
          <dgm:constr type="primFontSz" for="des" ptType="node" op="equ" val="65"/>
          <dgm:constr type="l" for="ch" forName="text1" refType="w" fact="0.2383"/>
          <dgm:constr type="t" for="ch" forName="text1" refType="h" fact="0.3501"/>
          <dgm:constr type="w" for="ch" forName="text1" refType="w" fact="0.285"/>
          <dgm:constr type="h" for="ch" forName="text1" refType="h" fact="0.6499"/>
          <dgm:constr type="l" for="ch" forName="textaccent1" refType="w" fact="0.2472"/>
          <dgm:constr type="t" for="ch" forName="textaccent1" refType="h" fact="0.6371"/>
          <dgm:constr type="w" for="ch" forName="textaccent1" refType="w" fact="0.0333"/>
          <dgm:constr type="h" for="ch" forName="textaccent1" refType="h" fact="0.076"/>
          <dgm:constr type="l" for="ch" forName="image1" refType="w" fact="0"/>
          <dgm:constr type="t" for="ch" forName="image1" refType="h" fact="0"/>
          <dgm:constr type="w" for="ch" forName="image1" refType="w" fact="0.285"/>
          <dgm:constr type="h" for="ch" forName="image1" refType="h" fact="0.6499"/>
          <dgm:constr type="l" for="ch" forName="imageaccent1" refType="w" fact="0.1942"/>
          <dgm:constr type="t" for="ch" forName="imageaccent1" refType="h" fact="0.5602"/>
          <dgm:constr type="w" for="ch" forName="imageaccent1" refType="w" fact="0.0333"/>
          <dgm:constr type="h" for="ch" forName="imageaccent1" refType="h" fact="0.076"/>
          <dgm:constr type="l" for="ch" forName="text2" refType="w" fact="0.4767"/>
          <dgm:constr type="t" for="ch" forName="text2" refType="h" fact="0"/>
          <dgm:constr type="w" for="ch" forName="text2" refType="w" fact="0.285"/>
          <dgm:constr type="h" for="ch" forName="text2" refType="h" fact="0.6499"/>
          <dgm:constr type="l" for="ch" forName="textaccent2" refType="w" fact="0.6709"/>
          <dgm:constr type="t" for="ch" forName="textaccent2" refType="h" fact="0.5602"/>
          <dgm:constr type="w" for="ch" forName="textaccent2" refType="w" fact="0.0333"/>
          <dgm:constr type="h" for="ch" forName="textaccent2" refType="h" fact="0.076"/>
          <dgm:constr type="l" for="ch" forName="image2" refType="w" fact="0.715"/>
          <dgm:constr type="t" for="ch" forName="image2" refType="h" fact="0.3501"/>
          <dgm:constr type="w" for="ch" forName="image2" refType="w" fact="0.285"/>
          <dgm:constr type="h" for="ch" forName="image2" refType="h" fact="0.6499"/>
          <dgm:constr type="l" for="ch" forName="imageaccent2" refType="w" fact="0.7239"/>
          <dgm:constr type="t" for="ch" forName="imageaccent2" refType="h" fact="0.6371"/>
          <dgm:constr type="w" for="ch" forName="imageaccent2" refType="w" fact="0.0333"/>
          <dgm:constr type="h" for="ch" forName="imageaccent2" refType="h" fact="0.076"/>
        </dgm:constrLst>
      </dgm:if>
      <dgm:if name="Name4" axis="ch" ptType="node" func="cnt" op="equ" val="3">
        <dgm:alg type="composite">
          <dgm:param type="ar" val="1.5623"/>
        </dgm:alg>
        <dgm:constrLst>
          <dgm:constr type="primFontSz" for="des" ptType="node" op="equ" val="65"/>
          <dgm:constr type="l" for="ch" forName="text1" refType="w" fact="0.2402"/>
          <dgm:constr type="t" for="ch" forName="text1" refType="h" fact="0.6215"/>
          <dgm:constr type="w" for="ch" forName="text1" refType="w" fact="0.281"/>
          <dgm:constr type="h" for="ch" forName="text1" refType="h" fact="0.3785"/>
          <dgm:constr type="l" for="ch" forName="textaccent1" refType="w" fact="0.2475"/>
          <dgm:constr type="t" for="ch" forName="textaccent1" refType="h" fact="0.7886"/>
          <dgm:constr type="w" for="ch" forName="textaccent1" refType="w" fact="0.0329"/>
          <dgm:constr type="h" for="ch" forName="textaccent1" refType="h" fact="0.0443"/>
          <dgm:constr type="l" for="ch" forName="image1" refType="w" fact="0"/>
          <dgm:constr type="t" for="ch" forName="image1" refType="h" fact="0.4182"/>
          <dgm:constr type="w" for="ch" forName="image1" refType="w" fact="0.281"/>
          <dgm:constr type="h" for="ch" forName="image1" refType="h" fact="0.3785"/>
          <dgm:constr type="l" for="ch" forName="imageaccent1" refType="w" fact="0.1913"/>
          <dgm:constr type="t" for="ch" forName="imageaccent1" refType="h" fact="0.7467"/>
          <dgm:constr type="w" for="ch" forName="imageaccent1" refType="w" fact="0.0329"/>
          <dgm:constr type="h" for="ch" forName="imageaccent1" refType="h" fact="0.0443"/>
          <dgm:constr type="l" for="ch" forName="text2" refType="w" fact="0.4796"/>
          <dgm:constr type="t" for="ch" forName="text2" refType="h" fact="0.4137"/>
          <dgm:constr type="w" for="ch" forName="text2" refType="w" fact="0.281"/>
          <dgm:constr type="h" for="ch" forName="text2" refType="h" fact="0.3785"/>
          <dgm:constr type="l" for="ch" forName="textaccent2" refType="w" fact="0.6717"/>
          <dgm:constr type="t" for="ch" forName="textaccent2" refType="h" fact="0.7418"/>
          <dgm:constr type="w" for="ch" forName="textaccent2" refType="w" fact="0.0329"/>
          <dgm:constr type="h" for="ch" forName="textaccent2" refType="h" fact="0.0443"/>
          <dgm:constr type="l" for="ch" forName="image2" refType="w" fact="0.719"/>
          <dgm:constr type="t" for="ch" forName="image2" refType="h" fact="0.6215"/>
          <dgm:constr type="w" for="ch" forName="image2" refType="w" fact="0.281"/>
          <dgm:constr type="h" for="ch" forName="image2" refType="h" fact="0.3785"/>
          <dgm:constr type="l" for="ch" forName="imageaccent2" refType="w" fact="0.7263"/>
          <dgm:constr type="t" for="ch" forName="imageaccent2" refType="h" fact="0.7886"/>
          <dgm:constr type="w" for="ch" forName="imageaccent2" refType="w" fact="0.0329"/>
          <dgm:constr type="h" for="ch" forName="imageaccent2" refType="h" fact="0.0443"/>
          <dgm:constr type="l" for="ch" forName="text3" refType="w" fact="0.2402"/>
          <dgm:constr type="t" for="ch" forName="text3" refType="h" fact="0.2068"/>
          <dgm:constr type="w" for="ch" forName="text3" refType="w" fact="0.281"/>
          <dgm:constr type="h" for="ch" forName="text3" refType="h" fact="0.3785"/>
          <dgm:constr type="l" for="ch" forName="textaccent3" refType="w" fact="0.4307"/>
          <dgm:constr type="t" for="ch" forName="textaccent3" refType="h" fact="0.215"/>
          <dgm:constr type="w" for="ch" forName="textaccent3" refType="w" fact="0.0329"/>
          <dgm:constr type="h" for="ch" forName="textaccent3" refType="h" fact="0.0443"/>
          <dgm:constr type="l" for="ch" forName="image3" refType="w" fact="0.4796"/>
          <dgm:constr type="t" for="ch" forName="image3" refType="h" fact="0"/>
          <dgm:constr type="w" for="ch" forName="image3" refType="w" fact="0.281"/>
          <dgm:constr type="h" for="ch" forName="image3" refType="h" fact="0.3785"/>
          <dgm:constr type="l" for="ch" forName="imageaccent3" refType="w" fact="0.4879"/>
          <dgm:constr type="t" for="ch" forName="imageaccent3" refType="h" fact="0.1662"/>
          <dgm:constr type="w" for="ch" forName="imageaccent3" refType="w" fact="0.0329"/>
          <dgm:constr type="h" for="ch" forName="imageaccent3" refType="h" fact="0.0443"/>
        </dgm:constrLst>
      </dgm:if>
      <dgm:if name="Name5" axis="ch" ptType="node" func="cnt" op="equ" val="4">
        <dgm:alg type="composite">
          <dgm:param type="ar" val="1.943"/>
        </dgm:alg>
        <dgm:constrLst>
          <dgm:constr type="primFontSz" for="des" ptType="node" op="equ" val="65"/>
          <dgm:constr type="l" for="ch" forName="image2" refType="w" fact="0.5787"/>
          <dgm:constr type="t" for="ch" forName="image2" refType="h" fact="0.6208"/>
          <dgm:constr type="w" for="ch" forName="image2" refType="w" fact="0.227"/>
          <dgm:constr type="h" for="ch" forName="image2" refType="h" fact="0.3786"/>
          <dgm:constr type="l" for="ch" forName="text4" refType="w" fact="0.5787"/>
          <dgm:constr type="t" for="ch" forName="text4" refType="h" fact="0.2081"/>
          <dgm:constr type="w" for="ch" forName="text4" refType="w" fact="0.227"/>
          <dgm:constr type="h" for="ch" forName="text4" refType="h" fact="0.3786"/>
          <dgm:constr type="l" for="ch" forName="text2" refType="w" fact="0.3852"/>
          <dgm:constr type="t" for="ch" forName="text2" refType="h" fact="0.4127"/>
          <dgm:constr type="w" for="ch" forName="text2" refType="w" fact="0.227"/>
          <dgm:constr type="h" for="ch" forName="text2" refType="h" fact="0.3786"/>
          <dgm:constr type="l" for="ch" forName="image3" refType="w" fact="0.3852"/>
          <dgm:constr type="t" for="ch" forName="image3" refType="h" fact="0"/>
          <dgm:constr type="w" for="ch" forName="image3" refType="w" fact="0.227"/>
          <dgm:constr type="h" for="ch" forName="image3" refType="h" fact="0.3786"/>
          <dgm:constr type="l" for="ch" forName="text1" refType="w" fact="0.1927"/>
          <dgm:constr type="t" for="ch" forName="text1" refType="h" fact="0.6214"/>
          <dgm:constr type="w" for="ch" forName="text1" refType="w" fact="0.227"/>
          <dgm:constr type="h" for="ch" forName="text1" refType="h" fact="0.3786"/>
          <dgm:constr type="l" for="ch" forName="textaccent1" refType="w" fact="0.1998"/>
          <dgm:constr type="t" for="ch" forName="textaccent1" refType="h" fact="0.7887"/>
          <dgm:constr type="w" for="ch" forName="textaccent1" refType="w" fact="0.0265"/>
          <dgm:constr type="h" for="ch" forName="textaccent1" refType="h" fact="0.0444"/>
          <dgm:constr type="l" for="ch" forName="image1" refType="w" fact="0"/>
          <dgm:constr type="t" for="ch" forName="image1" refType="h" fact="0.4156"/>
          <dgm:constr type="w" for="ch" forName="image1" refType="w" fact="0.227"/>
          <dgm:constr type="h" for="ch" forName="image1" refType="h" fact="0.3786"/>
          <dgm:constr type="l" for="ch" forName="imageaccent1" refType="w" fact="0.1537"/>
          <dgm:constr type="t" for="ch" forName="imageaccent1" refType="h" fact="0.7417"/>
          <dgm:constr type="w" for="ch" forName="imageaccent1" refType="w" fact="0.0265"/>
          <dgm:constr type="h" for="ch" forName="imageaccent1" refType="h" fact="0.0444"/>
          <dgm:constr type="l" for="ch" forName="textaccent2" refType="w" fact="0.5407"/>
          <dgm:constr type="t" for="ch" forName="textaccent2" refType="h" fact="0.7384"/>
          <dgm:constr type="w" for="ch" forName="textaccent2" refType="w" fact="0.0265"/>
          <dgm:constr type="h" for="ch" forName="textaccent2" refType="h" fact="0.0444"/>
          <dgm:constr type="l" for="ch" forName="imageaccent2" refType="w" fact="0.5839"/>
          <dgm:constr type="t" for="ch" forName="imageaccent2" refType="h" fact="0.7904"/>
          <dgm:constr type="w" for="ch" forName="imageaccent2" refType="w" fact="0.0265"/>
          <dgm:constr type="h" for="ch" forName="imageaccent2" refType="h" fact="0.0444"/>
          <dgm:constr type="l" for="ch" forName="text3" refType="w" fact="0.1927"/>
          <dgm:constr type="t" for="ch" forName="text3" refType="h" fact="0.2087"/>
          <dgm:constr type="w" for="ch" forName="text3" refType="w" fact="0.227"/>
          <dgm:constr type="h" for="ch" forName="text3" refType="h" fact="0.3786"/>
          <dgm:constr type="l" for="ch" forName="textaccent3" refType="w" fact="0.3472"/>
          <dgm:constr type="t" for="ch" forName="textaccent3" refType="h" fact="0.2165"/>
          <dgm:constr type="w" for="ch" forName="textaccent3" refType="w" fact="0.0265"/>
          <dgm:constr type="h" for="ch" forName="textaccent3" refType="h" fact="0.0444"/>
          <dgm:constr type="l" for="ch" forName="imageaccent3" refType="w" fact="0.3904"/>
          <dgm:constr type="t" for="ch" forName="imageaccent3" refType="h" fact="0.1678"/>
          <dgm:constr type="w" for="ch" forName="imageaccent3" refType="w" fact="0.0265"/>
          <dgm:constr type="h" for="ch" forName="imageaccent3" refType="h" fact="0.0444"/>
          <dgm:constr type="l" for="ch" forName="textaccent4" refType="w" fact="0.7739"/>
          <dgm:constr type="t" for="ch" forName="textaccent4" refType="h" fact="0.3752"/>
          <dgm:constr type="w" for="ch" forName="textaccent4" refType="w" fact="0.0265"/>
          <dgm:constr type="h" for="ch" forName="textaccent4" refType="h" fact="0.0444"/>
          <dgm:constr type="l" for="ch" forName="image4" refType="w" fact="0.773"/>
          <dgm:constr type="t" for="ch" forName="image4" refType="h" fact="0.4162"/>
          <dgm:constr type="w" for="ch" forName="image4" refType="w" fact="0.227"/>
          <dgm:constr type="h" for="ch" forName="image4" refType="h" fact="0.3786"/>
          <dgm:constr type="l" for="ch" forName="imageaccent4" refType="w" fact="0.8188"/>
          <dgm:constr type="t" for="ch" forName="imageaccent4" refType="h" fact="0.4229"/>
          <dgm:constr type="w" for="ch" forName="imageaccent4" refType="w" fact="0.0265"/>
          <dgm:constr type="h" for="ch" forName="imageaccent4" refType="h" fact="0.0444"/>
        </dgm:constrLst>
      </dgm:if>
      <dgm:if name="Name6" axis="ch" ptType="node" func="cnt" op="equ" val="5">
        <dgm:alg type="composite">
          <dgm:param type="ar" val="2.3203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4193"/>
          <dgm:constr type="w" for="ch" forName="image4" refType="w" fact="0.1886"/>
          <dgm:constr type="h" for="ch" forName="image4" refType="h" fact="0.3757"/>
          <dgm:constr type="l" for="ch" forName="text5" refType="w" fact="0.6491"/>
          <dgm:constr type="t" for="ch" forName="text5" refType="h" fact="0.004"/>
          <dgm:constr type="w" for="ch" forName="text5" refType="w" fact="0.1886"/>
          <dgm:constr type="h" for="ch" forName="text5" refType="h" fact="0.3757"/>
          <dgm:constr type="l" for="ch" forName="image5" refType="w" fact="0.8114"/>
          <dgm:constr type="t" for="ch" forName="image5" refType="h" fact="0.2136"/>
          <dgm:constr type="w" for="ch" forName="image5" refType="w" fact="0.1886"/>
          <dgm:constr type="h" for="ch" forName="image5" refType="h" fact="0.3757"/>
          <dgm:constr type="l" for="ch" forName="image2" refType="w" fact="0.4868"/>
          <dgm:constr type="t" for="ch" forName="image2" refType="h" fact="0.6235"/>
          <dgm:constr type="w" for="ch" forName="image2" refType="w" fact="0.1886"/>
          <dgm:constr type="h" for="ch" forName="image2" refType="h" fact="0.3757"/>
          <dgm:constr type="l" for="ch" forName="text4" refType="w" fact="0.4868"/>
          <dgm:constr type="t" for="ch" forName="text4" refType="h" fact="0.2081"/>
          <dgm:constr type="w" for="ch" forName="text4" refType="w" fact="0.1886"/>
          <dgm:constr type="h" for="ch" forName="text4" refType="h" fact="0.3757"/>
          <dgm:constr type="l" for="ch" forName="text2" refType="w" fact="0.3246"/>
          <dgm:constr type="t" for="ch" forName="text2" refType="h" fact="0.4154"/>
          <dgm:constr type="w" for="ch" forName="text2" refType="w" fact="0.1886"/>
          <dgm:constr type="h" for="ch" forName="text2" refType="h" fact="0.3757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757"/>
          <dgm:constr type="l" for="ch" forName="text1" refType="w" fact="0.1623"/>
          <dgm:constr type="t" for="ch" forName="text1" refType="h" fact="0.6243"/>
          <dgm:constr type="w" for="ch" forName="text1" refType="w" fact="0.1886"/>
          <dgm:constr type="h" for="ch" forName="text1" refType="h" fact="0.3757"/>
          <dgm:constr type="l" for="ch" forName="text3" refType="w" fact="0.1623"/>
          <dgm:constr type="t" for="ch" forName="text3" refType="h" fact="0.2089"/>
          <dgm:constr type="w" for="ch" forName="text3" refType="w" fact="0.1886"/>
          <dgm:constr type="h" for="ch" forName="text3" refType="h" fact="0.3757"/>
          <dgm:constr type="l" for="ch" forName="textaccent1" refType="w" fact="0.1668"/>
          <dgm:constr type="t" for="ch" forName="textaccent1" refType="h" fact="0.7923"/>
          <dgm:constr type="w" for="ch" forName="textaccent1" refType="w" fact="0.022"/>
          <dgm:constr type="h" for="ch" forName="textaccent1" refType="h" fact="0.044"/>
          <dgm:constr type="l" for="ch" forName="image1" refType="w" fact="0"/>
          <dgm:constr type="t" for="ch" forName="image1" refType="h" fact="0.4166"/>
          <dgm:constr type="w" for="ch" forName="image1" refType="w" fact="0.1886"/>
          <dgm:constr type="h" for="ch" forName="image1" refType="h" fact="0.3757"/>
          <dgm:constr type="l" for="ch" forName="imageaccent1" refType="w" fact="0.1292"/>
          <dgm:constr type="t" for="ch" forName="imageaccent1" refType="h" fact="0.7424"/>
          <dgm:constr type="w" for="ch" forName="imageaccent1" refType="w" fact="0.022"/>
          <dgm:constr type="h" for="ch" forName="imageaccent1" refType="h" fact="0.044"/>
          <dgm:constr type="l" for="ch" forName="textaccent2" refType="w" fact="0.4544"/>
          <dgm:constr type="t" for="ch" forName="textaccent2" refType="h" fact="0.7404"/>
          <dgm:constr type="w" for="ch" forName="textaccent2" refType="w" fact="0.022"/>
          <dgm:constr type="h" for="ch" forName="textaccent2" refType="h" fact="0.044"/>
          <dgm:constr type="l" for="ch" forName="imageaccent2" refType="w" fact="0.4914"/>
          <dgm:constr type="t" for="ch" forName="imageaccent2" refType="h" fact="0.7907"/>
          <dgm:constr type="w" for="ch" forName="imageaccent2" refType="w" fact="0.022"/>
          <dgm:constr type="h" for="ch" forName="imageaccent2" refType="h" fact="0.044"/>
          <dgm:constr type="l" for="ch" forName="textaccent3" refType="w" fact="0.2915"/>
          <dgm:constr type="t" for="ch" forName="textaccent3" refType="h" fact="0.216"/>
          <dgm:constr type="w" for="ch" forName="textaccent3" refType="w" fact="0.022"/>
          <dgm:constr type="h" for="ch" forName="textaccent3" refType="h" fact="0.044"/>
          <dgm:constr type="l" for="ch" forName="imageaccent3" refType="w" fact="0.3299"/>
          <dgm:constr type="t" for="ch" forName="imageaccent3" refType="h" fact="0.1665"/>
          <dgm:constr type="w" for="ch" forName="imageaccent3" refType="w" fact="0.022"/>
          <dgm:constr type="h" for="ch" forName="imageaccent3" refType="h" fact="0.044"/>
          <dgm:constr type="l" for="ch" forName="textaccent4" refType="w" fact="0.65"/>
          <dgm:constr type="t" for="ch" forName="textaccent4" refType="h" fact="0.3746"/>
          <dgm:constr type="w" for="ch" forName="textaccent4" refType="w" fact="0.022"/>
          <dgm:constr type="h" for="ch" forName="textaccent4" refType="h" fact="0.044"/>
          <dgm:constr type="l" for="ch" forName="imageaccent4" refType="w" fact="0.6859"/>
          <dgm:constr type="t" for="ch" forName="imageaccent4" refType="h" fact="0.4261"/>
          <dgm:constr type="w" for="ch" forName="imageaccent4" refType="w" fact="0.022"/>
          <dgm:constr type="h" for="ch" forName="imageaccent4" refType="h" fact="0.044"/>
          <dgm:constr type="l" for="ch" forName="textaccent5" refType="w" fact="0.8123"/>
          <dgm:constr type="t" for="ch" forName="textaccent5" refType="h" fact="0.1724"/>
          <dgm:constr type="w" for="ch" forName="textaccent5" refType="w" fact="0.022"/>
          <dgm:constr type="h" for="ch" forName="textaccent5" refType="h" fact="0.044"/>
          <dgm:constr type="l" for="ch" forName="imageaccent5" refType="w" fact="0.849"/>
          <dgm:constr type="t" for="ch" forName="imageaccent5" refType="h" fact="0.222"/>
          <dgm:constr type="w" for="ch" forName="imageaccent5" refType="w" fact="0.022"/>
          <dgm:constr type="h" for="ch" forName="imageaccent5" refType="h" fact="0.044"/>
        </dgm:constrLst>
      </dgm:if>
      <dgm:if name="Name7" axis="ch" ptType="node" func="cnt" op="equ" val="6">
        <dgm:alg type="composite">
          <dgm:param type="ar" val="1.9179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3466"/>
          <dgm:constr type="w" for="ch" forName="image4" refType="w" fact="0.1886"/>
          <dgm:constr type="h" for="ch" forName="image4" refType="h" fact="0.3106"/>
          <dgm:constr type="l" for="ch" forName="text5" refType="w" fact="0.6491"/>
          <dgm:constr type="t" for="ch" forName="text5" refType="h" fact="0.0033"/>
          <dgm:constr type="w" for="ch" forName="text5" refType="w" fact="0.1886"/>
          <dgm:constr type="h" for="ch" forName="text5" refType="h" fact="0.3106"/>
          <dgm:constr type="l" for="ch" forName="image5" refType="w" fact="0.8114"/>
          <dgm:constr type="t" for="ch" forName="image5" refType="h" fact="0.1766"/>
          <dgm:constr type="w" for="ch" forName="image5" refType="w" fact="0.1886"/>
          <dgm:constr type="h" for="ch" forName="image5" refType="h" fact="0.3106"/>
          <dgm:constr type="l" for="ch" forName="image2" refType="w" fact="0.4868"/>
          <dgm:constr type="t" for="ch" forName="image2" refType="h" fact="0.5154"/>
          <dgm:constr type="w" for="ch" forName="image2" refType="w" fact="0.1886"/>
          <dgm:constr type="h" for="ch" forName="image2" refType="h" fact="0.3106"/>
          <dgm:constr type="l" for="ch" forName="text4" refType="w" fact="0.4868"/>
          <dgm:constr type="t" for="ch" forName="text4" refType="h" fact="0.172"/>
          <dgm:constr type="w" for="ch" forName="text4" refType="w" fact="0.1886"/>
          <dgm:constr type="h" for="ch" forName="text4" refType="h" fact="0.3106"/>
          <dgm:constr type="l" for="ch" forName="text2" refType="w" fact="0.3246"/>
          <dgm:constr type="t" for="ch" forName="text2" refType="h" fact="0.3434"/>
          <dgm:constr type="w" for="ch" forName="text2" refType="w" fact="0.1886"/>
          <dgm:constr type="h" for="ch" forName="text2" refType="h" fact="0.3106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106"/>
          <dgm:constr type="l" for="ch" forName="text1" refType="w" fact="0.1623"/>
          <dgm:constr type="t" for="ch" forName="text1" refType="h" fact="0.516"/>
          <dgm:constr type="w" for="ch" forName="text1" refType="w" fact="0.1886"/>
          <dgm:constr type="h" for="ch" forName="text1" refType="h" fact="0.3106"/>
          <dgm:constr type="l" for="ch" forName="text3" refType="w" fact="0.1623"/>
          <dgm:constr type="t" for="ch" forName="text3" refType="h" fact="0.1727"/>
          <dgm:constr type="w" for="ch" forName="text3" refType="w" fact="0.1886"/>
          <dgm:constr type="h" for="ch" forName="text3" refType="h" fact="0.3106"/>
          <dgm:constr type="l" for="ch" forName="textaccent1" refType="w" fact="0.1668"/>
          <dgm:constr type="t" for="ch" forName="textaccent1" refType="h" fact="0.6549"/>
          <dgm:constr type="w" for="ch" forName="textaccent1" refType="w" fact="0.022"/>
          <dgm:constr type="h" for="ch" forName="textaccent1" refType="h" fact="0.0364"/>
          <dgm:constr type="l" for="ch" forName="image1" refType="w" fact="0"/>
          <dgm:constr type="t" for="ch" forName="image1" refType="h" fact="0.3443"/>
          <dgm:constr type="w" for="ch" forName="image1" refType="w" fact="0.1886"/>
          <dgm:constr type="h" for="ch" forName="image1" refType="h" fact="0.3106"/>
          <dgm:constr type="l" for="ch" forName="imageaccent1" refType="w" fact="0.1292"/>
          <dgm:constr type="t" for="ch" forName="imageaccent1" refType="h" fact="0.6137"/>
          <dgm:constr type="w" for="ch" forName="imageaccent1" refType="w" fact="0.022"/>
          <dgm:constr type="h" for="ch" forName="imageaccent1" refType="h" fact="0.0364"/>
          <dgm:constr type="l" for="ch" forName="textaccent2" refType="w" fact="0.4544"/>
          <dgm:constr type="t" for="ch" forName="textaccent2" refType="h" fact="0.612"/>
          <dgm:constr type="w" for="ch" forName="textaccent2" refType="w" fact="0.022"/>
          <dgm:constr type="h" for="ch" forName="textaccent2" refType="h" fact="0.0364"/>
          <dgm:constr type="l" for="ch" forName="imageaccent2" refType="w" fact="0.4914"/>
          <dgm:constr type="t" for="ch" forName="imageaccent2" refType="h" fact="0.6536"/>
          <dgm:constr type="w" for="ch" forName="imageaccent2" refType="w" fact="0.022"/>
          <dgm:constr type="h" for="ch" forName="imageaccent2" refType="h" fact="0.0364"/>
          <dgm:constr type="l" for="ch" forName="textaccent3" refType="w" fact="0.2915"/>
          <dgm:constr type="t" for="ch" forName="textaccent3" refType="h" fact="0.1786"/>
          <dgm:constr type="w" for="ch" forName="textaccent3" refType="w" fact="0.022"/>
          <dgm:constr type="h" for="ch" forName="textaccent3" refType="h" fact="0.0364"/>
          <dgm:constr type="l" for="ch" forName="imageaccent3" refType="w" fact="0.3299"/>
          <dgm:constr type="t" for="ch" forName="imageaccent3" refType="h" fact="0.1376"/>
          <dgm:constr type="w" for="ch" forName="imageaccent3" refType="w" fact="0.022"/>
          <dgm:constr type="h" for="ch" forName="imageaccent3" refType="h" fact="0.0364"/>
          <dgm:constr type="l" for="ch" forName="textaccent4" refType="w" fact="0.65"/>
          <dgm:constr type="t" for="ch" forName="textaccent4" refType="h" fact="0.3096"/>
          <dgm:constr type="w" for="ch" forName="textaccent4" refType="w" fact="0.022"/>
          <dgm:constr type="h" for="ch" forName="textaccent4" refType="h" fact="0.0364"/>
          <dgm:constr type="l" for="ch" forName="imageaccent4" refType="w" fact="0.6859"/>
          <dgm:constr type="t" for="ch" forName="imageaccent4" refType="h" fact="0.3522"/>
          <dgm:constr type="w" for="ch" forName="imageaccent4" refType="w" fact="0.022"/>
          <dgm:constr type="h" for="ch" forName="imageaccent4" refType="h" fact="0.0364"/>
          <dgm:constr type="l" for="ch" forName="textaccent5" refType="w" fact="0.8123"/>
          <dgm:constr type="t" for="ch" forName="textaccent5" refType="h" fact="0.1425"/>
          <dgm:constr type="w" for="ch" forName="textaccent5" refType="w" fact="0.022"/>
          <dgm:constr type="h" for="ch" forName="textaccent5" refType="h" fact="0.0364"/>
          <dgm:constr type="l" for="ch" forName="imageaccent5" refType="w" fact="0.849"/>
          <dgm:constr type="t" for="ch" forName="imageaccent5" refType="h" fact="0.1835"/>
          <dgm:constr type="w" for="ch" forName="imageaccent5" refType="w" fact="0.022"/>
          <dgm:constr type="h" for="ch" forName="imageaccent5" refType="h" fact="0.0364"/>
          <dgm:constr type="l" for="ch" forName="image6" refType="w" fact="0.6491"/>
          <dgm:constr type="t" for="ch" forName="image6" refType="h" fact="0.6894"/>
          <dgm:constr type="w" for="ch" forName="image6" refType="w" fact="0.1886"/>
          <dgm:constr type="h" for="ch" forName="image6" refType="h" fact="0.3106"/>
          <dgm:constr type="l" for="ch" forName="text6" refType="w" fact="0.8114"/>
          <dgm:constr type="t" for="ch" forName="text6" refType="h" fact="0.5194"/>
          <dgm:constr type="w" for="ch" forName="text6" refType="w" fact="0.1886"/>
          <dgm:constr type="h" for="ch" forName="text6" refType="h" fact="0.3106"/>
          <dgm:constr type="l" for="ch" forName="imageaccent6" refType="w" fact="0.8138"/>
          <dgm:constr type="t" for="ch" forName="imageaccent6" refType="h" fact="0.8257"/>
          <dgm:constr type="w" for="ch" forName="imageaccent6" refType="w" fact="0.022"/>
          <dgm:constr type="h" for="ch" forName="imageaccent6" refType="h" fact="0.0364"/>
          <dgm:constr type="l" for="ch" forName="textaccent6" refType="w" fact="0.8488"/>
          <dgm:constr type="t" for="ch" forName="textaccent6" refType="h" fact="0.7914"/>
          <dgm:constr type="w" for="ch" forName="textaccent6" refType="w" fact="0.022"/>
          <dgm:constr type="h" for="ch" forName="textaccent6" refType="h" fact="0.0364"/>
        </dgm:constrLst>
      </dgm:if>
      <dgm:if name="Name8" axis="ch" ptType="node" func="cnt" op="equ" val="7">
        <dgm:alg type="composite">
          <dgm:param type="ar" val="1.6382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2961"/>
          <dgm:constr type="w" for="ch" forName="image4" refType="w" fact="0.1886"/>
          <dgm:constr type="h" for="ch" forName="image4" refType="h" fact="0.2653"/>
          <dgm:constr type="l" for="ch" forName="text5" refType="w" fact="0.6491"/>
          <dgm:constr type="t" for="ch" forName="text5" refType="h" fact="0.0028"/>
          <dgm:constr type="w" for="ch" forName="text5" refType="w" fact="0.1886"/>
          <dgm:constr type="h" for="ch" forName="text5" refType="h" fact="0.2653"/>
          <dgm:constr type="l" for="ch" forName="image5" refType="w" fact="0.8114"/>
          <dgm:constr type="t" for="ch" forName="image5" refType="h" fact="0.1508"/>
          <dgm:constr type="w" for="ch" forName="image5" refType="w" fact="0.1886"/>
          <dgm:constr type="h" for="ch" forName="image5" refType="h" fact="0.2653"/>
          <dgm:constr type="l" for="ch" forName="image2" refType="w" fact="0.4868"/>
          <dgm:constr type="t" for="ch" forName="image2" refType="h" fact="0.4402"/>
          <dgm:constr type="w" for="ch" forName="image2" refType="w" fact="0.1886"/>
          <dgm:constr type="h" for="ch" forName="image2" refType="h" fact="0.2653"/>
          <dgm:constr type="l" for="ch" forName="text4" refType="w" fact="0.4868"/>
          <dgm:constr type="t" for="ch" forName="text4" refType="h" fact="0.1469"/>
          <dgm:constr type="w" for="ch" forName="text4" refType="w" fact="0.1886"/>
          <dgm:constr type="h" for="ch" forName="text4" refType="h" fact="0.2653"/>
          <dgm:constr type="l" for="ch" forName="text2" refType="w" fact="0.3246"/>
          <dgm:constr type="t" for="ch" forName="text2" refType="h" fact="0.2933"/>
          <dgm:constr type="w" for="ch" forName="text2" refType="w" fact="0.1886"/>
          <dgm:constr type="h" for="ch" forName="text2" refType="h" fact="0.2653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2653"/>
          <dgm:constr type="l" for="ch" forName="text1" refType="w" fact="0.1623"/>
          <dgm:constr type="t" for="ch" forName="text1" refType="h" fact="0.4408"/>
          <dgm:constr type="w" for="ch" forName="text1" refType="w" fact="0.1886"/>
          <dgm:constr type="h" for="ch" forName="text1" refType="h" fact="0.2653"/>
          <dgm:constr type="l" for="ch" forName="text3" refType="w" fact="0.1623"/>
          <dgm:constr type="t" for="ch" forName="text3" refType="h" fact="0.1475"/>
          <dgm:constr type="w" for="ch" forName="text3" refType="w" fact="0.1886"/>
          <dgm:constr type="h" for="ch" forName="text3" refType="h" fact="0.2653"/>
          <dgm:constr type="l" for="ch" forName="textaccent1" refType="w" fact="0.1668"/>
          <dgm:constr type="t" for="ch" forName="textaccent1" refType="h" fact="0.5594"/>
          <dgm:constr type="w" for="ch" forName="textaccent1" refType="w" fact="0.022"/>
          <dgm:constr type="h" for="ch" forName="textaccent1" refType="h" fact="0.0311"/>
          <dgm:constr type="l" for="ch" forName="image1" refType="w" fact="0"/>
          <dgm:constr type="t" for="ch" forName="image1" refType="h" fact="0.2941"/>
          <dgm:constr type="w" for="ch" forName="image1" refType="w" fact="0.1886"/>
          <dgm:constr type="h" for="ch" forName="image1" refType="h" fact="0.2653"/>
          <dgm:constr type="l" for="ch" forName="imageaccent1" refType="w" fact="0.1292"/>
          <dgm:constr type="t" for="ch" forName="imageaccent1" refType="h" fact="0.5242"/>
          <dgm:constr type="w" for="ch" forName="imageaccent1" refType="w" fact="0.022"/>
          <dgm:constr type="h" for="ch" forName="imageaccent1" refType="h" fact="0.0311"/>
          <dgm:constr type="l" for="ch" forName="textaccent2" refType="w" fact="0.4544"/>
          <dgm:constr type="t" for="ch" forName="textaccent2" refType="h" fact="0.5228"/>
          <dgm:constr type="w" for="ch" forName="textaccent2" refType="w" fact="0.022"/>
          <dgm:constr type="h" for="ch" forName="textaccent2" refType="h" fact="0.0311"/>
          <dgm:constr type="l" for="ch" forName="imageaccent2" refType="w" fact="0.4914"/>
          <dgm:constr type="t" for="ch" forName="imageaccent2" refType="h" fact="0.5583"/>
          <dgm:constr type="w" for="ch" forName="imageaccent2" refType="w" fact="0.022"/>
          <dgm:constr type="h" for="ch" forName="imageaccent2" refType="h" fact="0.0311"/>
          <dgm:constr type="l" for="ch" forName="textaccent3" refType="w" fact="0.2907"/>
          <dgm:constr type="t" for="ch" forName="textaccent3" refType="h" fact="0.1511"/>
          <dgm:constr type="w" for="ch" forName="textaccent3" refType="w" fact="0.022"/>
          <dgm:constr type="h" for="ch" forName="textaccent3" refType="h" fact="0.0311"/>
          <dgm:constr type="l" for="ch" forName="imageaccent3" refType="w" fact="0.3299"/>
          <dgm:constr type="t" for="ch" forName="imageaccent3" refType="h" fact="0.1175"/>
          <dgm:constr type="w" for="ch" forName="imageaccent3" refType="w" fact="0.022"/>
          <dgm:constr type="h" for="ch" forName="imageaccent3" refType="h" fact="0.0311"/>
          <dgm:constr type="l" for="ch" forName="textaccent4" refType="w" fact="0.65"/>
          <dgm:constr type="t" for="ch" forName="textaccent4" refType="h" fact="0.2645"/>
          <dgm:constr type="w" for="ch" forName="textaccent4" refType="w" fact="0.022"/>
          <dgm:constr type="h" for="ch" forName="textaccent4" refType="h" fact="0.0311"/>
          <dgm:constr type="l" for="ch" forName="imageaccent4" refType="w" fact="0.6859"/>
          <dgm:constr type="t" for="ch" forName="imageaccent4" refType="h" fact="0.3008"/>
          <dgm:constr type="w" for="ch" forName="imageaccent4" refType="w" fact="0.022"/>
          <dgm:constr type="h" for="ch" forName="imageaccent4" refType="h" fact="0.0311"/>
          <dgm:constr type="l" for="ch" forName="textaccent5" refType="w" fact="0.8123"/>
          <dgm:constr type="t" for="ch" forName="textaccent5" refType="h" fact="0.1217"/>
          <dgm:constr type="w" for="ch" forName="textaccent5" refType="w" fact="0.022"/>
          <dgm:constr type="h" for="ch" forName="textaccent5" refType="h" fact="0.0311"/>
          <dgm:constr type="l" for="ch" forName="imageaccent5" refType="w" fact="0.849"/>
          <dgm:constr type="t" for="ch" forName="imageaccent5" refType="h" fact="0.1567"/>
          <dgm:constr type="w" for="ch" forName="imageaccent5" refType="w" fact="0.022"/>
          <dgm:constr type="h" for="ch" forName="imageaccent5" refType="h" fact="0.0311"/>
          <dgm:constr type="l" for="ch" forName="image6" refType="w" fact="0.6491"/>
          <dgm:constr type="t" for="ch" forName="image6" refType="h" fact="0.5889"/>
          <dgm:constr type="w" for="ch" forName="image6" refType="w" fact="0.1886"/>
          <dgm:constr type="h" for="ch" forName="image6" refType="h" fact="0.2653"/>
          <dgm:constr type="l" for="ch" forName="text6" refType="w" fact="0.8114"/>
          <dgm:constr type="t" for="ch" forName="text6" refType="h" fact="0.4436"/>
          <dgm:constr type="w" for="ch" forName="text6" refType="w" fact="0.1886"/>
          <dgm:constr type="h" for="ch" forName="text6" refType="h" fact="0.2653"/>
          <dgm:constr type="l" for="ch" forName="imageaccent6" refType="w" fact="0.8138"/>
          <dgm:constr type="t" for="ch" forName="imageaccent6" refType="h" fact="0.7053"/>
          <dgm:constr type="w" for="ch" forName="imageaccent6" refType="w" fact="0.022"/>
          <dgm:constr type="h" for="ch" forName="imageaccent6" refType="h" fact="0.0311"/>
          <dgm:constr type="l" for="ch" forName="textaccent6" refType="w" fact="0.8488"/>
          <dgm:constr type="t" for="ch" forName="textaccent6" refType="h" fact="0.676"/>
          <dgm:constr type="w" for="ch" forName="textaccent6" refType="w" fact="0.022"/>
          <dgm:constr type="h" for="ch" forName="textaccent6" refType="h" fact="0.0311"/>
          <dgm:constr type="l" for="ch" forName="text7" refType="w" fact="0.3244"/>
          <dgm:constr type="t" for="ch" forName="text7" refType="h" fact="0.5872"/>
          <dgm:constr type="w" for="ch" forName="text7" refType="w" fact="0.1886"/>
          <dgm:constr type="h" for="ch" forName="text7" refType="h" fact="0.2653"/>
          <dgm:constr type="l" for="ch" forName="image7" refType="w" fact="0.1622"/>
          <dgm:constr type="t" for="ch" forName="image7" refType="h" fact="0.7347"/>
          <dgm:constr type="w" for="ch" forName="image7" refType="w" fact="0.1886"/>
          <dgm:constr type="h" for="ch" forName="image7" refType="h" fact="0.2653"/>
          <dgm:constr type="l" for="ch" forName="imageaccent7" refType="w" fact="0.2905"/>
          <dgm:constr type="t" for="ch" forName="imageaccent7" refType="h" fact="0.7384"/>
          <dgm:constr type="w" for="ch" forName="imageaccent7" refType="w" fact="0.022"/>
          <dgm:constr type="h" for="ch" forName="imageaccent7" refType="h" fact="0.0311"/>
          <dgm:constr type="l" for="ch" forName="textaccent7" refType="w" fact="0.3298"/>
          <dgm:constr type="t" for="ch" forName="textaccent7" refType="h" fact="0.7048"/>
          <dgm:constr type="w" for="ch" forName="textaccent7" refType="w" fact="0.022"/>
          <dgm:constr type="h" for="ch" forName="textaccent7" refType="h" fact="0.0311"/>
        </dgm:constrLst>
      </dgm:if>
      <dgm:if name="Name9" axis="ch" ptType="node" func="cnt" op="equ" val="8">
        <dgm:alg type="composite">
          <dgm:param type="ar" val="1.8974"/>
        </dgm:alg>
        <dgm:constrLst>
          <dgm:constr type="primFontSz" for="des" ptType="node" op="equ" val="65"/>
          <dgm:constr type="l" for="ch" forName="image4" refType="w" fact="0.5589"/>
          <dgm:constr type="t" for="ch" forName="image4" refType="h" fact="0.2952"/>
          <dgm:constr type="w" for="ch" forName="image4" refType="w" fact="0.1624"/>
          <dgm:constr type="h" for="ch" forName="image4" refType="h" fact="0.2645"/>
          <dgm:constr type="l" for="ch" forName="text5" refType="w" fact="0.5589"/>
          <dgm:constr type="t" for="ch" forName="text5" refType="h" fact="0.0028"/>
          <dgm:constr type="w" for="ch" forName="text5" refType="w" fact="0.1624"/>
          <dgm:constr type="h" for="ch" forName="text5" refType="h" fact="0.2645"/>
          <dgm:constr type="l" for="ch" forName="image5" refType="w" fact="0.6986"/>
          <dgm:constr type="t" for="ch" forName="image5" refType="h" fact="0.1504"/>
          <dgm:constr type="w" for="ch" forName="image5" refType="w" fact="0.1624"/>
          <dgm:constr type="h" for="ch" forName="image5" refType="h" fact="0.2645"/>
          <dgm:constr type="l" for="ch" forName="image2" refType="w" fact="0.4192"/>
          <dgm:constr type="t" for="ch" forName="image2" refType="h" fact="0.439"/>
          <dgm:constr type="w" for="ch" forName="image2" refType="w" fact="0.1624"/>
          <dgm:constr type="h" for="ch" forName="image2" refType="h" fact="0.2645"/>
          <dgm:constr type="l" for="ch" forName="text4" refType="w" fact="0.4192"/>
          <dgm:constr type="t" for="ch" forName="text4" refType="h" fact="0.1465"/>
          <dgm:constr type="w" for="ch" forName="text4" refType="w" fact="0.1624"/>
          <dgm:constr type="h" for="ch" forName="text4" refType="h" fact="0.2645"/>
          <dgm:constr type="l" for="ch" forName="text2" refType="w" fact="0.2794"/>
          <dgm:constr type="t" for="ch" forName="text2" refType="h" fact="0.2925"/>
          <dgm:constr type="w" for="ch" forName="text2" refType="w" fact="0.1624"/>
          <dgm:constr type="h" for="ch" forName="text2" refType="h" fact="0.2645"/>
          <dgm:constr type="l" for="ch" forName="image3" refType="w" fact="0.2794"/>
          <dgm:constr type="t" for="ch" forName="image3" refType="h" fact="0"/>
          <dgm:constr type="w" for="ch" forName="image3" refType="w" fact="0.1624"/>
          <dgm:constr type="h" for="ch" forName="image3" refType="h" fact="0.2645"/>
          <dgm:constr type="l" for="ch" forName="text1" refType="w" fact="0.1397"/>
          <dgm:constr type="t" for="ch" forName="text1" refType="h" fact="0.4395"/>
          <dgm:constr type="w" for="ch" forName="text1" refType="w" fact="0.1624"/>
          <dgm:constr type="h" for="ch" forName="text1" refType="h" fact="0.2645"/>
          <dgm:constr type="l" for="ch" forName="text3" refType="w" fact="0.1397"/>
          <dgm:constr type="t" for="ch" forName="text3" refType="h" fact="0.1471"/>
          <dgm:constr type="w" for="ch" forName="text3" refType="w" fact="0.1624"/>
          <dgm:constr type="h" for="ch" forName="text3" refType="h" fact="0.2645"/>
          <dgm:constr type="l" for="ch" forName="textaccent1" refType="w" fact="0.1436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4"/>
          <dgm:constr type="h" for="ch" forName="image1" refType="h" fact="0.2645"/>
          <dgm:constr type="l" for="ch" forName="imageaccent1" refType="w" fact="0.1112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2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31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2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41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6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5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93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1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9"/>
          <dgm:constr type="t" for="ch" forName="image6" refType="h" fact="0.5872"/>
          <dgm:constr type="w" for="ch" forName="image6" refType="w" fact="0.1624"/>
          <dgm:constr type="h" for="ch" forName="image6" refType="h" fact="0.2645"/>
          <dgm:constr type="l" for="ch" forName="text6" refType="w" fact="0.6986"/>
          <dgm:constr type="t" for="ch" forName="text6" refType="h" fact="0.4424"/>
          <dgm:constr type="w" for="ch" forName="text6" refType="w" fact="0.1624"/>
          <dgm:constr type="h" for="ch" forName="text6" refType="h" fact="0.2645"/>
          <dgm:constr type="l" for="ch" forName="imageaccent6" refType="w" fact="0.7007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8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3"/>
          <dgm:constr type="t" for="ch" forName="text7" refType="h" fact="0.5856"/>
          <dgm:constr type="w" for="ch" forName="text7" refType="w" fact="0.1624"/>
          <dgm:constr type="h" for="ch" forName="text7" refType="h" fact="0.2645"/>
          <dgm:constr type="l" for="ch" forName="image7" refType="w" fact="0.1396"/>
          <dgm:constr type="t" for="ch" forName="image7" refType="h" fact="0.7326"/>
          <dgm:constr type="w" for="ch" forName="image7" refType="w" fact="0.1624"/>
          <dgm:constr type="h" for="ch" forName="image7" refType="h" fact="0.2645"/>
          <dgm:constr type="l" for="ch" forName="imageaccent7" refType="w" fact="0.2501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4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9"/>
          <dgm:constr type="t" for="ch" forName="image8" refType="h" fact="0.7355"/>
          <dgm:constr type="w" for="ch" forName="image8" refType="w" fact="0.1624"/>
          <dgm:constr type="h" for="ch" forName="image8" refType="h" fact="0.2645"/>
          <dgm:constr type="l" for="ch" forName="text8" refType="w" fact="0.8376"/>
          <dgm:constr type="t" for="ch" forName="text8" refType="h" fact="0.5906"/>
          <dgm:constr type="w" for="ch" forName="text8" refType="w" fact="0.1624"/>
          <dgm:constr type="h" for="ch" forName="text8" refType="h" fact="0.2645"/>
          <dgm:constr type="l" for="ch" forName="imageaccent8" refType="w" fact="0.8397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8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</dgm:constrLst>
      </dgm:if>
      <dgm:if name="Name10" axis="ch" ptType="node" func="cnt" op="equ" val="9">
        <dgm:alg type="composite">
          <dgm:param type="ar" val="1.8986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952"/>
          <dgm:constr type="w" for="ch" forName="image4" refType="w" fact="0.1623"/>
          <dgm:constr type="h" for="ch" forName="image4" refType="h" fact="0.2645"/>
          <dgm:constr type="l" for="ch" forName="text5" refType="w" fact="0.5585"/>
          <dgm:constr type="t" for="ch" forName="text5" refType="h" fact="0.0028"/>
          <dgm:constr type="w" for="ch" forName="text5" refType="w" fact="0.1623"/>
          <dgm:constr type="h" for="ch" forName="text5" refType="h" fact="0.2645"/>
          <dgm:constr type="l" for="ch" forName="image5" refType="w" fact="0.6982"/>
          <dgm:constr type="t" for="ch" forName="image5" refType="h" fact="0.1504"/>
          <dgm:constr type="w" for="ch" forName="image5" refType="w" fact="0.1623"/>
          <dgm:constr type="h" for="ch" forName="image5" refType="h" fact="0.2645"/>
          <dgm:constr type="l" for="ch" forName="image2" refType="w" fact="0.4189"/>
          <dgm:constr type="t" for="ch" forName="image2" refType="h" fact="0.439"/>
          <dgm:constr type="w" for="ch" forName="image2" refType="w" fact="0.1623"/>
          <dgm:constr type="h" for="ch" forName="image2" refType="h" fact="0.2645"/>
          <dgm:constr type="l" for="ch" forName="text4" refType="w" fact="0.4189"/>
          <dgm:constr type="t" for="ch" forName="text4" refType="h" fact="0.1465"/>
          <dgm:constr type="w" for="ch" forName="text4" refType="w" fact="0.1623"/>
          <dgm:constr type="h" for="ch" forName="text4" refType="h" fact="0.2645"/>
          <dgm:constr type="l" for="ch" forName="text2" refType="w" fact="0.2793"/>
          <dgm:constr type="t" for="ch" forName="text2" refType="h" fact="0.2925"/>
          <dgm:constr type="w" for="ch" forName="text2" refType="w" fact="0.1623"/>
          <dgm:constr type="h" for="ch" forName="text2" refType="h" fact="0.2645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645"/>
          <dgm:constr type="l" for="ch" forName="text1" refType="w" fact="0.1396"/>
          <dgm:constr type="t" for="ch" forName="text1" refType="h" fact="0.4395"/>
          <dgm:constr type="w" for="ch" forName="text1" refType="w" fact="0.1623"/>
          <dgm:constr type="h" for="ch" forName="text1" refType="h" fact="0.2645"/>
          <dgm:constr type="l" for="ch" forName="text3" refType="w" fact="0.1396"/>
          <dgm:constr type="t" for="ch" forName="text3" refType="h" fact="0.1471"/>
          <dgm:constr type="w" for="ch" forName="text3" refType="w" fact="0.1623"/>
          <dgm:constr type="h" for="ch" forName="text3" refType="h" fact="0.2645"/>
          <dgm:constr type="l" for="ch" forName="textaccent1" refType="w" fact="0.1435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3"/>
          <dgm:constr type="h" for="ch" forName="image1" refType="h" fact="0.2645"/>
          <dgm:constr type="l" for="ch" forName="imageaccent1" refType="w" fact="0.1111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28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1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39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3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1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89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05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5"/>
          <dgm:constr type="t" for="ch" forName="image6" refType="h" fact="0.5872"/>
          <dgm:constr type="w" for="ch" forName="image6" refType="w" fact="0.1623"/>
          <dgm:constr type="h" for="ch" forName="image6" refType="h" fact="0.2645"/>
          <dgm:constr type="l" for="ch" forName="text6" refType="w" fact="0.6982"/>
          <dgm:constr type="t" for="ch" forName="text6" refType="h" fact="0.4424"/>
          <dgm:constr type="w" for="ch" forName="text6" refType="w" fact="0.1623"/>
          <dgm:constr type="h" for="ch" forName="text6" refType="h" fact="0.2645"/>
          <dgm:constr type="l" for="ch" forName="imageaccent6" refType="w" fact="0.7002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3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2"/>
          <dgm:constr type="t" for="ch" forName="text7" refType="h" fact="0.5856"/>
          <dgm:constr type="w" for="ch" forName="text7" refType="w" fact="0.1623"/>
          <dgm:constr type="h" for="ch" forName="text7" refType="h" fact="0.2645"/>
          <dgm:constr type="l" for="ch" forName="image7" refType="w" fact="0.1395"/>
          <dgm:constr type="t" for="ch" forName="image7" refType="h" fact="0.7326"/>
          <dgm:constr type="w" for="ch" forName="image7" refType="w" fact="0.1623"/>
          <dgm:constr type="h" for="ch" forName="image7" refType="h" fact="0.2645"/>
          <dgm:constr type="l" for="ch" forName="imageaccent7" refType="w" fact="0.25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38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5"/>
          <dgm:constr type="t" for="ch" forName="image8" refType="h" fact="0.7355"/>
          <dgm:constr type="w" for="ch" forName="image8" refType="w" fact="0.1623"/>
          <dgm:constr type="h" for="ch" forName="image8" refType="h" fact="0.2645"/>
          <dgm:constr type="l" for="ch" forName="text8" refType="w" fact="0.8371"/>
          <dgm:constr type="t" for="ch" forName="text8" refType="h" fact="0.5906"/>
          <dgm:constr type="w" for="ch" forName="text8" refType="w" fact="0.1623"/>
          <dgm:constr type="h" for="ch" forName="text8" refType="h" fact="0.2645"/>
          <dgm:constr type="l" for="ch" forName="imageaccent8" refType="w" fact="0.8392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3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  <dgm:constr type="l" for="ch" forName="text9" refType="w" fact="0.8377"/>
          <dgm:constr type="t" for="ch" forName="text9" refType="h" fact="0.0057"/>
          <dgm:constr type="w" for="ch" forName="text9" refType="w" fact="0.1623"/>
          <dgm:constr type="h" for="ch" forName="text9" refType="h" fact="0.2645"/>
          <dgm:constr type="l" for="ch" forName="textaccent9" refType="w" fact="0.95"/>
          <dgm:constr type="t" for="ch" forName="textaccent9" refType="h" fact="0.2383"/>
          <dgm:constr type="w" for="ch" forName="textaccent9" refType="w" fact="0.0189"/>
          <dgm:constr type="h" for="ch" forName="textaccent9" refType="h" fact="0.031"/>
          <dgm:constr type="l" for="ch" forName="image9" refType="w" fact="0.8377"/>
          <dgm:constr type="t" for="ch" forName="image9" refType="h" fact="0.2977"/>
          <dgm:constr type="w" for="ch" forName="image9" refType="w" fact="0.1623"/>
          <dgm:constr type="h" for="ch" forName="image9" refType="h" fact="0.2645"/>
          <dgm:constr type="l" for="ch" forName="imageaccent9" refType="w" fact="0.95"/>
          <dgm:constr type="t" for="ch" forName="imageaccent9" refType="h" fact="0.2993"/>
          <dgm:constr type="w" for="ch" forName="imageaccent9" refType="w" fact="0.0189"/>
          <dgm:constr type="h" for="ch" forName="imageaccent9" refType="h" fact="0.031"/>
        </dgm:constrLst>
      </dgm:if>
      <dgm:if name="Name11" axis="ch" ptType="node" func="cnt" op="equ" val="10">
        <dgm:alg type="composite">
          <dgm:param type="ar" val="1.6608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583"/>
          <dgm:constr type="w" for="ch" forName="image4" refType="w" fact="0.1623"/>
          <dgm:constr type="h" for="ch" forName="image4" refType="h" fact="0.2314"/>
          <dgm:constr type="l" for="ch" forName="text5" refType="w" fact="0.5585"/>
          <dgm:constr type="t" for="ch" forName="text5" refType="h" fact="0.0024"/>
          <dgm:constr type="w" for="ch" forName="text5" refType="w" fact="0.1623"/>
          <dgm:constr type="h" for="ch" forName="text5" refType="h" fact="0.2314"/>
          <dgm:constr type="l" for="ch" forName="image5" refType="w" fact="0.6982"/>
          <dgm:constr type="t" for="ch" forName="image5" refType="h" fact="0.1316"/>
          <dgm:constr type="w" for="ch" forName="image5" refType="w" fact="0.1623"/>
          <dgm:constr type="h" for="ch" forName="image5" refType="h" fact="0.2314"/>
          <dgm:constr type="l" for="ch" forName="image2" refType="w" fact="0.4189"/>
          <dgm:constr type="t" for="ch" forName="image2" refType="h" fact="0.384"/>
          <dgm:constr type="w" for="ch" forName="image2" refType="w" fact="0.1623"/>
          <dgm:constr type="h" for="ch" forName="image2" refType="h" fact="0.2314"/>
          <dgm:constr type="l" for="ch" forName="text4" refType="w" fact="0.4189"/>
          <dgm:constr type="t" for="ch" forName="text4" refType="h" fact="0.1282"/>
          <dgm:constr type="w" for="ch" forName="text4" refType="w" fact="0.1623"/>
          <dgm:constr type="h" for="ch" forName="text4" refType="h" fact="0.2314"/>
          <dgm:constr type="l" for="ch" forName="text2" refType="w" fact="0.2793"/>
          <dgm:constr type="t" for="ch" forName="text2" refType="h" fact="0.2558"/>
          <dgm:constr type="w" for="ch" forName="text2" refType="w" fact="0.1623"/>
          <dgm:constr type="h" for="ch" forName="text2" refType="h" fact="0.2314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314"/>
          <dgm:constr type="l" for="ch" forName="text1" refType="w" fact="0.1396"/>
          <dgm:constr type="t" for="ch" forName="text1" refType="h" fact="0.3845"/>
          <dgm:constr type="w" for="ch" forName="text1" refType="w" fact="0.1623"/>
          <dgm:constr type="h" for="ch" forName="text1" refType="h" fact="0.2314"/>
          <dgm:constr type="l" for="ch" forName="text3" refType="w" fact="0.1396"/>
          <dgm:constr type="t" for="ch" forName="text3" refType="h" fact="0.1286"/>
          <dgm:constr type="w" for="ch" forName="text3" refType="w" fact="0.1623"/>
          <dgm:constr type="h" for="ch" forName="text3" refType="h" fact="0.2314"/>
          <dgm:constr type="l" for="ch" forName="textaccent1" refType="w" fact="0.1435"/>
          <dgm:constr type="t" for="ch" forName="textaccent1" refType="h" fact="0.488"/>
          <dgm:constr type="w" for="ch" forName="textaccent1" refType="w" fact="0.0189"/>
          <dgm:constr type="h" for="ch" forName="textaccent1" refType="h" fact="0.0271"/>
          <dgm:constr type="l" for="ch" forName="image1" refType="w" fact="0"/>
          <dgm:constr type="t" for="ch" forName="image1" refType="h" fact="0.2566"/>
          <dgm:constr type="w" for="ch" forName="image1" refType="w" fact="0.1623"/>
          <dgm:constr type="h" for="ch" forName="image1" refType="h" fact="0.2314"/>
          <dgm:constr type="l" for="ch" forName="imageaccent1" refType="w" fact="0.1111"/>
          <dgm:constr type="t" for="ch" forName="imageaccent1" refType="h" fact="0.4572"/>
          <dgm:constr type="w" for="ch" forName="imageaccent1" refType="w" fact="0.0189"/>
          <dgm:constr type="h" for="ch" forName="imageaccent1" refType="h" fact="0.0271"/>
          <dgm:constr type="l" for="ch" forName="textaccent2" refType="w" fact="0.391"/>
          <dgm:constr type="t" for="ch" forName="textaccent2" refType="h" fact="0.456"/>
          <dgm:constr type="w" for="ch" forName="textaccent2" refType="w" fact="0.0189"/>
          <dgm:constr type="h" for="ch" forName="textaccent2" refType="h" fact="0.0271"/>
          <dgm:constr type="l" for="ch" forName="imageaccent2" refType="w" fact="0.4228"/>
          <dgm:constr type="t" for="ch" forName="imageaccent2" refType="h" fact="0.487"/>
          <dgm:constr type="w" for="ch" forName="imageaccent2" refType="w" fact="0.0189"/>
          <dgm:constr type="h" for="ch" forName="imageaccent2" refType="h" fact="0.0271"/>
          <dgm:constr type="l" for="ch" forName="textaccent3" refType="w" fact="0.2501"/>
          <dgm:constr type="t" for="ch" forName="textaccent3" refType="h" fact="0.1318"/>
          <dgm:constr type="w" for="ch" forName="textaccent3" refType="w" fact="0.0189"/>
          <dgm:constr type="h" for="ch" forName="textaccent3" refType="h" fact="0.0271"/>
          <dgm:constr type="l" for="ch" forName="imageaccent3" refType="w" fact="0.2839"/>
          <dgm:constr type="t" for="ch" forName="imageaccent3" refType="h" fact="0.1025"/>
          <dgm:constr type="w" for="ch" forName="imageaccent3" refType="w" fact="0.0189"/>
          <dgm:constr type="h" for="ch" forName="imageaccent3" refType="h" fact="0.0271"/>
          <dgm:constr type="l" for="ch" forName="textaccent4" refType="w" fact="0.5593"/>
          <dgm:constr type="t" for="ch" forName="textaccent4" refType="h" fact="0.2307"/>
          <dgm:constr type="w" for="ch" forName="textaccent4" refType="w" fact="0.0189"/>
          <dgm:constr type="h" for="ch" forName="textaccent4" refType="h" fact="0.0271"/>
          <dgm:constr type="l" for="ch" forName="imageaccent4" refType="w" fact="0.5901"/>
          <dgm:constr type="t" for="ch" forName="imageaccent4" refType="h" fact="0.2624"/>
          <dgm:constr type="w" for="ch" forName="imageaccent4" refType="w" fact="0.0189"/>
          <dgm:constr type="h" for="ch" forName="imageaccent4" refType="h" fact="0.0271"/>
          <dgm:constr type="l" for="ch" forName="textaccent5" refType="w" fact="0.6989"/>
          <dgm:constr type="t" for="ch" forName="textaccent5" refType="h" fact="0.1062"/>
          <dgm:constr type="w" for="ch" forName="textaccent5" refType="w" fact="0.0189"/>
          <dgm:constr type="h" for="ch" forName="textaccent5" refType="h" fact="0.0271"/>
          <dgm:constr type="l" for="ch" forName="imageaccent5" refType="w" fact="0.7305"/>
          <dgm:constr type="t" for="ch" forName="imageaccent5" refType="h" fact="0.1367"/>
          <dgm:constr type="w" for="ch" forName="imageaccent5" refType="w" fact="0.0189"/>
          <dgm:constr type="h" for="ch" forName="imageaccent5" refType="h" fact="0.0271"/>
          <dgm:constr type="l" for="ch" forName="image6" refType="w" fact="0.5585"/>
          <dgm:constr type="t" for="ch" forName="image6" refType="h" fact="0.5137"/>
          <dgm:constr type="w" for="ch" forName="image6" refType="w" fact="0.1623"/>
          <dgm:constr type="h" for="ch" forName="image6" refType="h" fact="0.2314"/>
          <dgm:constr type="l" for="ch" forName="text6" refType="w" fact="0.6982"/>
          <dgm:constr type="t" for="ch" forName="text6" refType="h" fact="0.387"/>
          <dgm:constr type="w" for="ch" forName="text6" refType="w" fact="0.1623"/>
          <dgm:constr type="h" for="ch" forName="text6" refType="h" fact="0.2314"/>
          <dgm:constr type="l" for="ch" forName="imageaccent6" refType="w" fact="0.7002"/>
          <dgm:constr type="t" for="ch" forName="imageaccent6" refType="h" fact="0.6152"/>
          <dgm:constr type="w" for="ch" forName="imageaccent6" refType="w" fact="0.0189"/>
          <dgm:constr type="h" for="ch" forName="imageaccent6" refType="h" fact="0.0271"/>
          <dgm:constr type="l" for="ch" forName="textaccent6" refType="w" fact="0.7303"/>
          <dgm:constr type="t" for="ch" forName="textaccent6" refType="h" fact="0.5897"/>
          <dgm:constr type="w" for="ch" forName="textaccent6" refType="w" fact="0.0189"/>
          <dgm:constr type="h" for="ch" forName="textaccent6" refType="h" fact="0.0271"/>
          <dgm:constr type="l" for="ch" forName="text7" refType="w" fact="0.2792"/>
          <dgm:constr type="t" for="ch" forName="text7" refType="h" fact="0.5122"/>
          <dgm:constr type="w" for="ch" forName="text7" refType="w" fact="0.1623"/>
          <dgm:constr type="h" for="ch" forName="text7" refType="h" fact="0.2314"/>
          <dgm:constr type="l" for="ch" forName="image7" refType="w" fact="0.1395"/>
          <dgm:constr type="t" for="ch" forName="image7" refType="h" fact="0.6409"/>
          <dgm:constr type="w" for="ch" forName="image7" refType="w" fact="0.1623"/>
          <dgm:constr type="h" for="ch" forName="image7" refType="h" fact="0.2314"/>
          <dgm:constr type="l" for="ch" forName="imageaccent7" refType="w" fact="0.25"/>
          <dgm:constr type="t" for="ch" forName="imageaccent7" refType="h" fact="0.6441"/>
          <dgm:constr type="w" for="ch" forName="imageaccent7" refType="w" fact="0.0189"/>
          <dgm:constr type="h" for="ch" forName="imageaccent7" refType="h" fact="0.0271"/>
          <dgm:constr type="l" for="ch" forName="textaccent7" refType="w" fact="0.2838"/>
          <dgm:constr type="t" for="ch" forName="textaccent7" refType="h" fact="0.6148"/>
          <dgm:constr type="w" for="ch" forName="textaccent7" refType="w" fact="0.0189"/>
          <dgm:constr type="h" for="ch" forName="textaccent7" refType="h" fact="0.0271"/>
          <dgm:constr type="l" for="ch" forName="image8" refType="w" fact="0.6975"/>
          <dgm:constr type="t" for="ch" forName="image8" refType="h" fact="0.6433"/>
          <dgm:constr type="w" for="ch" forName="image8" refType="w" fact="0.1623"/>
          <dgm:constr type="h" for="ch" forName="image8" refType="h" fact="0.2314"/>
          <dgm:constr type="l" for="ch" forName="text8" refType="w" fact="0.8371"/>
          <dgm:constr type="t" for="ch" forName="text8" refType="h" fact="0.5167"/>
          <dgm:constr type="w" for="ch" forName="text8" refType="w" fact="0.1623"/>
          <dgm:constr type="h" for="ch" forName="text8" refType="h" fact="0.2314"/>
          <dgm:constr type="l" for="ch" forName="imageaccent8" refType="w" fact="0.8392"/>
          <dgm:constr type="t" for="ch" forName="imageaccent8" refType="h" fact="0.7449"/>
          <dgm:constr type="w" for="ch" forName="imageaccent8" refType="w" fact="0.0189"/>
          <dgm:constr type="h" for="ch" forName="imageaccent8" refType="h" fact="0.0271"/>
          <dgm:constr type="l" for="ch" forName="textaccent8" refType="w" fact="0.8693"/>
          <dgm:constr type="t" for="ch" forName="textaccent8" refType="h" fact="0.7194"/>
          <dgm:constr type="w" for="ch" forName="textaccent8" refType="w" fact="0.0189"/>
          <dgm:constr type="h" for="ch" forName="textaccent8" refType="h" fact="0.0271"/>
          <dgm:constr type="l" for="ch" forName="text9" refType="w" fact="0.8377"/>
          <dgm:constr type="t" for="ch" forName="text9" refType="h" fact="0.005"/>
          <dgm:constr type="w" for="ch" forName="text9" refType="w" fact="0.1623"/>
          <dgm:constr type="h" for="ch" forName="text9" refType="h" fact="0.2314"/>
          <dgm:constr type="l" for="ch" forName="textaccent9" refType="w" fact="0.95"/>
          <dgm:constr type="t" for="ch" forName="textaccent9" refType="h" fact="0.2084"/>
          <dgm:constr type="w" for="ch" forName="textaccent9" refType="w" fact="0.0189"/>
          <dgm:constr type="h" for="ch" forName="textaccent9" refType="h" fact="0.0271"/>
          <dgm:constr type="l" for="ch" forName="image9" refType="w" fact="0.8377"/>
          <dgm:constr type="t" for="ch" forName="image9" refType="h" fact="0.2604"/>
          <dgm:constr type="w" for="ch" forName="image9" refType="w" fact="0.1623"/>
          <dgm:constr type="h" for="ch" forName="image9" refType="h" fact="0.2314"/>
          <dgm:constr type="l" for="ch" forName="imageaccent9" refType="w" fact="0.95"/>
          <dgm:constr type="t" for="ch" forName="imageaccent9" refType="h" fact="0.2618"/>
          <dgm:constr type="w" for="ch" forName="imageaccent9" refType="w" fact="0.0189"/>
          <dgm:constr type="h" for="ch" forName="imageaccent9" refType="h" fact="0.0271"/>
          <dgm:constr type="l" for="ch" forName="image10" refType="w" fact="0.2786"/>
          <dgm:constr type="t" for="ch" forName="image10" refType="h" fact="0.7686"/>
          <dgm:constr type="w" for="ch" forName="image10" refType="w" fact="0.1623"/>
          <dgm:constr type="h" for="ch" forName="image10" refType="h" fact="0.2314"/>
          <dgm:constr type="l" for="ch" forName="text10" refType="w" fact="0.4183"/>
          <dgm:constr type="t" for="ch" forName="text10" refType="h" fact="0.6419"/>
          <dgm:constr type="w" for="ch" forName="text10" refType="w" fact="0.1623"/>
          <dgm:constr type="h" for="ch" forName="text10" refType="h" fact="0.2314"/>
          <dgm:constr type="l" for="ch" forName="imageaccent10" refType="w" fact="0.4203"/>
          <dgm:constr type="t" for="ch" forName="imageaccent10" refType="h" fact="0.8701"/>
          <dgm:constr type="w" for="ch" forName="imageaccent10" refType="w" fact="0.0189"/>
          <dgm:constr type="h" for="ch" forName="imageaccent10" refType="h" fact="0.0271"/>
          <dgm:constr type="l" for="ch" forName="textaccent10" refType="w" fact="0.4504"/>
          <dgm:constr type="t" for="ch" forName="textaccent10" refType="h" fact="0.8446"/>
          <dgm:constr type="w" for="ch" forName="textaccent10" refType="w" fact="0.0189"/>
          <dgm:constr type="h" for="ch" forName="textaccent10" refType="h" fact="0.0271"/>
        </dgm:constrLst>
      </dgm:if>
      <dgm:if name="Name12" axis="ch" ptType="node" func="cnt" op="equ" val="11">
        <dgm:alg type="composite">
          <dgm:param type="ar" val="1.4704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287"/>
          <dgm:constr type="w" for="ch" forName="image4" refType="w" fact="0.1623"/>
          <dgm:constr type="h" for="ch" forName="image4" refType="h" fact="0.2049"/>
          <dgm:constr type="l" for="ch" forName="text5" refType="w" fact="0.5585"/>
          <dgm:constr type="t" for="ch" forName="text5" refType="h" fact="0.0022"/>
          <dgm:constr type="w" for="ch" forName="text5" refType="w" fact="0.1623"/>
          <dgm:constr type="h" for="ch" forName="text5" refType="h" fact="0.2049"/>
          <dgm:constr type="l" for="ch" forName="image5" refType="w" fact="0.6982"/>
          <dgm:constr type="t" for="ch" forName="image5" refType="h" fact="0.1165"/>
          <dgm:constr type="w" for="ch" forName="image5" refType="w" fact="0.1623"/>
          <dgm:constr type="h" for="ch" forName="image5" refType="h" fact="0.2049"/>
          <dgm:constr type="l" for="ch" forName="image2" refType="w" fact="0.4189"/>
          <dgm:constr type="t" for="ch" forName="image2" refType="h" fact="0.34"/>
          <dgm:constr type="w" for="ch" forName="image2" refType="w" fact="0.1623"/>
          <dgm:constr type="h" for="ch" forName="image2" refType="h" fact="0.2049"/>
          <dgm:constr type="l" for="ch" forName="text4" refType="w" fact="0.4189"/>
          <dgm:constr type="t" for="ch" forName="text4" refType="h" fact="0.1135"/>
          <dgm:constr type="w" for="ch" forName="text4" refType="w" fact="0.1623"/>
          <dgm:constr type="h" for="ch" forName="text4" refType="h" fact="0.2049"/>
          <dgm:constr type="l" for="ch" forName="text2" refType="w" fact="0.2793"/>
          <dgm:constr type="t" for="ch" forName="text2" refType="h" fact="0.2265"/>
          <dgm:constr type="w" for="ch" forName="text2" refType="w" fact="0.1623"/>
          <dgm:constr type="h" for="ch" forName="text2" refType="h" fact="0.2049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049"/>
          <dgm:constr type="l" for="ch" forName="text1" refType="w" fact="0.1396"/>
          <dgm:constr type="t" for="ch" forName="text1" refType="h" fact="0.3404"/>
          <dgm:constr type="w" for="ch" forName="text1" refType="w" fact="0.1623"/>
          <dgm:constr type="h" for="ch" forName="text1" refType="h" fact="0.2049"/>
          <dgm:constr type="l" for="ch" forName="text3" refType="w" fact="0.1396"/>
          <dgm:constr type="t" for="ch" forName="text3" refType="h" fact="0.1139"/>
          <dgm:constr type="w" for="ch" forName="text3" refType="w" fact="0.1623"/>
          <dgm:constr type="h" for="ch" forName="text3" refType="h" fact="0.2049"/>
          <dgm:constr type="l" for="ch" forName="textaccent1" refType="w" fact="0.1435"/>
          <dgm:constr type="t" for="ch" forName="textaccent1" refType="h" fact="0.432"/>
          <dgm:constr type="w" for="ch" forName="textaccent1" refType="w" fact="0.0189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623"/>
          <dgm:constr type="h" for="ch" forName="image1" refType="h" fact="0.2049"/>
          <dgm:constr type="l" for="ch" forName="imageaccent1" refType="w" fact="0.1111"/>
          <dgm:constr type="t" for="ch" forName="imageaccent1" refType="h" fact="0.4048"/>
          <dgm:constr type="w" for="ch" forName="imageaccent1" refType="w" fact="0.0189"/>
          <dgm:constr type="h" for="ch" forName="imageaccent1" refType="h" fact="0.024"/>
          <dgm:constr type="l" for="ch" forName="textaccent2" refType="w" fact="0.391"/>
          <dgm:constr type="t" for="ch" forName="textaccent2" refType="h" fact="0.4038"/>
          <dgm:constr type="w" for="ch" forName="textaccent2" refType="w" fact="0.0189"/>
          <dgm:constr type="h" for="ch" forName="textaccent2" refType="h" fact="0.024"/>
          <dgm:constr type="l" for="ch" forName="imageaccent2" refType="w" fact="0.4228"/>
          <dgm:constr type="t" for="ch" forName="imageaccent2" refType="h" fact="0.4312"/>
          <dgm:constr type="w" for="ch" forName="imageaccent2" refType="w" fact="0.0189"/>
          <dgm:constr type="h" for="ch" forName="imageaccent2" refType="h" fact="0.024"/>
          <dgm:constr type="l" for="ch" forName="textaccent3" refType="w" fact="0.2501"/>
          <dgm:constr type="t" for="ch" forName="textaccent3" refType="h" fact="0.1167"/>
          <dgm:constr type="w" for="ch" forName="textaccent3" refType="w" fact="0.0189"/>
          <dgm:constr type="h" for="ch" forName="textaccent3" refType="h" fact="0.024"/>
          <dgm:constr type="l" for="ch" forName="imageaccent3" refType="w" fact="0.2839"/>
          <dgm:constr type="t" for="ch" forName="imageaccent3" refType="h" fact="0.0908"/>
          <dgm:constr type="w" for="ch" forName="imageaccent3" refType="w" fact="0.0189"/>
          <dgm:constr type="h" for="ch" forName="imageaccent3" refType="h" fact="0.024"/>
          <dgm:constr type="l" for="ch" forName="textaccent4" refType="w" fact="0.5593"/>
          <dgm:constr type="t" for="ch" forName="textaccent4" refType="h" fact="0.2042"/>
          <dgm:constr type="w" for="ch" forName="textaccent4" refType="w" fact="0.0189"/>
          <dgm:constr type="h" for="ch" forName="textaccent4" refType="h" fact="0.024"/>
          <dgm:constr type="l" for="ch" forName="imageaccent4" refType="w" fact="0.5901"/>
          <dgm:constr type="t" for="ch" forName="imageaccent4" refType="h" fact="0.2323"/>
          <dgm:constr type="w" for="ch" forName="imageaccent4" refType="w" fact="0.0189"/>
          <dgm:constr type="h" for="ch" forName="imageaccent4" refType="h" fact="0.024"/>
          <dgm:constr type="l" for="ch" forName="textaccent5" refType="w" fact="0.6989"/>
          <dgm:constr type="t" for="ch" forName="textaccent5" refType="h" fact="0.094"/>
          <dgm:constr type="w" for="ch" forName="textaccent5" refType="w" fact="0.0189"/>
          <dgm:constr type="h" for="ch" forName="textaccent5" refType="h" fact="0.024"/>
          <dgm:constr type="l" for="ch" forName="imageaccent5" refType="w" fact="0.7305"/>
          <dgm:constr type="t" for="ch" forName="imageaccent5" refType="h" fact="0.121"/>
          <dgm:constr type="w" for="ch" forName="imageaccent5" refType="w" fact="0.0189"/>
          <dgm:constr type="h" for="ch" forName="imageaccent5" refType="h" fact="0.024"/>
          <dgm:constr type="l" for="ch" forName="image6" refType="w" fact="0.5585"/>
          <dgm:constr type="t" for="ch" forName="image6" refType="h" fact="0.4548"/>
          <dgm:constr type="w" for="ch" forName="image6" refType="w" fact="0.1623"/>
          <dgm:constr type="h" for="ch" forName="image6" refType="h" fact="0.2049"/>
          <dgm:constr type="l" for="ch" forName="text6" refType="w" fact="0.6982"/>
          <dgm:constr type="t" for="ch" forName="text6" refType="h" fact="0.3426"/>
          <dgm:constr type="w" for="ch" forName="text6" refType="w" fact="0.1623"/>
          <dgm:constr type="h" for="ch" forName="text6" refType="h" fact="0.2049"/>
          <dgm:constr type="l" for="ch" forName="imageaccent6" refType="w" fact="0.7002"/>
          <dgm:constr type="t" for="ch" forName="imageaccent6" refType="h" fact="0.5447"/>
          <dgm:constr type="w" for="ch" forName="imageaccent6" refType="w" fact="0.0189"/>
          <dgm:constr type="h" for="ch" forName="imageaccent6" refType="h" fact="0.024"/>
          <dgm:constr type="l" for="ch" forName="textaccent6" refType="w" fact="0.7303"/>
          <dgm:constr type="t" for="ch" forName="textaccent6" refType="h" fact="0.5221"/>
          <dgm:constr type="w" for="ch" forName="textaccent6" refType="w" fact="0.0189"/>
          <dgm:constr type="h" for="ch" forName="textaccent6" refType="h" fact="0.024"/>
          <dgm:constr type="l" for="ch" forName="text7" refType="w" fact="0.2792"/>
          <dgm:constr type="t" for="ch" forName="text7" refType="h" fact="0.4535"/>
          <dgm:constr type="w" for="ch" forName="text7" refType="w" fact="0.1623"/>
          <dgm:constr type="h" for="ch" forName="text7" refType="h" fact="0.2049"/>
          <dgm:constr type="l" for="ch" forName="image7" refType="w" fact="0.1395"/>
          <dgm:constr type="t" for="ch" forName="image7" refType="h" fact="0.5674"/>
          <dgm:constr type="w" for="ch" forName="image7" refType="w" fact="0.1623"/>
          <dgm:constr type="h" for="ch" forName="image7" refType="h" fact="0.2049"/>
          <dgm:constr type="l" for="ch" forName="imageaccent7" refType="w" fact="0.25"/>
          <dgm:constr type="t" for="ch" forName="imageaccent7" refType="h" fact="0.5703"/>
          <dgm:constr type="w" for="ch" forName="imageaccent7" refType="w" fact="0.0189"/>
          <dgm:constr type="h" for="ch" forName="imageaccent7" refType="h" fact="0.024"/>
          <dgm:constr type="l" for="ch" forName="textaccent7" refType="w" fact="0.2838"/>
          <dgm:constr type="t" for="ch" forName="textaccent7" refType="h" fact="0.5443"/>
          <dgm:constr type="w" for="ch" forName="textaccent7" refType="w" fact="0.0189"/>
          <dgm:constr type="h" for="ch" forName="textaccent7" refType="h" fact="0.024"/>
          <dgm:constr type="l" for="ch" forName="image8" refType="w" fact="0.6975"/>
          <dgm:constr type="t" for="ch" forName="image8" refType="h" fact="0.5696"/>
          <dgm:constr type="w" for="ch" forName="image8" refType="w" fact="0.1623"/>
          <dgm:constr type="h" for="ch" forName="image8" refType="h" fact="0.2049"/>
          <dgm:constr type="l" for="ch" forName="text8" refType="w" fact="0.8371"/>
          <dgm:constr type="t" for="ch" forName="text8" refType="h" fact="0.4574"/>
          <dgm:constr type="w" for="ch" forName="text8" refType="w" fact="0.1623"/>
          <dgm:constr type="h" for="ch" forName="text8" refType="h" fact="0.2049"/>
          <dgm:constr type="l" for="ch" forName="imageaccent8" refType="w" fact="0.8392"/>
          <dgm:constr type="t" for="ch" forName="imageaccent8" refType="h" fact="0.6595"/>
          <dgm:constr type="w" for="ch" forName="imageaccent8" refType="w" fact="0.0189"/>
          <dgm:constr type="h" for="ch" forName="imageaccent8" refType="h" fact="0.024"/>
          <dgm:constr type="l" for="ch" forName="textaccent8" refType="w" fact="0.8693"/>
          <dgm:constr type="t" for="ch" forName="textaccent8" refType="h" fact="0.6369"/>
          <dgm:constr type="w" for="ch" forName="textaccent8" refType="w" fact="0.0189"/>
          <dgm:constr type="h" for="ch" forName="textaccent8" refType="h" fact="0.024"/>
          <dgm:constr type="l" for="ch" forName="text9" refType="w" fact="0.8377"/>
          <dgm:constr type="t" for="ch" forName="text9" refType="h" fact="0.0044"/>
          <dgm:constr type="w" for="ch" forName="text9" refType="w" fact="0.1623"/>
          <dgm:constr type="h" for="ch" forName="text9" refType="h" fact="0.2049"/>
          <dgm:constr type="l" for="ch" forName="textaccent9" refType="w" fact="0.95"/>
          <dgm:constr type="t" for="ch" forName="textaccent9" refType="h" fact="0.1846"/>
          <dgm:constr type="w" for="ch" forName="textaccent9" refType="w" fact="0.0189"/>
          <dgm:constr type="h" for="ch" forName="textaccent9" refType="h" fact="0.024"/>
          <dgm:constr type="l" for="ch" forName="image9" refType="w" fact="0.8377"/>
          <dgm:constr type="t" for="ch" forName="image9" refType="h" fact="0.2306"/>
          <dgm:constr type="w" for="ch" forName="image9" refType="w" fact="0.1623"/>
          <dgm:constr type="h" for="ch" forName="image9" refType="h" fact="0.2049"/>
          <dgm:constr type="l" for="ch" forName="imageaccent9" refType="w" fact="0.95"/>
          <dgm:constr type="t" for="ch" forName="imageaccent9" refType="h" fact="0.2318"/>
          <dgm:constr type="w" for="ch" forName="imageaccent9" refType="w" fact="0.0189"/>
          <dgm:constr type="h" for="ch" forName="imageaccent9" refType="h" fact="0.024"/>
          <dgm:constr type="l" for="ch" forName="image10" refType="w" fact="0.2786"/>
          <dgm:constr type="t" for="ch" forName="image10" refType="h" fact="0.6805"/>
          <dgm:constr type="w" for="ch" forName="image10" refType="w" fact="0.1623"/>
          <dgm:constr type="h" for="ch" forName="image10" refType="h" fact="0.2049"/>
          <dgm:constr type="l" for="ch" forName="text10" refType="w" fact="0.4183"/>
          <dgm:constr type="t" for="ch" forName="text10" refType="h" fact="0.5683"/>
          <dgm:constr type="w" for="ch" forName="text10" refType="w" fact="0.1623"/>
          <dgm:constr type="h" for="ch" forName="text10" refType="h" fact="0.2049"/>
          <dgm:constr type="l" for="ch" forName="imageaccent10" refType="w" fact="0.4203"/>
          <dgm:constr type="t" for="ch" forName="imageaccent10" refType="h" fact="0.7704"/>
          <dgm:constr type="w" for="ch" forName="imageaccent10" refType="w" fact="0.0189"/>
          <dgm:constr type="h" for="ch" forName="imageaccent10" refType="h" fact="0.024"/>
          <dgm:constr type="l" for="ch" forName="textaccent10" refType="w" fact="0.4504"/>
          <dgm:constr type="t" for="ch" forName="textaccent10" refType="h" fact="0.7478"/>
          <dgm:constr type="w" for="ch" forName="textaccent10" refType="w" fact="0.0189"/>
          <dgm:constr type="h" for="ch" forName="textaccent10" refType="h" fact="0.024"/>
          <dgm:constr type="l" for="ch" forName="text11" refType="w" fact="0.6971"/>
          <dgm:constr type="t" for="ch" forName="text11" refType="h" fact="0.7951"/>
          <dgm:constr type="w" for="ch" forName="text11" refType="w" fact="0.1623"/>
          <dgm:constr type="h" for="ch" forName="text11" refType="h" fact="0.2049"/>
          <dgm:constr type="l" for="ch" forName="image11" refType="w" fact="0.5575"/>
          <dgm:constr type="t" for="ch" forName="image11" refType="h" fact="0.6816"/>
          <dgm:constr type="w" for="ch" forName="image11" refType="w" fact="0.1623"/>
          <dgm:constr type="h" for="ch" forName="image11" refType="h" fact="0.2049"/>
          <dgm:constr type="l" for="ch" forName="imageaccent11" refType="w" fact="0.6692"/>
          <dgm:constr type="t" for="ch" forName="imageaccent11" refType="h" fact="0.8589"/>
          <dgm:constr type="w" for="ch" forName="imageaccent11" refType="w" fact="0.0189"/>
          <dgm:constr type="h" for="ch" forName="imageaccent11" refType="h" fact="0.024"/>
          <dgm:constr type="l" for="ch" forName="textaccent11" refType="w" fact="0.701"/>
          <dgm:constr type="t" for="ch" forName="textaccent11" refType="h" fact="0.8863"/>
          <dgm:constr type="w" for="ch" forName="textaccent11" refType="w" fact="0.0189"/>
          <dgm:constr type="h" for="ch" forName="textaccent11" refType="h" fact="0.024"/>
        </dgm:constrLst>
      </dgm:if>
      <dgm:else name="Name13">
        <dgm:alg type="composite">
          <dgm:param type="ar" val="1.675"/>
        </dgm:alg>
        <dgm:constrLst>
          <dgm:constr type="primFontSz" for="des" ptType="node" op="equ" val="65"/>
          <dgm:constr type="l" for="ch" forName="image4" refType="w" fact="0.4903"/>
          <dgm:constr type="t" for="ch" forName="image4" refType="h" fact="0.2287"/>
          <dgm:constr type="w" for="ch" forName="image4" refType="w" fact="0.1425"/>
          <dgm:constr type="h" for="ch" forName="image4" refType="h" fact="0.2049"/>
          <dgm:constr type="l" for="ch" forName="text5" refType="w" fact="0.4903"/>
          <dgm:constr type="t" for="ch" forName="text5" refType="h" fact="0.0022"/>
          <dgm:constr type="w" for="ch" forName="text5" refType="w" fact="0.1425"/>
          <dgm:constr type="h" for="ch" forName="text5" refType="h" fact="0.2049"/>
          <dgm:constr type="l" for="ch" forName="image5" refType="w" fact="0.6129"/>
          <dgm:constr type="t" for="ch" forName="image5" refType="h" fact="0.1165"/>
          <dgm:constr type="w" for="ch" forName="image5" refType="w" fact="0.1425"/>
          <dgm:constr type="h" for="ch" forName="image5" refType="h" fact="0.2049"/>
          <dgm:constr type="l" for="ch" forName="image2" refType="w" fact="0.3677"/>
          <dgm:constr type="t" for="ch" forName="image2" refType="h" fact="0.34"/>
          <dgm:constr type="w" for="ch" forName="image2" refType="w" fact="0.1425"/>
          <dgm:constr type="h" for="ch" forName="image2" refType="h" fact="0.2049"/>
          <dgm:constr type="l" for="ch" forName="text4" refType="w" fact="0.3677"/>
          <dgm:constr type="t" for="ch" forName="text4" refType="h" fact="0.1135"/>
          <dgm:constr type="w" for="ch" forName="text4" refType="w" fact="0.1425"/>
          <dgm:constr type="h" for="ch" forName="text4" refType="h" fact="0.2049"/>
          <dgm:constr type="l" for="ch" forName="text2" refType="w" fact="0.2452"/>
          <dgm:constr type="t" for="ch" forName="text2" refType="h" fact="0.2265"/>
          <dgm:constr type="w" for="ch" forName="text2" refType="w" fact="0.1425"/>
          <dgm:constr type="h" for="ch" forName="text2" refType="h" fact="0.2049"/>
          <dgm:constr type="l" for="ch" forName="image3" refType="w" fact="0.2452"/>
          <dgm:constr type="t" for="ch" forName="image3" refType="h" fact="0"/>
          <dgm:constr type="w" for="ch" forName="image3" refType="w" fact="0.1425"/>
          <dgm:constr type="h" for="ch" forName="image3" refType="h" fact="0.2049"/>
          <dgm:constr type="l" for="ch" forName="text1" refType="w" fact="0.1226"/>
          <dgm:constr type="t" for="ch" forName="text1" refType="h" fact="0.3404"/>
          <dgm:constr type="w" for="ch" forName="text1" refType="w" fact="0.1425"/>
          <dgm:constr type="h" for="ch" forName="text1" refType="h" fact="0.2049"/>
          <dgm:constr type="l" for="ch" forName="text3" refType="w" fact="0.1226"/>
          <dgm:constr type="t" for="ch" forName="text3" refType="h" fact="0.1139"/>
          <dgm:constr type="w" for="ch" forName="text3" refType="w" fact="0.1425"/>
          <dgm:constr type="h" for="ch" forName="text3" refType="h" fact="0.2049"/>
          <dgm:constr type="l" for="ch" forName="textaccent1" refType="w" fact="0.126"/>
          <dgm:constr type="t" for="ch" forName="textaccent1" refType="h" fact="0.432"/>
          <dgm:constr type="w" for="ch" forName="textaccent1" refType="w" fact="0.0166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425"/>
          <dgm:constr type="h" for="ch" forName="image1" refType="h" fact="0.2049"/>
          <dgm:constr type="l" for="ch" forName="imageaccent1" refType="w" fact="0.0976"/>
          <dgm:constr type="t" for="ch" forName="imageaccent1" refType="h" fact="0.4048"/>
          <dgm:constr type="w" for="ch" forName="imageaccent1" refType="w" fact="0.0166"/>
          <dgm:constr type="h" for="ch" forName="imageaccent1" refType="h" fact="0.024"/>
          <dgm:constr type="l" for="ch" forName="textaccent2" refType="w" fact="0.3432"/>
          <dgm:constr type="t" for="ch" forName="textaccent2" refType="h" fact="0.4038"/>
          <dgm:constr type="w" for="ch" forName="textaccent2" refType="w" fact="0.0166"/>
          <dgm:constr type="h" for="ch" forName="textaccent2" refType="h" fact="0.024"/>
          <dgm:constr type="l" for="ch" forName="imageaccent2" refType="w" fact="0.3712"/>
          <dgm:constr type="t" for="ch" forName="imageaccent2" refType="h" fact="0.4312"/>
          <dgm:constr type="w" for="ch" forName="imageaccent2" refType="w" fact="0.0166"/>
          <dgm:constr type="h" for="ch" forName="imageaccent2" refType="h" fact="0.024"/>
          <dgm:constr type="l" for="ch" forName="textaccent3" refType="w" fact="0.2196"/>
          <dgm:constr type="t" for="ch" forName="textaccent3" refType="h" fact="0.1167"/>
          <dgm:constr type="w" for="ch" forName="textaccent3" refType="w" fact="0.0166"/>
          <dgm:constr type="h" for="ch" forName="textaccent3" refType="h" fact="0.024"/>
          <dgm:constr type="l" for="ch" forName="imageaccent3" refType="w" fact="0.2492"/>
          <dgm:constr type="t" for="ch" forName="imageaccent3" refType="h" fact="0.0908"/>
          <dgm:constr type="w" for="ch" forName="imageaccent3" refType="w" fact="0.0166"/>
          <dgm:constr type="h" for="ch" forName="imageaccent3" refType="h" fact="0.024"/>
          <dgm:constr type="l" for="ch" forName="textaccent4" refType="w" fact="0.491"/>
          <dgm:constr type="t" for="ch" forName="textaccent4" refType="h" fact="0.2042"/>
          <dgm:constr type="w" for="ch" forName="textaccent4" refType="w" fact="0.0166"/>
          <dgm:constr type="h" for="ch" forName="textaccent4" refType="h" fact="0.024"/>
          <dgm:constr type="l" for="ch" forName="imageaccent4" refType="w" fact="0.5181"/>
          <dgm:constr type="t" for="ch" forName="imageaccent4" refType="h" fact="0.2323"/>
          <dgm:constr type="w" for="ch" forName="imageaccent4" refType="w" fact="0.0166"/>
          <dgm:constr type="h" for="ch" forName="imageaccent4" refType="h" fact="0.024"/>
          <dgm:constr type="l" for="ch" forName="textaccent5" refType="w" fact="0.6136"/>
          <dgm:constr type="t" for="ch" forName="textaccent5" refType="h" fact="0.094"/>
          <dgm:constr type="w" for="ch" forName="textaccent5" refType="w" fact="0.0166"/>
          <dgm:constr type="h" for="ch" forName="textaccent5" refType="h" fact="0.024"/>
          <dgm:constr type="l" for="ch" forName="imageaccent5" refType="w" fact="0.6413"/>
          <dgm:constr type="t" for="ch" forName="imageaccent5" refType="h" fact="0.121"/>
          <dgm:constr type="w" for="ch" forName="imageaccent5" refType="w" fact="0.0166"/>
          <dgm:constr type="h" for="ch" forName="imageaccent5" refType="h" fact="0.024"/>
          <dgm:constr type="l" for="ch" forName="image6" refType="w" fact="0.4903"/>
          <dgm:constr type="t" for="ch" forName="image6" refType="h" fact="0.4548"/>
          <dgm:constr type="w" for="ch" forName="image6" refType="w" fact="0.1425"/>
          <dgm:constr type="h" for="ch" forName="image6" refType="h" fact="0.2049"/>
          <dgm:constr type="l" for="ch" forName="text6" refType="w" fact="0.6129"/>
          <dgm:constr type="t" for="ch" forName="text6" refType="h" fact="0.3426"/>
          <dgm:constr type="w" for="ch" forName="text6" refType="w" fact="0.1425"/>
          <dgm:constr type="h" for="ch" forName="text6" refType="h" fact="0.2049"/>
          <dgm:constr type="l" for="ch" forName="imageaccent6" refType="w" fact="0.6147"/>
          <dgm:constr type="t" for="ch" forName="imageaccent6" refType="h" fact="0.5447"/>
          <dgm:constr type="w" for="ch" forName="imageaccent6" refType="w" fact="0.0166"/>
          <dgm:constr type="h" for="ch" forName="imageaccent6" refType="h" fact="0.024"/>
          <dgm:constr type="l" for="ch" forName="textaccent6" refType="w" fact="0.6411"/>
          <dgm:constr type="t" for="ch" forName="textaccent6" refType="h" fact="0.5221"/>
          <dgm:constr type="w" for="ch" forName="textaccent6" refType="w" fact="0.0166"/>
          <dgm:constr type="h" for="ch" forName="textaccent6" refType="h" fact="0.024"/>
          <dgm:constr type="l" for="ch" forName="text7" refType="w" fact="0.2451"/>
          <dgm:constr type="t" for="ch" forName="text7" refType="h" fact="0.4535"/>
          <dgm:constr type="w" for="ch" forName="text7" refType="w" fact="0.1425"/>
          <dgm:constr type="h" for="ch" forName="text7" refType="h" fact="0.2049"/>
          <dgm:constr type="l" for="ch" forName="image7" refType="w" fact="0.1225"/>
          <dgm:constr type="t" for="ch" forName="image7" refType="h" fact="0.5674"/>
          <dgm:constr type="w" for="ch" forName="image7" refType="w" fact="0.1425"/>
          <dgm:constr type="h" for="ch" forName="image7" refType="h" fact="0.2049"/>
          <dgm:constr type="l" for="ch" forName="imageaccent7" refType="w" fact="0.2195"/>
          <dgm:constr type="t" for="ch" forName="imageaccent7" refType="h" fact="0.5703"/>
          <dgm:constr type="w" for="ch" forName="imageaccent7" refType="w" fact="0.0166"/>
          <dgm:constr type="h" for="ch" forName="imageaccent7" refType="h" fact="0.024"/>
          <dgm:constr type="l" for="ch" forName="textaccent7" refType="w" fact="0.2491"/>
          <dgm:constr type="t" for="ch" forName="textaccent7" refType="h" fact="0.5443"/>
          <dgm:constr type="w" for="ch" forName="textaccent7" refType="w" fact="0.0166"/>
          <dgm:constr type="h" for="ch" forName="textaccent7" refType="h" fact="0.024"/>
          <dgm:constr type="l" for="ch" forName="image8" refType="w" fact="0.6123"/>
          <dgm:constr type="t" for="ch" forName="image8" refType="h" fact="0.5696"/>
          <dgm:constr type="w" for="ch" forName="image8" refType="w" fact="0.1425"/>
          <dgm:constr type="h" for="ch" forName="image8" refType="h" fact="0.2049"/>
          <dgm:constr type="l" for="ch" forName="text8" refType="w" fact="0.7349"/>
          <dgm:constr type="t" for="ch" forName="text8" refType="h" fact="0.4574"/>
          <dgm:constr type="w" for="ch" forName="text8" refType="w" fact="0.1425"/>
          <dgm:constr type="h" for="ch" forName="text8" refType="h" fact="0.2049"/>
          <dgm:constr type="l" for="ch" forName="imageaccent8" refType="w" fact="0.7367"/>
          <dgm:constr type="t" for="ch" forName="imageaccent8" refType="h" fact="0.6595"/>
          <dgm:constr type="w" for="ch" forName="imageaccent8" refType="w" fact="0.0166"/>
          <dgm:constr type="h" for="ch" forName="imageaccent8" refType="h" fact="0.024"/>
          <dgm:constr type="l" for="ch" forName="textaccent8" refType="w" fact="0.7631"/>
          <dgm:constr type="t" for="ch" forName="textaccent8" refType="h" fact="0.6369"/>
          <dgm:constr type="w" for="ch" forName="textaccent8" refType="w" fact="0.0166"/>
          <dgm:constr type="h" for="ch" forName="textaccent8" refType="h" fact="0.024"/>
          <dgm:constr type="l" for="ch" forName="text9" refType="w" fact="0.7354"/>
          <dgm:constr type="t" for="ch" forName="text9" refType="h" fact="0.0044"/>
          <dgm:constr type="w" for="ch" forName="text9" refType="w" fact="0.1425"/>
          <dgm:constr type="h" for="ch" forName="text9" refType="h" fact="0.2049"/>
          <dgm:constr type="l" for="ch" forName="textaccent9" refType="w" fact="0.8339"/>
          <dgm:constr type="t" for="ch" forName="textaccent9" refType="h" fact="0.1846"/>
          <dgm:constr type="w" for="ch" forName="textaccent9" refType="w" fact="0.0166"/>
          <dgm:constr type="h" for="ch" forName="textaccent9" refType="h" fact="0.024"/>
          <dgm:constr type="l" for="ch" forName="image9" refType="w" fact="0.7354"/>
          <dgm:constr type="t" for="ch" forName="image9" refType="h" fact="0.2306"/>
          <dgm:constr type="w" for="ch" forName="image9" refType="w" fact="0.1425"/>
          <dgm:constr type="h" for="ch" forName="image9" refType="h" fact="0.2049"/>
          <dgm:constr type="l" for="ch" forName="imageaccent9" refType="w" fact="0.8339"/>
          <dgm:constr type="t" for="ch" forName="imageaccent9" refType="h" fact="0.2318"/>
          <dgm:constr type="w" for="ch" forName="imageaccent9" refType="w" fact="0.0166"/>
          <dgm:constr type="h" for="ch" forName="imageaccent9" refType="h" fact="0.024"/>
          <dgm:constr type="l" for="ch" forName="image10" refType="w" fact="0.2446"/>
          <dgm:constr type="t" for="ch" forName="image10" refType="h" fact="0.6805"/>
          <dgm:constr type="w" for="ch" forName="image10" refType="w" fact="0.1425"/>
          <dgm:constr type="h" for="ch" forName="image10" refType="h" fact="0.2049"/>
          <dgm:constr type="l" for="ch" forName="text10" refType="w" fact="0.3672"/>
          <dgm:constr type="t" for="ch" forName="text10" refType="h" fact="0.5683"/>
          <dgm:constr type="w" for="ch" forName="text10" refType="w" fact="0.1425"/>
          <dgm:constr type="h" for="ch" forName="text10" refType="h" fact="0.2049"/>
          <dgm:constr type="l" for="ch" forName="imageaccent10" refType="w" fact="0.369"/>
          <dgm:constr type="t" for="ch" forName="imageaccent10" refType="h" fact="0.7704"/>
          <dgm:constr type="w" for="ch" forName="imageaccent10" refType="w" fact="0.0166"/>
          <dgm:constr type="h" for="ch" forName="imageaccent10" refType="h" fact="0.024"/>
          <dgm:constr type="l" for="ch" forName="textaccent10" refType="w" fact="0.3954"/>
          <dgm:constr type="t" for="ch" forName="textaccent10" refType="h" fact="0.7478"/>
          <dgm:constr type="w" for="ch" forName="textaccent10" refType="w" fact="0.0166"/>
          <dgm:constr type="h" for="ch" forName="textaccent10" refType="h" fact="0.024"/>
          <dgm:constr type="l" for="ch" forName="text11" refType="w" fact="0.612"/>
          <dgm:constr type="t" for="ch" forName="text11" refType="h" fact="0.7951"/>
          <dgm:constr type="w" for="ch" forName="text11" refType="w" fact="0.1425"/>
          <dgm:constr type="h" for="ch" forName="text11" refType="h" fact="0.2049"/>
          <dgm:constr type="l" for="ch" forName="image11" refType="w" fact="0.4894"/>
          <dgm:constr type="t" for="ch" forName="image11" refType="h" fact="0.6816"/>
          <dgm:constr type="w" for="ch" forName="image11" refType="w" fact="0.1425"/>
          <dgm:constr type="h" for="ch" forName="image11" refType="h" fact="0.2049"/>
          <dgm:constr type="l" for="ch" forName="imageaccent11" refType="w" fact="0.5874"/>
          <dgm:constr type="t" for="ch" forName="imageaccent11" refType="h" fact="0.8589"/>
          <dgm:constr type="w" for="ch" forName="imageaccent11" refType="w" fact="0.0166"/>
          <dgm:constr type="h" for="ch" forName="imageaccent11" refType="h" fact="0.024"/>
          <dgm:constr type="l" for="ch" forName="textaccent11" refType="w" fact="0.6154"/>
          <dgm:constr type="t" for="ch" forName="textaccent11" refType="h" fact="0.8863"/>
          <dgm:constr type="w" for="ch" forName="textaccent11" refType="w" fact="0.0166"/>
          <dgm:constr type="h" for="ch" forName="textaccent11" refType="h" fact="0.024"/>
          <dgm:constr type="l" for="ch" forName="text12" refType="w" fact="0.735"/>
          <dgm:constr type="t" for="ch" forName="text12" refType="h" fact="0.684"/>
          <dgm:constr type="w" for="ch" forName="text12" refType="w" fact="0.1425"/>
          <dgm:constr type="h" for="ch" forName="text12" refType="h" fact="0.2049"/>
          <dgm:constr type="l" for="ch" forName="image12" refType="w" fact="0.8575"/>
          <dgm:constr type="t" for="ch" forName="image12" refType="h" fact="0.5718"/>
          <dgm:constr type="w" for="ch" forName="image12" refType="w" fact="0.1425"/>
          <dgm:constr type="h" for="ch" forName="image12" refType="h" fact="0.2049"/>
          <dgm:constr type="l" for="ch" forName="textaccent12" refType="w" fact="0.8594"/>
          <dgm:constr type="t" for="ch" forName="textaccent12" refType="h" fact="0.7739"/>
          <dgm:constr type="w" for="ch" forName="textaccent12" refType="w" fact="0.0166"/>
          <dgm:constr type="h" for="ch" forName="textaccent12" refType="h" fact="0.024"/>
          <dgm:constr type="l" for="ch" forName="imageaccent12" refType="w" fact="0.8858"/>
          <dgm:constr type="t" for="ch" forName="imageaccent12" refType="h" fact="0.7513"/>
          <dgm:constr type="w" for="ch" forName="imageaccent12" refType="w" fact="0.0166"/>
          <dgm:constr type="h" for="ch" forName="imageaccent12" refType="h" fact="0.024"/>
        </dgm:constrLst>
      </dgm:else>
    </dgm:choose>
    <dgm:forEach name="wrapper" axis="self" ptType="parTrans">
      <dgm:forEach name="wrapper2" axis="self" ptType="sibTrans" st="2">
        <dgm:forEach name="textRepeat" axis="self">
          <dgm:layoutNode name="textRepeatNode" styleLbl="alignNode1">
            <dgm:varLst>
              <dgm:chMax val="0"/>
              <dgm:chPref val="0"/>
              <dgm:bulletEnabled val="1"/>
            </dgm:varLst>
            <dgm:alg type="tx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.1"/>
              <dgm:constr type="bMarg" refType="primFontSz" fact="0.1"/>
            </dgm:constrLst>
            <dgm:ruleLst>
              <dgm:rule type="primFontSz" val="5" fact="NaN" max="NaN"/>
            </dgm:ruleLst>
          </dgm:layoutNode>
        </dgm:forEach>
        <dgm:forEach name="accentRepeat" axis="self">
          <dgm:layoutNode name="accentRepeatNode" styleLbl="solidAlignAcc1">
            <dgm:alg type="sp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/>
          </dgm:layoutNode>
        </dgm:forEach>
        <dgm:forEach name="imageRepeat" axis="self">
          <dgm:layoutNode name="imageRepeatNode" styleLbl="alignAcc1">
            <dgm:alg type="sp"/>
            <dgm:shape xmlns:r="http://schemas.openxmlformats.org/officeDocument/2006/relationships" type="hexagon" r:blip="" blipPhldr="1">
              <dgm:adjLst>
                <dgm:adj idx="1" val="0.25"/>
                <dgm:adj idx="2" val="1.1547"/>
              </dgm:adjLst>
            </dgm:shape>
            <dgm:presOf axis="self"/>
          </dgm:layoutNode>
        </dgm:forEach>
      </dgm:forEach>
    </dgm:forEach>
    <dgm:forEach name="Name14" axis="ch" ptType="node" cnt="1">
      <dgm:layoutNode name="text1">
        <dgm:alg type="sp"/>
        <dgm:shape xmlns:r="http://schemas.openxmlformats.org/officeDocument/2006/relationships" r:blip="">
          <dgm:adjLst/>
        </dgm:shape>
        <dgm:presOf/>
        <dgm:constrLst/>
        <dgm:forEach name="Name15" ref="textRepeat"/>
      </dgm:layoutNode>
      <dgm:layoutNode name="textaccent1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"/>
      </dgm:layoutNode>
    </dgm:forEach>
    <dgm:forEach name="Name17" axis="ch" ptType="sibTrans" hideLastTrans="0" cnt="1">
      <dgm:layoutNode name="image1">
        <dgm:alg type="sp"/>
        <dgm:shape xmlns:r="http://schemas.openxmlformats.org/officeDocument/2006/relationships" r:blip="">
          <dgm:adjLst/>
        </dgm:shape>
        <dgm:presOf/>
        <dgm:constrLst/>
        <dgm:forEach name="Name18" ref="imageRepeat"/>
      </dgm:layoutNode>
      <dgm:layoutNode name="imageaccent1">
        <dgm:alg type="sp"/>
        <dgm:shape xmlns:r="http://schemas.openxmlformats.org/officeDocument/2006/relationships" r:blip="">
          <dgm:adjLst/>
        </dgm:shape>
        <dgm:presOf/>
        <dgm:constrLst/>
        <dgm:forEach name="Name19" ref="accentRepeat"/>
      </dgm:layoutNode>
    </dgm:forEach>
    <dgm:forEach name="Name20" axis="ch" ptType="node" st="2" cnt="1">
      <dgm:layoutNode name="text2">
        <dgm:alg type="sp"/>
        <dgm:shape xmlns:r="http://schemas.openxmlformats.org/officeDocument/2006/relationships" r:blip="">
          <dgm:adjLst/>
        </dgm:shape>
        <dgm:presOf/>
        <dgm:constrLst/>
        <dgm:forEach name="Name21" ref="textRepeat"/>
      </dgm:layoutNode>
      <dgm:layoutNode name="textaccent2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"/>
      </dgm:layoutNode>
    </dgm:forEach>
    <dgm:forEach name="Name23" axis="ch" ptType="sibTrans" hideLastTrans="0" st="2" cnt="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24" ref="imageRepeat"/>
      </dgm:layoutNode>
      <dgm:layoutNode name="imageaccent2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"/>
      </dgm:layoutNode>
    </dgm:forEach>
    <dgm:forEach name="Name26" axis="ch" ptType="node" st="3" cnt="1">
      <dgm:layoutNode name="text3">
        <dgm:alg type="sp"/>
        <dgm:shape xmlns:r="http://schemas.openxmlformats.org/officeDocument/2006/relationships" r:blip="">
          <dgm:adjLst/>
        </dgm:shape>
        <dgm:presOf/>
        <dgm:constrLst/>
        <dgm:forEach name="Name27" ref="textRepeat"/>
      </dgm:layoutNode>
      <dgm:layoutNode name="textaccent3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</dgm:forEach>
    <dgm:forEach name="Name29" axis="ch" ptType="sibTrans" hideLastTrans="0" st="3" cnt="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30" ref="imageRepeat"/>
      </dgm:layoutNode>
      <dgm:layoutNode name="imageaccent3">
        <dgm:alg type="sp"/>
        <dgm:shape xmlns:r="http://schemas.openxmlformats.org/officeDocument/2006/relationships" r:blip="">
          <dgm:adjLst/>
        </dgm:shape>
        <dgm:presOf/>
        <dgm:constrLst/>
        <dgm:forEach name="Name31" ref="accentRepeat"/>
      </dgm:layoutNode>
    </dgm:forEach>
    <dgm:forEach name="Name32" axis="ch" ptType="node" st="4" cnt="1">
      <dgm:layoutNode name="text4">
        <dgm:alg type="sp"/>
        <dgm:shape xmlns:r="http://schemas.openxmlformats.org/officeDocument/2006/relationships" r:blip="">
          <dgm:adjLst/>
        </dgm:shape>
        <dgm:presOf/>
        <dgm:constrLst/>
        <dgm:forEach name="Name33" ref="textRepeat"/>
      </dgm:layoutNode>
      <dgm:layoutNode name="textaccent4">
        <dgm:alg type="sp"/>
        <dgm:shape xmlns:r="http://schemas.openxmlformats.org/officeDocument/2006/relationships" r:blip="">
          <dgm:adjLst/>
        </dgm:shape>
        <dgm:presOf/>
        <dgm:constrLst/>
        <dgm:forEach name="Name34" ref="accentRepeat"/>
      </dgm:layoutNode>
    </dgm:forEach>
    <dgm:forEach name="Name35" axis="ch" ptType="sibTrans" hideLastTrans="0" st="4" cnt="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36" ref="imageRepeat"/>
      </dgm:layoutNode>
      <dgm:layoutNode name="imageaccent4">
        <dgm:alg type="sp"/>
        <dgm:shape xmlns:r="http://schemas.openxmlformats.org/officeDocument/2006/relationships" r:blip="">
          <dgm:adjLst/>
        </dgm:shape>
        <dgm:presOf/>
        <dgm:constrLst/>
        <dgm:forEach name="Name37" ref="accentRepeat"/>
      </dgm:layoutNode>
    </dgm:forEach>
    <dgm:forEach name="Name38" axis="ch" ptType="node" st="5" cnt="1">
      <dgm:layoutNode name="text5">
        <dgm:alg type="sp"/>
        <dgm:shape xmlns:r="http://schemas.openxmlformats.org/officeDocument/2006/relationships" r:blip="">
          <dgm:adjLst/>
        </dgm:shape>
        <dgm:presOf/>
        <dgm:constrLst/>
        <dgm:forEach name="Name39" ref="textRepeat"/>
      </dgm:layoutNode>
      <dgm:layoutNode name="text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</dgm:forEach>
    <dgm:forEach name="Name41" axis="ch" ptType="sibTrans" hideLastTrans="0" st="5" cnt="1">
      <dgm:layoutNode name="image5">
        <dgm:alg type="sp"/>
        <dgm:shape xmlns:r="http://schemas.openxmlformats.org/officeDocument/2006/relationships" r:blip="">
          <dgm:adjLst/>
        </dgm:shape>
        <dgm:presOf/>
        <dgm:constrLst/>
        <dgm:forEach name="Name42" ref="imageRepeat"/>
      </dgm:layoutNode>
      <dgm:layoutNode name="imageaccent5">
        <dgm:alg type="sp"/>
        <dgm:shape xmlns:r="http://schemas.openxmlformats.org/officeDocument/2006/relationships" r:blip="">
          <dgm:adjLst/>
        </dgm:shape>
        <dgm:presOf/>
        <dgm:constrLst/>
        <dgm:forEach name="Name43" ref="accentRepeat"/>
      </dgm:layoutNode>
    </dgm:forEach>
    <dgm:forEach name="Name44" axis="ch" ptType="node" st="6" cnt="1">
      <dgm:layoutNode name="text6">
        <dgm:alg type="sp"/>
        <dgm:shape xmlns:r="http://schemas.openxmlformats.org/officeDocument/2006/relationships" r:blip="">
          <dgm:adjLst/>
        </dgm:shape>
        <dgm:presOf/>
        <dgm:constrLst/>
        <dgm:forEach name="Name45" ref="textRepeat"/>
      </dgm:layoutNode>
      <dgm:layoutNode name="textaccent6">
        <dgm:alg type="sp"/>
        <dgm:shape xmlns:r="http://schemas.openxmlformats.org/officeDocument/2006/relationships" r:blip="">
          <dgm:adjLst/>
        </dgm:shape>
        <dgm:presOf/>
        <dgm:constrLst/>
        <dgm:forEach name="Name46" ref="accentRepeat"/>
      </dgm:layoutNode>
    </dgm:forEach>
    <dgm:forEach name="Name47" axis="ch" ptType="sibTrans" hideLastTrans="0" st="6" cnt="1">
      <dgm:layoutNode name="image6">
        <dgm:alg type="sp"/>
        <dgm:shape xmlns:r="http://schemas.openxmlformats.org/officeDocument/2006/relationships" r:blip="">
          <dgm:adjLst/>
        </dgm:shape>
        <dgm:presOf/>
        <dgm:constrLst/>
        <dgm:forEach name="Name48" ref="imageRepeat"/>
      </dgm:layoutNode>
      <dgm:layoutNode name="imageaccent6">
        <dgm:alg type="sp"/>
        <dgm:shape xmlns:r="http://schemas.openxmlformats.org/officeDocument/2006/relationships" r:blip="">
          <dgm:adjLst/>
        </dgm:shape>
        <dgm:presOf/>
        <dgm:constrLst/>
        <dgm:forEach name="Name49" ref="accentRepeat"/>
      </dgm:layoutNode>
    </dgm:forEach>
    <dgm:forEach name="Name50" axis="ch" ptType="node" st="7" cnt="1">
      <dgm:layoutNode name="text7">
        <dgm:alg type="sp"/>
        <dgm:shape xmlns:r="http://schemas.openxmlformats.org/officeDocument/2006/relationships" r:blip="">
          <dgm:adjLst/>
        </dgm:shape>
        <dgm:presOf/>
        <dgm:constrLst/>
        <dgm:forEach name="Name51" ref="textRepeat"/>
      </dgm:layoutNode>
      <dgm:layoutNode name="textaccent7">
        <dgm:alg type="sp"/>
        <dgm:shape xmlns:r="http://schemas.openxmlformats.org/officeDocument/2006/relationships" r:blip="">
          <dgm:adjLst/>
        </dgm:shape>
        <dgm:presOf/>
        <dgm:constrLst/>
        <dgm:forEach name="Name52" ref="accentRepeat"/>
      </dgm:layoutNode>
    </dgm:forEach>
    <dgm:forEach name="Name53" axis="ch" ptType="sibTrans" hideLastTrans="0" st="7" cnt="1">
      <dgm:layoutNode name="image7">
        <dgm:alg type="sp"/>
        <dgm:shape xmlns:r="http://schemas.openxmlformats.org/officeDocument/2006/relationships" r:blip="">
          <dgm:adjLst/>
        </dgm:shape>
        <dgm:presOf/>
        <dgm:constrLst/>
        <dgm:forEach name="Name54" ref="imageRepeat"/>
      </dgm:layoutNode>
      <dgm:layoutNode name="imageaccent7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</dgm:forEach>
    <dgm:forEach name="Name56" axis="ch" ptType="node" st="8" cnt="1">
      <dgm:layoutNode name="text8">
        <dgm:alg type="sp"/>
        <dgm:shape xmlns:r="http://schemas.openxmlformats.org/officeDocument/2006/relationships" r:blip="">
          <dgm:adjLst/>
        </dgm:shape>
        <dgm:presOf/>
        <dgm:constrLst/>
        <dgm:forEach name="Name57" ref="textRepeat"/>
      </dgm:layoutNode>
      <dgm:layoutNode name="textaccent8">
        <dgm:alg type="sp"/>
        <dgm:shape xmlns:r="http://schemas.openxmlformats.org/officeDocument/2006/relationships" r:blip="">
          <dgm:adjLst/>
        </dgm:shape>
        <dgm:presOf/>
        <dgm:constrLst/>
        <dgm:forEach name="Name58" ref="accentRepeat"/>
      </dgm:layoutNode>
    </dgm:forEach>
    <dgm:forEach name="Name59" axis="ch" ptType="sibTrans" hideLastTrans="0" st="8" cnt="1">
      <dgm:layoutNode name="image8">
        <dgm:alg type="sp"/>
        <dgm:shape xmlns:r="http://schemas.openxmlformats.org/officeDocument/2006/relationships" r:blip="">
          <dgm:adjLst/>
        </dgm:shape>
        <dgm:presOf/>
        <dgm:constrLst/>
        <dgm:forEach name="Name60" ref="imageRepeat"/>
      </dgm:layoutNode>
      <dgm:layoutNode name="imageaccent8">
        <dgm:alg type="sp"/>
        <dgm:shape xmlns:r="http://schemas.openxmlformats.org/officeDocument/2006/relationships" r:blip="">
          <dgm:adjLst/>
        </dgm:shape>
        <dgm:presOf/>
        <dgm:constrLst/>
        <dgm:forEach name="Name61" ref="accentRepeat"/>
      </dgm:layoutNode>
    </dgm:forEach>
    <dgm:forEach name="Name62" axis="ch" ptType="node" st="9" cnt="1">
      <dgm:layoutNode name="text9">
        <dgm:alg type="sp"/>
        <dgm:shape xmlns:r="http://schemas.openxmlformats.org/officeDocument/2006/relationships" r:blip="">
          <dgm:adjLst/>
        </dgm:shape>
        <dgm:presOf/>
        <dgm:constrLst/>
        <dgm:forEach name="Name63" ref="textRepeat"/>
      </dgm:layoutNode>
      <dgm:layoutNode name="textaccent9">
        <dgm:alg type="sp"/>
        <dgm:shape xmlns:r="http://schemas.openxmlformats.org/officeDocument/2006/relationships" r:blip="">
          <dgm:adjLst/>
        </dgm:shape>
        <dgm:presOf/>
        <dgm:constrLst/>
        <dgm:forEach name="Name64" ref="accentRepeat"/>
      </dgm:layoutNode>
    </dgm:forEach>
    <dgm:forEach name="Name65" axis="ch" ptType="sibTrans" hideLastTrans="0" st="9" cnt="1">
      <dgm:layoutNode name="image9">
        <dgm:alg type="sp"/>
        <dgm:shape xmlns:r="http://schemas.openxmlformats.org/officeDocument/2006/relationships" r:blip="">
          <dgm:adjLst/>
        </dgm:shape>
        <dgm:presOf/>
        <dgm:constrLst/>
        <dgm:forEach name="Name66" ref="imageRepeat"/>
      </dgm:layoutNode>
      <dgm:layoutNode name="imageaccent9">
        <dgm:alg type="sp"/>
        <dgm:shape xmlns:r="http://schemas.openxmlformats.org/officeDocument/2006/relationships" r:blip="">
          <dgm:adjLst/>
        </dgm:shape>
        <dgm:presOf/>
        <dgm:constrLst/>
        <dgm:forEach name="Name67" ref="accentRepeat"/>
      </dgm:layoutNode>
    </dgm:forEach>
    <dgm:forEach name="Name68" axis="ch" ptType="node" st="10" cnt="1">
      <dgm:layoutNode name="text10">
        <dgm:alg type="sp"/>
        <dgm:shape xmlns:r="http://schemas.openxmlformats.org/officeDocument/2006/relationships" r:blip="">
          <dgm:adjLst/>
        </dgm:shape>
        <dgm:presOf/>
        <dgm:constrLst/>
        <dgm:forEach name="Name69" ref="textRepeat"/>
      </dgm:layoutNode>
      <dgm:layoutNode name="textaccent10">
        <dgm:alg type="sp"/>
        <dgm:shape xmlns:r="http://schemas.openxmlformats.org/officeDocument/2006/relationships" r:blip="">
          <dgm:adjLst/>
        </dgm:shape>
        <dgm:presOf/>
        <dgm:constrLst/>
        <dgm:forEach name="Name70" ref="accentRepeat"/>
      </dgm:layoutNode>
    </dgm:forEach>
    <dgm:forEach name="Name71" axis="ch" ptType="sibTrans" hideLastTrans="0" st="10" cnt="1">
      <dgm:layoutNode name="image10">
        <dgm:alg type="sp"/>
        <dgm:shape xmlns:r="http://schemas.openxmlformats.org/officeDocument/2006/relationships" r:blip="">
          <dgm:adjLst/>
        </dgm:shape>
        <dgm:presOf/>
        <dgm:constrLst/>
        <dgm:forEach name="Name72" ref="imageRepeat"/>
      </dgm:layoutNode>
      <dgm:layoutNode name="imageaccent10">
        <dgm:alg type="sp"/>
        <dgm:shape xmlns:r="http://schemas.openxmlformats.org/officeDocument/2006/relationships" r:blip="">
          <dgm:adjLst/>
        </dgm:shape>
        <dgm:presOf/>
        <dgm:constrLst/>
        <dgm:forEach name="Name73" ref="accentRepeat"/>
      </dgm:layoutNode>
    </dgm:forEach>
    <dgm:forEach name="Name74" axis="ch" ptType="node" st="11" cnt="1">
      <dgm:layoutNode name="text11">
        <dgm:alg type="sp"/>
        <dgm:shape xmlns:r="http://schemas.openxmlformats.org/officeDocument/2006/relationships" r:blip="">
          <dgm:adjLst/>
        </dgm:shape>
        <dgm:presOf/>
        <dgm:constrLst/>
        <dgm:forEach name="Name75" ref="textRepeat"/>
      </dgm:layoutNode>
      <dgm:layoutNode name="textaccent1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</dgm:forEach>
    <dgm:forEach name="Name77" axis="ch" ptType="sibTrans" hideLastTrans="0" st="11" cnt="1">
      <dgm:layoutNode name="image11">
        <dgm:alg type="sp"/>
        <dgm:shape xmlns:r="http://schemas.openxmlformats.org/officeDocument/2006/relationships" r:blip="">
          <dgm:adjLst/>
        </dgm:shape>
        <dgm:presOf/>
        <dgm:constrLst/>
        <dgm:forEach name="Name78" ref="imageRepeat"/>
      </dgm:layoutNode>
      <dgm:layoutNode name="imageaccent11">
        <dgm:alg type="sp"/>
        <dgm:shape xmlns:r="http://schemas.openxmlformats.org/officeDocument/2006/relationships" r:blip="">
          <dgm:adjLst/>
        </dgm:shape>
        <dgm:presOf/>
        <dgm:constrLst/>
        <dgm:forEach name="Name79" ref="accentRepeat"/>
      </dgm:layoutNode>
    </dgm:forEach>
    <dgm:forEach name="Name80" axis="ch" ptType="node" st="12" cnt="1">
      <dgm:layoutNode name="text12">
        <dgm:alg type="sp"/>
        <dgm:shape xmlns:r="http://schemas.openxmlformats.org/officeDocument/2006/relationships" r:blip="">
          <dgm:adjLst/>
        </dgm:shape>
        <dgm:presOf/>
        <dgm:constrLst/>
        <dgm:forEach name="Name81" ref="textRepeat"/>
      </dgm:layoutNode>
      <dgm:layoutNode name="textaccent12">
        <dgm:alg type="sp"/>
        <dgm:shape xmlns:r="http://schemas.openxmlformats.org/officeDocument/2006/relationships" r:blip="">
          <dgm:adjLst/>
        </dgm:shape>
        <dgm:presOf/>
        <dgm:constrLst/>
        <dgm:forEach name="Name82" ref="accentRepeat"/>
      </dgm:layoutNode>
    </dgm:forEach>
    <dgm:forEach name="Name83" axis="ch" ptType="sibTrans" hideLastTrans="0" st="12" cnt="1">
      <dgm:layoutNode name="image12">
        <dgm:alg type="sp"/>
        <dgm:shape xmlns:r="http://schemas.openxmlformats.org/officeDocument/2006/relationships" r:blip="">
          <dgm:adjLst/>
        </dgm:shape>
        <dgm:presOf/>
        <dgm:constrLst/>
        <dgm:forEach name="Name84" ref="imageRepeat"/>
      </dgm:layoutNode>
      <dgm:layoutNode name="imageaccent12">
        <dgm:alg type="sp"/>
        <dgm:shape xmlns:r="http://schemas.openxmlformats.org/officeDocument/2006/relationships" r:blip="">
          <dgm:adjLst/>
        </dgm:shape>
        <dgm:presOf/>
        <dgm:constrLst/>
        <dgm:forEach name="Name85" ref="accentRepeat"/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HexagonCluster">
  <dgm:title val=""/>
  <dgm:desc val=""/>
  <dgm:catLst>
    <dgm:cat type="picture" pri="21000"/>
    <dgm:cat type="relationship" pri="3200"/>
    <dgm:cat type="pictureconvert" pri="2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21"/>
      <dgm:chPref val="21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3871"/>
        </dgm:alg>
        <dgm:constrLst>
          <dgm:constr type="primFontSz" for="des" ptType="node" op="equ" val="65"/>
          <dgm:constr type="l" for="ch" forName="text1" refType="w" fact="0.4525"/>
          <dgm:constr type="t" for="ch" forName="text1" refType="h" fact="0.346"/>
          <dgm:constr type="w" for="ch" forName="text1" refType="w" fact="0.5475"/>
          <dgm:constr type="h" for="ch" forName="text1" refType="h" fact="0.654"/>
          <dgm:constr type="l" for="ch" forName="textaccent1" refType="w" fact="0.4652"/>
          <dgm:constr type="t" for="ch" forName="textaccent1" refType="h" fact="0.6348"/>
          <dgm:constr type="w" for="ch" forName="textaccent1" refType="w" fact="0.0639"/>
          <dgm:constr type="h" for="ch" forName="textaccent1" refType="h" fact="0.0765"/>
          <dgm:constr type="l" for="ch" forName="image1" refType="w" fact="0"/>
          <dgm:constr type="t" for="ch" forName="image1" refType="h" fact="0"/>
          <dgm:constr type="w" for="ch" forName="image1" refType="w" fact="0.5468"/>
          <dgm:constr type="h" for="ch" forName="image1" refType="h" fact="0.6538"/>
          <dgm:constr type="l" for="ch" forName="imageaccent1" refType="w" fact="0.3702"/>
          <dgm:constr type="t" for="ch" forName="imageaccent1" refType="h" fact="0.5633"/>
          <dgm:constr type="w" for="ch" forName="imageaccent1" refType="w" fact="0.0639"/>
          <dgm:constr type="h" for="ch" forName="imageaccent1" refType="h" fact="0.0765"/>
        </dgm:constrLst>
      </dgm:if>
      <dgm:if name="Name3" axis="ch" ptType="node" func="cnt" op="equ" val="2">
        <dgm:alg type="composite">
          <dgm:param type="ar" val="2.6443"/>
        </dgm:alg>
        <dgm:constrLst>
          <dgm:constr type="primFontSz" for="des" ptType="node" op="equ" val="65"/>
          <dgm:constr type="l" for="ch" forName="text1" refType="w" fact="0.2383"/>
          <dgm:constr type="t" for="ch" forName="text1" refType="h" fact="0.3501"/>
          <dgm:constr type="w" for="ch" forName="text1" refType="w" fact="0.285"/>
          <dgm:constr type="h" for="ch" forName="text1" refType="h" fact="0.6499"/>
          <dgm:constr type="l" for="ch" forName="textaccent1" refType="w" fact="0.2472"/>
          <dgm:constr type="t" for="ch" forName="textaccent1" refType="h" fact="0.6371"/>
          <dgm:constr type="w" for="ch" forName="textaccent1" refType="w" fact="0.0333"/>
          <dgm:constr type="h" for="ch" forName="textaccent1" refType="h" fact="0.076"/>
          <dgm:constr type="l" for="ch" forName="image1" refType="w" fact="0"/>
          <dgm:constr type="t" for="ch" forName="image1" refType="h" fact="0"/>
          <dgm:constr type="w" for="ch" forName="image1" refType="w" fact="0.285"/>
          <dgm:constr type="h" for="ch" forName="image1" refType="h" fact="0.6499"/>
          <dgm:constr type="l" for="ch" forName="imageaccent1" refType="w" fact="0.1942"/>
          <dgm:constr type="t" for="ch" forName="imageaccent1" refType="h" fact="0.5602"/>
          <dgm:constr type="w" for="ch" forName="imageaccent1" refType="w" fact="0.0333"/>
          <dgm:constr type="h" for="ch" forName="imageaccent1" refType="h" fact="0.076"/>
          <dgm:constr type="l" for="ch" forName="text2" refType="w" fact="0.4767"/>
          <dgm:constr type="t" for="ch" forName="text2" refType="h" fact="0"/>
          <dgm:constr type="w" for="ch" forName="text2" refType="w" fact="0.285"/>
          <dgm:constr type="h" for="ch" forName="text2" refType="h" fact="0.6499"/>
          <dgm:constr type="l" for="ch" forName="textaccent2" refType="w" fact="0.6709"/>
          <dgm:constr type="t" for="ch" forName="textaccent2" refType="h" fact="0.5602"/>
          <dgm:constr type="w" for="ch" forName="textaccent2" refType="w" fact="0.0333"/>
          <dgm:constr type="h" for="ch" forName="textaccent2" refType="h" fact="0.076"/>
          <dgm:constr type="l" for="ch" forName="image2" refType="w" fact="0.715"/>
          <dgm:constr type="t" for="ch" forName="image2" refType="h" fact="0.3501"/>
          <dgm:constr type="w" for="ch" forName="image2" refType="w" fact="0.285"/>
          <dgm:constr type="h" for="ch" forName="image2" refType="h" fact="0.6499"/>
          <dgm:constr type="l" for="ch" forName="imageaccent2" refType="w" fact="0.7239"/>
          <dgm:constr type="t" for="ch" forName="imageaccent2" refType="h" fact="0.6371"/>
          <dgm:constr type="w" for="ch" forName="imageaccent2" refType="w" fact="0.0333"/>
          <dgm:constr type="h" for="ch" forName="imageaccent2" refType="h" fact="0.076"/>
        </dgm:constrLst>
      </dgm:if>
      <dgm:if name="Name4" axis="ch" ptType="node" func="cnt" op="equ" val="3">
        <dgm:alg type="composite">
          <dgm:param type="ar" val="1.5623"/>
        </dgm:alg>
        <dgm:constrLst>
          <dgm:constr type="primFontSz" for="des" ptType="node" op="equ" val="65"/>
          <dgm:constr type="l" for="ch" forName="text1" refType="w" fact="0.2402"/>
          <dgm:constr type="t" for="ch" forName="text1" refType="h" fact="0.6215"/>
          <dgm:constr type="w" for="ch" forName="text1" refType="w" fact="0.281"/>
          <dgm:constr type="h" for="ch" forName="text1" refType="h" fact="0.3785"/>
          <dgm:constr type="l" for="ch" forName="textaccent1" refType="w" fact="0.2475"/>
          <dgm:constr type="t" for="ch" forName="textaccent1" refType="h" fact="0.7886"/>
          <dgm:constr type="w" for="ch" forName="textaccent1" refType="w" fact="0.0329"/>
          <dgm:constr type="h" for="ch" forName="textaccent1" refType="h" fact="0.0443"/>
          <dgm:constr type="l" for="ch" forName="image1" refType="w" fact="0"/>
          <dgm:constr type="t" for="ch" forName="image1" refType="h" fact="0.4182"/>
          <dgm:constr type="w" for="ch" forName="image1" refType="w" fact="0.281"/>
          <dgm:constr type="h" for="ch" forName="image1" refType="h" fact="0.3785"/>
          <dgm:constr type="l" for="ch" forName="imageaccent1" refType="w" fact="0.1913"/>
          <dgm:constr type="t" for="ch" forName="imageaccent1" refType="h" fact="0.7467"/>
          <dgm:constr type="w" for="ch" forName="imageaccent1" refType="w" fact="0.0329"/>
          <dgm:constr type="h" for="ch" forName="imageaccent1" refType="h" fact="0.0443"/>
          <dgm:constr type="l" for="ch" forName="text2" refType="w" fact="0.4796"/>
          <dgm:constr type="t" for="ch" forName="text2" refType="h" fact="0.4137"/>
          <dgm:constr type="w" for="ch" forName="text2" refType="w" fact="0.281"/>
          <dgm:constr type="h" for="ch" forName="text2" refType="h" fact="0.3785"/>
          <dgm:constr type="l" for="ch" forName="textaccent2" refType="w" fact="0.6717"/>
          <dgm:constr type="t" for="ch" forName="textaccent2" refType="h" fact="0.7418"/>
          <dgm:constr type="w" for="ch" forName="textaccent2" refType="w" fact="0.0329"/>
          <dgm:constr type="h" for="ch" forName="textaccent2" refType="h" fact="0.0443"/>
          <dgm:constr type="l" for="ch" forName="image2" refType="w" fact="0.719"/>
          <dgm:constr type="t" for="ch" forName="image2" refType="h" fact="0.6215"/>
          <dgm:constr type="w" for="ch" forName="image2" refType="w" fact="0.281"/>
          <dgm:constr type="h" for="ch" forName="image2" refType="h" fact="0.3785"/>
          <dgm:constr type="l" for="ch" forName="imageaccent2" refType="w" fact="0.7263"/>
          <dgm:constr type="t" for="ch" forName="imageaccent2" refType="h" fact="0.7886"/>
          <dgm:constr type="w" for="ch" forName="imageaccent2" refType="w" fact="0.0329"/>
          <dgm:constr type="h" for="ch" forName="imageaccent2" refType="h" fact="0.0443"/>
          <dgm:constr type="l" for="ch" forName="text3" refType="w" fact="0.2402"/>
          <dgm:constr type="t" for="ch" forName="text3" refType="h" fact="0.2068"/>
          <dgm:constr type="w" for="ch" forName="text3" refType="w" fact="0.281"/>
          <dgm:constr type="h" for="ch" forName="text3" refType="h" fact="0.3785"/>
          <dgm:constr type="l" for="ch" forName="textaccent3" refType="w" fact="0.4307"/>
          <dgm:constr type="t" for="ch" forName="textaccent3" refType="h" fact="0.215"/>
          <dgm:constr type="w" for="ch" forName="textaccent3" refType="w" fact="0.0329"/>
          <dgm:constr type="h" for="ch" forName="textaccent3" refType="h" fact="0.0443"/>
          <dgm:constr type="l" for="ch" forName="image3" refType="w" fact="0.4796"/>
          <dgm:constr type="t" for="ch" forName="image3" refType="h" fact="0"/>
          <dgm:constr type="w" for="ch" forName="image3" refType="w" fact="0.281"/>
          <dgm:constr type="h" for="ch" forName="image3" refType="h" fact="0.3785"/>
          <dgm:constr type="l" for="ch" forName="imageaccent3" refType="w" fact="0.4879"/>
          <dgm:constr type="t" for="ch" forName="imageaccent3" refType="h" fact="0.1662"/>
          <dgm:constr type="w" for="ch" forName="imageaccent3" refType="w" fact="0.0329"/>
          <dgm:constr type="h" for="ch" forName="imageaccent3" refType="h" fact="0.0443"/>
        </dgm:constrLst>
      </dgm:if>
      <dgm:if name="Name5" axis="ch" ptType="node" func="cnt" op="equ" val="4">
        <dgm:alg type="composite">
          <dgm:param type="ar" val="1.943"/>
        </dgm:alg>
        <dgm:constrLst>
          <dgm:constr type="primFontSz" for="des" ptType="node" op="equ" val="65"/>
          <dgm:constr type="l" for="ch" forName="image2" refType="w" fact="0.5787"/>
          <dgm:constr type="t" for="ch" forName="image2" refType="h" fact="0.6208"/>
          <dgm:constr type="w" for="ch" forName="image2" refType="w" fact="0.227"/>
          <dgm:constr type="h" for="ch" forName="image2" refType="h" fact="0.3786"/>
          <dgm:constr type="l" for="ch" forName="text4" refType="w" fact="0.5787"/>
          <dgm:constr type="t" for="ch" forName="text4" refType="h" fact="0.2081"/>
          <dgm:constr type="w" for="ch" forName="text4" refType="w" fact="0.227"/>
          <dgm:constr type="h" for="ch" forName="text4" refType="h" fact="0.3786"/>
          <dgm:constr type="l" for="ch" forName="text2" refType="w" fact="0.3852"/>
          <dgm:constr type="t" for="ch" forName="text2" refType="h" fact="0.4127"/>
          <dgm:constr type="w" for="ch" forName="text2" refType="w" fact="0.227"/>
          <dgm:constr type="h" for="ch" forName="text2" refType="h" fact="0.3786"/>
          <dgm:constr type="l" for="ch" forName="image3" refType="w" fact="0.3852"/>
          <dgm:constr type="t" for="ch" forName="image3" refType="h" fact="0"/>
          <dgm:constr type="w" for="ch" forName="image3" refType="w" fact="0.227"/>
          <dgm:constr type="h" for="ch" forName="image3" refType="h" fact="0.3786"/>
          <dgm:constr type="l" for="ch" forName="text1" refType="w" fact="0.1927"/>
          <dgm:constr type="t" for="ch" forName="text1" refType="h" fact="0.6214"/>
          <dgm:constr type="w" for="ch" forName="text1" refType="w" fact="0.227"/>
          <dgm:constr type="h" for="ch" forName="text1" refType="h" fact="0.3786"/>
          <dgm:constr type="l" for="ch" forName="textaccent1" refType="w" fact="0.1998"/>
          <dgm:constr type="t" for="ch" forName="textaccent1" refType="h" fact="0.7887"/>
          <dgm:constr type="w" for="ch" forName="textaccent1" refType="w" fact="0.0265"/>
          <dgm:constr type="h" for="ch" forName="textaccent1" refType="h" fact="0.0444"/>
          <dgm:constr type="l" for="ch" forName="image1" refType="w" fact="0"/>
          <dgm:constr type="t" for="ch" forName="image1" refType="h" fact="0.4156"/>
          <dgm:constr type="w" for="ch" forName="image1" refType="w" fact="0.227"/>
          <dgm:constr type="h" for="ch" forName="image1" refType="h" fact="0.3786"/>
          <dgm:constr type="l" for="ch" forName="imageaccent1" refType="w" fact="0.1537"/>
          <dgm:constr type="t" for="ch" forName="imageaccent1" refType="h" fact="0.7417"/>
          <dgm:constr type="w" for="ch" forName="imageaccent1" refType="w" fact="0.0265"/>
          <dgm:constr type="h" for="ch" forName="imageaccent1" refType="h" fact="0.0444"/>
          <dgm:constr type="l" for="ch" forName="textaccent2" refType="w" fact="0.5407"/>
          <dgm:constr type="t" for="ch" forName="textaccent2" refType="h" fact="0.7384"/>
          <dgm:constr type="w" for="ch" forName="textaccent2" refType="w" fact="0.0265"/>
          <dgm:constr type="h" for="ch" forName="textaccent2" refType="h" fact="0.0444"/>
          <dgm:constr type="l" for="ch" forName="imageaccent2" refType="w" fact="0.5839"/>
          <dgm:constr type="t" for="ch" forName="imageaccent2" refType="h" fact="0.7904"/>
          <dgm:constr type="w" for="ch" forName="imageaccent2" refType="w" fact="0.0265"/>
          <dgm:constr type="h" for="ch" forName="imageaccent2" refType="h" fact="0.0444"/>
          <dgm:constr type="l" for="ch" forName="text3" refType="w" fact="0.1927"/>
          <dgm:constr type="t" for="ch" forName="text3" refType="h" fact="0.2087"/>
          <dgm:constr type="w" for="ch" forName="text3" refType="w" fact="0.227"/>
          <dgm:constr type="h" for="ch" forName="text3" refType="h" fact="0.3786"/>
          <dgm:constr type="l" for="ch" forName="textaccent3" refType="w" fact="0.3472"/>
          <dgm:constr type="t" for="ch" forName="textaccent3" refType="h" fact="0.2165"/>
          <dgm:constr type="w" for="ch" forName="textaccent3" refType="w" fact="0.0265"/>
          <dgm:constr type="h" for="ch" forName="textaccent3" refType="h" fact="0.0444"/>
          <dgm:constr type="l" for="ch" forName="imageaccent3" refType="w" fact="0.3904"/>
          <dgm:constr type="t" for="ch" forName="imageaccent3" refType="h" fact="0.1678"/>
          <dgm:constr type="w" for="ch" forName="imageaccent3" refType="w" fact="0.0265"/>
          <dgm:constr type="h" for="ch" forName="imageaccent3" refType="h" fact="0.0444"/>
          <dgm:constr type="l" for="ch" forName="textaccent4" refType="w" fact="0.7739"/>
          <dgm:constr type="t" for="ch" forName="textaccent4" refType="h" fact="0.3752"/>
          <dgm:constr type="w" for="ch" forName="textaccent4" refType="w" fact="0.0265"/>
          <dgm:constr type="h" for="ch" forName="textaccent4" refType="h" fact="0.0444"/>
          <dgm:constr type="l" for="ch" forName="image4" refType="w" fact="0.773"/>
          <dgm:constr type="t" for="ch" forName="image4" refType="h" fact="0.4162"/>
          <dgm:constr type="w" for="ch" forName="image4" refType="w" fact="0.227"/>
          <dgm:constr type="h" for="ch" forName="image4" refType="h" fact="0.3786"/>
          <dgm:constr type="l" for="ch" forName="imageaccent4" refType="w" fact="0.8188"/>
          <dgm:constr type="t" for="ch" forName="imageaccent4" refType="h" fact="0.4229"/>
          <dgm:constr type="w" for="ch" forName="imageaccent4" refType="w" fact="0.0265"/>
          <dgm:constr type="h" for="ch" forName="imageaccent4" refType="h" fact="0.0444"/>
        </dgm:constrLst>
      </dgm:if>
      <dgm:if name="Name6" axis="ch" ptType="node" func="cnt" op="equ" val="5">
        <dgm:alg type="composite">
          <dgm:param type="ar" val="2.3203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4193"/>
          <dgm:constr type="w" for="ch" forName="image4" refType="w" fact="0.1886"/>
          <dgm:constr type="h" for="ch" forName="image4" refType="h" fact="0.3757"/>
          <dgm:constr type="l" for="ch" forName="text5" refType="w" fact="0.6491"/>
          <dgm:constr type="t" for="ch" forName="text5" refType="h" fact="0.004"/>
          <dgm:constr type="w" for="ch" forName="text5" refType="w" fact="0.1886"/>
          <dgm:constr type="h" for="ch" forName="text5" refType="h" fact="0.3757"/>
          <dgm:constr type="l" for="ch" forName="image5" refType="w" fact="0.8114"/>
          <dgm:constr type="t" for="ch" forName="image5" refType="h" fact="0.2136"/>
          <dgm:constr type="w" for="ch" forName="image5" refType="w" fact="0.1886"/>
          <dgm:constr type="h" for="ch" forName="image5" refType="h" fact="0.3757"/>
          <dgm:constr type="l" for="ch" forName="image2" refType="w" fact="0.4868"/>
          <dgm:constr type="t" for="ch" forName="image2" refType="h" fact="0.6235"/>
          <dgm:constr type="w" for="ch" forName="image2" refType="w" fact="0.1886"/>
          <dgm:constr type="h" for="ch" forName="image2" refType="h" fact="0.3757"/>
          <dgm:constr type="l" for="ch" forName="text4" refType="w" fact="0.4868"/>
          <dgm:constr type="t" for="ch" forName="text4" refType="h" fact="0.2081"/>
          <dgm:constr type="w" for="ch" forName="text4" refType="w" fact="0.1886"/>
          <dgm:constr type="h" for="ch" forName="text4" refType="h" fact="0.3757"/>
          <dgm:constr type="l" for="ch" forName="text2" refType="w" fact="0.3246"/>
          <dgm:constr type="t" for="ch" forName="text2" refType="h" fact="0.4154"/>
          <dgm:constr type="w" for="ch" forName="text2" refType="w" fact="0.1886"/>
          <dgm:constr type="h" for="ch" forName="text2" refType="h" fact="0.3757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757"/>
          <dgm:constr type="l" for="ch" forName="text1" refType="w" fact="0.1623"/>
          <dgm:constr type="t" for="ch" forName="text1" refType="h" fact="0.6243"/>
          <dgm:constr type="w" for="ch" forName="text1" refType="w" fact="0.1886"/>
          <dgm:constr type="h" for="ch" forName="text1" refType="h" fact="0.3757"/>
          <dgm:constr type="l" for="ch" forName="text3" refType="w" fact="0.1623"/>
          <dgm:constr type="t" for="ch" forName="text3" refType="h" fact="0.2089"/>
          <dgm:constr type="w" for="ch" forName="text3" refType="w" fact="0.1886"/>
          <dgm:constr type="h" for="ch" forName="text3" refType="h" fact="0.3757"/>
          <dgm:constr type="l" for="ch" forName="textaccent1" refType="w" fact="0.1668"/>
          <dgm:constr type="t" for="ch" forName="textaccent1" refType="h" fact="0.7923"/>
          <dgm:constr type="w" for="ch" forName="textaccent1" refType="w" fact="0.022"/>
          <dgm:constr type="h" for="ch" forName="textaccent1" refType="h" fact="0.044"/>
          <dgm:constr type="l" for="ch" forName="image1" refType="w" fact="0"/>
          <dgm:constr type="t" for="ch" forName="image1" refType="h" fact="0.4166"/>
          <dgm:constr type="w" for="ch" forName="image1" refType="w" fact="0.1886"/>
          <dgm:constr type="h" for="ch" forName="image1" refType="h" fact="0.3757"/>
          <dgm:constr type="l" for="ch" forName="imageaccent1" refType="w" fact="0.1292"/>
          <dgm:constr type="t" for="ch" forName="imageaccent1" refType="h" fact="0.7424"/>
          <dgm:constr type="w" for="ch" forName="imageaccent1" refType="w" fact="0.022"/>
          <dgm:constr type="h" for="ch" forName="imageaccent1" refType="h" fact="0.044"/>
          <dgm:constr type="l" for="ch" forName="textaccent2" refType="w" fact="0.4544"/>
          <dgm:constr type="t" for="ch" forName="textaccent2" refType="h" fact="0.7404"/>
          <dgm:constr type="w" for="ch" forName="textaccent2" refType="w" fact="0.022"/>
          <dgm:constr type="h" for="ch" forName="textaccent2" refType="h" fact="0.044"/>
          <dgm:constr type="l" for="ch" forName="imageaccent2" refType="w" fact="0.4914"/>
          <dgm:constr type="t" for="ch" forName="imageaccent2" refType="h" fact="0.7907"/>
          <dgm:constr type="w" for="ch" forName="imageaccent2" refType="w" fact="0.022"/>
          <dgm:constr type="h" for="ch" forName="imageaccent2" refType="h" fact="0.044"/>
          <dgm:constr type="l" for="ch" forName="textaccent3" refType="w" fact="0.2915"/>
          <dgm:constr type="t" for="ch" forName="textaccent3" refType="h" fact="0.216"/>
          <dgm:constr type="w" for="ch" forName="textaccent3" refType="w" fact="0.022"/>
          <dgm:constr type="h" for="ch" forName="textaccent3" refType="h" fact="0.044"/>
          <dgm:constr type="l" for="ch" forName="imageaccent3" refType="w" fact="0.3299"/>
          <dgm:constr type="t" for="ch" forName="imageaccent3" refType="h" fact="0.1665"/>
          <dgm:constr type="w" for="ch" forName="imageaccent3" refType="w" fact="0.022"/>
          <dgm:constr type="h" for="ch" forName="imageaccent3" refType="h" fact="0.044"/>
          <dgm:constr type="l" for="ch" forName="textaccent4" refType="w" fact="0.65"/>
          <dgm:constr type="t" for="ch" forName="textaccent4" refType="h" fact="0.3746"/>
          <dgm:constr type="w" for="ch" forName="textaccent4" refType="w" fact="0.022"/>
          <dgm:constr type="h" for="ch" forName="textaccent4" refType="h" fact="0.044"/>
          <dgm:constr type="l" for="ch" forName="imageaccent4" refType="w" fact="0.6859"/>
          <dgm:constr type="t" for="ch" forName="imageaccent4" refType="h" fact="0.4261"/>
          <dgm:constr type="w" for="ch" forName="imageaccent4" refType="w" fact="0.022"/>
          <dgm:constr type="h" for="ch" forName="imageaccent4" refType="h" fact="0.044"/>
          <dgm:constr type="l" for="ch" forName="textaccent5" refType="w" fact="0.8123"/>
          <dgm:constr type="t" for="ch" forName="textaccent5" refType="h" fact="0.1724"/>
          <dgm:constr type="w" for="ch" forName="textaccent5" refType="w" fact="0.022"/>
          <dgm:constr type="h" for="ch" forName="textaccent5" refType="h" fact="0.044"/>
          <dgm:constr type="l" for="ch" forName="imageaccent5" refType="w" fact="0.849"/>
          <dgm:constr type="t" for="ch" forName="imageaccent5" refType="h" fact="0.222"/>
          <dgm:constr type="w" for="ch" forName="imageaccent5" refType="w" fact="0.022"/>
          <dgm:constr type="h" for="ch" forName="imageaccent5" refType="h" fact="0.044"/>
        </dgm:constrLst>
      </dgm:if>
      <dgm:if name="Name7" axis="ch" ptType="node" func="cnt" op="equ" val="6">
        <dgm:alg type="composite">
          <dgm:param type="ar" val="1.9179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3466"/>
          <dgm:constr type="w" for="ch" forName="image4" refType="w" fact="0.1886"/>
          <dgm:constr type="h" for="ch" forName="image4" refType="h" fact="0.3106"/>
          <dgm:constr type="l" for="ch" forName="text5" refType="w" fact="0.6491"/>
          <dgm:constr type="t" for="ch" forName="text5" refType="h" fact="0.0033"/>
          <dgm:constr type="w" for="ch" forName="text5" refType="w" fact="0.1886"/>
          <dgm:constr type="h" for="ch" forName="text5" refType="h" fact="0.3106"/>
          <dgm:constr type="l" for="ch" forName="image5" refType="w" fact="0.8114"/>
          <dgm:constr type="t" for="ch" forName="image5" refType="h" fact="0.1766"/>
          <dgm:constr type="w" for="ch" forName="image5" refType="w" fact="0.1886"/>
          <dgm:constr type="h" for="ch" forName="image5" refType="h" fact="0.3106"/>
          <dgm:constr type="l" for="ch" forName="image2" refType="w" fact="0.4868"/>
          <dgm:constr type="t" for="ch" forName="image2" refType="h" fact="0.5154"/>
          <dgm:constr type="w" for="ch" forName="image2" refType="w" fact="0.1886"/>
          <dgm:constr type="h" for="ch" forName="image2" refType="h" fact="0.3106"/>
          <dgm:constr type="l" for="ch" forName="text4" refType="w" fact="0.4868"/>
          <dgm:constr type="t" for="ch" forName="text4" refType="h" fact="0.172"/>
          <dgm:constr type="w" for="ch" forName="text4" refType="w" fact="0.1886"/>
          <dgm:constr type="h" for="ch" forName="text4" refType="h" fact="0.3106"/>
          <dgm:constr type="l" for="ch" forName="text2" refType="w" fact="0.3246"/>
          <dgm:constr type="t" for="ch" forName="text2" refType="h" fact="0.3434"/>
          <dgm:constr type="w" for="ch" forName="text2" refType="w" fact="0.1886"/>
          <dgm:constr type="h" for="ch" forName="text2" refType="h" fact="0.3106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106"/>
          <dgm:constr type="l" for="ch" forName="text1" refType="w" fact="0.1623"/>
          <dgm:constr type="t" for="ch" forName="text1" refType="h" fact="0.516"/>
          <dgm:constr type="w" for="ch" forName="text1" refType="w" fact="0.1886"/>
          <dgm:constr type="h" for="ch" forName="text1" refType="h" fact="0.3106"/>
          <dgm:constr type="l" for="ch" forName="text3" refType="w" fact="0.1623"/>
          <dgm:constr type="t" for="ch" forName="text3" refType="h" fact="0.1727"/>
          <dgm:constr type="w" for="ch" forName="text3" refType="w" fact="0.1886"/>
          <dgm:constr type="h" for="ch" forName="text3" refType="h" fact="0.3106"/>
          <dgm:constr type="l" for="ch" forName="textaccent1" refType="w" fact="0.1668"/>
          <dgm:constr type="t" for="ch" forName="textaccent1" refType="h" fact="0.6549"/>
          <dgm:constr type="w" for="ch" forName="textaccent1" refType="w" fact="0.022"/>
          <dgm:constr type="h" for="ch" forName="textaccent1" refType="h" fact="0.0364"/>
          <dgm:constr type="l" for="ch" forName="image1" refType="w" fact="0"/>
          <dgm:constr type="t" for="ch" forName="image1" refType="h" fact="0.3443"/>
          <dgm:constr type="w" for="ch" forName="image1" refType="w" fact="0.1886"/>
          <dgm:constr type="h" for="ch" forName="image1" refType="h" fact="0.3106"/>
          <dgm:constr type="l" for="ch" forName="imageaccent1" refType="w" fact="0.1292"/>
          <dgm:constr type="t" for="ch" forName="imageaccent1" refType="h" fact="0.6137"/>
          <dgm:constr type="w" for="ch" forName="imageaccent1" refType="w" fact="0.022"/>
          <dgm:constr type="h" for="ch" forName="imageaccent1" refType="h" fact="0.0364"/>
          <dgm:constr type="l" for="ch" forName="textaccent2" refType="w" fact="0.4544"/>
          <dgm:constr type="t" for="ch" forName="textaccent2" refType="h" fact="0.612"/>
          <dgm:constr type="w" for="ch" forName="textaccent2" refType="w" fact="0.022"/>
          <dgm:constr type="h" for="ch" forName="textaccent2" refType="h" fact="0.0364"/>
          <dgm:constr type="l" for="ch" forName="imageaccent2" refType="w" fact="0.4914"/>
          <dgm:constr type="t" for="ch" forName="imageaccent2" refType="h" fact="0.6536"/>
          <dgm:constr type="w" for="ch" forName="imageaccent2" refType="w" fact="0.022"/>
          <dgm:constr type="h" for="ch" forName="imageaccent2" refType="h" fact="0.0364"/>
          <dgm:constr type="l" for="ch" forName="textaccent3" refType="w" fact="0.2915"/>
          <dgm:constr type="t" for="ch" forName="textaccent3" refType="h" fact="0.1786"/>
          <dgm:constr type="w" for="ch" forName="textaccent3" refType="w" fact="0.022"/>
          <dgm:constr type="h" for="ch" forName="textaccent3" refType="h" fact="0.0364"/>
          <dgm:constr type="l" for="ch" forName="imageaccent3" refType="w" fact="0.3299"/>
          <dgm:constr type="t" for="ch" forName="imageaccent3" refType="h" fact="0.1376"/>
          <dgm:constr type="w" for="ch" forName="imageaccent3" refType="w" fact="0.022"/>
          <dgm:constr type="h" for="ch" forName="imageaccent3" refType="h" fact="0.0364"/>
          <dgm:constr type="l" for="ch" forName="textaccent4" refType="w" fact="0.65"/>
          <dgm:constr type="t" for="ch" forName="textaccent4" refType="h" fact="0.3096"/>
          <dgm:constr type="w" for="ch" forName="textaccent4" refType="w" fact="0.022"/>
          <dgm:constr type="h" for="ch" forName="textaccent4" refType="h" fact="0.0364"/>
          <dgm:constr type="l" for="ch" forName="imageaccent4" refType="w" fact="0.6859"/>
          <dgm:constr type="t" for="ch" forName="imageaccent4" refType="h" fact="0.3522"/>
          <dgm:constr type="w" for="ch" forName="imageaccent4" refType="w" fact="0.022"/>
          <dgm:constr type="h" for="ch" forName="imageaccent4" refType="h" fact="0.0364"/>
          <dgm:constr type="l" for="ch" forName="textaccent5" refType="w" fact="0.8123"/>
          <dgm:constr type="t" for="ch" forName="textaccent5" refType="h" fact="0.1425"/>
          <dgm:constr type="w" for="ch" forName="textaccent5" refType="w" fact="0.022"/>
          <dgm:constr type="h" for="ch" forName="textaccent5" refType="h" fact="0.0364"/>
          <dgm:constr type="l" for="ch" forName="imageaccent5" refType="w" fact="0.849"/>
          <dgm:constr type="t" for="ch" forName="imageaccent5" refType="h" fact="0.1835"/>
          <dgm:constr type="w" for="ch" forName="imageaccent5" refType="w" fact="0.022"/>
          <dgm:constr type="h" for="ch" forName="imageaccent5" refType="h" fact="0.0364"/>
          <dgm:constr type="l" for="ch" forName="image6" refType="w" fact="0.6491"/>
          <dgm:constr type="t" for="ch" forName="image6" refType="h" fact="0.6894"/>
          <dgm:constr type="w" for="ch" forName="image6" refType="w" fact="0.1886"/>
          <dgm:constr type="h" for="ch" forName="image6" refType="h" fact="0.3106"/>
          <dgm:constr type="l" for="ch" forName="text6" refType="w" fact="0.8114"/>
          <dgm:constr type="t" for="ch" forName="text6" refType="h" fact="0.5194"/>
          <dgm:constr type="w" for="ch" forName="text6" refType="w" fact="0.1886"/>
          <dgm:constr type="h" for="ch" forName="text6" refType="h" fact="0.3106"/>
          <dgm:constr type="l" for="ch" forName="imageaccent6" refType="w" fact="0.8138"/>
          <dgm:constr type="t" for="ch" forName="imageaccent6" refType="h" fact="0.8257"/>
          <dgm:constr type="w" for="ch" forName="imageaccent6" refType="w" fact="0.022"/>
          <dgm:constr type="h" for="ch" forName="imageaccent6" refType="h" fact="0.0364"/>
          <dgm:constr type="l" for="ch" forName="textaccent6" refType="w" fact="0.8488"/>
          <dgm:constr type="t" for="ch" forName="textaccent6" refType="h" fact="0.7914"/>
          <dgm:constr type="w" for="ch" forName="textaccent6" refType="w" fact="0.022"/>
          <dgm:constr type="h" for="ch" forName="textaccent6" refType="h" fact="0.0364"/>
        </dgm:constrLst>
      </dgm:if>
      <dgm:if name="Name8" axis="ch" ptType="node" func="cnt" op="equ" val="7">
        <dgm:alg type="composite">
          <dgm:param type="ar" val="1.6382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2961"/>
          <dgm:constr type="w" for="ch" forName="image4" refType="w" fact="0.1886"/>
          <dgm:constr type="h" for="ch" forName="image4" refType="h" fact="0.2653"/>
          <dgm:constr type="l" for="ch" forName="text5" refType="w" fact="0.6491"/>
          <dgm:constr type="t" for="ch" forName="text5" refType="h" fact="0.0028"/>
          <dgm:constr type="w" for="ch" forName="text5" refType="w" fact="0.1886"/>
          <dgm:constr type="h" for="ch" forName="text5" refType="h" fact="0.2653"/>
          <dgm:constr type="l" for="ch" forName="image5" refType="w" fact="0.8114"/>
          <dgm:constr type="t" for="ch" forName="image5" refType="h" fact="0.1508"/>
          <dgm:constr type="w" for="ch" forName="image5" refType="w" fact="0.1886"/>
          <dgm:constr type="h" for="ch" forName="image5" refType="h" fact="0.2653"/>
          <dgm:constr type="l" for="ch" forName="image2" refType="w" fact="0.4868"/>
          <dgm:constr type="t" for="ch" forName="image2" refType="h" fact="0.4402"/>
          <dgm:constr type="w" for="ch" forName="image2" refType="w" fact="0.1886"/>
          <dgm:constr type="h" for="ch" forName="image2" refType="h" fact="0.2653"/>
          <dgm:constr type="l" for="ch" forName="text4" refType="w" fact="0.4868"/>
          <dgm:constr type="t" for="ch" forName="text4" refType="h" fact="0.1469"/>
          <dgm:constr type="w" for="ch" forName="text4" refType="w" fact="0.1886"/>
          <dgm:constr type="h" for="ch" forName="text4" refType="h" fact="0.2653"/>
          <dgm:constr type="l" for="ch" forName="text2" refType="w" fact="0.3246"/>
          <dgm:constr type="t" for="ch" forName="text2" refType="h" fact="0.2933"/>
          <dgm:constr type="w" for="ch" forName="text2" refType="w" fact="0.1886"/>
          <dgm:constr type="h" for="ch" forName="text2" refType="h" fact="0.2653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2653"/>
          <dgm:constr type="l" for="ch" forName="text1" refType="w" fact="0.1623"/>
          <dgm:constr type="t" for="ch" forName="text1" refType="h" fact="0.4408"/>
          <dgm:constr type="w" for="ch" forName="text1" refType="w" fact="0.1886"/>
          <dgm:constr type="h" for="ch" forName="text1" refType="h" fact="0.2653"/>
          <dgm:constr type="l" for="ch" forName="text3" refType="w" fact="0.1623"/>
          <dgm:constr type="t" for="ch" forName="text3" refType="h" fact="0.1475"/>
          <dgm:constr type="w" for="ch" forName="text3" refType="w" fact="0.1886"/>
          <dgm:constr type="h" for="ch" forName="text3" refType="h" fact="0.2653"/>
          <dgm:constr type="l" for="ch" forName="textaccent1" refType="w" fact="0.1668"/>
          <dgm:constr type="t" for="ch" forName="textaccent1" refType="h" fact="0.5594"/>
          <dgm:constr type="w" for="ch" forName="textaccent1" refType="w" fact="0.022"/>
          <dgm:constr type="h" for="ch" forName="textaccent1" refType="h" fact="0.0311"/>
          <dgm:constr type="l" for="ch" forName="image1" refType="w" fact="0"/>
          <dgm:constr type="t" for="ch" forName="image1" refType="h" fact="0.2941"/>
          <dgm:constr type="w" for="ch" forName="image1" refType="w" fact="0.1886"/>
          <dgm:constr type="h" for="ch" forName="image1" refType="h" fact="0.2653"/>
          <dgm:constr type="l" for="ch" forName="imageaccent1" refType="w" fact="0.1292"/>
          <dgm:constr type="t" for="ch" forName="imageaccent1" refType="h" fact="0.5242"/>
          <dgm:constr type="w" for="ch" forName="imageaccent1" refType="w" fact="0.022"/>
          <dgm:constr type="h" for="ch" forName="imageaccent1" refType="h" fact="0.0311"/>
          <dgm:constr type="l" for="ch" forName="textaccent2" refType="w" fact="0.4544"/>
          <dgm:constr type="t" for="ch" forName="textaccent2" refType="h" fact="0.5228"/>
          <dgm:constr type="w" for="ch" forName="textaccent2" refType="w" fact="0.022"/>
          <dgm:constr type="h" for="ch" forName="textaccent2" refType="h" fact="0.0311"/>
          <dgm:constr type="l" for="ch" forName="imageaccent2" refType="w" fact="0.4914"/>
          <dgm:constr type="t" for="ch" forName="imageaccent2" refType="h" fact="0.5583"/>
          <dgm:constr type="w" for="ch" forName="imageaccent2" refType="w" fact="0.022"/>
          <dgm:constr type="h" for="ch" forName="imageaccent2" refType="h" fact="0.0311"/>
          <dgm:constr type="l" for="ch" forName="textaccent3" refType="w" fact="0.2907"/>
          <dgm:constr type="t" for="ch" forName="textaccent3" refType="h" fact="0.1511"/>
          <dgm:constr type="w" for="ch" forName="textaccent3" refType="w" fact="0.022"/>
          <dgm:constr type="h" for="ch" forName="textaccent3" refType="h" fact="0.0311"/>
          <dgm:constr type="l" for="ch" forName="imageaccent3" refType="w" fact="0.3299"/>
          <dgm:constr type="t" for="ch" forName="imageaccent3" refType="h" fact="0.1175"/>
          <dgm:constr type="w" for="ch" forName="imageaccent3" refType="w" fact="0.022"/>
          <dgm:constr type="h" for="ch" forName="imageaccent3" refType="h" fact="0.0311"/>
          <dgm:constr type="l" for="ch" forName="textaccent4" refType="w" fact="0.65"/>
          <dgm:constr type="t" for="ch" forName="textaccent4" refType="h" fact="0.2645"/>
          <dgm:constr type="w" for="ch" forName="textaccent4" refType="w" fact="0.022"/>
          <dgm:constr type="h" for="ch" forName="textaccent4" refType="h" fact="0.0311"/>
          <dgm:constr type="l" for="ch" forName="imageaccent4" refType="w" fact="0.6859"/>
          <dgm:constr type="t" for="ch" forName="imageaccent4" refType="h" fact="0.3008"/>
          <dgm:constr type="w" for="ch" forName="imageaccent4" refType="w" fact="0.022"/>
          <dgm:constr type="h" for="ch" forName="imageaccent4" refType="h" fact="0.0311"/>
          <dgm:constr type="l" for="ch" forName="textaccent5" refType="w" fact="0.8123"/>
          <dgm:constr type="t" for="ch" forName="textaccent5" refType="h" fact="0.1217"/>
          <dgm:constr type="w" for="ch" forName="textaccent5" refType="w" fact="0.022"/>
          <dgm:constr type="h" for="ch" forName="textaccent5" refType="h" fact="0.0311"/>
          <dgm:constr type="l" for="ch" forName="imageaccent5" refType="w" fact="0.849"/>
          <dgm:constr type="t" for="ch" forName="imageaccent5" refType="h" fact="0.1567"/>
          <dgm:constr type="w" for="ch" forName="imageaccent5" refType="w" fact="0.022"/>
          <dgm:constr type="h" for="ch" forName="imageaccent5" refType="h" fact="0.0311"/>
          <dgm:constr type="l" for="ch" forName="image6" refType="w" fact="0.6491"/>
          <dgm:constr type="t" for="ch" forName="image6" refType="h" fact="0.5889"/>
          <dgm:constr type="w" for="ch" forName="image6" refType="w" fact="0.1886"/>
          <dgm:constr type="h" for="ch" forName="image6" refType="h" fact="0.2653"/>
          <dgm:constr type="l" for="ch" forName="text6" refType="w" fact="0.8114"/>
          <dgm:constr type="t" for="ch" forName="text6" refType="h" fact="0.4436"/>
          <dgm:constr type="w" for="ch" forName="text6" refType="w" fact="0.1886"/>
          <dgm:constr type="h" for="ch" forName="text6" refType="h" fact="0.2653"/>
          <dgm:constr type="l" for="ch" forName="imageaccent6" refType="w" fact="0.8138"/>
          <dgm:constr type="t" for="ch" forName="imageaccent6" refType="h" fact="0.7053"/>
          <dgm:constr type="w" for="ch" forName="imageaccent6" refType="w" fact="0.022"/>
          <dgm:constr type="h" for="ch" forName="imageaccent6" refType="h" fact="0.0311"/>
          <dgm:constr type="l" for="ch" forName="textaccent6" refType="w" fact="0.8488"/>
          <dgm:constr type="t" for="ch" forName="textaccent6" refType="h" fact="0.676"/>
          <dgm:constr type="w" for="ch" forName="textaccent6" refType="w" fact="0.022"/>
          <dgm:constr type="h" for="ch" forName="textaccent6" refType="h" fact="0.0311"/>
          <dgm:constr type="l" for="ch" forName="text7" refType="w" fact="0.3244"/>
          <dgm:constr type="t" for="ch" forName="text7" refType="h" fact="0.5872"/>
          <dgm:constr type="w" for="ch" forName="text7" refType="w" fact="0.1886"/>
          <dgm:constr type="h" for="ch" forName="text7" refType="h" fact="0.2653"/>
          <dgm:constr type="l" for="ch" forName="image7" refType="w" fact="0.1622"/>
          <dgm:constr type="t" for="ch" forName="image7" refType="h" fact="0.7347"/>
          <dgm:constr type="w" for="ch" forName="image7" refType="w" fact="0.1886"/>
          <dgm:constr type="h" for="ch" forName="image7" refType="h" fact="0.2653"/>
          <dgm:constr type="l" for="ch" forName="imageaccent7" refType="w" fact="0.2905"/>
          <dgm:constr type="t" for="ch" forName="imageaccent7" refType="h" fact="0.7384"/>
          <dgm:constr type="w" for="ch" forName="imageaccent7" refType="w" fact="0.022"/>
          <dgm:constr type="h" for="ch" forName="imageaccent7" refType="h" fact="0.0311"/>
          <dgm:constr type="l" for="ch" forName="textaccent7" refType="w" fact="0.3298"/>
          <dgm:constr type="t" for="ch" forName="textaccent7" refType="h" fact="0.7048"/>
          <dgm:constr type="w" for="ch" forName="textaccent7" refType="w" fact="0.022"/>
          <dgm:constr type="h" for="ch" forName="textaccent7" refType="h" fact="0.0311"/>
        </dgm:constrLst>
      </dgm:if>
      <dgm:if name="Name9" axis="ch" ptType="node" func="cnt" op="equ" val="8">
        <dgm:alg type="composite">
          <dgm:param type="ar" val="1.8974"/>
        </dgm:alg>
        <dgm:constrLst>
          <dgm:constr type="primFontSz" for="des" ptType="node" op="equ" val="65"/>
          <dgm:constr type="l" for="ch" forName="image4" refType="w" fact="0.5589"/>
          <dgm:constr type="t" for="ch" forName="image4" refType="h" fact="0.2952"/>
          <dgm:constr type="w" for="ch" forName="image4" refType="w" fact="0.1624"/>
          <dgm:constr type="h" for="ch" forName="image4" refType="h" fact="0.2645"/>
          <dgm:constr type="l" for="ch" forName="text5" refType="w" fact="0.5589"/>
          <dgm:constr type="t" for="ch" forName="text5" refType="h" fact="0.0028"/>
          <dgm:constr type="w" for="ch" forName="text5" refType="w" fact="0.1624"/>
          <dgm:constr type="h" for="ch" forName="text5" refType="h" fact="0.2645"/>
          <dgm:constr type="l" for="ch" forName="image5" refType="w" fact="0.6986"/>
          <dgm:constr type="t" for="ch" forName="image5" refType="h" fact="0.1504"/>
          <dgm:constr type="w" for="ch" forName="image5" refType="w" fact="0.1624"/>
          <dgm:constr type="h" for="ch" forName="image5" refType="h" fact="0.2645"/>
          <dgm:constr type="l" for="ch" forName="image2" refType="w" fact="0.4192"/>
          <dgm:constr type="t" for="ch" forName="image2" refType="h" fact="0.439"/>
          <dgm:constr type="w" for="ch" forName="image2" refType="w" fact="0.1624"/>
          <dgm:constr type="h" for="ch" forName="image2" refType="h" fact="0.2645"/>
          <dgm:constr type="l" for="ch" forName="text4" refType="w" fact="0.4192"/>
          <dgm:constr type="t" for="ch" forName="text4" refType="h" fact="0.1465"/>
          <dgm:constr type="w" for="ch" forName="text4" refType="w" fact="0.1624"/>
          <dgm:constr type="h" for="ch" forName="text4" refType="h" fact="0.2645"/>
          <dgm:constr type="l" for="ch" forName="text2" refType="w" fact="0.2794"/>
          <dgm:constr type="t" for="ch" forName="text2" refType="h" fact="0.2925"/>
          <dgm:constr type="w" for="ch" forName="text2" refType="w" fact="0.1624"/>
          <dgm:constr type="h" for="ch" forName="text2" refType="h" fact="0.2645"/>
          <dgm:constr type="l" for="ch" forName="image3" refType="w" fact="0.2794"/>
          <dgm:constr type="t" for="ch" forName="image3" refType="h" fact="0"/>
          <dgm:constr type="w" for="ch" forName="image3" refType="w" fact="0.1624"/>
          <dgm:constr type="h" for="ch" forName="image3" refType="h" fact="0.2645"/>
          <dgm:constr type="l" for="ch" forName="text1" refType="w" fact="0.1397"/>
          <dgm:constr type="t" for="ch" forName="text1" refType="h" fact="0.4395"/>
          <dgm:constr type="w" for="ch" forName="text1" refType="w" fact="0.1624"/>
          <dgm:constr type="h" for="ch" forName="text1" refType="h" fact="0.2645"/>
          <dgm:constr type="l" for="ch" forName="text3" refType="w" fact="0.1397"/>
          <dgm:constr type="t" for="ch" forName="text3" refType="h" fact="0.1471"/>
          <dgm:constr type="w" for="ch" forName="text3" refType="w" fact="0.1624"/>
          <dgm:constr type="h" for="ch" forName="text3" refType="h" fact="0.2645"/>
          <dgm:constr type="l" for="ch" forName="textaccent1" refType="w" fact="0.1436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4"/>
          <dgm:constr type="h" for="ch" forName="image1" refType="h" fact="0.2645"/>
          <dgm:constr type="l" for="ch" forName="imageaccent1" refType="w" fact="0.1112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2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31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2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41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6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5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93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1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9"/>
          <dgm:constr type="t" for="ch" forName="image6" refType="h" fact="0.5872"/>
          <dgm:constr type="w" for="ch" forName="image6" refType="w" fact="0.1624"/>
          <dgm:constr type="h" for="ch" forName="image6" refType="h" fact="0.2645"/>
          <dgm:constr type="l" for="ch" forName="text6" refType="w" fact="0.6986"/>
          <dgm:constr type="t" for="ch" forName="text6" refType="h" fact="0.4424"/>
          <dgm:constr type="w" for="ch" forName="text6" refType="w" fact="0.1624"/>
          <dgm:constr type="h" for="ch" forName="text6" refType="h" fact="0.2645"/>
          <dgm:constr type="l" for="ch" forName="imageaccent6" refType="w" fact="0.7007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8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3"/>
          <dgm:constr type="t" for="ch" forName="text7" refType="h" fact="0.5856"/>
          <dgm:constr type="w" for="ch" forName="text7" refType="w" fact="0.1624"/>
          <dgm:constr type="h" for="ch" forName="text7" refType="h" fact="0.2645"/>
          <dgm:constr type="l" for="ch" forName="image7" refType="w" fact="0.1396"/>
          <dgm:constr type="t" for="ch" forName="image7" refType="h" fact="0.7326"/>
          <dgm:constr type="w" for="ch" forName="image7" refType="w" fact="0.1624"/>
          <dgm:constr type="h" for="ch" forName="image7" refType="h" fact="0.2645"/>
          <dgm:constr type="l" for="ch" forName="imageaccent7" refType="w" fact="0.2501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4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9"/>
          <dgm:constr type="t" for="ch" forName="image8" refType="h" fact="0.7355"/>
          <dgm:constr type="w" for="ch" forName="image8" refType="w" fact="0.1624"/>
          <dgm:constr type="h" for="ch" forName="image8" refType="h" fact="0.2645"/>
          <dgm:constr type="l" for="ch" forName="text8" refType="w" fact="0.8376"/>
          <dgm:constr type="t" for="ch" forName="text8" refType="h" fact="0.5906"/>
          <dgm:constr type="w" for="ch" forName="text8" refType="w" fact="0.1624"/>
          <dgm:constr type="h" for="ch" forName="text8" refType="h" fact="0.2645"/>
          <dgm:constr type="l" for="ch" forName="imageaccent8" refType="w" fact="0.8397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8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</dgm:constrLst>
      </dgm:if>
      <dgm:if name="Name10" axis="ch" ptType="node" func="cnt" op="equ" val="9">
        <dgm:alg type="composite">
          <dgm:param type="ar" val="1.8986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952"/>
          <dgm:constr type="w" for="ch" forName="image4" refType="w" fact="0.1623"/>
          <dgm:constr type="h" for="ch" forName="image4" refType="h" fact="0.2645"/>
          <dgm:constr type="l" for="ch" forName="text5" refType="w" fact="0.5585"/>
          <dgm:constr type="t" for="ch" forName="text5" refType="h" fact="0.0028"/>
          <dgm:constr type="w" for="ch" forName="text5" refType="w" fact="0.1623"/>
          <dgm:constr type="h" for="ch" forName="text5" refType="h" fact="0.2645"/>
          <dgm:constr type="l" for="ch" forName="image5" refType="w" fact="0.6982"/>
          <dgm:constr type="t" for="ch" forName="image5" refType="h" fact="0.1504"/>
          <dgm:constr type="w" for="ch" forName="image5" refType="w" fact="0.1623"/>
          <dgm:constr type="h" for="ch" forName="image5" refType="h" fact="0.2645"/>
          <dgm:constr type="l" for="ch" forName="image2" refType="w" fact="0.4189"/>
          <dgm:constr type="t" for="ch" forName="image2" refType="h" fact="0.439"/>
          <dgm:constr type="w" for="ch" forName="image2" refType="w" fact="0.1623"/>
          <dgm:constr type="h" for="ch" forName="image2" refType="h" fact="0.2645"/>
          <dgm:constr type="l" for="ch" forName="text4" refType="w" fact="0.4189"/>
          <dgm:constr type="t" for="ch" forName="text4" refType="h" fact="0.1465"/>
          <dgm:constr type="w" for="ch" forName="text4" refType="w" fact="0.1623"/>
          <dgm:constr type="h" for="ch" forName="text4" refType="h" fact="0.2645"/>
          <dgm:constr type="l" for="ch" forName="text2" refType="w" fact="0.2793"/>
          <dgm:constr type="t" for="ch" forName="text2" refType="h" fact="0.2925"/>
          <dgm:constr type="w" for="ch" forName="text2" refType="w" fact="0.1623"/>
          <dgm:constr type="h" for="ch" forName="text2" refType="h" fact="0.2645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645"/>
          <dgm:constr type="l" for="ch" forName="text1" refType="w" fact="0.1396"/>
          <dgm:constr type="t" for="ch" forName="text1" refType="h" fact="0.4395"/>
          <dgm:constr type="w" for="ch" forName="text1" refType="w" fact="0.1623"/>
          <dgm:constr type="h" for="ch" forName="text1" refType="h" fact="0.2645"/>
          <dgm:constr type="l" for="ch" forName="text3" refType="w" fact="0.1396"/>
          <dgm:constr type="t" for="ch" forName="text3" refType="h" fact="0.1471"/>
          <dgm:constr type="w" for="ch" forName="text3" refType="w" fact="0.1623"/>
          <dgm:constr type="h" for="ch" forName="text3" refType="h" fact="0.2645"/>
          <dgm:constr type="l" for="ch" forName="textaccent1" refType="w" fact="0.1435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3"/>
          <dgm:constr type="h" for="ch" forName="image1" refType="h" fact="0.2645"/>
          <dgm:constr type="l" for="ch" forName="imageaccent1" refType="w" fact="0.1111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28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1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39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3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1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89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05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5"/>
          <dgm:constr type="t" for="ch" forName="image6" refType="h" fact="0.5872"/>
          <dgm:constr type="w" for="ch" forName="image6" refType="w" fact="0.1623"/>
          <dgm:constr type="h" for="ch" forName="image6" refType="h" fact="0.2645"/>
          <dgm:constr type="l" for="ch" forName="text6" refType="w" fact="0.6982"/>
          <dgm:constr type="t" for="ch" forName="text6" refType="h" fact="0.4424"/>
          <dgm:constr type="w" for="ch" forName="text6" refType="w" fact="0.1623"/>
          <dgm:constr type="h" for="ch" forName="text6" refType="h" fact="0.2645"/>
          <dgm:constr type="l" for="ch" forName="imageaccent6" refType="w" fact="0.7002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3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2"/>
          <dgm:constr type="t" for="ch" forName="text7" refType="h" fact="0.5856"/>
          <dgm:constr type="w" for="ch" forName="text7" refType="w" fact="0.1623"/>
          <dgm:constr type="h" for="ch" forName="text7" refType="h" fact="0.2645"/>
          <dgm:constr type="l" for="ch" forName="image7" refType="w" fact="0.1395"/>
          <dgm:constr type="t" for="ch" forName="image7" refType="h" fact="0.7326"/>
          <dgm:constr type="w" for="ch" forName="image7" refType="w" fact="0.1623"/>
          <dgm:constr type="h" for="ch" forName="image7" refType="h" fact="0.2645"/>
          <dgm:constr type="l" for="ch" forName="imageaccent7" refType="w" fact="0.25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38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5"/>
          <dgm:constr type="t" for="ch" forName="image8" refType="h" fact="0.7355"/>
          <dgm:constr type="w" for="ch" forName="image8" refType="w" fact="0.1623"/>
          <dgm:constr type="h" for="ch" forName="image8" refType="h" fact="0.2645"/>
          <dgm:constr type="l" for="ch" forName="text8" refType="w" fact="0.8371"/>
          <dgm:constr type="t" for="ch" forName="text8" refType="h" fact="0.5906"/>
          <dgm:constr type="w" for="ch" forName="text8" refType="w" fact="0.1623"/>
          <dgm:constr type="h" for="ch" forName="text8" refType="h" fact="0.2645"/>
          <dgm:constr type="l" for="ch" forName="imageaccent8" refType="w" fact="0.8392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3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  <dgm:constr type="l" for="ch" forName="text9" refType="w" fact="0.8377"/>
          <dgm:constr type="t" for="ch" forName="text9" refType="h" fact="0.0057"/>
          <dgm:constr type="w" for="ch" forName="text9" refType="w" fact="0.1623"/>
          <dgm:constr type="h" for="ch" forName="text9" refType="h" fact="0.2645"/>
          <dgm:constr type="l" for="ch" forName="textaccent9" refType="w" fact="0.95"/>
          <dgm:constr type="t" for="ch" forName="textaccent9" refType="h" fact="0.2383"/>
          <dgm:constr type="w" for="ch" forName="textaccent9" refType="w" fact="0.0189"/>
          <dgm:constr type="h" for="ch" forName="textaccent9" refType="h" fact="0.031"/>
          <dgm:constr type="l" for="ch" forName="image9" refType="w" fact="0.8377"/>
          <dgm:constr type="t" for="ch" forName="image9" refType="h" fact="0.2977"/>
          <dgm:constr type="w" for="ch" forName="image9" refType="w" fact="0.1623"/>
          <dgm:constr type="h" for="ch" forName="image9" refType="h" fact="0.2645"/>
          <dgm:constr type="l" for="ch" forName="imageaccent9" refType="w" fact="0.95"/>
          <dgm:constr type="t" for="ch" forName="imageaccent9" refType="h" fact="0.2993"/>
          <dgm:constr type="w" for="ch" forName="imageaccent9" refType="w" fact="0.0189"/>
          <dgm:constr type="h" for="ch" forName="imageaccent9" refType="h" fact="0.031"/>
        </dgm:constrLst>
      </dgm:if>
      <dgm:if name="Name11" axis="ch" ptType="node" func="cnt" op="equ" val="10">
        <dgm:alg type="composite">
          <dgm:param type="ar" val="1.6608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583"/>
          <dgm:constr type="w" for="ch" forName="image4" refType="w" fact="0.1623"/>
          <dgm:constr type="h" for="ch" forName="image4" refType="h" fact="0.2314"/>
          <dgm:constr type="l" for="ch" forName="text5" refType="w" fact="0.5585"/>
          <dgm:constr type="t" for="ch" forName="text5" refType="h" fact="0.0024"/>
          <dgm:constr type="w" for="ch" forName="text5" refType="w" fact="0.1623"/>
          <dgm:constr type="h" for="ch" forName="text5" refType="h" fact="0.2314"/>
          <dgm:constr type="l" for="ch" forName="image5" refType="w" fact="0.6982"/>
          <dgm:constr type="t" for="ch" forName="image5" refType="h" fact="0.1316"/>
          <dgm:constr type="w" for="ch" forName="image5" refType="w" fact="0.1623"/>
          <dgm:constr type="h" for="ch" forName="image5" refType="h" fact="0.2314"/>
          <dgm:constr type="l" for="ch" forName="image2" refType="w" fact="0.4189"/>
          <dgm:constr type="t" for="ch" forName="image2" refType="h" fact="0.384"/>
          <dgm:constr type="w" for="ch" forName="image2" refType="w" fact="0.1623"/>
          <dgm:constr type="h" for="ch" forName="image2" refType="h" fact="0.2314"/>
          <dgm:constr type="l" for="ch" forName="text4" refType="w" fact="0.4189"/>
          <dgm:constr type="t" for="ch" forName="text4" refType="h" fact="0.1282"/>
          <dgm:constr type="w" for="ch" forName="text4" refType="w" fact="0.1623"/>
          <dgm:constr type="h" for="ch" forName="text4" refType="h" fact="0.2314"/>
          <dgm:constr type="l" for="ch" forName="text2" refType="w" fact="0.2793"/>
          <dgm:constr type="t" for="ch" forName="text2" refType="h" fact="0.2558"/>
          <dgm:constr type="w" for="ch" forName="text2" refType="w" fact="0.1623"/>
          <dgm:constr type="h" for="ch" forName="text2" refType="h" fact="0.2314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314"/>
          <dgm:constr type="l" for="ch" forName="text1" refType="w" fact="0.1396"/>
          <dgm:constr type="t" for="ch" forName="text1" refType="h" fact="0.3845"/>
          <dgm:constr type="w" for="ch" forName="text1" refType="w" fact="0.1623"/>
          <dgm:constr type="h" for="ch" forName="text1" refType="h" fact="0.2314"/>
          <dgm:constr type="l" for="ch" forName="text3" refType="w" fact="0.1396"/>
          <dgm:constr type="t" for="ch" forName="text3" refType="h" fact="0.1286"/>
          <dgm:constr type="w" for="ch" forName="text3" refType="w" fact="0.1623"/>
          <dgm:constr type="h" for="ch" forName="text3" refType="h" fact="0.2314"/>
          <dgm:constr type="l" for="ch" forName="textaccent1" refType="w" fact="0.1435"/>
          <dgm:constr type="t" for="ch" forName="textaccent1" refType="h" fact="0.488"/>
          <dgm:constr type="w" for="ch" forName="textaccent1" refType="w" fact="0.0189"/>
          <dgm:constr type="h" for="ch" forName="textaccent1" refType="h" fact="0.0271"/>
          <dgm:constr type="l" for="ch" forName="image1" refType="w" fact="0"/>
          <dgm:constr type="t" for="ch" forName="image1" refType="h" fact="0.2566"/>
          <dgm:constr type="w" for="ch" forName="image1" refType="w" fact="0.1623"/>
          <dgm:constr type="h" for="ch" forName="image1" refType="h" fact="0.2314"/>
          <dgm:constr type="l" for="ch" forName="imageaccent1" refType="w" fact="0.1111"/>
          <dgm:constr type="t" for="ch" forName="imageaccent1" refType="h" fact="0.4572"/>
          <dgm:constr type="w" for="ch" forName="imageaccent1" refType="w" fact="0.0189"/>
          <dgm:constr type="h" for="ch" forName="imageaccent1" refType="h" fact="0.0271"/>
          <dgm:constr type="l" for="ch" forName="textaccent2" refType="w" fact="0.391"/>
          <dgm:constr type="t" for="ch" forName="textaccent2" refType="h" fact="0.456"/>
          <dgm:constr type="w" for="ch" forName="textaccent2" refType="w" fact="0.0189"/>
          <dgm:constr type="h" for="ch" forName="textaccent2" refType="h" fact="0.0271"/>
          <dgm:constr type="l" for="ch" forName="imageaccent2" refType="w" fact="0.4228"/>
          <dgm:constr type="t" for="ch" forName="imageaccent2" refType="h" fact="0.487"/>
          <dgm:constr type="w" for="ch" forName="imageaccent2" refType="w" fact="0.0189"/>
          <dgm:constr type="h" for="ch" forName="imageaccent2" refType="h" fact="0.0271"/>
          <dgm:constr type="l" for="ch" forName="textaccent3" refType="w" fact="0.2501"/>
          <dgm:constr type="t" for="ch" forName="textaccent3" refType="h" fact="0.1318"/>
          <dgm:constr type="w" for="ch" forName="textaccent3" refType="w" fact="0.0189"/>
          <dgm:constr type="h" for="ch" forName="textaccent3" refType="h" fact="0.0271"/>
          <dgm:constr type="l" for="ch" forName="imageaccent3" refType="w" fact="0.2839"/>
          <dgm:constr type="t" for="ch" forName="imageaccent3" refType="h" fact="0.1025"/>
          <dgm:constr type="w" for="ch" forName="imageaccent3" refType="w" fact="0.0189"/>
          <dgm:constr type="h" for="ch" forName="imageaccent3" refType="h" fact="0.0271"/>
          <dgm:constr type="l" for="ch" forName="textaccent4" refType="w" fact="0.5593"/>
          <dgm:constr type="t" for="ch" forName="textaccent4" refType="h" fact="0.2307"/>
          <dgm:constr type="w" for="ch" forName="textaccent4" refType="w" fact="0.0189"/>
          <dgm:constr type="h" for="ch" forName="textaccent4" refType="h" fact="0.0271"/>
          <dgm:constr type="l" for="ch" forName="imageaccent4" refType="w" fact="0.5901"/>
          <dgm:constr type="t" for="ch" forName="imageaccent4" refType="h" fact="0.2624"/>
          <dgm:constr type="w" for="ch" forName="imageaccent4" refType="w" fact="0.0189"/>
          <dgm:constr type="h" for="ch" forName="imageaccent4" refType="h" fact="0.0271"/>
          <dgm:constr type="l" for="ch" forName="textaccent5" refType="w" fact="0.6989"/>
          <dgm:constr type="t" for="ch" forName="textaccent5" refType="h" fact="0.1062"/>
          <dgm:constr type="w" for="ch" forName="textaccent5" refType="w" fact="0.0189"/>
          <dgm:constr type="h" for="ch" forName="textaccent5" refType="h" fact="0.0271"/>
          <dgm:constr type="l" for="ch" forName="imageaccent5" refType="w" fact="0.7305"/>
          <dgm:constr type="t" for="ch" forName="imageaccent5" refType="h" fact="0.1367"/>
          <dgm:constr type="w" for="ch" forName="imageaccent5" refType="w" fact="0.0189"/>
          <dgm:constr type="h" for="ch" forName="imageaccent5" refType="h" fact="0.0271"/>
          <dgm:constr type="l" for="ch" forName="image6" refType="w" fact="0.5585"/>
          <dgm:constr type="t" for="ch" forName="image6" refType="h" fact="0.5137"/>
          <dgm:constr type="w" for="ch" forName="image6" refType="w" fact="0.1623"/>
          <dgm:constr type="h" for="ch" forName="image6" refType="h" fact="0.2314"/>
          <dgm:constr type="l" for="ch" forName="text6" refType="w" fact="0.6982"/>
          <dgm:constr type="t" for="ch" forName="text6" refType="h" fact="0.387"/>
          <dgm:constr type="w" for="ch" forName="text6" refType="w" fact="0.1623"/>
          <dgm:constr type="h" for="ch" forName="text6" refType="h" fact="0.2314"/>
          <dgm:constr type="l" for="ch" forName="imageaccent6" refType="w" fact="0.7002"/>
          <dgm:constr type="t" for="ch" forName="imageaccent6" refType="h" fact="0.6152"/>
          <dgm:constr type="w" for="ch" forName="imageaccent6" refType="w" fact="0.0189"/>
          <dgm:constr type="h" for="ch" forName="imageaccent6" refType="h" fact="0.0271"/>
          <dgm:constr type="l" for="ch" forName="textaccent6" refType="w" fact="0.7303"/>
          <dgm:constr type="t" for="ch" forName="textaccent6" refType="h" fact="0.5897"/>
          <dgm:constr type="w" for="ch" forName="textaccent6" refType="w" fact="0.0189"/>
          <dgm:constr type="h" for="ch" forName="textaccent6" refType="h" fact="0.0271"/>
          <dgm:constr type="l" for="ch" forName="text7" refType="w" fact="0.2792"/>
          <dgm:constr type="t" for="ch" forName="text7" refType="h" fact="0.5122"/>
          <dgm:constr type="w" for="ch" forName="text7" refType="w" fact="0.1623"/>
          <dgm:constr type="h" for="ch" forName="text7" refType="h" fact="0.2314"/>
          <dgm:constr type="l" for="ch" forName="image7" refType="w" fact="0.1395"/>
          <dgm:constr type="t" for="ch" forName="image7" refType="h" fact="0.6409"/>
          <dgm:constr type="w" for="ch" forName="image7" refType="w" fact="0.1623"/>
          <dgm:constr type="h" for="ch" forName="image7" refType="h" fact="0.2314"/>
          <dgm:constr type="l" for="ch" forName="imageaccent7" refType="w" fact="0.25"/>
          <dgm:constr type="t" for="ch" forName="imageaccent7" refType="h" fact="0.6441"/>
          <dgm:constr type="w" for="ch" forName="imageaccent7" refType="w" fact="0.0189"/>
          <dgm:constr type="h" for="ch" forName="imageaccent7" refType="h" fact="0.0271"/>
          <dgm:constr type="l" for="ch" forName="textaccent7" refType="w" fact="0.2838"/>
          <dgm:constr type="t" for="ch" forName="textaccent7" refType="h" fact="0.6148"/>
          <dgm:constr type="w" for="ch" forName="textaccent7" refType="w" fact="0.0189"/>
          <dgm:constr type="h" for="ch" forName="textaccent7" refType="h" fact="0.0271"/>
          <dgm:constr type="l" for="ch" forName="image8" refType="w" fact="0.6975"/>
          <dgm:constr type="t" for="ch" forName="image8" refType="h" fact="0.6433"/>
          <dgm:constr type="w" for="ch" forName="image8" refType="w" fact="0.1623"/>
          <dgm:constr type="h" for="ch" forName="image8" refType="h" fact="0.2314"/>
          <dgm:constr type="l" for="ch" forName="text8" refType="w" fact="0.8371"/>
          <dgm:constr type="t" for="ch" forName="text8" refType="h" fact="0.5167"/>
          <dgm:constr type="w" for="ch" forName="text8" refType="w" fact="0.1623"/>
          <dgm:constr type="h" for="ch" forName="text8" refType="h" fact="0.2314"/>
          <dgm:constr type="l" for="ch" forName="imageaccent8" refType="w" fact="0.8392"/>
          <dgm:constr type="t" for="ch" forName="imageaccent8" refType="h" fact="0.7449"/>
          <dgm:constr type="w" for="ch" forName="imageaccent8" refType="w" fact="0.0189"/>
          <dgm:constr type="h" for="ch" forName="imageaccent8" refType="h" fact="0.0271"/>
          <dgm:constr type="l" for="ch" forName="textaccent8" refType="w" fact="0.8693"/>
          <dgm:constr type="t" for="ch" forName="textaccent8" refType="h" fact="0.7194"/>
          <dgm:constr type="w" for="ch" forName="textaccent8" refType="w" fact="0.0189"/>
          <dgm:constr type="h" for="ch" forName="textaccent8" refType="h" fact="0.0271"/>
          <dgm:constr type="l" for="ch" forName="text9" refType="w" fact="0.8377"/>
          <dgm:constr type="t" for="ch" forName="text9" refType="h" fact="0.005"/>
          <dgm:constr type="w" for="ch" forName="text9" refType="w" fact="0.1623"/>
          <dgm:constr type="h" for="ch" forName="text9" refType="h" fact="0.2314"/>
          <dgm:constr type="l" for="ch" forName="textaccent9" refType="w" fact="0.95"/>
          <dgm:constr type="t" for="ch" forName="textaccent9" refType="h" fact="0.2084"/>
          <dgm:constr type="w" for="ch" forName="textaccent9" refType="w" fact="0.0189"/>
          <dgm:constr type="h" for="ch" forName="textaccent9" refType="h" fact="0.0271"/>
          <dgm:constr type="l" for="ch" forName="image9" refType="w" fact="0.8377"/>
          <dgm:constr type="t" for="ch" forName="image9" refType="h" fact="0.2604"/>
          <dgm:constr type="w" for="ch" forName="image9" refType="w" fact="0.1623"/>
          <dgm:constr type="h" for="ch" forName="image9" refType="h" fact="0.2314"/>
          <dgm:constr type="l" for="ch" forName="imageaccent9" refType="w" fact="0.95"/>
          <dgm:constr type="t" for="ch" forName="imageaccent9" refType="h" fact="0.2618"/>
          <dgm:constr type="w" for="ch" forName="imageaccent9" refType="w" fact="0.0189"/>
          <dgm:constr type="h" for="ch" forName="imageaccent9" refType="h" fact="0.0271"/>
          <dgm:constr type="l" for="ch" forName="image10" refType="w" fact="0.2786"/>
          <dgm:constr type="t" for="ch" forName="image10" refType="h" fact="0.7686"/>
          <dgm:constr type="w" for="ch" forName="image10" refType="w" fact="0.1623"/>
          <dgm:constr type="h" for="ch" forName="image10" refType="h" fact="0.2314"/>
          <dgm:constr type="l" for="ch" forName="text10" refType="w" fact="0.4183"/>
          <dgm:constr type="t" for="ch" forName="text10" refType="h" fact="0.6419"/>
          <dgm:constr type="w" for="ch" forName="text10" refType="w" fact="0.1623"/>
          <dgm:constr type="h" for="ch" forName="text10" refType="h" fact="0.2314"/>
          <dgm:constr type="l" for="ch" forName="imageaccent10" refType="w" fact="0.4203"/>
          <dgm:constr type="t" for="ch" forName="imageaccent10" refType="h" fact="0.8701"/>
          <dgm:constr type="w" for="ch" forName="imageaccent10" refType="w" fact="0.0189"/>
          <dgm:constr type="h" for="ch" forName="imageaccent10" refType="h" fact="0.0271"/>
          <dgm:constr type="l" for="ch" forName="textaccent10" refType="w" fact="0.4504"/>
          <dgm:constr type="t" for="ch" forName="textaccent10" refType="h" fact="0.8446"/>
          <dgm:constr type="w" for="ch" forName="textaccent10" refType="w" fact="0.0189"/>
          <dgm:constr type="h" for="ch" forName="textaccent10" refType="h" fact="0.0271"/>
        </dgm:constrLst>
      </dgm:if>
      <dgm:if name="Name12" axis="ch" ptType="node" func="cnt" op="equ" val="11">
        <dgm:alg type="composite">
          <dgm:param type="ar" val="1.4704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287"/>
          <dgm:constr type="w" for="ch" forName="image4" refType="w" fact="0.1623"/>
          <dgm:constr type="h" for="ch" forName="image4" refType="h" fact="0.2049"/>
          <dgm:constr type="l" for="ch" forName="text5" refType="w" fact="0.5585"/>
          <dgm:constr type="t" for="ch" forName="text5" refType="h" fact="0.0022"/>
          <dgm:constr type="w" for="ch" forName="text5" refType="w" fact="0.1623"/>
          <dgm:constr type="h" for="ch" forName="text5" refType="h" fact="0.2049"/>
          <dgm:constr type="l" for="ch" forName="image5" refType="w" fact="0.6982"/>
          <dgm:constr type="t" for="ch" forName="image5" refType="h" fact="0.1165"/>
          <dgm:constr type="w" for="ch" forName="image5" refType="w" fact="0.1623"/>
          <dgm:constr type="h" for="ch" forName="image5" refType="h" fact="0.2049"/>
          <dgm:constr type="l" for="ch" forName="image2" refType="w" fact="0.4189"/>
          <dgm:constr type="t" for="ch" forName="image2" refType="h" fact="0.34"/>
          <dgm:constr type="w" for="ch" forName="image2" refType="w" fact="0.1623"/>
          <dgm:constr type="h" for="ch" forName="image2" refType="h" fact="0.2049"/>
          <dgm:constr type="l" for="ch" forName="text4" refType="w" fact="0.4189"/>
          <dgm:constr type="t" for="ch" forName="text4" refType="h" fact="0.1135"/>
          <dgm:constr type="w" for="ch" forName="text4" refType="w" fact="0.1623"/>
          <dgm:constr type="h" for="ch" forName="text4" refType="h" fact="0.2049"/>
          <dgm:constr type="l" for="ch" forName="text2" refType="w" fact="0.2793"/>
          <dgm:constr type="t" for="ch" forName="text2" refType="h" fact="0.2265"/>
          <dgm:constr type="w" for="ch" forName="text2" refType="w" fact="0.1623"/>
          <dgm:constr type="h" for="ch" forName="text2" refType="h" fact="0.2049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049"/>
          <dgm:constr type="l" for="ch" forName="text1" refType="w" fact="0.1396"/>
          <dgm:constr type="t" for="ch" forName="text1" refType="h" fact="0.3404"/>
          <dgm:constr type="w" for="ch" forName="text1" refType="w" fact="0.1623"/>
          <dgm:constr type="h" for="ch" forName="text1" refType="h" fact="0.2049"/>
          <dgm:constr type="l" for="ch" forName="text3" refType="w" fact="0.1396"/>
          <dgm:constr type="t" for="ch" forName="text3" refType="h" fact="0.1139"/>
          <dgm:constr type="w" for="ch" forName="text3" refType="w" fact="0.1623"/>
          <dgm:constr type="h" for="ch" forName="text3" refType="h" fact="0.2049"/>
          <dgm:constr type="l" for="ch" forName="textaccent1" refType="w" fact="0.1435"/>
          <dgm:constr type="t" for="ch" forName="textaccent1" refType="h" fact="0.432"/>
          <dgm:constr type="w" for="ch" forName="textaccent1" refType="w" fact="0.0189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623"/>
          <dgm:constr type="h" for="ch" forName="image1" refType="h" fact="0.2049"/>
          <dgm:constr type="l" for="ch" forName="imageaccent1" refType="w" fact="0.1111"/>
          <dgm:constr type="t" for="ch" forName="imageaccent1" refType="h" fact="0.4048"/>
          <dgm:constr type="w" for="ch" forName="imageaccent1" refType="w" fact="0.0189"/>
          <dgm:constr type="h" for="ch" forName="imageaccent1" refType="h" fact="0.024"/>
          <dgm:constr type="l" for="ch" forName="textaccent2" refType="w" fact="0.391"/>
          <dgm:constr type="t" for="ch" forName="textaccent2" refType="h" fact="0.4038"/>
          <dgm:constr type="w" for="ch" forName="textaccent2" refType="w" fact="0.0189"/>
          <dgm:constr type="h" for="ch" forName="textaccent2" refType="h" fact="0.024"/>
          <dgm:constr type="l" for="ch" forName="imageaccent2" refType="w" fact="0.4228"/>
          <dgm:constr type="t" for="ch" forName="imageaccent2" refType="h" fact="0.4312"/>
          <dgm:constr type="w" for="ch" forName="imageaccent2" refType="w" fact="0.0189"/>
          <dgm:constr type="h" for="ch" forName="imageaccent2" refType="h" fact="0.024"/>
          <dgm:constr type="l" for="ch" forName="textaccent3" refType="w" fact="0.2501"/>
          <dgm:constr type="t" for="ch" forName="textaccent3" refType="h" fact="0.1167"/>
          <dgm:constr type="w" for="ch" forName="textaccent3" refType="w" fact="0.0189"/>
          <dgm:constr type="h" for="ch" forName="textaccent3" refType="h" fact="0.024"/>
          <dgm:constr type="l" for="ch" forName="imageaccent3" refType="w" fact="0.2839"/>
          <dgm:constr type="t" for="ch" forName="imageaccent3" refType="h" fact="0.0908"/>
          <dgm:constr type="w" for="ch" forName="imageaccent3" refType="w" fact="0.0189"/>
          <dgm:constr type="h" for="ch" forName="imageaccent3" refType="h" fact="0.024"/>
          <dgm:constr type="l" for="ch" forName="textaccent4" refType="w" fact="0.5593"/>
          <dgm:constr type="t" for="ch" forName="textaccent4" refType="h" fact="0.2042"/>
          <dgm:constr type="w" for="ch" forName="textaccent4" refType="w" fact="0.0189"/>
          <dgm:constr type="h" for="ch" forName="textaccent4" refType="h" fact="0.024"/>
          <dgm:constr type="l" for="ch" forName="imageaccent4" refType="w" fact="0.5901"/>
          <dgm:constr type="t" for="ch" forName="imageaccent4" refType="h" fact="0.2323"/>
          <dgm:constr type="w" for="ch" forName="imageaccent4" refType="w" fact="0.0189"/>
          <dgm:constr type="h" for="ch" forName="imageaccent4" refType="h" fact="0.024"/>
          <dgm:constr type="l" for="ch" forName="textaccent5" refType="w" fact="0.6989"/>
          <dgm:constr type="t" for="ch" forName="textaccent5" refType="h" fact="0.094"/>
          <dgm:constr type="w" for="ch" forName="textaccent5" refType="w" fact="0.0189"/>
          <dgm:constr type="h" for="ch" forName="textaccent5" refType="h" fact="0.024"/>
          <dgm:constr type="l" for="ch" forName="imageaccent5" refType="w" fact="0.7305"/>
          <dgm:constr type="t" for="ch" forName="imageaccent5" refType="h" fact="0.121"/>
          <dgm:constr type="w" for="ch" forName="imageaccent5" refType="w" fact="0.0189"/>
          <dgm:constr type="h" for="ch" forName="imageaccent5" refType="h" fact="0.024"/>
          <dgm:constr type="l" for="ch" forName="image6" refType="w" fact="0.5585"/>
          <dgm:constr type="t" for="ch" forName="image6" refType="h" fact="0.4548"/>
          <dgm:constr type="w" for="ch" forName="image6" refType="w" fact="0.1623"/>
          <dgm:constr type="h" for="ch" forName="image6" refType="h" fact="0.2049"/>
          <dgm:constr type="l" for="ch" forName="text6" refType="w" fact="0.6982"/>
          <dgm:constr type="t" for="ch" forName="text6" refType="h" fact="0.3426"/>
          <dgm:constr type="w" for="ch" forName="text6" refType="w" fact="0.1623"/>
          <dgm:constr type="h" for="ch" forName="text6" refType="h" fact="0.2049"/>
          <dgm:constr type="l" for="ch" forName="imageaccent6" refType="w" fact="0.7002"/>
          <dgm:constr type="t" for="ch" forName="imageaccent6" refType="h" fact="0.5447"/>
          <dgm:constr type="w" for="ch" forName="imageaccent6" refType="w" fact="0.0189"/>
          <dgm:constr type="h" for="ch" forName="imageaccent6" refType="h" fact="0.024"/>
          <dgm:constr type="l" for="ch" forName="textaccent6" refType="w" fact="0.7303"/>
          <dgm:constr type="t" for="ch" forName="textaccent6" refType="h" fact="0.5221"/>
          <dgm:constr type="w" for="ch" forName="textaccent6" refType="w" fact="0.0189"/>
          <dgm:constr type="h" for="ch" forName="textaccent6" refType="h" fact="0.024"/>
          <dgm:constr type="l" for="ch" forName="text7" refType="w" fact="0.2792"/>
          <dgm:constr type="t" for="ch" forName="text7" refType="h" fact="0.4535"/>
          <dgm:constr type="w" for="ch" forName="text7" refType="w" fact="0.1623"/>
          <dgm:constr type="h" for="ch" forName="text7" refType="h" fact="0.2049"/>
          <dgm:constr type="l" for="ch" forName="image7" refType="w" fact="0.1395"/>
          <dgm:constr type="t" for="ch" forName="image7" refType="h" fact="0.5674"/>
          <dgm:constr type="w" for="ch" forName="image7" refType="w" fact="0.1623"/>
          <dgm:constr type="h" for="ch" forName="image7" refType="h" fact="0.2049"/>
          <dgm:constr type="l" for="ch" forName="imageaccent7" refType="w" fact="0.25"/>
          <dgm:constr type="t" for="ch" forName="imageaccent7" refType="h" fact="0.5703"/>
          <dgm:constr type="w" for="ch" forName="imageaccent7" refType="w" fact="0.0189"/>
          <dgm:constr type="h" for="ch" forName="imageaccent7" refType="h" fact="0.024"/>
          <dgm:constr type="l" for="ch" forName="textaccent7" refType="w" fact="0.2838"/>
          <dgm:constr type="t" for="ch" forName="textaccent7" refType="h" fact="0.5443"/>
          <dgm:constr type="w" for="ch" forName="textaccent7" refType="w" fact="0.0189"/>
          <dgm:constr type="h" for="ch" forName="textaccent7" refType="h" fact="0.024"/>
          <dgm:constr type="l" for="ch" forName="image8" refType="w" fact="0.6975"/>
          <dgm:constr type="t" for="ch" forName="image8" refType="h" fact="0.5696"/>
          <dgm:constr type="w" for="ch" forName="image8" refType="w" fact="0.1623"/>
          <dgm:constr type="h" for="ch" forName="image8" refType="h" fact="0.2049"/>
          <dgm:constr type="l" for="ch" forName="text8" refType="w" fact="0.8371"/>
          <dgm:constr type="t" for="ch" forName="text8" refType="h" fact="0.4574"/>
          <dgm:constr type="w" for="ch" forName="text8" refType="w" fact="0.1623"/>
          <dgm:constr type="h" for="ch" forName="text8" refType="h" fact="0.2049"/>
          <dgm:constr type="l" for="ch" forName="imageaccent8" refType="w" fact="0.8392"/>
          <dgm:constr type="t" for="ch" forName="imageaccent8" refType="h" fact="0.6595"/>
          <dgm:constr type="w" for="ch" forName="imageaccent8" refType="w" fact="0.0189"/>
          <dgm:constr type="h" for="ch" forName="imageaccent8" refType="h" fact="0.024"/>
          <dgm:constr type="l" for="ch" forName="textaccent8" refType="w" fact="0.8693"/>
          <dgm:constr type="t" for="ch" forName="textaccent8" refType="h" fact="0.6369"/>
          <dgm:constr type="w" for="ch" forName="textaccent8" refType="w" fact="0.0189"/>
          <dgm:constr type="h" for="ch" forName="textaccent8" refType="h" fact="0.024"/>
          <dgm:constr type="l" for="ch" forName="text9" refType="w" fact="0.8377"/>
          <dgm:constr type="t" for="ch" forName="text9" refType="h" fact="0.0044"/>
          <dgm:constr type="w" for="ch" forName="text9" refType="w" fact="0.1623"/>
          <dgm:constr type="h" for="ch" forName="text9" refType="h" fact="0.2049"/>
          <dgm:constr type="l" for="ch" forName="textaccent9" refType="w" fact="0.95"/>
          <dgm:constr type="t" for="ch" forName="textaccent9" refType="h" fact="0.1846"/>
          <dgm:constr type="w" for="ch" forName="textaccent9" refType="w" fact="0.0189"/>
          <dgm:constr type="h" for="ch" forName="textaccent9" refType="h" fact="0.024"/>
          <dgm:constr type="l" for="ch" forName="image9" refType="w" fact="0.8377"/>
          <dgm:constr type="t" for="ch" forName="image9" refType="h" fact="0.2306"/>
          <dgm:constr type="w" for="ch" forName="image9" refType="w" fact="0.1623"/>
          <dgm:constr type="h" for="ch" forName="image9" refType="h" fact="0.2049"/>
          <dgm:constr type="l" for="ch" forName="imageaccent9" refType="w" fact="0.95"/>
          <dgm:constr type="t" for="ch" forName="imageaccent9" refType="h" fact="0.2318"/>
          <dgm:constr type="w" for="ch" forName="imageaccent9" refType="w" fact="0.0189"/>
          <dgm:constr type="h" for="ch" forName="imageaccent9" refType="h" fact="0.024"/>
          <dgm:constr type="l" for="ch" forName="image10" refType="w" fact="0.2786"/>
          <dgm:constr type="t" for="ch" forName="image10" refType="h" fact="0.6805"/>
          <dgm:constr type="w" for="ch" forName="image10" refType="w" fact="0.1623"/>
          <dgm:constr type="h" for="ch" forName="image10" refType="h" fact="0.2049"/>
          <dgm:constr type="l" for="ch" forName="text10" refType="w" fact="0.4183"/>
          <dgm:constr type="t" for="ch" forName="text10" refType="h" fact="0.5683"/>
          <dgm:constr type="w" for="ch" forName="text10" refType="w" fact="0.1623"/>
          <dgm:constr type="h" for="ch" forName="text10" refType="h" fact="0.2049"/>
          <dgm:constr type="l" for="ch" forName="imageaccent10" refType="w" fact="0.4203"/>
          <dgm:constr type="t" for="ch" forName="imageaccent10" refType="h" fact="0.7704"/>
          <dgm:constr type="w" for="ch" forName="imageaccent10" refType="w" fact="0.0189"/>
          <dgm:constr type="h" for="ch" forName="imageaccent10" refType="h" fact="0.024"/>
          <dgm:constr type="l" for="ch" forName="textaccent10" refType="w" fact="0.4504"/>
          <dgm:constr type="t" for="ch" forName="textaccent10" refType="h" fact="0.7478"/>
          <dgm:constr type="w" for="ch" forName="textaccent10" refType="w" fact="0.0189"/>
          <dgm:constr type="h" for="ch" forName="textaccent10" refType="h" fact="0.024"/>
          <dgm:constr type="l" for="ch" forName="text11" refType="w" fact="0.6971"/>
          <dgm:constr type="t" for="ch" forName="text11" refType="h" fact="0.7951"/>
          <dgm:constr type="w" for="ch" forName="text11" refType="w" fact="0.1623"/>
          <dgm:constr type="h" for="ch" forName="text11" refType="h" fact="0.2049"/>
          <dgm:constr type="l" for="ch" forName="image11" refType="w" fact="0.5575"/>
          <dgm:constr type="t" for="ch" forName="image11" refType="h" fact="0.6816"/>
          <dgm:constr type="w" for="ch" forName="image11" refType="w" fact="0.1623"/>
          <dgm:constr type="h" for="ch" forName="image11" refType="h" fact="0.2049"/>
          <dgm:constr type="l" for="ch" forName="imageaccent11" refType="w" fact="0.6692"/>
          <dgm:constr type="t" for="ch" forName="imageaccent11" refType="h" fact="0.8589"/>
          <dgm:constr type="w" for="ch" forName="imageaccent11" refType="w" fact="0.0189"/>
          <dgm:constr type="h" for="ch" forName="imageaccent11" refType="h" fact="0.024"/>
          <dgm:constr type="l" for="ch" forName="textaccent11" refType="w" fact="0.701"/>
          <dgm:constr type="t" for="ch" forName="textaccent11" refType="h" fact="0.8863"/>
          <dgm:constr type="w" for="ch" forName="textaccent11" refType="w" fact="0.0189"/>
          <dgm:constr type="h" for="ch" forName="textaccent11" refType="h" fact="0.024"/>
        </dgm:constrLst>
      </dgm:if>
      <dgm:else name="Name13">
        <dgm:alg type="composite">
          <dgm:param type="ar" val="1.675"/>
        </dgm:alg>
        <dgm:constrLst>
          <dgm:constr type="primFontSz" for="des" ptType="node" op="equ" val="65"/>
          <dgm:constr type="l" for="ch" forName="image4" refType="w" fact="0.4903"/>
          <dgm:constr type="t" for="ch" forName="image4" refType="h" fact="0.2287"/>
          <dgm:constr type="w" for="ch" forName="image4" refType="w" fact="0.1425"/>
          <dgm:constr type="h" for="ch" forName="image4" refType="h" fact="0.2049"/>
          <dgm:constr type="l" for="ch" forName="text5" refType="w" fact="0.4903"/>
          <dgm:constr type="t" for="ch" forName="text5" refType="h" fact="0.0022"/>
          <dgm:constr type="w" for="ch" forName="text5" refType="w" fact="0.1425"/>
          <dgm:constr type="h" for="ch" forName="text5" refType="h" fact="0.2049"/>
          <dgm:constr type="l" for="ch" forName="image5" refType="w" fact="0.6129"/>
          <dgm:constr type="t" for="ch" forName="image5" refType="h" fact="0.1165"/>
          <dgm:constr type="w" for="ch" forName="image5" refType="w" fact="0.1425"/>
          <dgm:constr type="h" for="ch" forName="image5" refType="h" fact="0.2049"/>
          <dgm:constr type="l" for="ch" forName="image2" refType="w" fact="0.3677"/>
          <dgm:constr type="t" for="ch" forName="image2" refType="h" fact="0.34"/>
          <dgm:constr type="w" for="ch" forName="image2" refType="w" fact="0.1425"/>
          <dgm:constr type="h" for="ch" forName="image2" refType="h" fact="0.2049"/>
          <dgm:constr type="l" for="ch" forName="text4" refType="w" fact="0.3677"/>
          <dgm:constr type="t" for="ch" forName="text4" refType="h" fact="0.1135"/>
          <dgm:constr type="w" for="ch" forName="text4" refType="w" fact="0.1425"/>
          <dgm:constr type="h" for="ch" forName="text4" refType="h" fact="0.2049"/>
          <dgm:constr type="l" for="ch" forName="text2" refType="w" fact="0.2452"/>
          <dgm:constr type="t" for="ch" forName="text2" refType="h" fact="0.2265"/>
          <dgm:constr type="w" for="ch" forName="text2" refType="w" fact="0.1425"/>
          <dgm:constr type="h" for="ch" forName="text2" refType="h" fact="0.2049"/>
          <dgm:constr type="l" for="ch" forName="image3" refType="w" fact="0.2452"/>
          <dgm:constr type="t" for="ch" forName="image3" refType="h" fact="0"/>
          <dgm:constr type="w" for="ch" forName="image3" refType="w" fact="0.1425"/>
          <dgm:constr type="h" for="ch" forName="image3" refType="h" fact="0.2049"/>
          <dgm:constr type="l" for="ch" forName="text1" refType="w" fact="0.1226"/>
          <dgm:constr type="t" for="ch" forName="text1" refType="h" fact="0.3404"/>
          <dgm:constr type="w" for="ch" forName="text1" refType="w" fact="0.1425"/>
          <dgm:constr type="h" for="ch" forName="text1" refType="h" fact="0.2049"/>
          <dgm:constr type="l" for="ch" forName="text3" refType="w" fact="0.1226"/>
          <dgm:constr type="t" for="ch" forName="text3" refType="h" fact="0.1139"/>
          <dgm:constr type="w" for="ch" forName="text3" refType="w" fact="0.1425"/>
          <dgm:constr type="h" for="ch" forName="text3" refType="h" fact="0.2049"/>
          <dgm:constr type="l" for="ch" forName="textaccent1" refType="w" fact="0.126"/>
          <dgm:constr type="t" for="ch" forName="textaccent1" refType="h" fact="0.432"/>
          <dgm:constr type="w" for="ch" forName="textaccent1" refType="w" fact="0.0166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425"/>
          <dgm:constr type="h" for="ch" forName="image1" refType="h" fact="0.2049"/>
          <dgm:constr type="l" for="ch" forName="imageaccent1" refType="w" fact="0.0976"/>
          <dgm:constr type="t" for="ch" forName="imageaccent1" refType="h" fact="0.4048"/>
          <dgm:constr type="w" for="ch" forName="imageaccent1" refType="w" fact="0.0166"/>
          <dgm:constr type="h" for="ch" forName="imageaccent1" refType="h" fact="0.024"/>
          <dgm:constr type="l" for="ch" forName="textaccent2" refType="w" fact="0.3432"/>
          <dgm:constr type="t" for="ch" forName="textaccent2" refType="h" fact="0.4038"/>
          <dgm:constr type="w" for="ch" forName="textaccent2" refType="w" fact="0.0166"/>
          <dgm:constr type="h" for="ch" forName="textaccent2" refType="h" fact="0.024"/>
          <dgm:constr type="l" for="ch" forName="imageaccent2" refType="w" fact="0.3712"/>
          <dgm:constr type="t" for="ch" forName="imageaccent2" refType="h" fact="0.4312"/>
          <dgm:constr type="w" for="ch" forName="imageaccent2" refType="w" fact="0.0166"/>
          <dgm:constr type="h" for="ch" forName="imageaccent2" refType="h" fact="0.024"/>
          <dgm:constr type="l" for="ch" forName="textaccent3" refType="w" fact="0.2196"/>
          <dgm:constr type="t" for="ch" forName="textaccent3" refType="h" fact="0.1167"/>
          <dgm:constr type="w" for="ch" forName="textaccent3" refType="w" fact="0.0166"/>
          <dgm:constr type="h" for="ch" forName="textaccent3" refType="h" fact="0.024"/>
          <dgm:constr type="l" for="ch" forName="imageaccent3" refType="w" fact="0.2492"/>
          <dgm:constr type="t" for="ch" forName="imageaccent3" refType="h" fact="0.0908"/>
          <dgm:constr type="w" for="ch" forName="imageaccent3" refType="w" fact="0.0166"/>
          <dgm:constr type="h" for="ch" forName="imageaccent3" refType="h" fact="0.024"/>
          <dgm:constr type="l" for="ch" forName="textaccent4" refType="w" fact="0.491"/>
          <dgm:constr type="t" for="ch" forName="textaccent4" refType="h" fact="0.2042"/>
          <dgm:constr type="w" for="ch" forName="textaccent4" refType="w" fact="0.0166"/>
          <dgm:constr type="h" for="ch" forName="textaccent4" refType="h" fact="0.024"/>
          <dgm:constr type="l" for="ch" forName="imageaccent4" refType="w" fact="0.5181"/>
          <dgm:constr type="t" for="ch" forName="imageaccent4" refType="h" fact="0.2323"/>
          <dgm:constr type="w" for="ch" forName="imageaccent4" refType="w" fact="0.0166"/>
          <dgm:constr type="h" for="ch" forName="imageaccent4" refType="h" fact="0.024"/>
          <dgm:constr type="l" for="ch" forName="textaccent5" refType="w" fact="0.6136"/>
          <dgm:constr type="t" for="ch" forName="textaccent5" refType="h" fact="0.094"/>
          <dgm:constr type="w" for="ch" forName="textaccent5" refType="w" fact="0.0166"/>
          <dgm:constr type="h" for="ch" forName="textaccent5" refType="h" fact="0.024"/>
          <dgm:constr type="l" for="ch" forName="imageaccent5" refType="w" fact="0.6413"/>
          <dgm:constr type="t" for="ch" forName="imageaccent5" refType="h" fact="0.121"/>
          <dgm:constr type="w" for="ch" forName="imageaccent5" refType="w" fact="0.0166"/>
          <dgm:constr type="h" for="ch" forName="imageaccent5" refType="h" fact="0.024"/>
          <dgm:constr type="l" for="ch" forName="image6" refType="w" fact="0.4903"/>
          <dgm:constr type="t" for="ch" forName="image6" refType="h" fact="0.4548"/>
          <dgm:constr type="w" for="ch" forName="image6" refType="w" fact="0.1425"/>
          <dgm:constr type="h" for="ch" forName="image6" refType="h" fact="0.2049"/>
          <dgm:constr type="l" for="ch" forName="text6" refType="w" fact="0.6129"/>
          <dgm:constr type="t" for="ch" forName="text6" refType="h" fact="0.3426"/>
          <dgm:constr type="w" for="ch" forName="text6" refType="w" fact="0.1425"/>
          <dgm:constr type="h" for="ch" forName="text6" refType="h" fact="0.2049"/>
          <dgm:constr type="l" for="ch" forName="imageaccent6" refType="w" fact="0.6147"/>
          <dgm:constr type="t" for="ch" forName="imageaccent6" refType="h" fact="0.5447"/>
          <dgm:constr type="w" for="ch" forName="imageaccent6" refType="w" fact="0.0166"/>
          <dgm:constr type="h" for="ch" forName="imageaccent6" refType="h" fact="0.024"/>
          <dgm:constr type="l" for="ch" forName="textaccent6" refType="w" fact="0.6411"/>
          <dgm:constr type="t" for="ch" forName="textaccent6" refType="h" fact="0.5221"/>
          <dgm:constr type="w" for="ch" forName="textaccent6" refType="w" fact="0.0166"/>
          <dgm:constr type="h" for="ch" forName="textaccent6" refType="h" fact="0.024"/>
          <dgm:constr type="l" for="ch" forName="text7" refType="w" fact="0.2451"/>
          <dgm:constr type="t" for="ch" forName="text7" refType="h" fact="0.4535"/>
          <dgm:constr type="w" for="ch" forName="text7" refType="w" fact="0.1425"/>
          <dgm:constr type="h" for="ch" forName="text7" refType="h" fact="0.2049"/>
          <dgm:constr type="l" for="ch" forName="image7" refType="w" fact="0.1225"/>
          <dgm:constr type="t" for="ch" forName="image7" refType="h" fact="0.5674"/>
          <dgm:constr type="w" for="ch" forName="image7" refType="w" fact="0.1425"/>
          <dgm:constr type="h" for="ch" forName="image7" refType="h" fact="0.2049"/>
          <dgm:constr type="l" for="ch" forName="imageaccent7" refType="w" fact="0.2195"/>
          <dgm:constr type="t" for="ch" forName="imageaccent7" refType="h" fact="0.5703"/>
          <dgm:constr type="w" for="ch" forName="imageaccent7" refType="w" fact="0.0166"/>
          <dgm:constr type="h" for="ch" forName="imageaccent7" refType="h" fact="0.024"/>
          <dgm:constr type="l" for="ch" forName="textaccent7" refType="w" fact="0.2491"/>
          <dgm:constr type="t" for="ch" forName="textaccent7" refType="h" fact="0.5443"/>
          <dgm:constr type="w" for="ch" forName="textaccent7" refType="w" fact="0.0166"/>
          <dgm:constr type="h" for="ch" forName="textaccent7" refType="h" fact="0.024"/>
          <dgm:constr type="l" for="ch" forName="image8" refType="w" fact="0.6123"/>
          <dgm:constr type="t" for="ch" forName="image8" refType="h" fact="0.5696"/>
          <dgm:constr type="w" for="ch" forName="image8" refType="w" fact="0.1425"/>
          <dgm:constr type="h" for="ch" forName="image8" refType="h" fact="0.2049"/>
          <dgm:constr type="l" for="ch" forName="text8" refType="w" fact="0.7349"/>
          <dgm:constr type="t" for="ch" forName="text8" refType="h" fact="0.4574"/>
          <dgm:constr type="w" for="ch" forName="text8" refType="w" fact="0.1425"/>
          <dgm:constr type="h" for="ch" forName="text8" refType="h" fact="0.2049"/>
          <dgm:constr type="l" for="ch" forName="imageaccent8" refType="w" fact="0.7367"/>
          <dgm:constr type="t" for="ch" forName="imageaccent8" refType="h" fact="0.6595"/>
          <dgm:constr type="w" for="ch" forName="imageaccent8" refType="w" fact="0.0166"/>
          <dgm:constr type="h" for="ch" forName="imageaccent8" refType="h" fact="0.024"/>
          <dgm:constr type="l" for="ch" forName="textaccent8" refType="w" fact="0.7631"/>
          <dgm:constr type="t" for="ch" forName="textaccent8" refType="h" fact="0.6369"/>
          <dgm:constr type="w" for="ch" forName="textaccent8" refType="w" fact="0.0166"/>
          <dgm:constr type="h" for="ch" forName="textaccent8" refType="h" fact="0.024"/>
          <dgm:constr type="l" for="ch" forName="text9" refType="w" fact="0.7354"/>
          <dgm:constr type="t" for="ch" forName="text9" refType="h" fact="0.0044"/>
          <dgm:constr type="w" for="ch" forName="text9" refType="w" fact="0.1425"/>
          <dgm:constr type="h" for="ch" forName="text9" refType="h" fact="0.2049"/>
          <dgm:constr type="l" for="ch" forName="textaccent9" refType="w" fact="0.8339"/>
          <dgm:constr type="t" for="ch" forName="textaccent9" refType="h" fact="0.1846"/>
          <dgm:constr type="w" for="ch" forName="textaccent9" refType="w" fact="0.0166"/>
          <dgm:constr type="h" for="ch" forName="textaccent9" refType="h" fact="0.024"/>
          <dgm:constr type="l" for="ch" forName="image9" refType="w" fact="0.7354"/>
          <dgm:constr type="t" for="ch" forName="image9" refType="h" fact="0.2306"/>
          <dgm:constr type="w" for="ch" forName="image9" refType="w" fact="0.1425"/>
          <dgm:constr type="h" for="ch" forName="image9" refType="h" fact="0.2049"/>
          <dgm:constr type="l" for="ch" forName="imageaccent9" refType="w" fact="0.8339"/>
          <dgm:constr type="t" for="ch" forName="imageaccent9" refType="h" fact="0.2318"/>
          <dgm:constr type="w" for="ch" forName="imageaccent9" refType="w" fact="0.0166"/>
          <dgm:constr type="h" for="ch" forName="imageaccent9" refType="h" fact="0.024"/>
          <dgm:constr type="l" for="ch" forName="image10" refType="w" fact="0.2446"/>
          <dgm:constr type="t" for="ch" forName="image10" refType="h" fact="0.6805"/>
          <dgm:constr type="w" for="ch" forName="image10" refType="w" fact="0.1425"/>
          <dgm:constr type="h" for="ch" forName="image10" refType="h" fact="0.2049"/>
          <dgm:constr type="l" for="ch" forName="text10" refType="w" fact="0.3672"/>
          <dgm:constr type="t" for="ch" forName="text10" refType="h" fact="0.5683"/>
          <dgm:constr type="w" for="ch" forName="text10" refType="w" fact="0.1425"/>
          <dgm:constr type="h" for="ch" forName="text10" refType="h" fact="0.2049"/>
          <dgm:constr type="l" for="ch" forName="imageaccent10" refType="w" fact="0.369"/>
          <dgm:constr type="t" for="ch" forName="imageaccent10" refType="h" fact="0.7704"/>
          <dgm:constr type="w" for="ch" forName="imageaccent10" refType="w" fact="0.0166"/>
          <dgm:constr type="h" for="ch" forName="imageaccent10" refType="h" fact="0.024"/>
          <dgm:constr type="l" for="ch" forName="textaccent10" refType="w" fact="0.3954"/>
          <dgm:constr type="t" for="ch" forName="textaccent10" refType="h" fact="0.7478"/>
          <dgm:constr type="w" for="ch" forName="textaccent10" refType="w" fact="0.0166"/>
          <dgm:constr type="h" for="ch" forName="textaccent10" refType="h" fact="0.024"/>
          <dgm:constr type="l" for="ch" forName="text11" refType="w" fact="0.612"/>
          <dgm:constr type="t" for="ch" forName="text11" refType="h" fact="0.7951"/>
          <dgm:constr type="w" for="ch" forName="text11" refType="w" fact="0.1425"/>
          <dgm:constr type="h" for="ch" forName="text11" refType="h" fact="0.2049"/>
          <dgm:constr type="l" for="ch" forName="image11" refType="w" fact="0.4894"/>
          <dgm:constr type="t" for="ch" forName="image11" refType="h" fact="0.6816"/>
          <dgm:constr type="w" for="ch" forName="image11" refType="w" fact="0.1425"/>
          <dgm:constr type="h" for="ch" forName="image11" refType="h" fact="0.2049"/>
          <dgm:constr type="l" for="ch" forName="imageaccent11" refType="w" fact="0.5874"/>
          <dgm:constr type="t" for="ch" forName="imageaccent11" refType="h" fact="0.8589"/>
          <dgm:constr type="w" for="ch" forName="imageaccent11" refType="w" fact="0.0166"/>
          <dgm:constr type="h" for="ch" forName="imageaccent11" refType="h" fact="0.024"/>
          <dgm:constr type="l" for="ch" forName="textaccent11" refType="w" fact="0.6154"/>
          <dgm:constr type="t" for="ch" forName="textaccent11" refType="h" fact="0.8863"/>
          <dgm:constr type="w" for="ch" forName="textaccent11" refType="w" fact="0.0166"/>
          <dgm:constr type="h" for="ch" forName="textaccent11" refType="h" fact="0.024"/>
          <dgm:constr type="l" for="ch" forName="text12" refType="w" fact="0.735"/>
          <dgm:constr type="t" for="ch" forName="text12" refType="h" fact="0.684"/>
          <dgm:constr type="w" for="ch" forName="text12" refType="w" fact="0.1425"/>
          <dgm:constr type="h" for="ch" forName="text12" refType="h" fact="0.2049"/>
          <dgm:constr type="l" for="ch" forName="image12" refType="w" fact="0.8575"/>
          <dgm:constr type="t" for="ch" forName="image12" refType="h" fact="0.5718"/>
          <dgm:constr type="w" for="ch" forName="image12" refType="w" fact="0.1425"/>
          <dgm:constr type="h" for="ch" forName="image12" refType="h" fact="0.2049"/>
          <dgm:constr type="l" for="ch" forName="textaccent12" refType="w" fact="0.8594"/>
          <dgm:constr type="t" for="ch" forName="textaccent12" refType="h" fact="0.7739"/>
          <dgm:constr type="w" for="ch" forName="textaccent12" refType="w" fact="0.0166"/>
          <dgm:constr type="h" for="ch" forName="textaccent12" refType="h" fact="0.024"/>
          <dgm:constr type="l" for="ch" forName="imageaccent12" refType="w" fact="0.8858"/>
          <dgm:constr type="t" for="ch" forName="imageaccent12" refType="h" fact="0.7513"/>
          <dgm:constr type="w" for="ch" forName="imageaccent12" refType="w" fact="0.0166"/>
          <dgm:constr type="h" for="ch" forName="imageaccent12" refType="h" fact="0.024"/>
        </dgm:constrLst>
      </dgm:else>
    </dgm:choose>
    <dgm:forEach name="wrapper" axis="self" ptType="parTrans">
      <dgm:forEach name="wrapper2" axis="self" ptType="sibTrans" st="2">
        <dgm:forEach name="textRepeat" axis="self">
          <dgm:layoutNode name="textRepeatNode" styleLbl="alignNode1">
            <dgm:varLst>
              <dgm:chMax val="0"/>
              <dgm:chPref val="0"/>
              <dgm:bulletEnabled val="1"/>
            </dgm:varLst>
            <dgm:alg type="tx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.1"/>
              <dgm:constr type="bMarg" refType="primFontSz" fact="0.1"/>
            </dgm:constrLst>
            <dgm:ruleLst>
              <dgm:rule type="primFontSz" val="5" fact="NaN" max="NaN"/>
            </dgm:ruleLst>
          </dgm:layoutNode>
        </dgm:forEach>
        <dgm:forEach name="accentRepeat" axis="self">
          <dgm:layoutNode name="accentRepeatNode" styleLbl="solidAlignAcc1">
            <dgm:alg type="sp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/>
          </dgm:layoutNode>
        </dgm:forEach>
        <dgm:forEach name="imageRepeat" axis="self">
          <dgm:layoutNode name="imageRepeatNode" styleLbl="alignAcc1">
            <dgm:alg type="sp"/>
            <dgm:shape xmlns:r="http://schemas.openxmlformats.org/officeDocument/2006/relationships" type="hexagon" r:blip="" blipPhldr="1">
              <dgm:adjLst>
                <dgm:adj idx="1" val="0.25"/>
                <dgm:adj idx="2" val="1.1547"/>
              </dgm:adjLst>
            </dgm:shape>
            <dgm:presOf axis="self"/>
          </dgm:layoutNode>
        </dgm:forEach>
      </dgm:forEach>
    </dgm:forEach>
    <dgm:forEach name="Name14" axis="ch" ptType="node" cnt="1">
      <dgm:layoutNode name="text1">
        <dgm:alg type="sp"/>
        <dgm:shape xmlns:r="http://schemas.openxmlformats.org/officeDocument/2006/relationships" r:blip="">
          <dgm:adjLst/>
        </dgm:shape>
        <dgm:presOf/>
        <dgm:constrLst/>
        <dgm:forEach name="Name15" ref="textRepeat"/>
      </dgm:layoutNode>
      <dgm:layoutNode name="textaccent1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"/>
      </dgm:layoutNode>
    </dgm:forEach>
    <dgm:forEach name="Name17" axis="ch" ptType="sibTrans" hideLastTrans="0" cnt="1">
      <dgm:layoutNode name="image1">
        <dgm:alg type="sp"/>
        <dgm:shape xmlns:r="http://schemas.openxmlformats.org/officeDocument/2006/relationships" r:blip="">
          <dgm:adjLst/>
        </dgm:shape>
        <dgm:presOf/>
        <dgm:constrLst/>
        <dgm:forEach name="Name18" ref="imageRepeat"/>
      </dgm:layoutNode>
      <dgm:layoutNode name="imageaccent1">
        <dgm:alg type="sp"/>
        <dgm:shape xmlns:r="http://schemas.openxmlformats.org/officeDocument/2006/relationships" r:blip="">
          <dgm:adjLst/>
        </dgm:shape>
        <dgm:presOf/>
        <dgm:constrLst/>
        <dgm:forEach name="Name19" ref="accentRepeat"/>
      </dgm:layoutNode>
    </dgm:forEach>
    <dgm:forEach name="Name20" axis="ch" ptType="node" st="2" cnt="1">
      <dgm:layoutNode name="text2">
        <dgm:alg type="sp"/>
        <dgm:shape xmlns:r="http://schemas.openxmlformats.org/officeDocument/2006/relationships" r:blip="">
          <dgm:adjLst/>
        </dgm:shape>
        <dgm:presOf/>
        <dgm:constrLst/>
        <dgm:forEach name="Name21" ref="textRepeat"/>
      </dgm:layoutNode>
      <dgm:layoutNode name="textaccent2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"/>
      </dgm:layoutNode>
    </dgm:forEach>
    <dgm:forEach name="Name23" axis="ch" ptType="sibTrans" hideLastTrans="0" st="2" cnt="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24" ref="imageRepeat"/>
      </dgm:layoutNode>
      <dgm:layoutNode name="imageaccent2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"/>
      </dgm:layoutNode>
    </dgm:forEach>
    <dgm:forEach name="Name26" axis="ch" ptType="node" st="3" cnt="1">
      <dgm:layoutNode name="text3">
        <dgm:alg type="sp"/>
        <dgm:shape xmlns:r="http://schemas.openxmlformats.org/officeDocument/2006/relationships" r:blip="">
          <dgm:adjLst/>
        </dgm:shape>
        <dgm:presOf/>
        <dgm:constrLst/>
        <dgm:forEach name="Name27" ref="textRepeat"/>
      </dgm:layoutNode>
      <dgm:layoutNode name="textaccent3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</dgm:forEach>
    <dgm:forEach name="Name29" axis="ch" ptType="sibTrans" hideLastTrans="0" st="3" cnt="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30" ref="imageRepeat"/>
      </dgm:layoutNode>
      <dgm:layoutNode name="imageaccent3">
        <dgm:alg type="sp"/>
        <dgm:shape xmlns:r="http://schemas.openxmlformats.org/officeDocument/2006/relationships" r:blip="">
          <dgm:adjLst/>
        </dgm:shape>
        <dgm:presOf/>
        <dgm:constrLst/>
        <dgm:forEach name="Name31" ref="accentRepeat"/>
      </dgm:layoutNode>
    </dgm:forEach>
    <dgm:forEach name="Name32" axis="ch" ptType="node" st="4" cnt="1">
      <dgm:layoutNode name="text4">
        <dgm:alg type="sp"/>
        <dgm:shape xmlns:r="http://schemas.openxmlformats.org/officeDocument/2006/relationships" r:blip="">
          <dgm:adjLst/>
        </dgm:shape>
        <dgm:presOf/>
        <dgm:constrLst/>
        <dgm:forEach name="Name33" ref="textRepeat"/>
      </dgm:layoutNode>
      <dgm:layoutNode name="textaccent4">
        <dgm:alg type="sp"/>
        <dgm:shape xmlns:r="http://schemas.openxmlformats.org/officeDocument/2006/relationships" r:blip="">
          <dgm:adjLst/>
        </dgm:shape>
        <dgm:presOf/>
        <dgm:constrLst/>
        <dgm:forEach name="Name34" ref="accentRepeat"/>
      </dgm:layoutNode>
    </dgm:forEach>
    <dgm:forEach name="Name35" axis="ch" ptType="sibTrans" hideLastTrans="0" st="4" cnt="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36" ref="imageRepeat"/>
      </dgm:layoutNode>
      <dgm:layoutNode name="imageaccent4">
        <dgm:alg type="sp"/>
        <dgm:shape xmlns:r="http://schemas.openxmlformats.org/officeDocument/2006/relationships" r:blip="">
          <dgm:adjLst/>
        </dgm:shape>
        <dgm:presOf/>
        <dgm:constrLst/>
        <dgm:forEach name="Name37" ref="accentRepeat"/>
      </dgm:layoutNode>
    </dgm:forEach>
    <dgm:forEach name="Name38" axis="ch" ptType="node" st="5" cnt="1">
      <dgm:layoutNode name="text5">
        <dgm:alg type="sp"/>
        <dgm:shape xmlns:r="http://schemas.openxmlformats.org/officeDocument/2006/relationships" r:blip="">
          <dgm:adjLst/>
        </dgm:shape>
        <dgm:presOf/>
        <dgm:constrLst/>
        <dgm:forEach name="Name39" ref="textRepeat"/>
      </dgm:layoutNode>
      <dgm:layoutNode name="text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</dgm:forEach>
    <dgm:forEach name="Name41" axis="ch" ptType="sibTrans" hideLastTrans="0" st="5" cnt="1">
      <dgm:layoutNode name="image5">
        <dgm:alg type="sp"/>
        <dgm:shape xmlns:r="http://schemas.openxmlformats.org/officeDocument/2006/relationships" r:blip="">
          <dgm:adjLst/>
        </dgm:shape>
        <dgm:presOf/>
        <dgm:constrLst/>
        <dgm:forEach name="Name42" ref="imageRepeat"/>
      </dgm:layoutNode>
      <dgm:layoutNode name="imageaccent5">
        <dgm:alg type="sp"/>
        <dgm:shape xmlns:r="http://schemas.openxmlformats.org/officeDocument/2006/relationships" r:blip="">
          <dgm:adjLst/>
        </dgm:shape>
        <dgm:presOf/>
        <dgm:constrLst/>
        <dgm:forEach name="Name43" ref="accentRepeat"/>
      </dgm:layoutNode>
    </dgm:forEach>
    <dgm:forEach name="Name44" axis="ch" ptType="node" st="6" cnt="1">
      <dgm:layoutNode name="text6">
        <dgm:alg type="sp"/>
        <dgm:shape xmlns:r="http://schemas.openxmlformats.org/officeDocument/2006/relationships" r:blip="">
          <dgm:adjLst/>
        </dgm:shape>
        <dgm:presOf/>
        <dgm:constrLst/>
        <dgm:forEach name="Name45" ref="textRepeat"/>
      </dgm:layoutNode>
      <dgm:layoutNode name="textaccent6">
        <dgm:alg type="sp"/>
        <dgm:shape xmlns:r="http://schemas.openxmlformats.org/officeDocument/2006/relationships" r:blip="">
          <dgm:adjLst/>
        </dgm:shape>
        <dgm:presOf/>
        <dgm:constrLst/>
        <dgm:forEach name="Name46" ref="accentRepeat"/>
      </dgm:layoutNode>
    </dgm:forEach>
    <dgm:forEach name="Name47" axis="ch" ptType="sibTrans" hideLastTrans="0" st="6" cnt="1">
      <dgm:layoutNode name="image6">
        <dgm:alg type="sp"/>
        <dgm:shape xmlns:r="http://schemas.openxmlformats.org/officeDocument/2006/relationships" r:blip="">
          <dgm:adjLst/>
        </dgm:shape>
        <dgm:presOf/>
        <dgm:constrLst/>
        <dgm:forEach name="Name48" ref="imageRepeat"/>
      </dgm:layoutNode>
      <dgm:layoutNode name="imageaccent6">
        <dgm:alg type="sp"/>
        <dgm:shape xmlns:r="http://schemas.openxmlformats.org/officeDocument/2006/relationships" r:blip="">
          <dgm:adjLst/>
        </dgm:shape>
        <dgm:presOf/>
        <dgm:constrLst/>
        <dgm:forEach name="Name49" ref="accentRepeat"/>
      </dgm:layoutNode>
    </dgm:forEach>
    <dgm:forEach name="Name50" axis="ch" ptType="node" st="7" cnt="1">
      <dgm:layoutNode name="text7">
        <dgm:alg type="sp"/>
        <dgm:shape xmlns:r="http://schemas.openxmlformats.org/officeDocument/2006/relationships" r:blip="">
          <dgm:adjLst/>
        </dgm:shape>
        <dgm:presOf/>
        <dgm:constrLst/>
        <dgm:forEach name="Name51" ref="textRepeat"/>
      </dgm:layoutNode>
      <dgm:layoutNode name="textaccent7">
        <dgm:alg type="sp"/>
        <dgm:shape xmlns:r="http://schemas.openxmlformats.org/officeDocument/2006/relationships" r:blip="">
          <dgm:adjLst/>
        </dgm:shape>
        <dgm:presOf/>
        <dgm:constrLst/>
        <dgm:forEach name="Name52" ref="accentRepeat"/>
      </dgm:layoutNode>
    </dgm:forEach>
    <dgm:forEach name="Name53" axis="ch" ptType="sibTrans" hideLastTrans="0" st="7" cnt="1">
      <dgm:layoutNode name="image7">
        <dgm:alg type="sp"/>
        <dgm:shape xmlns:r="http://schemas.openxmlformats.org/officeDocument/2006/relationships" r:blip="">
          <dgm:adjLst/>
        </dgm:shape>
        <dgm:presOf/>
        <dgm:constrLst/>
        <dgm:forEach name="Name54" ref="imageRepeat"/>
      </dgm:layoutNode>
      <dgm:layoutNode name="imageaccent7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</dgm:forEach>
    <dgm:forEach name="Name56" axis="ch" ptType="node" st="8" cnt="1">
      <dgm:layoutNode name="text8">
        <dgm:alg type="sp"/>
        <dgm:shape xmlns:r="http://schemas.openxmlformats.org/officeDocument/2006/relationships" r:blip="">
          <dgm:adjLst/>
        </dgm:shape>
        <dgm:presOf/>
        <dgm:constrLst/>
        <dgm:forEach name="Name57" ref="textRepeat"/>
      </dgm:layoutNode>
      <dgm:layoutNode name="textaccent8">
        <dgm:alg type="sp"/>
        <dgm:shape xmlns:r="http://schemas.openxmlformats.org/officeDocument/2006/relationships" r:blip="">
          <dgm:adjLst/>
        </dgm:shape>
        <dgm:presOf/>
        <dgm:constrLst/>
        <dgm:forEach name="Name58" ref="accentRepeat"/>
      </dgm:layoutNode>
    </dgm:forEach>
    <dgm:forEach name="Name59" axis="ch" ptType="sibTrans" hideLastTrans="0" st="8" cnt="1">
      <dgm:layoutNode name="image8">
        <dgm:alg type="sp"/>
        <dgm:shape xmlns:r="http://schemas.openxmlformats.org/officeDocument/2006/relationships" r:blip="">
          <dgm:adjLst/>
        </dgm:shape>
        <dgm:presOf/>
        <dgm:constrLst/>
        <dgm:forEach name="Name60" ref="imageRepeat"/>
      </dgm:layoutNode>
      <dgm:layoutNode name="imageaccent8">
        <dgm:alg type="sp"/>
        <dgm:shape xmlns:r="http://schemas.openxmlformats.org/officeDocument/2006/relationships" r:blip="">
          <dgm:adjLst/>
        </dgm:shape>
        <dgm:presOf/>
        <dgm:constrLst/>
        <dgm:forEach name="Name61" ref="accentRepeat"/>
      </dgm:layoutNode>
    </dgm:forEach>
    <dgm:forEach name="Name62" axis="ch" ptType="node" st="9" cnt="1">
      <dgm:layoutNode name="text9">
        <dgm:alg type="sp"/>
        <dgm:shape xmlns:r="http://schemas.openxmlformats.org/officeDocument/2006/relationships" r:blip="">
          <dgm:adjLst/>
        </dgm:shape>
        <dgm:presOf/>
        <dgm:constrLst/>
        <dgm:forEach name="Name63" ref="textRepeat"/>
      </dgm:layoutNode>
      <dgm:layoutNode name="textaccent9">
        <dgm:alg type="sp"/>
        <dgm:shape xmlns:r="http://schemas.openxmlformats.org/officeDocument/2006/relationships" r:blip="">
          <dgm:adjLst/>
        </dgm:shape>
        <dgm:presOf/>
        <dgm:constrLst/>
        <dgm:forEach name="Name64" ref="accentRepeat"/>
      </dgm:layoutNode>
    </dgm:forEach>
    <dgm:forEach name="Name65" axis="ch" ptType="sibTrans" hideLastTrans="0" st="9" cnt="1">
      <dgm:layoutNode name="image9">
        <dgm:alg type="sp"/>
        <dgm:shape xmlns:r="http://schemas.openxmlformats.org/officeDocument/2006/relationships" r:blip="">
          <dgm:adjLst/>
        </dgm:shape>
        <dgm:presOf/>
        <dgm:constrLst/>
        <dgm:forEach name="Name66" ref="imageRepeat"/>
      </dgm:layoutNode>
      <dgm:layoutNode name="imageaccent9">
        <dgm:alg type="sp"/>
        <dgm:shape xmlns:r="http://schemas.openxmlformats.org/officeDocument/2006/relationships" r:blip="">
          <dgm:adjLst/>
        </dgm:shape>
        <dgm:presOf/>
        <dgm:constrLst/>
        <dgm:forEach name="Name67" ref="accentRepeat"/>
      </dgm:layoutNode>
    </dgm:forEach>
    <dgm:forEach name="Name68" axis="ch" ptType="node" st="10" cnt="1">
      <dgm:layoutNode name="text10">
        <dgm:alg type="sp"/>
        <dgm:shape xmlns:r="http://schemas.openxmlformats.org/officeDocument/2006/relationships" r:blip="">
          <dgm:adjLst/>
        </dgm:shape>
        <dgm:presOf/>
        <dgm:constrLst/>
        <dgm:forEach name="Name69" ref="textRepeat"/>
      </dgm:layoutNode>
      <dgm:layoutNode name="textaccent10">
        <dgm:alg type="sp"/>
        <dgm:shape xmlns:r="http://schemas.openxmlformats.org/officeDocument/2006/relationships" r:blip="">
          <dgm:adjLst/>
        </dgm:shape>
        <dgm:presOf/>
        <dgm:constrLst/>
        <dgm:forEach name="Name70" ref="accentRepeat"/>
      </dgm:layoutNode>
    </dgm:forEach>
    <dgm:forEach name="Name71" axis="ch" ptType="sibTrans" hideLastTrans="0" st="10" cnt="1">
      <dgm:layoutNode name="image10">
        <dgm:alg type="sp"/>
        <dgm:shape xmlns:r="http://schemas.openxmlformats.org/officeDocument/2006/relationships" r:blip="">
          <dgm:adjLst/>
        </dgm:shape>
        <dgm:presOf/>
        <dgm:constrLst/>
        <dgm:forEach name="Name72" ref="imageRepeat"/>
      </dgm:layoutNode>
      <dgm:layoutNode name="imageaccent10">
        <dgm:alg type="sp"/>
        <dgm:shape xmlns:r="http://schemas.openxmlformats.org/officeDocument/2006/relationships" r:blip="">
          <dgm:adjLst/>
        </dgm:shape>
        <dgm:presOf/>
        <dgm:constrLst/>
        <dgm:forEach name="Name73" ref="accentRepeat"/>
      </dgm:layoutNode>
    </dgm:forEach>
    <dgm:forEach name="Name74" axis="ch" ptType="node" st="11" cnt="1">
      <dgm:layoutNode name="text11">
        <dgm:alg type="sp"/>
        <dgm:shape xmlns:r="http://schemas.openxmlformats.org/officeDocument/2006/relationships" r:blip="">
          <dgm:adjLst/>
        </dgm:shape>
        <dgm:presOf/>
        <dgm:constrLst/>
        <dgm:forEach name="Name75" ref="textRepeat"/>
      </dgm:layoutNode>
      <dgm:layoutNode name="textaccent1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</dgm:forEach>
    <dgm:forEach name="Name77" axis="ch" ptType="sibTrans" hideLastTrans="0" st="11" cnt="1">
      <dgm:layoutNode name="image11">
        <dgm:alg type="sp"/>
        <dgm:shape xmlns:r="http://schemas.openxmlformats.org/officeDocument/2006/relationships" r:blip="">
          <dgm:adjLst/>
        </dgm:shape>
        <dgm:presOf/>
        <dgm:constrLst/>
        <dgm:forEach name="Name78" ref="imageRepeat"/>
      </dgm:layoutNode>
      <dgm:layoutNode name="imageaccent11">
        <dgm:alg type="sp"/>
        <dgm:shape xmlns:r="http://schemas.openxmlformats.org/officeDocument/2006/relationships" r:blip="">
          <dgm:adjLst/>
        </dgm:shape>
        <dgm:presOf/>
        <dgm:constrLst/>
        <dgm:forEach name="Name79" ref="accentRepeat"/>
      </dgm:layoutNode>
    </dgm:forEach>
    <dgm:forEach name="Name80" axis="ch" ptType="node" st="12" cnt="1">
      <dgm:layoutNode name="text12">
        <dgm:alg type="sp"/>
        <dgm:shape xmlns:r="http://schemas.openxmlformats.org/officeDocument/2006/relationships" r:blip="">
          <dgm:adjLst/>
        </dgm:shape>
        <dgm:presOf/>
        <dgm:constrLst/>
        <dgm:forEach name="Name81" ref="textRepeat"/>
      </dgm:layoutNode>
      <dgm:layoutNode name="textaccent12">
        <dgm:alg type="sp"/>
        <dgm:shape xmlns:r="http://schemas.openxmlformats.org/officeDocument/2006/relationships" r:blip="">
          <dgm:adjLst/>
        </dgm:shape>
        <dgm:presOf/>
        <dgm:constrLst/>
        <dgm:forEach name="Name82" ref="accentRepeat"/>
      </dgm:layoutNode>
    </dgm:forEach>
    <dgm:forEach name="Name83" axis="ch" ptType="sibTrans" hideLastTrans="0" st="12" cnt="1">
      <dgm:layoutNode name="image12">
        <dgm:alg type="sp"/>
        <dgm:shape xmlns:r="http://schemas.openxmlformats.org/officeDocument/2006/relationships" r:blip="">
          <dgm:adjLst/>
        </dgm:shape>
        <dgm:presOf/>
        <dgm:constrLst/>
        <dgm:forEach name="Name84" ref="imageRepeat"/>
      </dgm:layoutNode>
      <dgm:layoutNode name="imageaccent12">
        <dgm:alg type="sp"/>
        <dgm:shape xmlns:r="http://schemas.openxmlformats.org/officeDocument/2006/relationships" r:blip="">
          <dgm:adjLst/>
        </dgm:shape>
        <dgm:presOf/>
        <dgm:constrLst/>
        <dgm:forEach name="Name85" ref="accentRepeat"/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HexagonCluster">
  <dgm:title val=""/>
  <dgm:desc val=""/>
  <dgm:catLst>
    <dgm:cat type="picture" pri="21000"/>
    <dgm:cat type="relationship" pri="3200"/>
    <dgm:cat type="pictureconvert" pri="2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21"/>
      <dgm:chPref val="21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3871"/>
        </dgm:alg>
        <dgm:constrLst>
          <dgm:constr type="primFontSz" for="des" ptType="node" op="equ" val="65"/>
          <dgm:constr type="l" for="ch" forName="text1" refType="w" fact="0.4525"/>
          <dgm:constr type="t" for="ch" forName="text1" refType="h" fact="0.346"/>
          <dgm:constr type="w" for="ch" forName="text1" refType="w" fact="0.5475"/>
          <dgm:constr type="h" for="ch" forName="text1" refType="h" fact="0.654"/>
          <dgm:constr type="l" for="ch" forName="textaccent1" refType="w" fact="0.4652"/>
          <dgm:constr type="t" for="ch" forName="textaccent1" refType="h" fact="0.6348"/>
          <dgm:constr type="w" for="ch" forName="textaccent1" refType="w" fact="0.0639"/>
          <dgm:constr type="h" for="ch" forName="textaccent1" refType="h" fact="0.0765"/>
          <dgm:constr type="l" for="ch" forName="image1" refType="w" fact="0"/>
          <dgm:constr type="t" for="ch" forName="image1" refType="h" fact="0"/>
          <dgm:constr type="w" for="ch" forName="image1" refType="w" fact="0.5468"/>
          <dgm:constr type="h" for="ch" forName="image1" refType="h" fact="0.6538"/>
          <dgm:constr type="l" for="ch" forName="imageaccent1" refType="w" fact="0.3702"/>
          <dgm:constr type="t" for="ch" forName="imageaccent1" refType="h" fact="0.5633"/>
          <dgm:constr type="w" for="ch" forName="imageaccent1" refType="w" fact="0.0639"/>
          <dgm:constr type="h" for="ch" forName="imageaccent1" refType="h" fact="0.0765"/>
        </dgm:constrLst>
      </dgm:if>
      <dgm:if name="Name3" axis="ch" ptType="node" func="cnt" op="equ" val="2">
        <dgm:alg type="composite">
          <dgm:param type="ar" val="2.6443"/>
        </dgm:alg>
        <dgm:constrLst>
          <dgm:constr type="primFontSz" for="des" ptType="node" op="equ" val="65"/>
          <dgm:constr type="l" for="ch" forName="text1" refType="w" fact="0.2383"/>
          <dgm:constr type="t" for="ch" forName="text1" refType="h" fact="0.3501"/>
          <dgm:constr type="w" for="ch" forName="text1" refType="w" fact="0.285"/>
          <dgm:constr type="h" for="ch" forName="text1" refType="h" fact="0.6499"/>
          <dgm:constr type="l" for="ch" forName="textaccent1" refType="w" fact="0.2472"/>
          <dgm:constr type="t" for="ch" forName="textaccent1" refType="h" fact="0.6371"/>
          <dgm:constr type="w" for="ch" forName="textaccent1" refType="w" fact="0.0333"/>
          <dgm:constr type="h" for="ch" forName="textaccent1" refType="h" fact="0.076"/>
          <dgm:constr type="l" for="ch" forName="image1" refType="w" fact="0"/>
          <dgm:constr type="t" for="ch" forName="image1" refType="h" fact="0"/>
          <dgm:constr type="w" for="ch" forName="image1" refType="w" fact="0.285"/>
          <dgm:constr type="h" for="ch" forName="image1" refType="h" fact="0.6499"/>
          <dgm:constr type="l" for="ch" forName="imageaccent1" refType="w" fact="0.1942"/>
          <dgm:constr type="t" for="ch" forName="imageaccent1" refType="h" fact="0.5602"/>
          <dgm:constr type="w" for="ch" forName="imageaccent1" refType="w" fact="0.0333"/>
          <dgm:constr type="h" for="ch" forName="imageaccent1" refType="h" fact="0.076"/>
          <dgm:constr type="l" for="ch" forName="text2" refType="w" fact="0.4767"/>
          <dgm:constr type="t" for="ch" forName="text2" refType="h" fact="0"/>
          <dgm:constr type="w" for="ch" forName="text2" refType="w" fact="0.285"/>
          <dgm:constr type="h" for="ch" forName="text2" refType="h" fact="0.6499"/>
          <dgm:constr type="l" for="ch" forName="textaccent2" refType="w" fact="0.6709"/>
          <dgm:constr type="t" for="ch" forName="textaccent2" refType="h" fact="0.5602"/>
          <dgm:constr type="w" for="ch" forName="textaccent2" refType="w" fact="0.0333"/>
          <dgm:constr type="h" for="ch" forName="textaccent2" refType="h" fact="0.076"/>
          <dgm:constr type="l" for="ch" forName="image2" refType="w" fact="0.715"/>
          <dgm:constr type="t" for="ch" forName="image2" refType="h" fact="0.3501"/>
          <dgm:constr type="w" for="ch" forName="image2" refType="w" fact="0.285"/>
          <dgm:constr type="h" for="ch" forName="image2" refType="h" fact="0.6499"/>
          <dgm:constr type="l" for="ch" forName="imageaccent2" refType="w" fact="0.7239"/>
          <dgm:constr type="t" for="ch" forName="imageaccent2" refType="h" fact="0.6371"/>
          <dgm:constr type="w" for="ch" forName="imageaccent2" refType="w" fact="0.0333"/>
          <dgm:constr type="h" for="ch" forName="imageaccent2" refType="h" fact="0.076"/>
        </dgm:constrLst>
      </dgm:if>
      <dgm:if name="Name4" axis="ch" ptType="node" func="cnt" op="equ" val="3">
        <dgm:alg type="composite">
          <dgm:param type="ar" val="1.5623"/>
        </dgm:alg>
        <dgm:constrLst>
          <dgm:constr type="primFontSz" for="des" ptType="node" op="equ" val="65"/>
          <dgm:constr type="l" for="ch" forName="text1" refType="w" fact="0.2402"/>
          <dgm:constr type="t" for="ch" forName="text1" refType="h" fact="0.6215"/>
          <dgm:constr type="w" for="ch" forName="text1" refType="w" fact="0.281"/>
          <dgm:constr type="h" for="ch" forName="text1" refType="h" fact="0.3785"/>
          <dgm:constr type="l" for="ch" forName="textaccent1" refType="w" fact="0.2475"/>
          <dgm:constr type="t" for="ch" forName="textaccent1" refType="h" fact="0.7886"/>
          <dgm:constr type="w" for="ch" forName="textaccent1" refType="w" fact="0.0329"/>
          <dgm:constr type="h" for="ch" forName="textaccent1" refType="h" fact="0.0443"/>
          <dgm:constr type="l" for="ch" forName="image1" refType="w" fact="0"/>
          <dgm:constr type="t" for="ch" forName="image1" refType="h" fact="0.4182"/>
          <dgm:constr type="w" for="ch" forName="image1" refType="w" fact="0.281"/>
          <dgm:constr type="h" for="ch" forName="image1" refType="h" fact="0.3785"/>
          <dgm:constr type="l" for="ch" forName="imageaccent1" refType="w" fact="0.1913"/>
          <dgm:constr type="t" for="ch" forName="imageaccent1" refType="h" fact="0.7467"/>
          <dgm:constr type="w" for="ch" forName="imageaccent1" refType="w" fact="0.0329"/>
          <dgm:constr type="h" for="ch" forName="imageaccent1" refType="h" fact="0.0443"/>
          <dgm:constr type="l" for="ch" forName="text2" refType="w" fact="0.4796"/>
          <dgm:constr type="t" for="ch" forName="text2" refType="h" fact="0.4137"/>
          <dgm:constr type="w" for="ch" forName="text2" refType="w" fact="0.281"/>
          <dgm:constr type="h" for="ch" forName="text2" refType="h" fact="0.3785"/>
          <dgm:constr type="l" for="ch" forName="textaccent2" refType="w" fact="0.6717"/>
          <dgm:constr type="t" for="ch" forName="textaccent2" refType="h" fact="0.7418"/>
          <dgm:constr type="w" for="ch" forName="textaccent2" refType="w" fact="0.0329"/>
          <dgm:constr type="h" for="ch" forName="textaccent2" refType="h" fact="0.0443"/>
          <dgm:constr type="l" for="ch" forName="image2" refType="w" fact="0.719"/>
          <dgm:constr type="t" for="ch" forName="image2" refType="h" fact="0.6215"/>
          <dgm:constr type="w" for="ch" forName="image2" refType="w" fact="0.281"/>
          <dgm:constr type="h" for="ch" forName="image2" refType="h" fact="0.3785"/>
          <dgm:constr type="l" for="ch" forName="imageaccent2" refType="w" fact="0.7263"/>
          <dgm:constr type="t" for="ch" forName="imageaccent2" refType="h" fact="0.7886"/>
          <dgm:constr type="w" for="ch" forName="imageaccent2" refType="w" fact="0.0329"/>
          <dgm:constr type="h" for="ch" forName="imageaccent2" refType="h" fact="0.0443"/>
          <dgm:constr type="l" for="ch" forName="text3" refType="w" fact="0.2402"/>
          <dgm:constr type="t" for="ch" forName="text3" refType="h" fact="0.2068"/>
          <dgm:constr type="w" for="ch" forName="text3" refType="w" fact="0.281"/>
          <dgm:constr type="h" for="ch" forName="text3" refType="h" fact="0.3785"/>
          <dgm:constr type="l" for="ch" forName="textaccent3" refType="w" fact="0.4307"/>
          <dgm:constr type="t" for="ch" forName="textaccent3" refType="h" fact="0.215"/>
          <dgm:constr type="w" for="ch" forName="textaccent3" refType="w" fact="0.0329"/>
          <dgm:constr type="h" for="ch" forName="textaccent3" refType="h" fact="0.0443"/>
          <dgm:constr type="l" for="ch" forName="image3" refType="w" fact="0.4796"/>
          <dgm:constr type="t" for="ch" forName="image3" refType="h" fact="0"/>
          <dgm:constr type="w" for="ch" forName="image3" refType="w" fact="0.281"/>
          <dgm:constr type="h" for="ch" forName="image3" refType="h" fact="0.3785"/>
          <dgm:constr type="l" for="ch" forName="imageaccent3" refType="w" fact="0.4879"/>
          <dgm:constr type="t" for="ch" forName="imageaccent3" refType="h" fact="0.1662"/>
          <dgm:constr type="w" for="ch" forName="imageaccent3" refType="w" fact="0.0329"/>
          <dgm:constr type="h" for="ch" forName="imageaccent3" refType="h" fact="0.0443"/>
        </dgm:constrLst>
      </dgm:if>
      <dgm:if name="Name5" axis="ch" ptType="node" func="cnt" op="equ" val="4">
        <dgm:alg type="composite">
          <dgm:param type="ar" val="1.943"/>
        </dgm:alg>
        <dgm:constrLst>
          <dgm:constr type="primFontSz" for="des" ptType="node" op="equ" val="65"/>
          <dgm:constr type="l" for="ch" forName="image2" refType="w" fact="0.5787"/>
          <dgm:constr type="t" for="ch" forName="image2" refType="h" fact="0.6208"/>
          <dgm:constr type="w" for="ch" forName="image2" refType="w" fact="0.227"/>
          <dgm:constr type="h" for="ch" forName="image2" refType="h" fact="0.3786"/>
          <dgm:constr type="l" for="ch" forName="text4" refType="w" fact="0.5787"/>
          <dgm:constr type="t" for="ch" forName="text4" refType="h" fact="0.2081"/>
          <dgm:constr type="w" for="ch" forName="text4" refType="w" fact="0.227"/>
          <dgm:constr type="h" for="ch" forName="text4" refType="h" fact="0.3786"/>
          <dgm:constr type="l" for="ch" forName="text2" refType="w" fact="0.3852"/>
          <dgm:constr type="t" for="ch" forName="text2" refType="h" fact="0.4127"/>
          <dgm:constr type="w" for="ch" forName="text2" refType="w" fact="0.227"/>
          <dgm:constr type="h" for="ch" forName="text2" refType="h" fact="0.3786"/>
          <dgm:constr type="l" for="ch" forName="image3" refType="w" fact="0.3852"/>
          <dgm:constr type="t" for="ch" forName="image3" refType="h" fact="0"/>
          <dgm:constr type="w" for="ch" forName="image3" refType="w" fact="0.227"/>
          <dgm:constr type="h" for="ch" forName="image3" refType="h" fact="0.3786"/>
          <dgm:constr type="l" for="ch" forName="text1" refType="w" fact="0.1927"/>
          <dgm:constr type="t" for="ch" forName="text1" refType="h" fact="0.6214"/>
          <dgm:constr type="w" for="ch" forName="text1" refType="w" fact="0.227"/>
          <dgm:constr type="h" for="ch" forName="text1" refType="h" fact="0.3786"/>
          <dgm:constr type="l" for="ch" forName="textaccent1" refType="w" fact="0.1998"/>
          <dgm:constr type="t" for="ch" forName="textaccent1" refType="h" fact="0.7887"/>
          <dgm:constr type="w" for="ch" forName="textaccent1" refType="w" fact="0.0265"/>
          <dgm:constr type="h" for="ch" forName="textaccent1" refType="h" fact="0.0444"/>
          <dgm:constr type="l" for="ch" forName="image1" refType="w" fact="0"/>
          <dgm:constr type="t" for="ch" forName="image1" refType="h" fact="0.4156"/>
          <dgm:constr type="w" for="ch" forName="image1" refType="w" fact="0.227"/>
          <dgm:constr type="h" for="ch" forName="image1" refType="h" fact="0.3786"/>
          <dgm:constr type="l" for="ch" forName="imageaccent1" refType="w" fact="0.1537"/>
          <dgm:constr type="t" for="ch" forName="imageaccent1" refType="h" fact="0.7417"/>
          <dgm:constr type="w" for="ch" forName="imageaccent1" refType="w" fact="0.0265"/>
          <dgm:constr type="h" for="ch" forName="imageaccent1" refType="h" fact="0.0444"/>
          <dgm:constr type="l" for="ch" forName="textaccent2" refType="w" fact="0.5407"/>
          <dgm:constr type="t" for="ch" forName="textaccent2" refType="h" fact="0.7384"/>
          <dgm:constr type="w" for="ch" forName="textaccent2" refType="w" fact="0.0265"/>
          <dgm:constr type="h" for="ch" forName="textaccent2" refType="h" fact="0.0444"/>
          <dgm:constr type="l" for="ch" forName="imageaccent2" refType="w" fact="0.5839"/>
          <dgm:constr type="t" for="ch" forName="imageaccent2" refType="h" fact="0.7904"/>
          <dgm:constr type="w" for="ch" forName="imageaccent2" refType="w" fact="0.0265"/>
          <dgm:constr type="h" for="ch" forName="imageaccent2" refType="h" fact="0.0444"/>
          <dgm:constr type="l" for="ch" forName="text3" refType="w" fact="0.1927"/>
          <dgm:constr type="t" for="ch" forName="text3" refType="h" fact="0.2087"/>
          <dgm:constr type="w" for="ch" forName="text3" refType="w" fact="0.227"/>
          <dgm:constr type="h" for="ch" forName="text3" refType="h" fact="0.3786"/>
          <dgm:constr type="l" for="ch" forName="textaccent3" refType="w" fact="0.3472"/>
          <dgm:constr type="t" for="ch" forName="textaccent3" refType="h" fact="0.2165"/>
          <dgm:constr type="w" for="ch" forName="textaccent3" refType="w" fact="0.0265"/>
          <dgm:constr type="h" for="ch" forName="textaccent3" refType="h" fact="0.0444"/>
          <dgm:constr type="l" for="ch" forName="imageaccent3" refType="w" fact="0.3904"/>
          <dgm:constr type="t" for="ch" forName="imageaccent3" refType="h" fact="0.1678"/>
          <dgm:constr type="w" for="ch" forName="imageaccent3" refType="w" fact="0.0265"/>
          <dgm:constr type="h" for="ch" forName="imageaccent3" refType="h" fact="0.0444"/>
          <dgm:constr type="l" for="ch" forName="textaccent4" refType="w" fact="0.7739"/>
          <dgm:constr type="t" for="ch" forName="textaccent4" refType="h" fact="0.3752"/>
          <dgm:constr type="w" for="ch" forName="textaccent4" refType="w" fact="0.0265"/>
          <dgm:constr type="h" for="ch" forName="textaccent4" refType="h" fact="0.0444"/>
          <dgm:constr type="l" for="ch" forName="image4" refType="w" fact="0.773"/>
          <dgm:constr type="t" for="ch" forName="image4" refType="h" fact="0.4162"/>
          <dgm:constr type="w" for="ch" forName="image4" refType="w" fact="0.227"/>
          <dgm:constr type="h" for="ch" forName="image4" refType="h" fact="0.3786"/>
          <dgm:constr type="l" for="ch" forName="imageaccent4" refType="w" fact="0.8188"/>
          <dgm:constr type="t" for="ch" forName="imageaccent4" refType="h" fact="0.4229"/>
          <dgm:constr type="w" for="ch" forName="imageaccent4" refType="w" fact="0.0265"/>
          <dgm:constr type="h" for="ch" forName="imageaccent4" refType="h" fact="0.0444"/>
        </dgm:constrLst>
      </dgm:if>
      <dgm:if name="Name6" axis="ch" ptType="node" func="cnt" op="equ" val="5">
        <dgm:alg type="composite">
          <dgm:param type="ar" val="2.3203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4193"/>
          <dgm:constr type="w" for="ch" forName="image4" refType="w" fact="0.1886"/>
          <dgm:constr type="h" for="ch" forName="image4" refType="h" fact="0.3757"/>
          <dgm:constr type="l" for="ch" forName="text5" refType="w" fact="0.6491"/>
          <dgm:constr type="t" for="ch" forName="text5" refType="h" fact="0.004"/>
          <dgm:constr type="w" for="ch" forName="text5" refType="w" fact="0.1886"/>
          <dgm:constr type="h" for="ch" forName="text5" refType="h" fact="0.3757"/>
          <dgm:constr type="l" for="ch" forName="image5" refType="w" fact="0.8114"/>
          <dgm:constr type="t" for="ch" forName="image5" refType="h" fact="0.2136"/>
          <dgm:constr type="w" for="ch" forName="image5" refType="w" fact="0.1886"/>
          <dgm:constr type="h" for="ch" forName="image5" refType="h" fact="0.3757"/>
          <dgm:constr type="l" for="ch" forName="image2" refType="w" fact="0.4868"/>
          <dgm:constr type="t" for="ch" forName="image2" refType="h" fact="0.6235"/>
          <dgm:constr type="w" for="ch" forName="image2" refType="w" fact="0.1886"/>
          <dgm:constr type="h" for="ch" forName="image2" refType="h" fact="0.3757"/>
          <dgm:constr type="l" for="ch" forName="text4" refType="w" fact="0.4868"/>
          <dgm:constr type="t" for="ch" forName="text4" refType="h" fact="0.2081"/>
          <dgm:constr type="w" for="ch" forName="text4" refType="w" fact="0.1886"/>
          <dgm:constr type="h" for="ch" forName="text4" refType="h" fact="0.3757"/>
          <dgm:constr type="l" for="ch" forName="text2" refType="w" fact="0.3246"/>
          <dgm:constr type="t" for="ch" forName="text2" refType="h" fact="0.4154"/>
          <dgm:constr type="w" for="ch" forName="text2" refType="w" fact="0.1886"/>
          <dgm:constr type="h" for="ch" forName="text2" refType="h" fact="0.3757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757"/>
          <dgm:constr type="l" for="ch" forName="text1" refType="w" fact="0.1623"/>
          <dgm:constr type="t" for="ch" forName="text1" refType="h" fact="0.6243"/>
          <dgm:constr type="w" for="ch" forName="text1" refType="w" fact="0.1886"/>
          <dgm:constr type="h" for="ch" forName="text1" refType="h" fact="0.3757"/>
          <dgm:constr type="l" for="ch" forName="text3" refType="w" fact="0.1623"/>
          <dgm:constr type="t" for="ch" forName="text3" refType="h" fact="0.2089"/>
          <dgm:constr type="w" for="ch" forName="text3" refType="w" fact="0.1886"/>
          <dgm:constr type="h" for="ch" forName="text3" refType="h" fact="0.3757"/>
          <dgm:constr type="l" for="ch" forName="textaccent1" refType="w" fact="0.1668"/>
          <dgm:constr type="t" for="ch" forName="textaccent1" refType="h" fact="0.7923"/>
          <dgm:constr type="w" for="ch" forName="textaccent1" refType="w" fact="0.022"/>
          <dgm:constr type="h" for="ch" forName="textaccent1" refType="h" fact="0.044"/>
          <dgm:constr type="l" for="ch" forName="image1" refType="w" fact="0"/>
          <dgm:constr type="t" for="ch" forName="image1" refType="h" fact="0.4166"/>
          <dgm:constr type="w" for="ch" forName="image1" refType="w" fact="0.1886"/>
          <dgm:constr type="h" for="ch" forName="image1" refType="h" fact="0.3757"/>
          <dgm:constr type="l" for="ch" forName="imageaccent1" refType="w" fact="0.1292"/>
          <dgm:constr type="t" for="ch" forName="imageaccent1" refType="h" fact="0.7424"/>
          <dgm:constr type="w" for="ch" forName="imageaccent1" refType="w" fact="0.022"/>
          <dgm:constr type="h" for="ch" forName="imageaccent1" refType="h" fact="0.044"/>
          <dgm:constr type="l" for="ch" forName="textaccent2" refType="w" fact="0.4544"/>
          <dgm:constr type="t" for="ch" forName="textaccent2" refType="h" fact="0.7404"/>
          <dgm:constr type="w" for="ch" forName="textaccent2" refType="w" fact="0.022"/>
          <dgm:constr type="h" for="ch" forName="textaccent2" refType="h" fact="0.044"/>
          <dgm:constr type="l" for="ch" forName="imageaccent2" refType="w" fact="0.4914"/>
          <dgm:constr type="t" for="ch" forName="imageaccent2" refType="h" fact="0.7907"/>
          <dgm:constr type="w" for="ch" forName="imageaccent2" refType="w" fact="0.022"/>
          <dgm:constr type="h" for="ch" forName="imageaccent2" refType="h" fact="0.044"/>
          <dgm:constr type="l" for="ch" forName="textaccent3" refType="w" fact="0.2915"/>
          <dgm:constr type="t" for="ch" forName="textaccent3" refType="h" fact="0.216"/>
          <dgm:constr type="w" for="ch" forName="textaccent3" refType="w" fact="0.022"/>
          <dgm:constr type="h" for="ch" forName="textaccent3" refType="h" fact="0.044"/>
          <dgm:constr type="l" for="ch" forName="imageaccent3" refType="w" fact="0.3299"/>
          <dgm:constr type="t" for="ch" forName="imageaccent3" refType="h" fact="0.1665"/>
          <dgm:constr type="w" for="ch" forName="imageaccent3" refType="w" fact="0.022"/>
          <dgm:constr type="h" for="ch" forName="imageaccent3" refType="h" fact="0.044"/>
          <dgm:constr type="l" for="ch" forName="textaccent4" refType="w" fact="0.65"/>
          <dgm:constr type="t" for="ch" forName="textaccent4" refType="h" fact="0.3746"/>
          <dgm:constr type="w" for="ch" forName="textaccent4" refType="w" fact="0.022"/>
          <dgm:constr type="h" for="ch" forName="textaccent4" refType="h" fact="0.044"/>
          <dgm:constr type="l" for="ch" forName="imageaccent4" refType="w" fact="0.6859"/>
          <dgm:constr type="t" for="ch" forName="imageaccent4" refType="h" fact="0.4261"/>
          <dgm:constr type="w" for="ch" forName="imageaccent4" refType="w" fact="0.022"/>
          <dgm:constr type="h" for="ch" forName="imageaccent4" refType="h" fact="0.044"/>
          <dgm:constr type="l" for="ch" forName="textaccent5" refType="w" fact="0.8123"/>
          <dgm:constr type="t" for="ch" forName="textaccent5" refType="h" fact="0.1724"/>
          <dgm:constr type="w" for="ch" forName="textaccent5" refType="w" fact="0.022"/>
          <dgm:constr type="h" for="ch" forName="textaccent5" refType="h" fact="0.044"/>
          <dgm:constr type="l" for="ch" forName="imageaccent5" refType="w" fact="0.849"/>
          <dgm:constr type="t" for="ch" forName="imageaccent5" refType="h" fact="0.222"/>
          <dgm:constr type="w" for="ch" forName="imageaccent5" refType="w" fact="0.022"/>
          <dgm:constr type="h" for="ch" forName="imageaccent5" refType="h" fact="0.044"/>
        </dgm:constrLst>
      </dgm:if>
      <dgm:if name="Name7" axis="ch" ptType="node" func="cnt" op="equ" val="6">
        <dgm:alg type="composite">
          <dgm:param type="ar" val="1.9179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3466"/>
          <dgm:constr type="w" for="ch" forName="image4" refType="w" fact="0.1886"/>
          <dgm:constr type="h" for="ch" forName="image4" refType="h" fact="0.3106"/>
          <dgm:constr type="l" for="ch" forName="text5" refType="w" fact="0.6491"/>
          <dgm:constr type="t" for="ch" forName="text5" refType="h" fact="0.0033"/>
          <dgm:constr type="w" for="ch" forName="text5" refType="w" fact="0.1886"/>
          <dgm:constr type="h" for="ch" forName="text5" refType="h" fact="0.3106"/>
          <dgm:constr type="l" for="ch" forName="image5" refType="w" fact="0.8114"/>
          <dgm:constr type="t" for="ch" forName="image5" refType="h" fact="0.1766"/>
          <dgm:constr type="w" for="ch" forName="image5" refType="w" fact="0.1886"/>
          <dgm:constr type="h" for="ch" forName="image5" refType="h" fact="0.3106"/>
          <dgm:constr type="l" for="ch" forName="image2" refType="w" fact="0.4868"/>
          <dgm:constr type="t" for="ch" forName="image2" refType="h" fact="0.5154"/>
          <dgm:constr type="w" for="ch" forName="image2" refType="w" fact="0.1886"/>
          <dgm:constr type="h" for="ch" forName="image2" refType="h" fact="0.3106"/>
          <dgm:constr type="l" for="ch" forName="text4" refType="w" fact="0.4868"/>
          <dgm:constr type="t" for="ch" forName="text4" refType="h" fact="0.172"/>
          <dgm:constr type="w" for="ch" forName="text4" refType="w" fact="0.1886"/>
          <dgm:constr type="h" for="ch" forName="text4" refType="h" fact="0.3106"/>
          <dgm:constr type="l" for="ch" forName="text2" refType="w" fact="0.3246"/>
          <dgm:constr type="t" for="ch" forName="text2" refType="h" fact="0.3434"/>
          <dgm:constr type="w" for="ch" forName="text2" refType="w" fact="0.1886"/>
          <dgm:constr type="h" for="ch" forName="text2" refType="h" fact="0.3106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106"/>
          <dgm:constr type="l" for="ch" forName="text1" refType="w" fact="0.1623"/>
          <dgm:constr type="t" for="ch" forName="text1" refType="h" fact="0.516"/>
          <dgm:constr type="w" for="ch" forName="text1" refType="w" fact="0.1886"/>
          <dgm:constr type="h" for="ch" forName="text1" refType="h" fact="0.3106"/>
          <dgm:constr type="l" for="ch" forName="text3" refType="w" fact="0.1623"/>
          <dgm:constr type="t" for="ch" forName="text3" refType="h" fact="0.1727"/>
          <dgm:constr type="w" for="ch" forName="text3" refType="w" fact="0.1886"/>
          <dgm:constr type="h" for="ch" forName="text3" refType="h" fact="0.3106"/>
          <dgm:constr type="l" for="ch" forName="textaccent1" refType="w" fact="0.1668"/>
          <dgm:constr type="t" for="ch" forName="textaccent1" refType="h" fact="0.6549"/>
          <dgm:constr type="w" for="ch" forName="textaccent1" refType="w" fact="0.022"/>
          <dgm:constr type="h" for="ch" forName="textaccent1" refType="h" fact="0.0364"/>
          <dgm:constr type="l" for="ch" forName="image1" refType="w" fact="0"/>
          <dgm:constr type="t" for="ch" forName="image1" refType="h" fact="0.3443"/>
          <dgm:constr type="w" for="ch" forName="image1" refType="w" fact="0.1886"/>
          <dgm:constr type="h" for="ch" forName="image1" refType="h" fact="0.3106"/>
          <dgm:constr type="l" for="ch" forName="imageaccent1" refType="w" fact="0.1292"/>
          <dgm:constr type="t" for="ch" forName="imageaccent1" refType="h" fact="0.6137"/>
          <dgm:constr type="w" for="ch" forName="imageaccent1" refType="w" fact="0.022"/>
          <dgm:constr type="h" for="ch" forName="imageaccent1" refType="h" fact="0.0364"/>
          <dgm:constr type="l" for="ch" forName="textaccent2" refType="w" fact="0.4544"/>
          <dgm:constr type="t" for="ch" forName="textaccent2" refType="h" fact="0.612"/>
          <dgm:constr type="w" for="ch" forName="textaccent2" refType="w" fact="0.022"/>
          <dgm:constr type="h" for="ch" forName="textaccent2" refType="h" fact="0.0364"/>
          <dgm:constr type="l" for="ch" forName="imageaccent2" refType="w" fact="0.4914"/>
          <dgm:constr type="t" for="ch" forName="imageaccent2" refType="h" fact="0.6536"/>
          <dgm:constr type="w" for="ch" forName="imageaccent2" refType="w" fact="0.022"/>
          <dgm:constr type="h" for="ch" forName="imageaccent2" refType="h" fact="0.0364"/>
          <dgm:constr type="l" for="ch" forName="textaccent3" refType="w" fact="0.2915"/>
          <dgm:constr type="t" for="ch" forName="textaccent3" refType="h" fact="0.1786"/>
          <dgm:constr type="w" for="ch" forName="textaccent3" refType="w" fact="0.022"/>
          <dgm:constr type="h" for="ch" forName="textaccent3" refType="h" fact="0.0364"/>
          <dgm:constr type="l" for="ch" forName="imageaccent3" refType="w" fact="0.3299"/>
          <dgm:constr type="t" for="ch" forName="imageaccent3" refType="h" fact="0.1376"/>
          <dgm:constr type="w" for="ch" forName="imageaccent3" refType="w" fact="0.022"/>
          <dgm:constr type="h" for="ch" forName="imageaccent3" refType="h" fact="0.0364"/>
          <dgm:constr type="l" for="ch" forName="textaccent4" refType="w" fact="0.65"/>
          <dgm:constr type="t" for="ch" forName="textaccent4" refType="h" fact="0.3096"/>
          <dgm:constr type="w" for="ch" forName="textaccent4" refType="w" fact="0.022"/>
          <dgm:constr type="h" for="ch" forName="textaccent4" refType="h" fact="0.0364"/>
          <dgm:constr type="l" for="ch" forName="imageaccent4" refType="w" fact="0.6859"/>
          <dgm:constr type="t" for="ch" forName="imageaccent4" refType="h" fact="0.3522"/>
          <dgm:constr type="w" for="ch" forName="imageaccent4" refType="w" fact="0.022"/>
          <dgm:constr type="h" for="ch" forName="imageaccent4" refType="h" fact="0.0364"/>
          <dgm:constr type="l" for="ch" forName="textaccent5" refType="w" fact="0.8123"/>
          <dgm:constr type="t" for="ch" forName="textaccent5" refType="h" fact="0.1425"/>
          <dgm:constr type="w" for="ch" forName="textaccent5" refType="w" fact="0.022"/>
          <dgm:constr type="h" for="ch" forName="textaccent5" refType="h" fact="0.0364"/>
          <dgm:constr type="l" for="ch" forName="imageaccent5" refType="w" fact="0.849"/>
          <dgm:constr type="t" for="ch" forName="imageaccent5" refType="h" fact="0.1835"/>
          <dgm:constr type="w" for="ch" forName="imageaccent5" refType="w" fact="0.022"/>
          <dgm:constr type="h" for="ch" forName="imageaccent5" refType="h" fact="0.0364"/>
          <dgm:constr type="l" for="ch" forName="image6" refType="w" fact="0.6491"/>
          <dgm:constr type="t" for="ch" forName="image6" refType="h" fact="0.6894"/>
          <dgm:constr type="w" for="ch" forName="image6" refType="w" fact="0.1886"/>
          <dgm:constr type="h" for="ch" forName="image6" refType="h" fact="0.3106"/>
          <dgm:constr type="l" for="ch" forName="text6" refType="w" fact="0.8114"/>
          <dgm:constr type="t" for="ch" forName="text6" refType="h" fact="0.5194"/>
          <dgm:constr type="w" for="ch" forName="text6" refType="w" fact="0.1886"/>
          <dgm:constr type="h" for="ch" forName="text6" refType="h" fact="0.3106"/>
          <dgm:constr type="l" for="ch" forName="imageaccent6" refType="w" fact="0.8138"/>
          <dgm:constr type="t" for="ch" forName="imageaccent6" refType="h" fact="0.8257"/>
          <dgm:constr type="w" for="ch" forName="imageaccent6" refType="w" fact="0.022"/>
          <dgm:constr type="h" for="ch" forName="imageaccent6" refType="h" fact="0.0364"/>
          <dgm:constr type="l" for="ch" forName="textaccent6" refType="w" fact="0.8488"/>
          <dgm:constr type="t" for="ch" forName="textaccent6" refType="h" fact="0.7914"/>
          <dgm:constr type="w" for="ch" forName="textaccent6" refType="w" fact="0.022"/>
          <dgm:constr type="h" for="ch" forName="textaccent6" refType="h" fact="0.0364"/>
        </dgm:constrLst>
      </dgm:if>
      <dgm:if name="Name8" axis="ch" ptType="node" func="cnt" op="equ" val="7">
        <dgm:alg type="composite">
          <dgm:param type="ar" val="1.6382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2961"/>
          <dgm:constr type="w" for="ch" forName="image4" refType="w" fact="0.1886"/>
          <dgm:constr type="h" for="ch" forName="image4" refType="h" fact="0.2653"/>
          <dgm:constr type="l" for="ch" forName="text5" refType="w" fact="0.6491"/>
          <dgm:constr type="t" for="ch" forName="text5" refType="h" fact="0.0028"/>
          <dgm:constr type="w" for="ch" forName="text5" refType="w" fact="0.1886"/>
          <dgm:constr type="h" for="ch" forName="text5" refType="h" fact="0.2653"/>
          <dgm:constr type="l" for="ch" forName="image5" refType="w" fact="0.8114"/>
          <dgm:constr type="t" for="ch" forName="image5" refType="h" fact="0.1508"/>
          <dgm:constr type="w" for="ch" forName="image5" refType="w" fact="0.1886"/>
          <dgm:constr type="h" for="ch" forName="image5" refType="h" fact="0.2653"/>
          <dgm:constr type="l" for="ch" forName="image2" refType="w" fact="0.4868"/>
          <dgm:constr type="t" for="ch" forName="image2" refType="h" fact="0.4402"/>
          <dgm:constr type="w" for="ch" forName="image2" refType="w" fact="0.1886"/>
          <dgm:constr type="h" for="ch" forName="image2" refType="h" fact="0.2653"/>
          <dgm:constr type="l" for="ch" forName="text4" refType="w" fact="0.4868"/>
          <dgm:constr type="t" for="ch" forName="text4" refType="h" fact="0.1469"/>
          <dgm:constr type="w" for="ch" forName="text4" refType="w" fact="0.1886"/>
          <dgm:constr type="h" for="ch" forName="text4" refType="h" fact="0.2653"/>
          <dgm:constr type="l" for="ch" forName="text2" refType="w" fact="0.3246"/>
          <dgm:constr type="t" for="ch" forName="text2" refType="h" fact="0.2933"/>
          <dgm:constr type="w" for="ch" forName="text2" refType="w" fact="0.1886"/>
          <dgm:constr type="h" for="ch" forName="text2" refType="h" fact="0.2653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2653"/>
          <dgm:constr type="l" for="ch" forName="text1" refType="w" fact="0.1623"/>
          <dgm:constr type="t" for="ch" forName="text1" refType="h" fact="0.4408"/>
          <dgm:constr type="w" for="ch" forName="text1" refType="w" fact="0.1886"/>
          <dgm:constr type="h" for="ch" forName="text1" refType="h" fact="0.2653"/>
          <dgm:constr type="l" for="ch" forName="text3" refType="w" fact="0.1623"/>
          <dgm:constr type="t" for="ch" forName="text3" refType="h" fact="0.1475"/>
          <dgm:constr type="w" for="ch" forName="text3" refType="w" fact="0.1886"/>
          <dgm:constr type="h" for="ch" forName="text3" refType="h" fact="0.2653"/>
          <dgm:constr type="l" for="ch" forName="textaccent1" refType="w" fact="0.1668"/>
          <dgm:constr type="t" for="ch" forName="textaccent1" refType="h" fact="0.5594"/>
          <dgm:constr type="w" for="ch" forName="textaccent1" refType="w" fact="0.022"/>
          <dgm:constr type="h" for="ch" forName="textaccent1" refType="h" fact="0.0311"/>
          <dgm:constr type="l" for="ch" forName="image1" refType="w" fact="0"/>
          <dgm:constr type="t" for="ch" forName="image1" refType="h" fact="0.2941"/>
          <dgm:constr type="w" for="ch" forName="image1" refType="w" fact="0.1886"/>
          <dgm:constr type="h" for="ch" forName="image1" refType="h" fact="0.2653"/>
          <dgm:constr type="l" for="ch" forName="imageaccent1" refType="w" fact="0.1292"/>
          <dgm:constr type="t" for="ch" forName="imageaccent1" refType="h" fact="0.5242"/>
          <dgm:constr type="w" for="ch" forName="imageaccent1" refType="w" fact="0.022"/>
          <dgm:constr type="h" for="ch" forName="imageaccent1" refType="h" fact="0.0311"/>
          <dgm:constr type="l" for="ch" forName="textaccent2" refType="w" fact="0.4544"/>
          <dgm:constr type="t" for="ch" forName="textaccent2" refType="h" fact="0.5228"/>
          <dgm:constr type="w" for="ch" forName="textaccent2" refType="w" fact="0.022"/>
          <dgm:constr type="h" for="ch" forName="textaccent2" refType="h" fact="0.0311"/>
          <dgm:constr type="l" for="ch" forName="imageaccent2" refType="w" fact="0.4914"/>
          <dgm:constr type="t" for="ch" forName="imageaccent2" refType="h" fact="0.5583"/>
          <dgm:constr type="w" for="ch" forName="imageaccent2" refType="w" fact="0.022"/>
          <dgm:constr type="h" for="ch" forName="imageaccent2" refType="h" fact="0.0311"/>
          <dgm:constr type="l" for="ch" forName="textaccent3" refType="w" fact="0.2907"/>
          <dgm:constr type="t" for="ch" forName="textaccent3" refType="h" fact="0.1511"/>
          <dgm:constr type="w" for="ch" forName="textaccent3" refType="w" fact="0.022"/>
          <dgm:constr type="h" for="ch" forName="textaccent3" refType="h" fact="0.0311"/>
          <dgm:constr type="l" for="ch" forName="imageaccent3" refType="w" fact="0.3299"/>
          <dgm:constr type="t" for="ch" forName="imageaccent3" refType="h" fact="0.1175"/>
          <dgm:constr type="w" for="ch" forName="imageaccent3" refType="w" fact="0.022"/>
          <dgm:constr type="h" for="ch" forName="imageaccent3" refType="h" fact="0.0311"/>
          <dgm:constr type="l" for="ch" forName="textaccent4" refType="w" fact="0.65"/>
          <dgm:constr type="t" for="ch" forName="textaccent4" refType="h" fact="0.2645"/>
          <dgm:constr type="w" for="ch" forName="textaccent4" refType="w" fact="0.022"/>
          <dgm:constr type="h" for="ch" forName="textaccent4" refType="h" fact="0.0311"/>
          <dgm:constr type="l" for="ch" forName="imageaccent4" refType="w" fact="0.6859"/>
          <dgm:constr type="t" for="ch" forName="imageaccent4" refType="h" fact="0.3008"/>
          <dgm:constr type="w" for="ch" forName="imageaccent4" refType="w" fact="0.022"/>
          <dgm:constr type="h" for="ch" forName="imageaccent4" refType="h" fact="0.0311"/>
          <dgm:constr type="l" for="ch" forName="textaccent5" refType="w" fact="0.8123"/>
          <dgm:constr type="t" for="ch" forName="textaccent5" refType="h" fact="0.1217"/>
          <dgm:constr type="w" for="ch" forName="textaccent5" refType="w" fact="0.022"/>
          <dgm:constr type="h" for="ch" forName="textaccent5" refType="h" fact="0.0311"/>
          <dgm:constr type="l" for="ch" forName="imageaccent5" refType="w" fact="0.849"/>
          <dgm:constr type="t" for="ch" forName="imageaccent5" refType="h" fact="0.1567"/>
          <dgm:constr type="w" for="ch" forName="imageaccent5" refType="w" fact="0.022"/>
          <dgm:constr type="h" for="ch" forName="imageaccent5" refType="h" fact="0.0311"/>
          <dgm:constr type="l" for="ch" forName="image6" refType="w" fact="0.6491"/>
          <dgm:constr type="t" for="ch" forName="image6" refType="h" fact="0.5889"/>
          <dgm:constr type="w" for="ch" forName="image6" refType="w" fact="0.1886"/>
          <dgm:constr type="h" for="ch" forName="image6" refType="h" fact="0.2653"/>
          <dgm:constr type="l" for="ch" forName="text6" refType="w" fact="0.8114"/>
          <dgm:constr type="t" for="ch" forName="text6" refType="h" fact="0.4436"/>
          <dgm:constr type="w" for="ch" forName="text6" refType="w" fact="0.1886"/>
          <dgm:constr type="h" for="ch" forName="text6" refType="h" fact="0.2653"/>
          <dgm:constr type="l" for="ch" forName="imageaccent6" refType="w" fact="0.8138"/>
          <dgm:constr type="t" for="ch" forName="imageaccent6" refType="h" fact="0.7053"/>
          <dgm:constr type="w" for="ch" forName="imageaccent6" refType="w" fact="0.022"/>
          <dgm:constr type="h" for="ch" forName="imageaccent6" refType="h" fact="0.0311"/>
          <dgm:constr type="l" for="ch" forName="textaccent6" refType="w" fact="0.8488"/>
          <dgm:constr type="t" for="ch" forName="textaccent6" refType="h" fact="0.676"/>
          <dgm:constr type="w" for="ch" forName="textaccent6" refType="w" fact="0.022"/>
          <dgm:constr type="h" for="ch" forName="textaccent6" refType="h" fact="0.0311"/>
          <dgm:constr type="l" for="ch" forName="text7" refType="w" fact="0.3244"/>
          <dgm:constr type="t" for="ch" forName="text7" refType="h" fact="0.5872"/>
          <dgm:constr type="w" for="ch" forName="text7" refType="w" fact="0.1886"/>
          <dgm:constr type="h" for="ch" forName="text7" refType="h" fact="0.2653"/>
          <dgm:constr type="l" for="ch" forName="image7" refType="w" fact="0.1622"/>
          <dgm:constr type="t" for="ch" forName="image7" refType="h" fact="0.7347"/>
          <dgm:constr type="w" for="ch" forName="image7" refType="w" fact="0.1886"/>
          <dgm:constr type="h" for="ch" forName="image7" refType="h" fact="0.2653"/>
          <dgm:constr type="l" for="ch" forName="imageaccent7" refType="w" fact="0.2905"/>
          <dgm:constr type="t" for="ch" forName="imageaccent7" refType="h" fact="0.7384"/>
          <dgm:constr type="w" for="ch" forName="imageaccent7" refType="w" fact="0.022"/>
          <dgm:constr type="h" for="ch" forName="imageaccent7" refType="h" fact="0.0311"/>
          <dgm:constr type="l" for="ch" forName="textaccent7" refType="w" fact="0.3298"/>
          <dgm:constr type="t" for="ch" forName="textaccent7" refType="h" fact="0.7048"/>
          <dgm:constr type="w" for="ch" forName="textaccent7" refType="w" fact="0.022"/>
          <dgm:constr type="h" for="ch" forName="textaccent7" refType="h" fact="0.0311"/>
        </dgm:constrLst>
      </dgm:if>
      <dgm:if name="Name9" axis="ch" ptType="node" func="cnt" op="equ" val="8">
        <dgm:alg type="composite">
          <dgm:param type="ar" val="1.8974"/>
        </dgm:alg>
        <dgm:constrLst>
          <dgm:constr type="primFontSz" for="des" ptType="node" op="equ" val="65"/>
          <dgm:constr type="l" for="ch" forName="image4" refType="w" fact="0.5589"/>
          <dgm:constr type="t" for="ch" forName="image4" refType="h" fact="0.2952"/>
          <dgm:constr type="w" for="ch" forName="image4" refType="w" fact="0.1624"/>
          <dgm:constr type="h" for="ch" forName="image4" refType="h" fact="0.2645"/>
          <dgm:constr type="l" for="ch" forName="text5" refType="w" fact="0.5589"/>
          <dgm:constr type="t" for="ch" forName="text5" refType="h" fact="0.0028"/>
          <dgm:constr type="w" for="ch" forName="text5" refType="w" fact="0.1624"/>
          <dgm:constr type="h" for="ch" forName="text5" refType="h" fact="0.2645"/>
          <dgm:constr type="l" for="ch" forName="image5" refType="w" fact="0.6986"/>
          <dgm:constr type="t" for="ch" forName="image5" refType="h" fact="0.1504"/>
          <dgm:constr type="w" for="ch" forName="image5" refType="w" fact="0.1624"/>
          <dgm:constr type="h" for="ch" forName="image5" refType="h" fact="0.2645"/>
          <dgm:constr type="l" for="ch" forName="image2" refType="w" fact="0.4192"/>
          <dgm:constr type="t" for="ch" forName="image2" refType="h" fact="0.439"/>
          <dgm:constr type="w" for="ch" forName="image2" refType="w" fact="0.1624"/>
          <dgm:constr type="h" for="ch" forName="image2" refType="h" fact="0.2645"/>
          <dgm:constr type="l" for="ch" forName="text4" refType="w" fact="0.4192"/>
          <dgm:constr type="t" for="ch" forName="text4" refType="h" fact="0.1465"/>
          <dgm:constr type="w" for="ch" forName="text4" refType="w" fact="0.1624"/>
          <dgm:constr type="h" for="ch" forName="text4" refType="h" fact="0.2645"/>
          <dgm:constr type="l" for="ch" forName="text2" refType="w" fact="0.2794"/>
          <dgm:constr type="t" for="ch" forName="text2" refType="h" fact="0.2925"/>
          <dgm:constr type="w" for="ch" forName="text2" refType="w" fact="0.1624"/>
          <dgm:constr type="h" for="ch" forName="text2" refType="h" fact="0.2645"/>
          <dgm:constr type="l" for="ch" forName="image3" refType="w" fact="0.2794"/>
          <dgm:constr type="t" for="ch" forName="image3" refType="h" fact="0"/>
          <dgm:constr type="w" for="ch" forName="image3" refType="w" fact="0.1624"/>
          <dgm:constr type="h" for="ch" forName="image3" refType="h" fact="0.2645"/>
          <dgm:constr type="l" for="ch" forName="text1" refType="w" fact="0.1397"/>
          <dgm:constr type="t" for="ch" forName="text1" refType="h" fact="0.4395"/>
          <dgm:constr type="w" for="ch" forName="text1" refType="w" fact="0.1624"/>
          <dgm:constr type="h" for="ch" forName="text1" refType="h" fact="0.2645"/>
          <dgm:constr type="l" for="ch" forName="text3" refType="w" fact="0.1397"/>
          <dgm:constr type="t" for="ch" forName="text3" refType="h" fact="0.1471"/>
          <dgm:constr type="w" for="ch" forName="text3" refType="w" fact="0.1624"/>
          <dgm:constr type="h" for="ch" forName="text3" refType="h" fact="0.2645"/>
          <dgm:constr type="l" for="ch" forName="textaccent1" refType="w" fact="0.1436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4"/>
          <dgm:constr type="h" for="ch" forName="image1" refType="h" fact="0.2645"/>
          <dgm:constr type="l" for="ch" forName="imageaccent1" refType="w" fact="0.1112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2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31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2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41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6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5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93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1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9"/>
          <dgm:constr type="t" for="ch" forName="image6" refType="h" fact="0.5872"/>
          <dgm:constr type="w" for="ch" forName="image6" refType="w" fact="0.1624"/>
          <dgm:constr type="h" for="ch" forName="image6" refType="h" fact="0.2645"/>
          <dgm:constr type="l" for="ch" forName="text6" refType="w" fact="0.6986"/>
          <dgm:constr type="t" for="ch" forName="text6" refType="h" fact="0.4424"/>
          <dgm:constr type="w" for="ch" forName="text6" refType="w" fact="0.1624"/>
          <dgm:constr type="h" for="ch" forName="text6" refType="h" fact="0.2645"/>
          <dgm:constr type="l" for="ch" forName="imageaccent6" refType="w" fact="0.7007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8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3"/>
          <dgm:constr type="t" for="ch" forName="text7" refType="h" fact="0.5856"/>
          <dgm:constr type="w" for="ch" forName="text7" refType="w" fact="0.1624"/>
          <dgm:constr type="h" for="ch" forName="text7" refType="h" fact="0.2645"/>
          <dgm:constr type="l" for="ch" forName="image7" refType="w" fact="0.1396"/>
          <dgm:constr type="t" for="ch" forName="image7" refType="h" fact="0.7326"/>
          <dgm:constr type="w" for="ch" forName="image7" refType="w" fact="0.1624"/>
          <dgm:constr type="h" for="ch" forName="image7" refType="h" fact="0.2645"/>
          <dgm:constr type="l" for="ch" forName="imageaccent7" refType="w" fact="0.2501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4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9"/>
          <dgm:constr type="t" for="ch" forName="image8" refType="h" fact="0.7355"/>
          <dgm:constr type="w" for="ch" forName="image8" refType="w" fact="0.1624"/>
          <dgm:constr type="h" for="ch" forName="image8" refType="h" fact="0.2645"/>
          <dgm:constr type="l" for="ch" forName="text8" refType="w" fact="0.8376"/>
          <dgm:constr type="t" for="ch" forName="text8" refType="h" fact="0.5906"/>
          <dgm:constr type="w" for="ch" forName="text8" refType="w" fact="0.1624"/>
          <dgm:constr type="h" for="ch" forName="text8" refType="h" fact="0.2645"/>
          <dgm:constr type="l" for="ch" forName="imageaccent8" refType="w" fact="0.8397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8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</dgm:constrLst>
      </dgm:if>
      <dgm:if name="Name10" axis="ch" ptType="node" func="cnt" op="equ" val="9">
        <dgm:alg type="composite">
          <dgm:param type="ar" val="1.8986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952"/>
          <dgm:constr type="w" for="ch" forName="image4" refType="w" fact="0.1623"/>
          <dgm:constr type="h" for="ch" forName="image4" refType="h" fact="0.2645"/>
          <dgm:constr type="l" for="ch" forName="text5" refType="w" fact="0.5585"/>
          <dgm:constr type="t" for="ch" forName="text5" refType="h" fact="0.0028"/>
          <dgm:constr type="w" for="ch" forName="text5" refType="w" fact="0.1623"/>
          <dgm:constr type="h" for="ch" forName="text5" refType="h" fact="0.2645"/>
          <dgm:constr type="l" for="ch" forName="image5" refType="w" fact="0.6982"/>
          <dgm:constr type="t" for="ch" forName="image5" refType="h" fact="0.1504"/>
          <dgm:constr type="w" for="ch" forName="image5" refType="w" fact="0.1623"/>
          <dgm:constr type="h" for="ch" forName="image5" refType="h" fact="0.2645"/>
          <dgm:constr type="l" for="ch" forName="image2" refType="w" fact="0.4189"/>
          <dgm:constr type="t" for="ch" forName="image2" refType="h" fact="0.439"/>
          <dgm:constr type="w" for="ch" forName="image2" refType="w" fact="0.1623"/>
          <dgm:constr type="h" for="ch" forName="image2" refType="h" fact="0.2645"/>
          <dgm:constr type="l" for="ch" forName="text4" refType="w" fact="0.4189"/>
          <dgm:constr type="t" for="ch" forName="text4" refType="h" fact="0.1465"/>
          <dgm:constr type="w" for="ch" forName="text4" refType="w" fact="0.1623"/>
          <dgm:constr type="h" for="ch" forName="text4" refType="h" fact="0.2645"/>
          <dgm:constr type="l" for="ch" forName="text2" refType="w" fact="0.2793"/>
          <dgm:constr type="t" for="ch" forName="text2" refType="h" fact="0.2925"/>
          <dgm:constr type="w" for="ch" forName="text2" refType="w" fact="0.1623"/>
          <dgm:constr type="h" for="ch" forName="text2" refType="h" fact="0.2645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645"/>
          <dgm:constr type="l" for="ch" forName="text1" refType="w" fact="0.1396"/>
          <dgm:constr type="t" for="ch" forName="text1" refType="h" fact="0.4395"/>
          <dgm:constr type="w" for="ch" forName="text1" refType="w" fact="0.1623"/>
          <dgm:constr type="h" for="ch" forName="text1" refType="h" fact="0.2645"/>
          <dgm:constr type="l" for="ch" forName="text3" refType="w" fact="0.1396"/>
          <dgm:constr type="t" for="ch" forName="text3" refType="h" fact="0.1471"/>
          <dgm:constr type="w" for="ch" forName="text3" refType="w" fact="0.1623"/>
          <dgm:constr type="h" for="ch" forName="text3" refType="h" fact="0.2645"/>
          <dgm:constr type="l" for="ch" forName="textaccent1" refType="w" fact="0.1435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3"/>
          <dgm:constr type="h" for="ch" forName="image1" refType="h" fact="0.2645"/>
          <dgm:constr type="l" for="ch" forName="imageaccent1" refType="w" fact="0.1111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28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1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39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3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1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89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05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5"/>
          <dgm:constr type="t" for="ch" forName="image6" refType="h" fact="0.5872"/>
          <dgm:constr type="w" for="ch" forName="image6" refType="w" fact="0.1623"/>
          <dgm:constr type="h" for="ch" forName="image6" refType="h" fact="0.2645"/>
          <dgm:constr type="l" for="ch" forName="text6" refType="w" fact="0.6982"/>
          <dgm:constr type="t" for="ch" forName="text6" refType="h" fact="0.4424"/>
          <dgm:constr type="w" for="ch" forName="text6" refType="w" fact="0.1623"/>
          <dgm:constr type="h" for="ch" forName="text6" refType="h" fact="0.2645"/>
          <dgm:constr type="l" for="ch" forName="imageaccent6" refType="w" fact="0.7002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3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2"/>
          <dgm:constr type="t" for="ch" forName="text7" refType="h" fact="0.5856"/>
          <dgm:constr type="w" for="ch" forName="text7" refType="w" fact="0.1623"/>
          <dgm:constr type="h" for="ch" forName="text7" refType="h" fact="0.2645"/>
          <dgm:constr type="l" for="ch" forName="image7" refType="w" fact="0.1395"/>
          <dgm:constr type="t" for="ch" forName="image7" refType="h" fact="0.7326"/>
          <dgm:constr type="w" for="ch" forName="image7" refType="w" fact="0.1623"/>
          <dgm:constr type="h" for="ch" forName="image7" refType="h" fact="0.2645"/>
          <dgm:constr type="l" for="ch" forName="imageaccent7" refType="w" fact="0.25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38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5"/>
          <dgm:constr type="t" for="ch" forName="image8" refType="h" fact="0.7355"/>
          <dgm:constr type="w" for="ch" forName="image8" refType="w" fact="0.1623"/>
          <dgm:constr type="h" for="ch" forName="image8" refType="h" fact="0.2645"/>
          <dgm:constr type="l" for="ch" forName="text8" refType="w" fact="0.8371"/>
          <dgm:constr type="t" for="ch" forName="text8" refType="h" fact="0.5906"/>
          <dgm:constr type="w" for="ch" forName="text8" refType="w" fact="0.1623"/>
          <dgm:constr type="h" for="ch" forName="text8" refType="h" fact="0.2645"/>
          <dgm:constr type="l" for="ch" forName="imageaccent8" refType="w" fact="0.8392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3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  <dgm:constr type="l" for="ch" forName="text9" refType="w" fact="0.8377"/>
          <dgm:constr type="t" for="ch" forName="text9" refType="h" fact="0.0057"/>
          <dgm:constr type="w" for="ch" forName="text9" refType="w" fact="0.1623"/>
          <dgm:constr type="h" for="ch" forName="text9" refType="h" fact="0.2645"/>
          <dgm:constr type="l" for="ch" forName="textaccent9" refType="w" fact="0.95"/>
          <dgm:constr type="t" for="ch" forName="textaccent9" refType="h" fact="0.2383"/>
          <dgm:constr type="w" for="ch" forName="textaccent9" refType="w" fact="0.0189"/>
          <dgm:constr type="h" for="ch" forName="textaccent9" refType="h" fact="0.031"/>
          <dgm:constr type="l" for="ch" forName="image9" refType="w" fact="0.8377"/>
          <dgm:constr type="t" for="ch" forName="image9" refType="h" fact="0.2977"/>
          <dgm:constr type="w" for="ch" forName="image9" refType="w" fact="0.1623"/>
          <dgm:constr type="h" for="ch" forName="image9" refType="h" fact="0.2645"/>
          <dgm:constr type="l" for="ch" forName="imageaccent9" refType="w" fact="0.95"/>
          <dgm:constr type="t" for="ch" forName="imageaccent9" refType="h" fact="0.2993"/>
          <dgm:constr type="w" for="ch" forName="imageaccent9" refType="w" fact="0.0189"/>
          <dgm:constr type="h" for="ch" forName="imageaccent9" refType="h" fact="0.031"/>
        </dgm:constrLst>
      </dgm:if>
      <dgm:if name="Name11" axis="ch" ptType="node" func="cnt" op="equ" val="10">
        <dgm:alg type="composite">
          <dgm:param type="ar" val="1.6608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583"/>
          <dgm:constr type="w" for="ch" forName="image4" refType="w" fact="0.1623"/>
          <dgm:constr type="h" for="ch" forName="image4" refType="h" fact="0.2314"/>
          <dgm:constr type="l" for="ch" forName="text5" refType="w" fact="0.5585"/>
          <dgm:constr type="t" for="ch" forName="text5" refType="h" fact="0.0024"/>
          <dgm:constr type="w" for="ch" forName="text5" refType="w" fact="0.1623"/>
          <dgm:constr type="h" for="ch" forName="text5" refType="h" fact="0.2314"/>
          <dgm:constr type="l" for="ch" forName="image5" refType="w" fact="0.6982"/>
          <dgm:constr type="t" for="ch" forName="image5" refType="h" fact="0.1316"/>
          <dgm:constr type="w" for="ch" forName="image5" refType="w" fact="0.1623"/>
          <dgm:constr type="h" for="ch" forName="image5" refType="h" fact="0.2314"/>
          <dgm:constr type="l" for="ch" forName="image2" refType="w" fact="0.4189"/>
          <dgm:constr type="t" for="ch" forName="image2" refType="h" fact="0.384"/>
          <dgm:constr type="w" for="ch" forName="image2" refType="w" fact="0.1623"/>
          <dgm:constr type="h" for="ch" forName="image2" refType="h" fact="0.2314"/>
          <dgm:constr type="l" for="ch" forName="text4" refType="w" fact="0.4189"/>
          <dgm:constr type="t" for="ch" forName="text4" refType="h" fact="0.1282"/>
          <dgm:constr type="w" for="ch" forName="text4" refType="w" fact="0.1623"/>
          <dgm:constr type="h" for="ch" forName="text4" refType="h" fact="0.2314"/>
          <dgm:constr type="l" for="ch" forName="text2" refType="w" fact="0.2793"/>
          <dgm:constr type="t" for="ch" forName="text2" refType="h" fact="0.2558"/>
          <dgm:constr type="w" for="ch" forName="text2" refType="w" fact="0.1623"/>
          <dgm:constr type="h" for="ch" forName="text2" refType="h" fact="0.2314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314"/>
          <dgm:constr type="l" for="ch" forName="text1" refType="w" fact="0.1396"/>
          <dgm:constr type="t" for="ch" forName="text1" refType="h" fact="0.3845"/>
          <dgm:constr type="w" for="ch" forName="text1" refType="w" fact="0.1623"/>
          <dgm:constr type="h" for="ch" forName="text1" refType="h" fact="0.2314"/>
          <dgm:constr type="l" for="ch" forName="text3" refType="w" fact="0.1396"/>
          <dgm:constr type="t" for="ch" forName="text3" refType="h" fact="0.1286"/>
          <dgm:constr type="w" for="ch" forName="text3" refType="w" fact="0.1623"/>
          <dgm:constr type="h" for="ch" forName="text3" refType="h" fact="0.2314"/>
          <dgm:constr type="l" for="ch" forName="textaccent1" refType="w" fact="0.1435"/>
          <dgm:constr type="t" for="ch" forName="textaccent1" refType="h" fact="0.488"/>
          <dgm:constr type="w" for="ch" forName="textaccent1" refType="w" fact="0.0189"/>
          <dgm:constr type="h" for="ch" forName="textaccent1" refType="h" fact="0.0271"/>
          <dgm:constr type="l" for="ch" forName="image1" refType="w" fact="0"/>
          <dgm:constr type="t" for="ch" forName="image1" refType="h" fact="0.2566"/>
          <dgm:constr type="w" for="ch" forName="image1" refType="w" fact="0.1623"/>
          <dgm:constr type="h" for="ch" forName="image1" refType="h" fact="0.2314"/>
          <dgm:constr type="l" for="ch" forName="imageaccent1" refType="w" fact="0.1111"/>
          <dgm:constr type="t" for="ch" forName="imageaccent1" refType="h" fact="0.4572"/>
          <dgm:constr type="w" for="ch" forName="imageaccent1" refType="w" fact="0.0189"/>
          <dgm:constr type="h" for="ch" forName="imageaccent1" refType="h" fact="0.0271"/>
          <dgm:constr type="l" for="ch" forName="textaccent2" refType="w" fact="0.391"/>
          <dgm:constr type="t" for="ch" forName="textaccent2" refType="h" fact="0.456"/>
          <dgm:constr type="w" for="ch" forName="textaccent2" refType="w" fact="0.0189"/>
          <dgm:constr type="h" for="ch" forName="textaccent2" refType="h" fact="0.0271"/>
          <dgm:constr type="l" for="ch" forName="imageaccent2" refType="w" fact="0.4228"/>
          <dgm:constr type="t" for="ch" forName="imageaccent2" refType="h" fact="0.487"/>
          <dgm:constr type="w" for="ch" forName="imageaccent2" refType="w" fact="0.0189"/>
          <dgm:constr type="h" for="ch" forName="imageaccent2" refType="h" fact="0.0271"/>
          <dgm:constr type="l" for="ch" forName="textaccent3" refType="w" fact="0.2501"/>
          <dgm:constr type="t" for="ch" forName="textaccent3" refType="h" fact="0.1318"/>
          <dgm:constr type="w" for="ch" forName="textaccent3" refType="w" fact="0.0189"/>
          <dgm:constr type="h" for="ch" forName="textaccent3" refType="h" fact="0.0271"/>
          <dgm:constr type="l" for="ch" forName="imageaccent3" refType="w" fact="0.2839"/>
          <dgm:constr type="t" for="ch" forName="imageaccent3" refType="h" fact="0.1025"/>
          <dgm:constr type="w" for="ch" forName="imageaccent3" refType="w" fact="0.0189"/>
          <dgm:constr type="h" for="ch" forName="imageaccent3" refType="h" fact="0.0271"/>
          <dgm:constr type="l" for="ch" forName="textaccent4" refType="w" fact="0.5593"/>
          <dgm:constr type="t" for="ch" forName="textaccent4" refType="h" fact="0.2307"/>
          <dgm:constr type="w" for="ch" forName="textaccent4" refType="w" fact="0.0189"/>
          <dgm:constr type="h" for="ch" forName="textaccent4" refType="h" fact="0.0271"/>
          <dgm:constr type="l" for="ch" forName="imageaccent4" refType="w" fact="0.5901"/>
          <dgm:constr type="t" for="ch" forName="imageaccent4" refType="h" fact="0.2624"/>
          <dgm:constr type="w" for="ch" forName="imageaccent4" refType="w" fact="0.0189"/>
          <dgm:constr type="h" for="ch" forName="imageaccent4" refType="h" fact="0.0271"/>
          <dgm:constr type="l" for="ch" forName="textaccent5" refType="w" fact="0.6989"/>
          <dgm:constr type="t" for="ch" forName="textaccent5" refType="h" fact="0.1062"/>
          <dgm:constr type="w" for="ch" forName="textaccent5" refType="w" fact="0.0189"/>
          <dgm:constr type="h" for="ch" forName="textaccent5" refType="h" fact="0.0271"/>
          <dgm:constr type="l" for="ch" forName="imageaccent5" refType="w" fact="0.7305"/>
          <dgm:constr type="t" for="ch" forName="imageaccent5" refType="h" fact="0.1367"/>
          <dgm:constr type="w" for="ch" forName="imageaccent5" refType="w" fact="0.0189"/>
          <dgm:constr type="h" for="ch" forName="imageaccent5" refType="h" fact="0.0271"/>
          <dgm:constr type="l" for="ch" forName="image6" refType="w" fact="0.5585"/>
          <dgm:constr type="t" for="ch" forName="image6" refType="h" fact="0.5137"/>
          <dgm:constr type="w" for="ch" forName="image6" refType="w" fact="0.1623"/>
          <dgm:constr type="h" for="ch" forName="image6" refType="h" fact="0.2314"/>
          <dgm:constr type="l" for="ch" forName="text6" refType="w" fact="0.6982"/>
          <dgm:constr type="t" for="ch" forName="text6" refType="h" fact="0.387"/>
          <dgm:constr type="w" for="ch" forName="text6" refType="w" fact="0.1623"/>
          <dgm:constr type="h" for="ch" forName="text6" refType="h" fact="0.2314"/>
          <dgm:constr type="l" for="ch" forName="imageaccent6" refType="w" fact="0.7002"/>
          <dgm:constr type="t" for="ch" forName="imageaccent6" refType="h" fact="0.6152"/>
          <dgm:constr type="w" for="ch" forName="imageaccent6" refType="w" fact="0.0189"/>
          <dgm:constr type="h" for="ch" forName="imageaccent6" refType="h" fact="0.0271"/>
          <dgm:constr type="l" for="ch" forName="textaccent6" refType="w" fact="0.7303"/>
          <dgm:constr type="t" for="ch" forName="textaccent6" refType="h" fact="0.5897"/>
          <dgm:constr type="w" for="ch" forName="textaccent6" refType="w" fact="0.0189"/>
          <dgm:constr type="h" for="ch" forName="textaccent6" refType="h" fact="0.0271"/>
          <dgm:constr type="l" for="ch" forName="text7" refType="w" fact="0.2792"/>
          <dgm:constr type="t" for="ch" forName="text7" refType="h" fact="0.5122"/>
          <dgm:constr type="w" for="ch" forName="text7" refType="w" fact="0.1623"/>
          <dgm:constr type="h" for="ch" forName="text7" refType="h" fact="0.2314"/>
          <dgm:constr type="l" for="ch" forName="image7" refType="w" fact="0.1395"/>
          <dgm:constr type="t" for="ch" forName="image7" refType="h" fact="0.6409"/>
          <dgm:constr type="w" for="ch" forName="image7" refType="w" fact="0.1623"/>
          <dgm:constr type="h" for="ch" forName="image7" refType="h" fact="0.2314"/>
          <dgm:constr type="l" for="ch" forName="imageaccent7" refType="w" fact="0.25"/>
          <dgm:constr type="t" for="ch" forName="imageaccent7" refType="h" fact="0.6441"/>
          <dgm:constr type="w" for="ch" forName="imageaccent7" refType="w" fact="0.0189"/>
          <dgm:constr type="h" for="ch" forName="imageaccent7" refType="h" fact="0.0271"/>
          <dgm:constr type="l" for="ch" forName="textaccent7" refType="w" fact="0.2838"/>
          <dgm:constr type="t" for="ch" forName="textaccent7" refType="h" fact="0.6148"/>
          <dgm:constr type="w" for="ch" forName="textaccent7" refType="w" fact="0.0189"/>
          <dgm:constr type="h" for="ch" forName="textaccent7" refType="h" fact="0.0271"/>
          <dgm:constr type="l" for="ch" forName="image8" refType="w" fact="0.6975"/>
          <dgm:constr type="t" for="ch" forName="image8" refType="h" fact="0.6433"/>
          <dgm:constr type="w" for="ch" forName="image8" refType="w" fact="0.1623"/>
          <dgm:constr type="h" for="ch" forName="image8" refType="h" fact="0.2314"/>
          <dgm:constr type="l" for="ch" forName="text8" refType="w" fact="0.8371"/>
          <dgm:constr type="t" for="ch" forName="text8" refType="h" fact="0.5167"/>
          <dgm:constr type="w" for="ch" forName="text8" refType="w" fact="0.1623"/>
          <dgm:constr type="h" for="ch" forName="text8" refType="h" fact="0.2314"/>
          <dgm:constr type="l" for="ch" forName="imageaccent8" refType="w" fact="0.8392"/>
          <dgm:constr type="t" for="ch" forName="imageaccent8" refType="h" fact="0.7449"/>
          <dgm:constr type="w" for="ch" forName="imageaccent8" refType="w" fact="0.0189"/>
          <dgm:constr type="h" for="ch" forName="imageaccent8" refType="h" fact="0.0271"/>
          <dgm:constr type="l" for="ch" forName="textaccent8" refType="w" fact="0.8693"/>
          <dgm:constr type="t" for="ch" forName="textaccent8" refType="h" fact="0.7194"/>
          <dgm:constr type="w" for="ch" forName="textaccent8" refType="w" fact="0.0189"/>
          <dgm:constr type="h" for="ch" forName="textaccent8" refType="h" fact="0.0271"/>
          <dgm:constr type="l" for="ch" forName="text9" refType="w" fact="0.8377"/>
          <dgm:constr type="t" for="ch" forName="text9" refType="h" fact="0.005"/>
          <dgm:constr type="w" for="ch" forName="text9" refType="w" fact="0.1623"/>
          <dgm:constr type="h" for="ch" forName="text9" refType="h" fact="0.2314"/>
          <dgm:constr type="l" for="ch" forName="textaccent9" refType="w" fact="0.95"/>
          <dgm:constr type="t" for="ch" forName="textaccent9" refType="h" fact="0.2084"/>
          <dgm:constr type="w" for="ch" forName="textaccent9" refType="w" fact="0.0189"/>
          <dgm:constr type="h" for="ch" forName="textaccent9" refType="h" fact="0.0271"/>
          <dgm:constr type="l" for="ch" forName="image9" refType="w" fact="0.8377"/>
          <dgm:constr type="t" for="ch" forName="image9" refType="h" fact="0.2604"/>
          <dgm:constr type="w" for="ch" forName="image9" refType="w" fact="0.1623"/>
          <dgm:constr type="h" for="ch" forName="image9" refType="h" fact="0.2314"/>
          <dgm:constr type="l" for="ch" forName="imageaccent9" refType="w" fact="0.95"/>
          <dgm:constr type="t" for="ch" forName="imageaccent9" refType="h" fact="0.2618"/>
          <dgm:constr type="w" for="ch" forName="imageaccent9" refType="w" fact="0.0189"/>
          <dgm:constr type="h" for="ch" forName="imageaccent9" refType="h" fact="0.0271"/>
          <dgm:constr type="l" for="ch" forName="image10" refType="w" fact="0.2786"/>
          <dgm:constr type="t" for="ch" forName="image10" refType="h" fact="0.7686"/>
          <dgm:constr type="w" for="ch" forName="image10" refType="w" fact="0.1623"/>
          <dgm:constr type="h" for="ch" forName="image10" refType="h" fact="0.2314"/>
          <dgm:constr type="l" for="ch" forName="text10" refType="w" fact="0.4183"/>
          <dgm:constr type="t" for="ch" forName="text10" refType="h" fact="0.6419"/>
          <dgm:constr type="w" for="ch" forName="text10" refType="w" fact="0.1623"/>
          <dgm:constr type="h" for="ch" forName="text10" refType="h" fact="0.2314"/>
          <dgm:constr type="l" for="ch" forName="imageaccent10" refType="w" fact="0.4203"/>
          <dgm:constr type="t" for="ch" forName="imageaccent10" refType="h" fact="0.8701"/>
          <dgm:constr type="w" for="ch" forName="imageaccent10" refType="w" fact="0.0189"/>
          <dgm:constr type="h" for="ch" forName="imageaccent10" refType="h" fact="0.0271"/>
          <dgm:constr type="l" for="ch" forName="textaccent10" refType="w" fact="0.4504"/>
          <dgm:constr type="t" for="ch" forName="textaccent10" refType="h" fact="0.8446"/>
          <dgm:constr type="w" for="ch" forName="textaccent10" refType="w" fact="0.0189"/>
          <dgm:constr type="h" for="ch" forName="textaccent10" refType="h" fact="0.0271"/>
        </dgm:constrLst>
      </dgm:if>
      <dgm:if name="Name12" axis="ch" ptType="node" func="cnt" op="equ" val="11">
        <dgm:alg type="composite">
          <dgm:param type="ar" val="1.4704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287"/>
          <dgm:constr type="w" for="ch" forName="image4" refType="w" fact="0.1623"/>
          <dgm:constr type="h" for="ch" forName="image4" refType="h" fact="0.2049"/>
          <dgm:constr type="l" for="ch" forName="text5" refType="w" fact="0.5585"/>
          <dgm:constr type="t" for="ch" forName="text5" refType="h" fact="0.0022"/>
          <dgm:constr type="w" for="ch" forName="text5" refType="w" fact="0.1623"/>
          <dgm:constr type="h" for="ch" forName="text5" refType="h" fact="0.2049"/>
          <dgm:constr type="l" for="ch" forName="image5" refType="w" fact="0.6982"/>
          <dgm:constr type="t" for="ch" forName="image5" refType="h" fact="0.1165"/>
          <dgm:constr type="w" for="ch" forName="image5" refType="w" fact="0.1623"/>
          <dgm:constr type="h" for="ch" forName="image5" refType="h" fact="0.2049"/>
          <dgm:constr type="l" for="ch" forName="image2" refType="w" fact="0.4189"/>
          <dgm:constr type="t" for="ch" forName="image2" refType="h" fact="0.34"/>
          <dgm:constr type="w" for="ch" forName="image2" refType="w" fact="0.1623"/>
          <dgm:constr type="h" for="ch" forName="image2" refType="h" fact="0.2049"/>
          <dgm:constr type="l" for="ch" forName="text4" refType="w" fact="0.4189"/>
          <dgm:constr type="t" for="ch" forName="text4" refType="h" fact="0.1135"/>
          <dgm:constr type="w" for="ch" forName="text4" refType="w" fact="0.1623"/>
          <dgm:constr type="h" for="ch" forName="text4" refType="h" fact="0.2049"/>
          <dgm:constr type="l" for="ch" forName="text2" refType="w" fact="0.2793"/>
          <dgm:constr type="t" for="ch" forName="text2" refType="h" fact="0.2265"/>
          <dgm:constr type="w" for="ch" forName="text2" refType="w" fact="0.1623"/>
          <dgm:constr type="h" for="ch" forName="text2" refType="h" fact="0.2049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049"/>
          <dgm:constr type="l" for="ch" forName="text1" refType="w" fact="0.1396"/>
          <dgm:constr type="t" for="ch" forName="text1" refType="h" fact="0.3404"/>
          <dgm:constr type="w" for="ch" forName="text1" refType="w" fact="0.1623"/>
          <dgm:constr type="h" for="ch" forName="text1" refType="h" fact="0.2049"/>
          <dgm:constr type="l" for="ch" forName="text3" refType="w" fact="0.1396"/>
          <dgm:constr type="t" for="ch" forName="text3" refType="h" fact="0.1139"/>
          <dgm:constr type="w" for="ch" forName="text3" refType="w" fact="0.1623"/>
          <dgm:constr type="h" for="ch" forName="text3" refType="h" fact="0.2049"/>
          <dgm:constr type="l" for="ch" forName="textaccent1" refType="w" fact="0.1435"/>
          <dgm:constr type="t" for="ch" forName="textaccent1" refType="h" fact="0.432"/>
          <dgm:constr type="w" for="ch" forName="textaccent1" refType="w" fact="0.0189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623"/>
          <dgm:constr type="h" for="ch" forName="image1" refType="h" fact="0.2049"/>
          <dgm:constr type="l" for="ch" forName="imageaccent1" refType="w" fact="0.1111"/>
          <dgm:constr type="t" for="ch" forName="imageaccent1" refType="h" fact="0.4048"/>
          <dgm:constr type="w" for="ch" forName="imageaccent1" refType="w" fact="0.0189"/>
          <dgm:constr type="h" for="ch" forName="imageaccent1" refType="h" fact="0.024"/>
          <dgm:constr type="l" for="ch" forName="textaccent2" refType="w" fact="0.391"/>
          <dgm:constr type="t" for="ch" forName="textaccent2" refType="h" fact="0.4038"/>
          <dgm:constr type="w" for="ch" forName="textaccent2" refType="w" fact="0.0189"/>
          <dgm:constr type="h" for="ch" forName="textaccent2" refType="h" fact="0.024"/>
          <dgm:constr type="l" for="ch" forName="imageaccent2" refType="w" fact="0.4228"/>
          <dgm:constr type="t" for="ch" forName="imageaccent2" refType="h" fact="0.4312"/>
          <dgm:constr type="w" for="ch" forName="imageaccent2" refType="w" fact="0.0189"/>
          <dgm:constr type="h" for="ch" forName="imageaccent2" refType="h" fact="0.024"/>
          <dgm:constr type="l" for="ch" forName="textaccent3" refType="w" fact="0.2501"/>
          <dgm:constr type="t" for="ch" forName="textaccent3" refType="h" fact="0.1167"/>
          <dgm:constr type="w" for="ch" forName="textaccent3" refType="w" fact="0.0189"/>
          <dgm:constr type="h" for="ch" forName="textaccent3" refType="h" fact="0.024"/>
          <dgm:constr type="l" for="ch" forName="imageaccent3" refType="w" fact="0.2839"/>
          <dgm:constr type="t" for="ch" forName="imageaccent3" refType="h" fact="0.0908"/>
          <dgm:constr type="w" for="ch" forName="imageaccent3" refType="w" fact="0.0189"/>
          <dgm:constr type="h" for="ch" forName="imageaccent3" refType="h" fact="0.024"/>
          <dgm:constr type="l" for="ch" forName="textaccent4" refType="w" fact="0.5593"/>
          <dgm:constr type="t" for="ch" forName="textaccent4" refType="h" fact="0.2042"/>
          <dgm:constr type="w" for="ch" forName="textaccent4" refType="w" fact="0.0189"/>
          <dgm:constr type="h" for="ch" forName="textaccent4" refType="h" fact="0.024"/>
          <dgm:constr type="l" for="ch" forName="imageaccent4" refType="w" fact="0.5901"/>
          <dgm:constr type="t" for="ch" forName="imageaccent4" refType="h" fact="0.2323"/>
          <dgm:constr type="w" for="ch" forName="imageaccent4" refType="w" fact="0.0189"/>
          <dgm:constr type="h" for="ch" forName="imageaccent4" refType="h" fact="0.024"/>
          <dgm:constr type="l" for="ch" forName="textaccent5" refType="w" fact="0.6989"/>
          <dgm:constr type="t" for="ch" forName="textaccent5" refType="h" fact="0.094"/>
          <dgm:constr type="w" for="ch" forName="textaccent5" refType="w" fact="0.0189"/>
          <dgm:constr type="h" for="ch" forName="textaccent5" refType="h" fact="0.024"/>
          <dgm:constr type="l" for="ch" forName="imageaccent5" refType="w" fact="0.7305"/>
          <dgm:constr type="t" for="ch" forName="imageaccent5" refType="h" fact="0.121"/>
          <dgm:constr type="w" for="ch" forName="imageaccent5" refType="w" fact="0.0189"/>
          <dgm:constr type="h" for="ch" forName="imageaccent5" refType="h" fact="0.024"/>
          <dgm:constr type="l" for="ch" forName="image6" refType="w" fact="0.5585"/>
          <dgm:constr type="t" for="ch" forName="image6" refType="h" fact="0.4548"/>
          <dgm:constr type="w" for="ch" forName="image6" refType="w" fact="0.1623"/>
          <dgm:constr type="h" for="ch" forName="image6" refType="h" fact="0.2049"/>
          <dgm:constr type="l" for="ch" forName="text6" refType="w" fact="0.6982"/>
          <dgm:constr type="t" for="ch" forName="text6" refType="h" fact="0.3426"/>
          <dgm:constr type="w" for="ch" forName="text6" refType="w" fact="0.1623"/>
          <dgm:constr type="h" for="ch" forName="text6" refType="h" fact="0.2049"/>
          <dgm:constr type="l" for="ch" forName="imageaccent6" refType="w" fact="0.7002"/>
          <dgm:constr type="t" for="ch" forName="imageaccent6" refType="h" fact="0.5447"/>
          <dgm:constr type="w" for="ch" forName="imageaccent6" refType="w" fact="0.0189"/>
          <dgm:constr type="h" for="ch" forName="imageaccent6" refType="h" fact="0.024"/>
          <dgm:constr type="l" for="ch" forName="textaccent6" refType="w" fact="0.7303"/>
          <dgm:constr type="t" for="ch" forName="textaccent6" refType="h" fact="0.5221"/>
          <dgm:constr type="w" for="ch" forName="textaccent6" refType="w" fact="0.0189"/>
          <dgm:constr type="h" for="ch" forName="textaccent6" refType="h" fact="0.024"/>
          <dgm:constr type="l" for="ch" forName="text7" refType="w" fact="0.2792"/>
          <dgm:constr type="t" for="ch" forName="text7" refType="h" fact="0.4535"/>
          <dgm:constr type="w" for="ch" forName="text7" refType="w" fact="0.1623"/>
          <dgm:constr type="h" for="ch" forName="text7" refType="h" fact="0.2049"/>
          <dgm:constr type="l" for="ch" forName="image7" refType="w" fact="0.1395"/>
          <dgm:constr type="t" for="ch" forName="image7" refType="h" fact="0.5674"/>
          <dgm:constr type="w" for="ch" forName="image7" refType="w" fact="0.1623"/>
          <dgm:constr type="h" for="ch" forName="image7" refType="h" fact="0.2049"/>
          <dgm:constr type="l" for="ch" forName="imageaccent7" refType="w" fact="0.25"/>
          <dgm:constr type="t" for="ch" forName="imageaccent7" refType="h" fact="0.5703"/>
          <dgm:constr type="w" for="ch" forName="imageaccent7" refType="w" fact="0.0189"/>
          <dgm:constr type="h" for="ch" forName="imageaccent7" refType="h" fact="0.024"/>
          <dgm:constr type="l" for="ch" forName="textaccent7" refType="w" fact="0.2838"/>
          <dgm:constr type="t" for="ch" forName="textaccent7" refType="h" fact="0.5443"/>
          <dgm:constr type="w" for="ch" forName="textaccent7" refType="w" fact="0.0189"/>
          <dgm:constr type="h" for="ch" forName="textaccent7" refType="h" fact="0.024"/>
          <dgm:constr type="l" for="ch" forName="image8" refType="w" fact="0.6975"/>
          <dgm:constr type="t" for="ch" forName="image8" refType="h" fact="0.5696"/>
          <dgm:constr type="w" for="ch" forName="image8" refType="w" fact="0.1623"/>
          <dgm:constr type="h" for="ch" forName="image8" refType="h" fact="0.2049"/>
          <dgm:constr type="l" for="ch" forName="text8" refType="w" fact="0.8371"/>
          <dgm:constr type="t" for="ch" forName="text8" refType="h" fact="0.4574"/>
          <dgm:constr type="w" for="ch" forName="text8" refType="w" fact="0.1623"/>
          <dgm:constr type="h" for="ch" forName="text8" refType="h" fact="0.2049"/>
          <dgm:constr type="l" for="ch" forName="imageaccent8" refType="w" fact="0.8392"/>
          <dgm:constr type="t" for="ch" forName="imageaccent8" refType="h" fact="0.6595"/>
          <dgm:constr type="w" for="ch" forName="imageaccent8" refType="w" fact="0.0189"/>
          <dgm:constr type="h" for="ch" forName="imageaccent8" refType="h" fact="0.024"/>
          <dgm:constr type="l" for="ch" forName="textaccent8" refType="w" fact="0.8693"/>
          <dgm:constr type="t" for="ch" forName="textaccent8" refType="h" fact="0.6369"/>
          <dgm:constr type="w" for="ch" forName="textaccent8" refType="w" fact="0.0189"/>
          <dgm:constr type="h" for="ch" forName="textaccent8" refType="h" fact="0.024"/>
          <dgm:constr type="l" for="ch" forName="text9" refType="w" fact="0.8377"/>
          <dgm:constr type="t" for="ch" forName="text9" refType="h" fact="0.0044"/>
          <dgm:constr type="w" for="ch" forName="text9" refType="w" fact="0.1623"/>
          <dgm:constr type="h" for="ch" forName="text9" refType="h" fact="0.2049"/>
          <dgm:constr type="l" for="ch" forName="textaccent9" refType="w" fact="0.95"/>
          <dgm:constr type="t" for="ch" forName="textaccent9" refType="h" fact="0.1846"/>
          <dgm:constr type="w" for="ch" forName="textaccent9" refType="w" fact="0.0189"/>
          <dgm:constr type="h" for="ch" forName="textaccent9" refType="h" fact="0.024"/>
          <dgm:constr type="l" for="ch" forName="image9" refType="w" fact="0.8377"/>
          <dgm:constr type="t" for="ch" forName="image9" refType="h" fact="0.2306"/>
          <dgm:constr type="w" for="ch" forName="image9" refType="w" fact="0.1623"/>
          <dgm:constr type="h" for="ch" forName="image9" refType="h" fact="0.2049"/>
          <dgm:constr type="l" for="ch" forName="imageaccent9" refType="w" fact="0.95"/>
          <dgm:constr type="t" for="ch" forName="imageaccent9" refType="h" fact="0.2318"/>
          <dgm:constr type="w" for="ch" forName="imageaccent9" refType="w" fact="0.0189"/>
          <dgm:constr type="h" for="ch" forName="imageaccent9" refType="h" fact="0.024"/>
          <dgm:constr type="l" for="ch" forName="image10" refType="w" fact="0.2786"/>
          <dgm:constr type="t" for="ch" forName="image10" refType="h" fact="0.6805"/>
          <dgm:constr type="w" for="ch" forName="image10" refType="w" fact="0.1623"/>
          <dgm:constr type="h" for="ch" forName="image10" refType="h" fact="0.2049"/>
          <dgm:constr type="l" for="ch" forName="text10" refType="w" fact="0.4183"/>
          <dgm:constr type="t" for="ch" forName="text10" refType="h" fact="0.5683"/>
          <dgm:constr type="w" for="ch" forName="text10" refType="w" fact="0.1623"/>
          <dgm:constr type="h" for="ch" forName="text10" refType="h" fact="0.2049"/>
          <dgm:constr type="l" for="ch" forName="imageaccent10" refType="w" fact="0.4203"/>
          <dgm:constr type="t" for="ch" forName="imageaccent10" refType="h" fact="0.7704"/>
          <dgm:constr type="w" for="ch" forName="imageaccent10" refType="w" fact="0.0189"/>
          <dgm:constr type="h" for="ch" forName="imageaccent10" refType="h" fact="0.024"/>
          <dgm:constr type="l" for="ch" forName="textaccent10" refType="w" fact="0.4504"/>
          <dgm:constr type="t" for="ch" forName="textaccent10" refType="h" fact="0.7478"/>
          <dgm:constr type="w" for="ch" forName="textaccent10" refType="w" fact="0.0189"/>
          <dgm:constr type="h" for="ch" forName="textaccent10" refType="h" fact="0.024"/>
          <dgm:constr type="l" for="ch" forName="text11" refType="w" fact="0.6971"/>
          <dgm:constr type="t" for="ch" forName="text11" refType="h" fact="0.7951"/>
          <dgm:constr type="w" for="ch" forName="text11" refType="w" fact="0.1623"/>
          <dgm:constr type="h" for="ch" forName="text11" refType="h" fact="0.2049"/>
          <dgm:constr type="l" for="ch" forName="image11" refType="w" fact="0.5575"/>
          <dgm:constr type="t" for="ch" forName="image11" refType="h" fact="0.6816"/>
          <dgm:constr type="w" for="ch" forName="image11" refType="w" fact="0.1623"/>
          <dgm:constr type="h" for="ch" forName="image11" refType="h" fact="0.2049"/>
          <dgm:constr type="l" for="ch" forName="imageaccent11" refType="w" fact="0.6692"/>
          <dgm:constr type="t" for="ch" forName="imageaccent11" refType="h" fact="0.8589"/>
          <dgm:constr type="w" for="ch" forName="imageaccent11" refType="w" fact="0.0189"/>
          <dgm:constr type="h" for="ch" forName="imageaccent11" refType="h" fact="0.024"/>
          <dgm:constr type="l" for="ch" forName="textaccent11" refType="w" fact="0.701"/>
          <dgm:constr type="t" for="ch" forName="textaccent11" refType="h" fact="0.8863"/>
          <dgm:constr type="w" for="ch" forName="textaccent11" refType="w" fact="0.0189"/>
          <dgm:constr type="h" for="ch" forName="textaccent11" refType="h" fact="0.024"/>
        </dgm:constrLst>
      </dgm:if>
      <dgm:else name="Name13">
        <dgm:alg type="composite">
          <dgm:param type="ar" val="1.675"/>
        </dgm:alg>
        <dgm:constrLst>
          <dgm:constr type="primFontSz" for="des" ptType="node" op="equ" val="65"/>
          <dgm:constr type="l" for="ch" forName="image4" refType="w" fact="0.4903"/>
          <dgm:constr type="t" for="ch" forName="image4" refType="h" fact="0.2287"/>
          <dgm:constr type="w" for="ch" forName="image4" refType="w" fact="0.1425"/>
          <dgm:constr type="h" for="ch" forName="image4" refType="h" fact="0.2049"/>
          <dgm:constr type="l" for="ch" forName="text5" refType="w" fact="0.4903"/>
          <dgm:constr type="t" for="ch" forName="text5" refType="h" fact="0.0022"/>
          <dgm:constr type="w" for="ch" forName="text5" refType="w" fact="0.1425"/>
          <dgm:constr type="h" for="ch" forName="text5" refType="h" fact="0.2049"/>
          <dgm:constr type="l" for="ch" forName="image5" refType="w" fact="0.6129"/>
          <dgm:constr type="t" for="ch" forName="image5" refType="h" fact="0.1165"/>
          <dgm:constr type="w" for="ch" forName="image5" refType="w" fact="0.1425"/>
          <dgm:constr type="h" for="ch" forName="image5" refType="h" fact="0.2049"/>
          <dgm:constr type="l" for="ch" forName="image2" refType="w" fact="0.3677"/>
          <dgm:constr type="t" for="ch" forName="image2" refType="h" fact="0.34"/>
          <dgm:constr type="w" for="ch" forName="image2" refType="w" fact="0.1425"/>
          <dgm:constr type="h" for="ch" forName="image2" refType="h" fact="0.2049"/>
          <dgm:constr type="l" for="ch" forName="text4" refType="w" fact="0.3677"/>
          <dgm:constr type="t" for="ch" forName="text4" refType="h" fact="0.1135"/>
          <dgm:constr type="w" for="ch" forName="text4" refType="w" fact="0.1425"/>
          <dgm:constr type="h" for="ch" forName="text4" refType="h" fact="0.2049"/>
          <dgm:constr type="l" for="ch" forName="text2" refType="w" fact="0.2452"/>
          <dgm:constr type="t" for="ch" forName="text2" refType="h" fact="0.2265"/>
          <dgm:constr type="w" for="ch" forName="text2" refType="w" fact="0.1425"/>
          <dgm:constr type="h" for="ch" forName="text2" refType="h" fact="0.2049"/>
          <dgm:constr type="l" for="ch" forName="image3" refType="w" fact="0.2452"/>
          <dgm:constr type="t" for="ch" forName="image3" refType="h" fact="0"/>
          <dgm:constr type="w" for="ch" forName="image3" refType="w" fact="0.1425"/>
          <dgm:constr type="h" for="ch" forName="image3" refType="h" fact="0.2049"/>
          <dgm:constr type="l" for="ch" forName="text1" refType="w" fact="0.1226"/>
          <dgm:constr type="t" for="ch" forName="text1" refType="h" fact="0.3404"/>
          <dgm:constr type="w" for="ch" forName="text1" refType="w" fact="0.1425"/>
          <dgm:constr type="h" for="ch" forName="text1" refType="h" fact="0.2049"/>
          <dgm:constr type="l" for="ch" forName="text3" refType="w" fact="0.1226"/>
          <dgm:constr type="t" for="ch" forName="text3" refType="h" fact="0.1139"/>
          <dgm:constr type="w" for="ch" forName="text3" refType="w" fact="0.1425"/>
          <dgm:constr type="h" for="ch" forName="text3" refType="h" fact="0.2049"/>
          <dgm:constr type="l" for="ch" forName="textaccent1" refType="w" fact="0.126"/>
          <dgm:constr type="t" for="ch" forName="textaccent1" refType="h" fact="0.432"/>
          <dgm:constr type="w" for="ch" forName="textaccent1" refType="w" fact="0.0166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425"/>
          <dgm:constr type="h" for="ch" forName="image1" refType="h" fact="0.2049"/>
          <dgm:constr type="l" for="ch" forName="imageaccent1" refType="w" fact="0.0976"/>
          <dgm:constr type="t" for="ch" forName="imageaccent1" refType="h" fact="0.4048"/>
          <dgm:constr type="w" for="ch" forName="imageaccent1" refType="w" fact="0.0166"/>
          <dgm:constr type="h" for="ch" forName="imageaccent1" refType="h" fact="0.024"/>
          <dgm:constr type="l" for="ch" forName="textaccent2" refType="w" fact="0.3432"/>
          <dgm:constr type="t" for="ch" forName="textaccent2" refType="h" fact="0.4038"/>
          <dgm:constr type="w" for="ch" forName="textaccent2" refType="w" fact="0.0166"/>
          <dgm:constr type="h" for="ch" forName="textaccent2" refType="h" fact="0.024"/>
          <dgm:constr type="l" for="ch" forName="imageaccent2" refType="w" fact="0.3712"/>
          <dgm:constr type="t" for="ch" forName="imageaccent2" refType="h" fact="0.4312"/>
          <dgm:constr type="w" for="ch" forName="imageaccent2" refType="w" fact="0.0166"/>
          <dgm:constr type="h" for="ch" forName="imageaccent2" refType="h" fact="0.024"/>
          <dgm:constr type="l" for="ch" forName="textaccent3" refType="w" fact="0.2196"/>
          <dgm:constr type="t" for="ch" forName="textaccent3" refType="h" fact="0.1167"/>
          <dgm:constr type="w" for="ch" forName="textaccent3" refType="w" fact="0.0166"/>
          <dgm:constr type="h" for="ch" forName="textaccent3" refType="h" fact="0.024"/>
          <dgm:constr type="l" for="ch" forName="imageaccent3" refType="w" fact="0.2492"/>
          <dgm:constr type="t" for="ch" forName="imageaccent3" refType="h" fact="0.0908"/>
          <dgm:constr type="w" for="ch" forName="imageaccent3" refType="w" fact="0.0166"/>
          <dgm:constr type="h" for="ch" forName="imageaccent3" refType="h" fact="0.024"/>
          <dgm:constr type="l" for="ch" forName="textaccent4" refType="w" fact="0.491"/>
          <dgm:constr type="t" for="ch" forName="textaccent4" refType="h" fact="0.2042"/>
          <dgm:constr type="w" for="ch" forName="textaccent4" refType="w" fact="0.0166"/>
          <dgm:constr type="h" for="ch" forName="textaccent4" refType="h" fact="0.024"/>
          <dgm:constr type="l" for="ch" forName="imageaccent4" refType="w" fact="0.5181"/>
          <dgm:constr type="t" for="ch" forName="imageaccent4" refType="h" fact="0.2323"/>
          <dgm:constr type="w" for="ch" forName="imageaccent4" refType="w" fact="0.0166"/>
          <dgm:constr type="h" for="ch" forName="imageaccent4" refType="h" fact="0.024"/>
          <dgm:constr type="l" for="ch" forName="textaccent5" refType="w" fact="0.6136"/>
          <dgm:constr type="t" for="ch" forName="textaccent5" refType="h" fact="0.094"/>
          <dgm:constr type="w" for="ch" forName="textaccent5" refType="w" fact="0.0166"/>
          <dgm:constr type="h" for="ch" forName="textaccent5" refType="h" fact="0.024"/>
          <dgm:constr type="l" for="ch" forName="imageaccent5" refType="w" fact="0.6413"/>
          <dgm:constr type="t" for="ch" forName="imageaccent5" refType="h" fact="0.121"/>
          <dgm:constr type="w" for="ch" forName="imageaccent5" refType="w" fact="0.0166"/>
          <dgm:constr type="h" for="ch" forName="imageaccent5" refType="h" fact="0.024"/>
          <dgm:constr type="l" for="ch" forName="image6" refType="w" fact="0.4903"/>
          <dgm:constr type="t" for="ch" forName="image6" refType="h" fact="0.4548"/>
          <dgm:constr type="w" for="ch" forName="image6" refType="w" fact="0.1425"/>
          <dgm:constr type="h" for="ch" forName="image6" refType="h" fact="0.2049"/>
          <dgm:constr type="l" for="ch" forName="text6" refType="w" fact="0.6129"/>
          <dgm:constr type="t" for="ch" forName="text6" refType="h" fact="0.3426"/>
          <dgm:constr type="w" for="ch" forName="text6" refType="w" fact="0.1425"/>
          <dgm:constr type="h" for="ch" forName="text6" refType="h" fact="0.2049"/>
          <dgm:constr type="l" for="ch" forName="imageaccent6" refType="w" fact="0.6147"/>
          <dgm:constr type="t" for="ch" forName="imageaccent6" refType="h" fact="0.5447"/>
          <dgm:constr type="w" for="ch" forName="imageaccent6" refType="w" fact="0.0166"/>
          <dgm:constr type="h" for="ch" forName="imageaccent6" refType="h" fact="0.024"/>
          <dgm:constr type="l" for="ch" forName="textaccent6" refType="w" fact="0.6411"/>
          <dgm:constr type="t" for="ch" forName="textaccent6" refType="h" fact="0.5221"/>
          <dgm:constr type="w" for="ch" forName="textaccent6" refType="w" fact="0.0166"/>
          <dgm:constr type="h" for="ch" forName="textaccent6" refType="h" fact="0.024"/>
          <dgm:constr type="l" for="ch" forName="text7" refType="w" fact="0.2451"/>
          <dgm:constr type="t" for="ch" forName="text7" refType="h" fact="0.4535"/>
          <dgm:constr type="w" for="ch" forName="text7" refType="w" fact="0.1425"/>
          <dgm:constr type="h" for="ch" forName="text7" refType="h" fact="0.2049"/>
          <dgm:constr type="l" for="ch" forName="image7" refType="w" fact="0.1225"/>
          <dgm:constr type="t" for="ch" forName="image7" refType="h" fact="0.5674"/>
          <dgm:constr type="w" for="ch" forName="image7" refType="w" fact="0.1425"/>
          <dgm:constr type="h" for="ch" forName="image7" refType="h" fact="0.2049"/>
          <dgm:constr type="l" for="ch" forName="imageaccent7" refType="w" fact="0.2195"/>
          <dgm:constr type="t" for="ch" forName="imageaccent7" refType="h" fact="0.5703"/>
          <dgm:constr type="w" for="ch" forName="imageaccent7" refType="w" fact="0.0166"/>
          <dgm:constr type="h" for="ch" forName="imageaccent7" refType="h" fact="0.024"/>
          <dgm:constr type="l" for="ch" forName="textaccent7" refType="w" fact="0.2491"/>
          <dgm:constr type="t" for="ch" forName="textaccent7" refType="h" fact="0.5443"/>
          <dgm:constr type="w" for="ch" forName="textaccent7" refType="w" fact="0.0166"/>
          <dgm:constr type="h" for="ch" forName="textaccent7" refType="h" fact="0.024"/>
          <dgm:constr type="l" for="ch" forName="image8" refType="w" fact="0.6123"/>
          <dgm:constr type="t" for="ch" forName="image8" refType="h" fact="0.5696"/>
          <dgm:constr type="w" for="ch" forName="image8" refType="w" fact="0.1425"/>
          <dgm:constr type="h" for="ch" forName="image8" refType="h" fact="0.2049"/>
          <dgm:constr type="l" for="ch" forName="text8" refType="w" fact="0.7349"/>
          <dgm:constr type="t" for="ch" forName="text8" refType="h" fact="0.4574"/>
          <dgm:constr type="w" for="ch" forName="text8" refType="w" fact="0.1425"/>
          <dgm:constr type="h" for="ch" forName="text8" refType="h" fact="0.2049"/>
          <dgm:constr type="l" for="ch" forName="imageaccent8" refType="w" fact="0.7367"/>
          <dgm:constr type="t" for="ch" forName="imageaccent8" refType="h" fact="0.6595"/>
          <dgm:constr type="w" for="ch" forName="imageaccent8" refType="w" fact="0.0166"/>
          <dgm:constr type="h" for="ch" forName="imageaccent8" refType="h" fact="0.024"/>
          <dgm:constr type="l" for="ch" forName="textaccent8" refType="w" fact="0.7631"/>
          <dgm:constr type="t" for="ch" forName="textaccent8" refType="h" fact="0.6369"/>
          <dgm:constr type="w" for="ch" forName="textaccent8" refType="w" fact="0.0166"/>
          <dgm:constr type="h" for="ch" forName="textaccent8" refType="h" fact="0.024"/>
          <dgm:constr type="l" for="ch" forName="text9" refType="w" fact="0.7354"/>
          <dgm:constr type="t" for="ch" forName="text9" refType="h" fact="0.0044"/>
          <dgm:constr type="w" for="ch" forName="text9" refType="w" fact="0.1425"/>
          <dgm:constr type="h" for="ch" forName="text9" refType="h" fact="0.2049"/>
          <dgm:constr type="l" for="ch" forName="textaccent9" refType="w" fact="0.8339"/>
          <dgm:constr type="t" for="ch" forName="textaccent9" refType="h" fact="0.1846"/>
          <dgm:constr type="w" for="ch" forName="textaccent9" refType="w" fact="0.0166"/>
          <dgm:constr type="h" for="ch" forName="textaccent9" refType="h" fact="0.024"/>
          <dgm:constr type="l" for="ch" forName="image9" refType="w" fact="0.7354"/>
          <dgm:constr type="t" for="ch" forName="image9" refType="h" fact="0.2306"/>
          <dgm:constr type="w" for="ch" forName="image9" refType="w" fact="0.1425"/>
          <dgm:constr type="h" for="ch" forName="image9" refType="h" fact="0.2049"/>
          <dgm:constr type="l" for="ch" forName="imageaccent9" refType="w" fact="0.8339"/>
          <dgm:constr type="t" for="ch" forName="imageaccent9" refType="h" fact="0.2318"/>
          <dgm:constr type="w" for="ch" forName="imageaccent9" refType="w" fact="0.0166"/>
          <dgm:constr type="h" for="ch" forName="imageaccent9" refType="h" fact="0.024"/>
          <dgm:constr type="l" for="ch" forName="image10" refType="w" fact="0.2446"/>
          <dgm:constr type="t" for="ch" forName="image10" refType="h" fact="0.6805"/>
          <dgm:constr type="w" for="ch" forName="image10" refType="w" fact="0.1425"/>
          <dgm:constr type="h" for="ch" forName="image10" refType="h" fact="0.2049"/>
          <dgm:constr type="l" for="ch" forName="text10" refType="w" fact="0.3672"/>
          <dgm:constr type="t" for="ch" forName="text10" refType="h" fact="0.5683"/>
          <dgm:constr type="w" for="ch" forName="text10" refType="w" fact="0.1425"/>
          <dgm:constr type="h" for="ch" forName="text10" refType="h" fact="0.2049"/>
          <dgm:constr type="l" for="ch" forName="imageaccent10" refType="w" fact="0.369"/>
          <dgm:constr type="t" for="ch" forName="imageaccent10" refType="h" fact="0.7704"/>
          <dgm:constr type="w" for="ch" forName="imageaccent10" refType="w" fact="0.0166"/>
          <dgm:constr type="h" for="ch" forName="imageaccent10" refType="h" fact="0.024"/>
          <dgm:constr type="l" for="ch" forName="textaccent10" refType="w" fact="0.3954"/>
          <dgm:constr type="t" for="ch" forName="textaccent10" refType="h" fact="0.7478"/>
          <dgm:constr type="w" for="ch" forName="textaccent10" refType="w" fact="0.0166"/>
          <dgm:constr type="h" for="ch" forName="textaccent10" refType="h" fact="0.024"/>
          <dgm:constr type="l" for="ch" forName="text11" refType="w" fact="0.612"/>
          <dgm:constr type="t" for="ch" forName="text11" refType="h" fact="0.7951"/>
          <dgm:constr type="w" for="ch" forName="text11" refType="w" fact="0.1425"/>
          <dgm:constr type="h" for="ch" forName="text11" refType="h" fact="0.2049"/>
          <dgm:constr type="l" for="ch" forName="image11" refType="w" fact="0.4894"/>
          <dgm:constr type="t" for="ch" forName="image11" refType="h" fact="0.6816"/>
          <dgm:constr type="w" for="ch" forName="image11" refType="w" fact="0.1425"/>
          <dgm:constr type="h" for="ch" forName="image11" refType="h" fact="0.2049"/>
          <dgm:constr type="l" for="ch" forName="imageaccent11" refType="w" fact="0.5874"/>
          <dgm:constr type="t" for="ch" forName="imageaccent11" refType="h" fact="0.8589"/>
          <dgm:constr type="w" for="ch" forName="imageaccent11" refType="w" fact="0.0166"/>
          <dgm:constr type="h" for="ch" forName="imageaccent11" refType="h" fact="0.024"/>
          <dgm:constr type="l" for="ch" forName="textaccent11" refType="w" fact="0.6154"/>
          <dgm:constr type="t" for="ch" forName="textaccent11" refType="h" fact="0.8863"/>
          <dgm:constr type="w" for="ch" forName="textaccent11" refType="w" fact="0.0166"/>
          <dgm:constr type="h" for="ch" forName="textaccent11" refType="h" fact="0.024"/>
          <dgm:constr type="l" for="ch" forName="text12" refType="w" fact="0.735"/>
          <dgm:constr type="t" for="ch" forName="text12" refType="h" fact="0.684"/>
          <dgm:constr type="w" for="ch" forName="text12" refType="w" fact="0.1425"/>
          <dgm:constr type="h" for="ch" forName="text12" refType="h" fact="0.2049"/>
          <dgm:constr type="l" for="ch" forName="image12" refType="w" fact="0.8575"/>
          <dgm:constr type="t" for="ch" forName="image12" refType="h" fact="0.5718"/>
          <dgm:constr type="w" for="ch" forName="image12" refType="w" fact="0.1425"/>
          <dgm:constr type="h" for="ch" forName="image12" refType="h" fact="0.2049"/>
          <dgm:constr type="l" for="ch" forName="textaccent12" refType="w" fact="0.8594"/>
          <dgm:constr type="t" for="ch" forName="textaccent12" refType="h" fact="0.7739"/>
          <dgm:constr type="w" for="ch" forName="textaccent12" refType="w" fact="0.0166"/>
          <dgm:constr type="h" for="ch" forName="textaccent12" refType="h" fact="0.024"/>
          <dgm:constr type="l" for="ch" forName="imageaccent12" refType="w" fact="0.8858"/>
          <dgm:constr type="t" for="ch" forName="imageaccent12" refType="h" fact="0.7513"/>
          <dgm:constr type="w" for="ch" forName="imageaccent12" refType="w" fact="0.0166"/>
          <dgm:constr type="h" for="ch" forName="imageaccent12" refType="h" fact="0.024"/>
        </dgm:constrLst>
      </dgm:else>
    </dgm:choose>
    <dgm:forEach name="wrapper" axis="self" ptType="parTrans">
      <dgm:forEach name="wrapper2" axis="self" ptType="sibTrans" st="2">
        <dgm:forEach name="textRepeat" axis="self">
          <dgm:layoutNode name="textRepeatNode" styleLbl="alignNode1">
            <dgm:varLst>
              <dgm:chMax val="0"/>
              <dgm:chPref val="0"/>
              <dgm:bulletEnabled val="1"/>
            </dgm:varLst>
            <dgm:alg type="tx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.1"/>
              <dgm:constr type="bMarg" refType="primFontSz" fact="0.1"/>
            </dgm:constrLst>
            <dgm:ruleLst>
              <dgm:rule type="primFontSz" val="5" fact="NaN" max="NaN"/>
            </dgm:ruleLst>
          </dgm:layoutNode>
        </dgm:forEach>
        <dgm:forEach name="accentRepeat" axis="self">
          <dgm:layoutNode name="accentRepeatNode" styleLbl="solidAlignAcc1">
            <dgm:alg type="sp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/>
          </dgm:layoutNode>
        </dgm:forEach>
        <dgm:forEach name="imageRepeat" axis="self">
          <dgm:layoutNode name="imageRepeatNode" styleLbl="alignAcc1">
            <dgm:alg type="sp"/>
            <dgm:shape xmlns:r="http://schemas.openxmlformats.org/officeDocument/2006/relationships" type="hexagon" r:blip="" blipPhldr="1">
              <dgm:adjLst>
                <dgm:adj idx="1" val="0.25"/>
                <dgm:adj idx="2" val="1.1547"/>
              </dgm:adjLst>
            </dgm:shape>
            <dgm:presOf axis="self"/>
          </dgm:layoutNode>
        </dgm:forEach>
      </dgm:forEach>
    </dgm:forEach>
    <dgm:forEach name="Name14" axis="ch" ptType="node" cnt="1">
      <dgm:layoutNode name="text1">
        <dgm:alg type="sp"/>
        <dgm:shape xmlns:r="http://schemas.openxmlformats.org/officeDocument/2006/relationships" r:blip="">
          <dgm:adjLst/>
        </dgm:shape>
        <dgm:presOf/>
        <dgm:constrLst/>
        <dgm:forEach name="Name15" ref="textRepeat"/>
      </dgm:layoutNode>
      <dgm:layoutNode name="textaccent1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"/>
      </dgm:layoutNode>
    </dgm:forEach>
    <dgm:forEach name="Name17" axis="ch" ptType="sibTrans" hideLastTrans="0" cnt="1">
      <dgm:layoutNode name="image1">
        <dgm:alg type="sp"/>
        <dgm:shape xmlns:r="http://schemas.openxmlformats.org/officeDocument/2006/relationships" r:blip="">
          <dgm:adjLst/>
        </dgm:shape>
        <dgm:presOf/>
        <dgm:constrLst/>
        <dgm:forEach name="Name18" ref="imageRepeat"/>
      </dgm:layoutNode>
      <dgm:layoutNode name="imageaccent1">
        <dgm:alg type="sp"/>
        <dgm:shape xmlns:r="http://schemas.openxmlformats.org/officeDocument/2006/relationships" r:blip="">
          <dgm:adjLst/>
        </dgm:shape>
        <dgm:presOf/>
        <dgm:constrLst/>
        <dgm:forEach name="Name19" ref="accentRepeat"/>
      </dgm:layoutNode>
    </dgm:forEach>
    <dgm:forEach name="Name20" axis="ch" ptType="node" st="2" cnt="1">
      <dgm:layoutNode name="text2">
        <dgm:alg type="sp"/>
        <dgm:shape xmlns:r="http://schemas.openxmlformats.org/officeDocument/2006/relationships" r:blip="">
          <dgm:adjLst/>
        </dgm:shape>
        <dgm:presOf/>
        <dgm:constrLst/>
        <dgm:forEach name="Name21" ref="textRepeat"/>
      </dgm:layoutNode>
      <dgm:layoutNode name="textaccent2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"/>
      </dgm:layoutNode>
    </dgm:forEach>
    <dgm:forEach name="Name23" axis="ch" ptType="sibTrans" hideLastTrans="0" st="2" cnt="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24" ref="imageRepeat"/>
      </dgm:layoutNode>
      <dgm:layoutNode name="imageaccent2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"/>
      </dgm:layoutNode>
    </dgm:forEach>
    <dgm:forEach name="Name26" axis="ch" ptType="node" st="3" cnt="1">
      <dgm:layoutNode name="text3">
        <dgm:alg type="sp"/>
        <dgm:shape xmlns:r="http://schemas.openxmlformats.org/officeDocument/2006/relationships" r:blip="">
          <dgm:adjLst/>
        </dgm:shape>
        <dgm:presOf/>
        <dgm:constrLst/>
        <dgm:forEach name="Name27" ref="textRepeat"/>
      </dgm:layoutNode>
      <dgm:layoutNode name="textaccent3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</dgm:forEach>
    <dgm:forEach name="Name29" axis="ch" ptType="sibTrans" hideLastTrans="0" st="3" cnt="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30" ref="imageRepeat"/>
      </dgm:layoutNode>
      <dgm:layoutNode name="imageaccent3">
        <dgm:alg type="sp"/>
        <dgm:shape xmlns:r="http://schemas.openxmlformats.org/officeDocument/2006/relationships" r:blip="">
          <dgm:adjLst/>
        </dgm:shape>
        <dgm:presOf/>
        <dgm:constrLst/>
        <dgm:forEach name="Name31" ref="accentRepeat"/>
      </dgm:layoutNode>
    </dgm:forEach>
    <dgm:forEach name="Name32" axis="ch" ptType="node" st="4" cnt="1">
      <dgm:layoutNode name="text4">
        <dgm:alg type="sp"/>
        <dgm:shape xmlns:r="http://schemas.openxmlformats.org/officeDocument/2006/relationships" r:blip="">
          <dgm:adjLst/>
        </dgm:shape>
        <dgm:presOf/>
        <dgm:constrLst/>
        <dgm:forEach name="Name33" ref="textRepeat"/>
      </dgm:layoutNode>
      <dgm:layoutNode name="textaccent4">
        <dgm:alg type="sp"/>
        <dgm:shape xmlns:r="http://schemas.openxmlformats.org/officeDocument/2006/relationships" r:blip="">
          <dgm:adjLst/>
        </dgm:shape>
        <dgm:presOf/>
        <dgm:constrLst/>
        <dgm:forEach name="Name34" ref="accentRepeat"/>
      </dgm:layoutNode>
    </dgm:forEach>
    <dgm:forEach name="Name35" axis="ch" ptType="sibTrans" hideLastTrans="0" st="4" cnt="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36" ref="imageRepeat"/>
      </dgm:layoutNode>
      <dgm:layoutNode name="imageaccent4">
        <dgm:alg type="sp"/>
        <dgm:shape xmlns:r="http://schemas.openxmlformats.org/officeDocument/2006/relationships" r:blip="">
          <dgm:adjLst/>
        </dgm:shape>
        <dgm:presOf/>
        <dgm:constrLst/>
        <dgm:forEach name="Name37" ref="accentRepeat"/>
      </dgm:layoutNode>
    </dgm:forEach>
    <dgm:forEach name="Name38" axis="ch" ptType="node" st="5" cnt="1">
      <dgm:layoutNode name="text5">
        <dgm:alg type="sp"/>
        <dgm:shape xmlns:r="http://schemas.openxmlformats.org/officeDocument/2006/relationships" r:blip="">
          <dgm:adjLst/>
        </dgm:shape>
        <dgm:presOf/>
        <dgm:constrLst/>
        <dgm:forEach name="Name39" ref="textRepeat"/>
      </dgm:layoutNode>
      <dgm:layoutNode name="text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</dgm:forEach>
    <dgm:forEach name="Name41" axis="ch" ptType="sibTrans" hideLastTrans="0" st="5" cnt="1">
      <dgm:layoutNode name="image5">
        <dgm:alg type="sp"/>
        <dgm:shape xmlns:r="http://schemas.openxmlformats.org/officeDocument/2006/relationships" r:blip="">
          <dgm:adjLst/>
        </dgm:shape>
        <dgm:presOf/>
        <dgm:constrLst/>
        <dgm:forEach name="Name42" ref="imageRepeat"/>
      </dgm:layoutNode>
      <dgm:layoutNode name="imageaccent5">
        <dgm:alg type="sp"/>
        <dgm:shape xmlns:r="http://schemas.openxmlformats.org/officeDocument/2006/relationships" r:blip="">
          <dgm:adjLst/>
        </dgm:shape>
        <dgm:presOf/>
        <dgm:constrLst/>
        <dgm:forEach name="Name43" ref="accentRepeat"/>
      </dgm:layoutNode>
    </dgm:forEach>
    <dgm:forEach name="Name44" axis="ch" ptType="node" st="6" cnt="1">
      <dgm:layoutNode name="text6">
        <dgm:alg type="sp"/>
        <dgm:shape xmlns:r="http://schemas.openxmlformats.org/officeDocument/2006/relationships" r:blip="">
          <dgm:adjLst/>
        </dgm:shape>
        <dgm:presOf/>
        <dgm:constrLst/>
        <dgm:forEach name="Name45" ref="textRepeat"/>
      </dgm:layoutNode>
      <dgm:layoutNode name="textaccent6">
        <dgm:alg type="sp"/>
        <dgm:shape xmlns:r="http://schemas.openxmlformats.org/officeDocument/2006/relationships" r:blip="">
          <dgm:adjLst/>
        </dgm:shape>
        <dgm:presOf/>
        <dgm:constrLst/>
        <dgm:forEach name="Name46" ref="accentRepeat"/>
      </dgm:layoutNode>
    </dgm:forEach>
    <dgm:forEach name="Name47" axis="ch" ptType="sibTrans" hideLastTrans="0" st="6" cnt="1">
      <dgm:layoutNode name="image6">
        <dgm:alg type="sp"/>
        <dgm:shape xmlns:r="http://schemas.openxmlformats.org/officeDocument/2006/relationships" r:blip="">
          <dgm:adjLst/>
        </dgm:shape>
        <dgm:presOf/>
        <dgm:constrLst/>
        <dgm:forEach name="Name48" ref="imageRepeat"/>
      </dgm:layoutNode>
      <dgm:layoutNode name="imageaccent6">
        <dgm:alg type="sp"/>
        <dgm:shape xmlns:r="http://schemas.openxmlformats.org/officeDocument/2006/relationships" r:blip="">
          <dgm:adjLst/>
        </dgm:shape>
        <dgm:presOf/>
        <dgm:constrLst/>
        <dgm:forEach name="Name49" ref="accentRepeat"/>
      </dgm:layoutNode>
    </dgm:forEach>
    <dgm:forEach name="Name50" axis="ch" ptType="node" st="7" cnt="1">
      <dgm:layoutNode name="text7">
        <dgm:alg type="sp"/>
        <dgm:shape xmlns:r="http://schemas.openxmlformats.org/officeDocument/2006/relationships" r:blip="">
          <dgm:adjLst/>
        </dgm:shape>
        <dgm:presOf/>
        <dgm:constrLst/>
        <dgm:forEach name="Name51" ref="textRepeat"/>
      </dgm:layoutNode>
      <dgm:layoutNode name="textaccent7">
        <dgm:alg type="sp"/>
        <dgm:shape xmlns:r="http://schemas.openxmlformats.org/officeDocument/2006/relationships" r:blip="">
          <dgm:adjLst/>
        </dgm:shape>
        <dgm:presOf/>
        <dgm:constrLst/>
        <dgm:forEach name="Name52" ref="accentRepeat"/>
      </dgm:layoutNode>
    </dgm:forEach>
    <dgm:forEach name="Name53" axis="ch" ptType="sibTrans" hideLastTrans="0" st="7" cnt="1">
      <dgm:layoutNode name="image7">
        <dgm:alg type="sp"/>
        <dgm:shape xmlns:r="http://schemas.openxmlformats.org/officeDocument/2006/relationships" r:blip="">
          <dgm:adjLst/>
        </dgm:shape>
        <dgm:presOf/>
        <dgm:constrLst/>
        <dgm:forEach name="Name54" ref="imageRepeat"/>
      </dgm:layoutNode>
      <dgm:layoutNode name="imageaccent7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</dgm:forEach>
    <dgm:forEach name="Name56" axis="ch" ptType="node" st="8" cnt="1">
      <dgm:layoutNode name="text8">
        <dgm:alg type="sp"/>
        <dgm:shape xmlns:r="http://schemas.openxmlformats.org/officeDocument/2006/relationships" r:blip="">
          <dgm:adjLst/>
        </dgm:shape>
        <dgm:presOf/>
        <dgm:constrLst/>
        <dgm:forEach name="Name57" ref="textRepeat"/>
      </dgm:layoutNode>
      <dgm:layoutNode name="textaccent8">
        <dgm:alg type="sp"/>
        <dgm:shape xmlns:r="http://schemas.openxmlformats.org/officeDocument/2006/relationships" r:blip="">
          <dgm:adjLst/>
        </dgm:shape>
        <dgm:presOf/>
        <dgm:constrLst/>
        <dgm:forEach name="Name58" ref="accentRepeat"/>
      </dgm:layoutNode>
    </dgm:forEach>
    <dgm:forEach name="Name59" axis="ch" ptType="sibTrans" hideLastTrans="0" st="8" cnt="1">
      <dgm:layoutNode name="image8">
        <dgm:alg type="sp"/>
        <dgm:shape xmlns:r="http://schemas.openxmlformats.org/officeDocument/2006/relationships" r:blip="">
          <dgm:adjLst/>
        </dgm:shape>
        <dgm:presOf/>
        <dgm:constrLst/>
        <dgm:forEach name="Name60" ref="imageRepeat"/>
      </dgm:layoutNode>
      <dgm:layoutNode name="imageaccent8">
        <dgm:alg type="sp"/>
        <dgm:shape xmlns:r="http://schemas.openxmlformats.org/officeDocument/2006/relationships" r:blip="">
          <dgm:adjLst/>
        </dgm:shape>
        <dgm:presOf/>
        <dgm:constrLst/>
        <dgm:forEach name="Name61" ref="accentRepeat"/>
      </dgm:layoutNode>
    </dgm:forEach>
    <dgm:forEach name="Name62" axis="ch" ptType="node" st="9" cnt="1">
      <dgm:layoutNode name="text9">
        <dgm:alg type="sp"/>
        <dgm:shape xmlns:r="http://schemas.openxmlformats.org/officeDocument/2006/relationships" r:blip="">
          <dgm:adjLst/>
        </dgm:shape>
        <dgm:presOf/>
        <dgm:constrLst/>
        <dgm:forEach name="Name63" ref="textRepeat"/>
      </dgm:layoutNode>
      <dgm:layoutNode name="textaccent9">
        <dgm:alg type="sp"/>
        <dgm:shape xmlns:r="http://schemas.openxmlformats.org/officeDocument/2006/relationships" r:blip="">
          <dgm:adjLst/>
        </dgm:shape>
        <dgm:presOf/>
        <dgm:constrLst/>
        <dgm:forEach name="Name64" ref="accentRepeat"/>
      </dgm:layoutNode>
    </dgm:forEach>
    <dgm:forEach name="Name65" axis="ch" ptType="sibTrans" hideLastTrans="0" st="9" cnt="1">
      <dgm:layoutNode name="image9">
        <dgm:alg type="sp"/>
        <dgm:shape xmlns:r="http://schemas.openxmlformats.org/officeDocument/2006/relationships" r:blip="">
          <dgm:adjLst/>
        </dgm:shape>
        <dgm:presOf/>
        <dgm:constrLst/>
        <dgm:forEach name="Name66" ref="imageRepeat"/>
      </dgm:layoutNode>
      <dgm:layoutNode name="imageaccent9">
        <dgm:alg type="sp"/>
        <dgm:shape xmlns:r="http://schemas.openxmlformats.org/officeDocument/2006/relationships" r:blip="">
          <dgm:adjLst/>
        </dgm:shape>
        <dgm:presOf/>
        <dgm:constrLst/>
        <dgm:forEach name="Name67" ref="accentRepeat"/>
      </dgm:layoutNode>
    </dgm:forEach>
    <dgm:forEach name="Name68" axis="ch" ptType="node" st="10" cnt="1">
      <dgm:layoutNode name="text10">
        <dgm:alg type="sp"/>
        <dgm:shape xmlns:r="http://schemas.openxmlformats.org/officeDocument/2006/relationships" r:blip="">
          <dgm:adjLst/>
        </dgm:shape>
        <dgm:presOf/>
        <dgm:constrLst/>
        <dgm:forEach name="Name69" ref="textRepeat"/>
      </dgm:layoutNode>
      <dgm:layoutNode name="textaccent10">
        <dgm:alg type="sp"/>
        <dgm:shape xmlns:r="http://schemas.openxmlformats.org/officeDocument/2006/relationships" r:blip="">
          <dgm:adjLst/>
        </dgm:shape>
        <dgm:presOf/>
        <dgm:constrLst/>
        <dgm:forEach name="Name70" ref="accentRepeat"/>
      </dgm:layoutNode>
    </dgm:forEach>
    <dgm:forEach name="Name71" axis="ch" ptType="sibTrans" hideLastTrans="0" st="10" cnt="1">
      <dgm:layoutNode name="image10">
        <dgm:alg type="sp"/>
        <dgm:shape xmlns:r="http://schemas.openxmlformats.org/officeDocument/2006/relationships" r:blip="">
          <dgm:adjLst/>
        </dgm:shape>
        <dgm:presOf/>
        <dgm:constrLst/>
        <dgm:forEach name="Name72" ref="imageRepeat"/>
      </dgm:layoutNode>
      <dgm:layoutNode name="imageaccent10">
        <dgm:alg type="sp"/>
        <dgm:shape xmlns:r="http://schemas.openxmlformats.org/officeDocument/2006/relationships" r:blip="">
          <dgm:adjLst/>
        </dgm:shape>
        <dgm:presOf/>
        <dgm:constrLst/>
        <dgm:forEach name="Name73" ref="accentRepeat"/>
      </dgm:layoutNode>
    </dgm:forEach>
    <dgm:forEach name="Name74" axis="ch" ptType="node" st="11" cnt="1">
      <dgm:layoutNode name="text11">
        <dgm:alg type="sp"/>
        <dgm:shape xmlns:r="http://schemas.openxmlformats.org/officeDocument/2006/relationships" r:blip="">
          <dgm:adjLst/>
        </dgm:shape>
        <dgm:presOf/>
        <dgm:constrLst/>
        <dgm:forEach name="Name75" ref="textRepeat"/>
      </dgm:layoutNode>
      <dgm:layoutNode name="textaccent1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</dgm:forEach>
    <dgm:forEach name="Name77" axis="ch" ptType="sibTrans" hideLastTrans="0" st="11" cnt="1">
      <dgm:layoutNode name="image11">
        <dgm:alg type="sp"/>
        <dgm:shape xmlns:r="http://schemas.openxmlformats.org/officeDocument/2006/relationships" r:blip="">
          <dgm:adjLst/>
        </dgm:shape>
        <dgm:presOf/>
        <dgm:constrLst/>
        <dgm:forEach name="Name78" ref="imageRepeat"/>
      </dgm:layoutNode>
      <dgm:layoutNode name="imageaccent11">
        <dgm:alg type="sp"/>
        <dgm:shape xmlns:r="http://schemas.openxmlformats.org/officeDocument/2006/relationships" r:blip="">
          <dgm:adjLst/>
        </dgm:shape>
        <dgm:presOf/>
        <dgm:constrLst/>
        <dgm:forEach name="Name79" ref="accentRepeat"/>
      </dgm:layoutNode>
    </dgm:forEach>
    <dgm:forEach name="Name80" axis="ch" ptType="node" st="12" cnt="1">
      <dgm:layoutNode name="text12">
        <dgm:alg type="sp"/>
        <dgm:shape xmlns:r="http://schemas.openxmlformats.org/officeDocument/2006/relationships" r:blip="">
          <dgm:adjLst/>
        </dgm:shape>
        <dgm:presOf/>
        <dgm:constrLst/>
        <dgm:forEach name="Name81" ref="textRepeat"/>
      </dgm:layoutNode>
      <dgm:layoutNode name="textaccent12">
        <dgm:alg type="sp"/>
        <dgm:shape xmlns:r="http://schemas.openxmlformats.org/officeDocument/2006/relationships" r:blip="">
          <dgm:adjLst/>
        </dgm:shape>
        <dgm:presOf/>
        <dgm:constrLst/>
        <dgm:forEach name="Name82" ref="accentRepeat"/>
      </dgm:layoutNode>
    </dgm:forEach>
    <dgm:forEach name="Name83" axis="ch" ptType="sibTrans" hideLastTrans="0" st="12" cnt="1">
      <dgm:layoutNode name="image12">
        <dgm:alg type="sp"/>
        <dgm:shape xmlns:r="http://schemas.openxmlformats.org/officeDocument/2006/relationships" r:blip="">
          <dgm:adjLst/>
        </dgm:shape>
        <dgm:presOf/>
        <dgm:constrLst/>
        <dgm:forEach name="Name84" ref="imageRepeat"/>
      </dgm:layoutNode>
      <dgm:layoutNode name="imageaccent12">
        <dgm:alg type="sp"/>
        <dgm:shape xmlns:r="http://schemas.openxmlformats.org/officeDocument/2006/relationships" r:blip="">
          <dgm:adjLst/>
        </dgm:shape>
        <dgm:presOf/>
        <dgm:constrLst/>
        <dgm:forEach name="Name85" ref="accentRepeat"/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HexagonCluster">
  <dgm:title val=""/>
  <dgm:desc val=""/>
  <dgm:catLst>
    <dgm:cat type="picture" pri="21000"/>
    <dgm:cat type="relationship" pri="3200"/>
    <dgm:cat type="pictureconvert" pri="2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21"/>
      <dgm:chPref val="21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3871"/>
        </dgm:alg>
        <dgm:constrLst>
          <dgm:constr type="primFontSz" for="des" ptType="node" op="equ" val="65"/>
          <dgm:constr type="l" for="ch" forName="text1" refType="w" fact="0.4525"/>
          <dgm:constr type="t" for="ch" forName="text1" refType="h" fact="0.346"/>
          <dgm:constr type="w" for="ch" forName="text1" refType="w" fact="0.5475"/>
          <dgm:constr type="h" for="ch" forName="text1" refType="h" fact="0.654"/>
          <dgm:constr type="l" for="ch" forName="textaccent1" refType="w" fact="0.4652"/>
          <dgm:constr type="t" for="ch" forName="textaccent1" refType="h" fact="0.6348"/>
          <dgm:constr type="w" for="ch" forName="textaccent1" refType="w" fact="0.0639"/>
          <dgm:constr type="h" for="ch" forName="textaccent1" refType="h" fact="0.0765"/>
          <dgm:constr type="l" for="ch" forName="image1" refType="w" fact="0"/>
          <dgm:constr type="t" for="ch" forName="image1" refType="h" fact="0"/>
          <dgm:constr type="w" for="ch" forName="image1" refType="w" fact="0.5468"/>
          <dgm:constr type="h" for="ch" forName="image1" refType="h" fact="0.6538"/>
          <dgm:constr type="l" for="ch" forName="imageaccent1" refType="w" fact="0.3702"/>
          <dgm:constr type="t" for="ch" forName="imageaccent1" refType="h" fact="0.5633"/>
          <dgm:constr type="w" for="ch" forName="imageaccent1" refType="w" fact="0.0639"/>
          <dgm:constr type="h" for="ch" forName="imageaccent1" refType="h" fact="0.0765"/>
        </dgm:constrLst>
      </dgm:if>
      <dgm:if name="Name3" axis="ch" ptType="node" func="cnt" op="equ" val="2">
        <dgm:alg type="composite">
          <dgm:param type="ar" val="2.6443"/>
        </dgm:alg>
        <dgm:constrLst>
          <dgm:constr type="primFontSz" for="des" ptType="node" op="equ" val="65"/>
          <dgm:constr type="l" for="ch" forName="text1" refType="w" fact="0.2383"/>
          <dgm:constr type="t" for="ch" forName="text1" refType="h" fact="0.3501"/>
          <dgm:constr type="w" for="ch" forName="text1" refType="w" fact="0.285"/>
          <dgm:constr type="h" for="ch" forName="text1" refType="h" fact="0.6499"/>
          <dgm:constr type="l" for="ch" forName="textaccent1" refType="w" fact="0.2472"/>
          <dgm:constr type="t" for="ch" forName="textaccent1" refType="h" fact="0.6371"/>
          <dgm:constr type="w" for="ch" forName="textaccent1" refType="w" fact="0.0333"/>
          <dgm:constr type="h" for="ch" forName="textaccent1" refType="h" fact="0.076"/>
          <dgm:constr type="l" for="ch" forName="image1" refType="w" fact="0"/>
          <dgm:constr type="t" for="ch" forName="image1" refType="h" fact="0"/>
          <dgm:constr type="w" for="ch" forName="image1" refType="w" fact="0.285"/>
          <dgm:constr type="h" for="ch" forName="image1" refType="h" fact="0.6499"/>
          <dgm:constr type="l" for="ch" forName="imageaccent1" refType="w" fact="0.1942"/>
          <dgm:constr type="t" for="ch" forName="imageaccent1" refType="h" fact="0.5602"/>
          <dgm:constr type="w" for="ch" forName="imageaccent1" refType="w" fact="0.0333"/>
          <dgm:constr type="h" for="ch" forName="imageaccent1" refType="h" fact="0.076"/>
          <dgm:constr type="l" for="ch" forName="text2" refType="w" fact="0.4767"/>
          <dgm:constr type="t" for="ch" forName="text2" refType="h" fact="0"/>
          <dgm:constr type="w" for="ch" forName="text2" refType="w" fact="0.285"/>
          <dgm:constr type="h" for="ch" forName="text2" refType="h" fact="0.6499"/>
          <dgm:constr type="l" for="ch" forName="textaccent2" refType="w" fact="0.6709"/>
          <dgm:constr type="t" for="ch" forName="textaccent2" refType="h" fact="0.5602"/>
          <dgm:constr type="w" for="ch" forName="textaccent2" refType="w" fact="0.0333"/>
          <dgm:constr type="h" for="ch" forName="textaccent2" refType="h" fact="0.076"/>
          <dgm:constr type="l" for="ch" forName="image2" refType="w" fact="0.715"/>
          <dgm:constr type="t" for="ch" forName="image2" refType="h" fact="0.3501"/>
          <dgm:constr type="w" for="ch" forName="image2" refType="w" fact="0.285"/>
          <dgm:constr type="h" for="ch" forName="image2" refType="h" fact="0.6499"/>
          <dgm:constr type="l" for="ch" forName="imageaccent2" refType="w" fact="0.7239"/>
          <dgm:constr type="t" for="ch" forName="imageaccent2" refType="h" fact="0.6371"/>
          <dgm:constr type="w" for="ch" forName="imageaccent2" refType="w" fact="0.0333"/>
          <dgm:constr type="h" for="ch" forName="imageaccent2" refType="h" fact="0.076"/>
        </dgm:constrLst>
      </dgm:if>
      <dgm:if name="Name4" axis="ch" ptType="node" func="cnt" op="equ" val="3">
        <dgm:alg type="composite">
          <dgm:param type="ar" val="1.5623"/>
        </dgm:alg>
        <dgm:constrLst>
          <dgm:constr type="primFontSz" for="des" ptType="node" op="equ" val="65"/>
          <dgm:constr type="l" for="ch" forName="text1" refType="w" fact="0.2402"/>
          <dgm:constr type="t" for="ch" forName="text1" refType="h" fact="0.6215"/>
          <dgm:constr type="w" for="ch" forName="text1" refType="w" fact="0.281"/>
          <dgm:constr type="h" for="ch" forName="text1" refType="h" fact="0.3785"/>
          <dgm:constr type="l" for="ch" forName="textaccent1" refType="w" fact="0.2475"/>
          <dgm:constr type="t" for="ch" forName="textaccent1" refType="h" fact="0.7886"/>
          <dgm:constr type="w" for="ch" forName="textaccent1" refType="w" fact="0.0329"/>
          <dgm:constr type="h" for="ch" forName="textaccent1" refType="h" fact="0.0443"/>
          <dgm:constr type="l" for="ch" forName="image1" refType="w" fact="0"/>
          <dgm:constr type="t" for="ch" forName="image1" refType="h" fact="0.4182"/>
          <dgm:constr type="w" for="ch" forName="image1" refType="w" fact="0.281"/>
          <dgm:constr type="h" for="ch" forName="image1" refType="h" fact="0.3785"/>
          <dgm:constr type="l" for="ch" forName="imageaccent1" refType="w" fact="0.1913"/>
          <dgm:constr type="t" for="ch" forName="imageaccent1" refType="h" fact="0.7467"/>
          <dgm:constr type="w" for="ch" forName="imageaccent1" refType="w" fact="0.0329"/>
          <dgm:constr type="h" for="ch" forName="imageaccent1" refType="h" fact="0.0443"/>
          <dgm:constr type="l" for="ch" forName="text2" refType="w" fact="0.4796"/>
          <dgm:constr type="t" for="ch" forName="text2" refType="h" fact="0.4137"/>
          <dgm:constr type="w" for="ch" forName="text2" refType="w" fact="0.281"/>
          <dgm:constr type="h" for="ch" forName="text2" refType="h" fact="0.3785"/>
          <dgm:constr type="l" for="ch" forName="textaccent2" refType="w" fact="0.6717"/>
          <dgm:constr type="t" for="ch" forName="textaccent2" refType="h" fact="0.7418"/>
          <dgm:constr type="w" for="ch" forName="textaccent2" refType="w" fact="0.0329"/>
          <dgm:constr type="h" for="ch" forName="textaccent2" refType="h" fact="0.0443"/>
          <dgm:constr type="l" for="ch" forName="image2" refType="w" fact="0.719"/>
          <dgm:constr type="t" for="ch" forName="image2" refType="h" fact="0.6215"/>
          <dgm:constr type="w" for="ch" forName="image2" refType="w" fact="0.281"/>
          <dgm:constr type="h" for="ch" forName="image2" refType="h" fact="0.3785"/>
          <dgm:constr type="l" for="ch" forName="imageaccent2" refType="w" fact="0.7263"/>
          <dgm:constr type="t" for="ch" forName="imageaccent2" refType="h" fact="0.7886"/>
          <dgm:constr type="w" for="ch" forName="imageaccent2" refType="w" fact="0.0329"/>
          <dgm:constr type="h" for="ch" forName="imageaccent2" refType="h" fact="0.0443"/>
          <dgm:constr type="l" for="ch" forName="text3" refType="w" fact="0.2402"/>
          <dgm:constr type="t" for="ch" forName="text3" refType="h" fact="0.2068"/>
          <dgm:constr type="w" for="ch" forName="text3" refType="w" fact="0.281"/>
          <dgm:constr type="h" for="ch" forName="text3" refType="h" fact="0.3785"/>
          <dgm:constr type="l" for="ch" forName="textaccent3" refType="w" fact="0.4307"/>
          <dgm:constr type="t" for="ch" forName="textaccent3" refType="h" fact="0.215"/>
          <dgm:constr type="w" for="ch" forName="textaccent3" refType="w" fact="0.0329"/>
          <dgm:constr type="h" for="ch" forName="textaccent3" refType="h" fact="0.0443"/>
          <dgm:constr type="l" for="ch" forName="image3" refType="w" fact="0.4796"/>
          <dgm:constr type="t" for="ch" forName="image3" refType="h" fact="0"/>
          <dgm:constr type="w" for="ch" forName="image3" refType="w" fact="0.281"/>
          <dgm:constr type="h" for="ch" forName="image3" refType="h" fact="0.3785"/>
          <dgm:constr type="l" for="ch" forName="imageaccent3" refType="w" fact="0.4879"/>
          <dgm:constr type="t" for="ch" forName="imageaccent3" refType="h" fact="0.1662"/>
          <dgm:constr type="w" for="ch" forName="imageaccent3" refType="w" fact="0.0329"/>
          <dgm:constr type="h" for="ch" forName="imageaccent3" refType="h" fact="0.0443"/>
        </dgm:constrLst>
      </dgm:if>
      <dgm:if name="Name5" axis="ch" ptType="node" func="cnt" op="equ" val="4">
        <dgm:alg type="composite">
          <dgm:param type="ar" val="1.943"/>
        </dgm:alg>
        <dgm:constrLst>
          <dgm:constr type="primFontSz" for="des" ptType="node" op="equ" val="65"/>
          <dgm:constr type="l" for="ch" forName="image2" refType="w" fact="0.5787"/>
          <dgm:constr type="t" for="ch" forName="image2" refType="h" fact="0.6208"/>
          <dgm:constr type="w" for="ch" forName="image2" refType="w" fact="0.227"/>
          <dgm:constr type="h" for="ch" forName="image2" refType="h" fact="0.3786"/>
          <dgm:constr type="l" for="ch" forName="text4" refType="w" fact="0.5787"/>
          <dgm:constr type="t" for="ch" forName="text4" refType="h" fact="0.2081"/>
          <dgm:constr type="w" for="ch" forName="text4" refType="w" fact="0.227"/>
          <dgm:constr type="h" for="ch" forName="text4" refType="h" fact="0.3786"/>
          <dgm:constr type="l" for="ch" forName="text2" refType="w" fact="0.3852"/>
          <dgm:constr type="t" for="ch" forName="text2" refType="h" fact="0.4127"/>
          <dgm:constr type="w" for="ch" forName="text2" refType="w" fact="0.227"/>
          <dgm:constr type="h" for="ch" forName="text2" refType="h" fact="0.3786"/>
          <dgm:constr type="l" for="ch" forName="image3" refType="w" fact="0.3852"/>
          <dgm:constr type="t" for="ch" forName="image3" refType="h" fact="0"/>
          <dgm:constr type="w" for="ch" forName="image3" refType="w" fact="0.227"/>
          <dgm:constr type="h" for="ch" forName="image3" refType="h" fact="0.3786"/>
          <dgm:constr type="l" for="ch" forName="text1" refType="w" fact="0.1927"/>
          <dgm:constr type="t" for="ch" forName="text1" refType="h" fact="0.6214"/>
          <dgm:constr type="w" for="ch" forName="text1" refType="w" fact="0.227"/>
          <dgm:constr type="h" for="ch" forName="text1" refType="h" fact="0.3786"/>
          <dgm:constr type="l" for="ch" forName="textaccent1" refType="w" fact="0.1998"/>
          <dgm:constr type="t" for="ch" forName="textaccent1" refType="h" fact="0.7887"/>
          <dgm:constr type="w" for="ch" forName="textaccent1" refType="w" fact="0.0265"/>
          <dgm:constr type="h" for="ch" forName="textaccent1" refType="h" fact="0.0444"/>
          <dgm:constr type="l" for="ch" forName="image1" refType="w" fact="0"/>
          <dgm:constr type="t" for="ch" forName="image1" refType="h" fact="0.4156"/>
          <dgm:constr type="w" for="ch" forName="image1" refType="w" fact="0.227"/>
          <dgm:constr type="h" for="ch" forName="image1" refType="h" fact="0.3786"/>
          <dgm:constr type="l" for="ch" forName="imageaccent1" refType="w" fact="0.1537"/>
          <dgm:constr type="t" for="ch" forName="imageaccent1" refType="h" fact="0.7417"/>
          <dgm:constr type="w" for="ch" forName="imageaccent1" refType="w" fact="0.0265"/>
          <dgm:constr type="h" for="ch" forName="imageaccent1" refType="h" fact="0.0444"/>
          <dgm:constr type="l" for="ch" forName="textaccent2" refType="w" fact="0.5407"/>
          <dgm:constr type="t" for="ch" forName="textaccent2" refType="h" fact="0.7384"/>
          <dgm:constr type="w" for="ch" forName="textaccent2" refType="w" fact="0.0265"/>
          <dgm:constr type="h" for="ch" forName="textaccent2" refType="h" fact="0.0444"/>
          <dgm:constr type="l" for="ch" forName="imageaccent2" refType="w" fact="0.5839"/>
          <dgm:constr type="t" for="ch" forName="imageaccent2" refType="h" fact="0.7904"/>
          <dgm:constr type="w" for="ch" forName="imageaccent2" refType="w" fact="0.0265"/>
          <dgm:constr type="h" for="ch" forName="imageaccent2" refType="h" fact="0.0444"/>
          <dgm:constr type="l" for="ch" forName="text3" refType="w" fact="0.1927"/>
          <dgm:constr type="t" for="ch" forName="text3" refType="h" fact="0.2087"/>
          <dgm:constr type="w" for="ch" forName="text3" refType="w" fact="0.227"/>
          <dgm:constr type="h" for="ch" forName="text3" refType="h" fact="0.3786"/>
          <dgm:constr type="l" for="ch" forName="textaccent3" refType="w" fact="0.3472"/>
          <dgm:constr type="t" for="ch" forName="textaccent3" refType="h" fact="0.2165"/>
          <dgm:constr type="w" for="ch" forName="textaccent3" refType="w" fact="0.0265"/>
          <dgm:constr type="h" for="ch" forName="textaccent3" refType="h" fact="0.0444"/>
          <dgm:constr type="l" for="ch" forName="imageaccent3" refType="w" fact="0.3904"/>
          <dgm:constr type="t" for="ch" forName="imageaccent3" refType="h" fact="0.1678"/>
          <dgm:constr type="w" for="ch" forName="imageaccent3" refType="w" fact="0.0265"/>
          <dgm:constr type="h" for="ch" forName="imageaccent3" refType="h" fact="0.0444"/>
          <dgm:constr type="l" for="ch" forName="textaccent4" refType="w" fact="0.7739"/>
          <dgm:constr type="t" for="ch" forName="textaccent4" refType="h" fact="0.3752"/>
          <dgm:constr type="w" for="ch" forName="textaccent4" refType="w" fact="0.0265"/>
          <dgm:constr type="h" for="ch" forName="textaccent4" refType="h" fact="0.0444"/>
          <dgm:constr type="l" for="ch" forName="image4" refType="w" fact="0.773"/>
          <dgm:constr type="t" for="ch" forName="image4" refType="h" fact="0.4162"/>
          <dgm:constr type="w" for="ch" forName="image4" refType="w" fact="0.227"/>
          <dgm:constr type="h" for="ch" forName="image4" refType="h" fact="0.3786"/>
          <dgm:constr type="l" for="ch" forName="imageaccent4" refType="w" fact="0.8188"/>
          <dgm:constr type="t" for="ch" forName="imageaccent4" refType="h" fact="0.4229"/>
          <dgm:constr type="w" for="ch" forName="imageaccent4" refType="w" fact="0.0265"/>
          <dgm:constr type="h" for="ch" forName="imageaccent4" refType="h" fact="0.0444"/>
        </dgm:constrLst>
      </dgm:if>
      <dgm:if name="Name6" axis="ch" ptType="node" func="cnt" op="equ" val="5">
        <dgm:alg type="composite">
          <dgm:param type="ar" val="2.3203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4193"/>
          <dgm:constr type="w" for="ch" forName="image4" refType="w" fact="0.1886"/>
          <dgm:constr type="h" for="ch" forName="image4" refType="h" fact="0.3757"/>
          <dgm:constr type="l" for="ch" forName="text5" refType="w" fact="0.6491"/>
          <dgm:constr type="t" for="ch" forName="text5" refType="h" fact="0.004"/>
          <dgm:constr type="w" for="ch" forName="text5" refType="w" fact="0.1886"/>
          <dgm:constr type="h" for="ch" forName="text5" refType="h" fact="0.3757"/>
          <dgm:constr type="l" for="ch" forName="image5" refType="w" fact="0.8114"/>
          <dgm:constr type="t" for="ch" forName="image5" refType="h" fact="0.2136"/>
          <dgm:constr type="w" for="ch" forName="image5" refType="w" fact="0.1886"/>
          <dgm:constr type="h" for="ch" forName="image5" refType="h" fact="0.3757"/>
          <dgm:constr type="l" for="ch" forName="image2" refType="w" fact="0.4868"/>
          <dgm:constr type="t" for="ch" forName="image2" refType="h" fact="0.6235"/>
          <dgm:constr type="w" for="ch" forName="image2" refType="w" fact="0.1886"/>
          <dgm:constr type="h" for="ch" forName="image2" refType="h" fact="0.3757"/>
          <dgm:constr type="l" for="ch" forName="text4" refType="w" fact="0.4868"/>
          <dgm:constr type="t" for="ch" forName="text4" refType="h" fact="0.2081"/>
          <dgm:constr type="w" for="ch" forName="text4" refType="w" fact="0.1886"/>
          <dgm:constr type="h" for="ch" forName="text4" refType="h" fact="0.3757"/>
          <dgm:constr type="l" for="ch" forName="text2" refType="w" fact="0.3246"/>
          <dgm:constr type="t" for="ch" forName="text2" refType="h" fact="0.4154"/>
          <dgm:constr type="w" for="ch" forName="text2" refType="w" fact="0.1886"/>
          <dgm:constr type="h" for="ch" forName="text2" refType="h" fact="0.3757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757"/>
          <dgm:constr type="l" for="ch" forName="text1" refType="w" fact="0.1623"/>
          <dgm:constr type="t" for="ch" forName="text1" refType="h" fact="0.6243"/>
          <dgm:constr type="w" for="ch" forName="text1" refType="w" fact="0.1886"/>
          <dgm:constr type="h" for="ch" forName="text1" refType="h" fact="0.3757"/>
          <dgm:constr type="l" for="ch" forName="text3" refType="w" fact="0.1623"/>
          <dgm:constr type="t" for="ch" forName="text3" refType="h" fact="0.2089"/>
          <dgm:constr type="w" for="ch" forName="text3" refType="w" fact="0.1886"/>
          <dgm:constr type="h" for="ch" forName="text3" refType="h" fact="0.3757"/>
          <dgm:constr type="l" for="ch" forName="textaccent1" refType="w" fact="0.1668"/>
          <dgm:constr type="t" for="ch" forName="textaccent1" refType="h" fact="0.7923"/>
          <dgm:constr type="w" for="ch" forName="textaccent1" refType="w" fact="0.022"/>
          <dgm:constr type="h" for="ch" forName="textaccent1" refType="h" fact="0.044"/>
          <dgm:constr type="l" for="ch" forName="image1" refType="w" fact="0"/>
          <dgm:constr type="t" for="ch" forName="image1" refType="h" fact="0.4166"/>
          <dgm:constr type="w" for="ch" forName="image1" refType="w" fact="0.1886"/>
          <dgm:constr type="h" for="ch" forName="image1" refType="h" fact="0.3757"/>
          <dgm:constr type="l" for="ch" forName="imageaccent1" refType="w" fact="0.1292"/>
          <dgm:constr type="t" for="ch" forName="imageaccent1" refType="h" fact="0.7424"/>
          <dgm:constr type="w" for="ch" forName="imageaccent1" refType="w" fact="0.022"/>
          <dgm:constr type="h" for="ch" forName="imageaccent1" refType="h" fact="0.044"/>
          <dgm:constr type="l" for="ch" forName="textaccent2" refType="w" fact="0.4544"/>
          <dgm:constr type="t" for="ch" forName="textaccent2" refType="h" fact="0.7404"/>
          <dgm:constr type="w" for="ch" forName="textaccent2" refType="w" fact="0.022"/>
          <dgm:constr type="h" for="ch" forName="textaccent2" refType="h" fact="0.044"/>
          <dgm:constr type="l" for="ch" forName="imageaccent2" refType="w" fact="0.4914"/>
          <dgm:constr type="t" for="ch" forName="imageaccent2" refType="h" fact="0.7907"/>
          <dgm:constr type="w" for="ch" forName="imageaccent2" refType="w" fact="0.022"/>
          <dgm:constr type="h" for="ch" forName="imageaccent2" refType="h" fact="0.044"/>
          <dgm:constr type="l" for="ch" forName="textaccent3" refType="w" fact="0.2915"/>
          <dgm:constr type="t" for="ch" forName="textaccent3" refType="h" fact="0.216"/>
          <dgm:constr type="w" for="ch" forName="textaccent3" refType="w" fact="0.022"/>
          <dgm:constr type="h" for="ch" forName="textaccent3" refType="h" fact="0.044"/>
          <dgm:constr type="l" for="ch" forName="imageaccent3" refType="w" fact="0.3299"/>
          <dgm:constr type="t" for="ch" forName="imageaccent3" refType="h" fact="0.1665"/>
          <dgm:constr type="w" for="ch" forName="imageaccent3" refType="w" fact="0.022"/>
          <dgm:constr type="h" for="ch" forName="imageaccent3" refType="h" fact="0.044"/>
          <dgm:constr type="l" for="ch" forName="textaccent4" refType="w" fact="0.65"/>
          <dgm:constr type="t" for="ch" forName="textaccent4" refType="h" fact="0.3746"/>
          <dgm:constr type="w" for="ch" forName="textaccent4" refType="w" fact="0.022"/>
          <dgm:constr type="h" for="ch" forName="textaccent4" refType="h" fact="0.044"/>
          <dgm:constr type="l" for="ch" forName="imageaccent4" refType="w" fact="0.6859"/>
          <dgm:constr type="t" for="ch" forName="imageaccent4" refType="h" fact="0.4261"/>
          <dgm:constr type="w" for="ch" forName="imageaccent4" refType="w" fact="0.022"/>
          <dgm:constr type="h" for="ch" forName="imageaccent4" refType="h" fact="0.044"/>
          <dgm:constr type="l" for="ch" forName="textaccent5" refType="w" fact="0.8123"/>
          <dgm:constr type="t" for="ch" forName="textaccent5" refType="h" fact="0.1724"/>
          <dgm:constr type="w" for="ch" forName="textaccent5" refType="w" fact="0.022"/>
          <dgm:constr type="h" for="ch" forName="textaccent5" refType="h" fact="0.044"/>
          <dgm:constr type="l" for="ch" forName="imageaccent5" refType="w" fact="0.849"/>
          <dgm:constr type="t" for="ch" forName="imageaccent5" refType="h" fact="0.222"/>
          <dgm:constr type="w" for="ch" forName="imageaccent5" refType="w" fact="0.022"/>
          <dgm:constr type="h" for="ch" forName="imageaccent5" refType="h" fact="0.044"/>
        </dgm:constrLst>
      </dgm:if>
      <dgm:if name="Name7" axis="ch" ptType="node" func="cnt" op="equ" val="6">
        <dgm:alg type="composite">
          <dgm:param type="ar" val="1.9179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3466"/>
          <dgm:constr type="w" for="ch" forName="image4" refType="w" fact="0.1886"/>
          <dgm:constr type="h" for="ch" forName="image4" refType="h" fact="0.3106"/>
          <dgm:constr type="l" for="ch" forName="text5" refType="w" fact="0.6491"/>
          <dgm:constr type="t" for="ch" forName="text5" refType="h" fact="0.0033"/>
          <dgm:constr type="w" for="ch" forName="text5" refType="w" fact="0.1886"/>
          <dgm:constr type="h" for="ch" forName="text5" refType="h" fact="0.3106"/>
          <dgm:constr type="l" for="ch" forName="image5" refType="w" fact="0.8114"/>
          <dgm:constr type="t" for="ch" forName="image5" refType="h" fact="0.1766"/>
          <dgm:constr type="w" for="ch" forName="image5" refType="w" fact="0.1886"/>
          <dgm:constr type="h" for="ch" forName="image5" refType="h" fact="0.3106"/>
          <dgm:constr type="l" for="ch" forName="image2" refType="w" fact="0.4868"/>
          <dgm:constr type="t" for="ch" forName="image2" refType="h" fact="0.5154"/>
          <dgm:constr type="w" for="ch" forName="image2" refType="w" fact="0.1886"/>
          <dgm:constr type="h" for="ch" forName="image2" refType="h" fact="0.3106"/>
          <dgm:constr type="l" for="ch" forName="text4" refType="w" fact="0.4868"/>
          <dgm:constr type="t" for="ch" forName="text4" refType="h" fact="0.172"/>
          <dgm:constr type="w" for="ch" forName="text4" refType="w" fact="0.1886"/>
          <dgm:constr type="h" for="ch" forName="text4" refType="h" fact="0.3106"/>
          <dgm:constr type="l" for="ch" forName="text2" refType="w" fact="0.3246"/>
          <dgm:constr type="t" for="ch" forName="text2" refType="h" fact="0.3434"/>
          <dgm:constr type="w" for="ch" forName="text2" refType="w" fact="0.1886"/>
          <dgm:constr type="h" for="ch" forName="text2" refType="h" fact="0.3106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106"/>
          <dgm:constr type="l" for="ch" forName="text1" refType="w" fact="0.1623"/>
          <dgm:constr type="t" for="ch" forName="text1" refType="h" fact="0.516"/>
          <dgm:constr type="w" for="ch" forName="text1" refType="w" fact="0.1886"/>
          <dgm:constr type="h" for="ch" forName="text1" refType="h" fact="0.3106"/>
          <dgm:constr type="l" for="ch" forName="text3" refType="w" fact="0.1623"/>
          <dgm:constr type="t" for="ch" forName="text3" refType="h" fact="0.1727"/>
          <dgm:constr type="w" for="ch" forName="text3" refType="w" fact="0.1886"/>
          <dgm:constr type="h" for="ch" forName="text3" refType="h" fact="0.3106"/>
          <dgm:constr type="l" for="ch" forName="textaccent1" refType="w" fact="0.1668"/>
          <dgm:constr type="t" for="ch" forName="textaccent1" refType="h" fact="0.6549"/>
          <dgm:constr type="w" for="ch" forName="textaccent1" refType="w" fact="0.022"/>
          <dgm:constr type="h" for="ch" forName="textaccent1" refType="h" fact="0.0364"/>
          <dgm:constr type="l" for="ch" forName="image1" refType="w" fact="0"/>
          <dgm:constr type="t" for="ch" forName="image1" refType="h" fact="0.3443"/>
          <dgm:constr type="w" for="ch" forName="image1" refType="w" fact="0.1886"/>
          <dgm:constr type="h" for="ch" forName="image1" refType="h" fact="0.3106"/>
          <dgm:constr type="l" for="ch" forName="imageaccent1" refType="w" fact="0.1292"/>
          <dgm:constr type="t" for="ch" forName="imageaccent1" refType="h" fact="0.6137"/>
          <dgm:constr type="w" for="ch" forName="imageaccent1" refType="w" fact="0.022"/>
          <dgm:constr type="h" for="ch" forName="imageaccent1" refType="h" fact="0.0364"/>
          <dgm:constr type="l" for="ch" forName="textaccent2" refType="w" fact="0.4544"/>
          <dgm:constr type="t" for="ch" forName="textaccent2" refType="h" fact="0.612"/>
          <dgm:constr type="w" for="ch" forName="textaccent2" refType="w" fact="0.022"/>
          <dgm:constr type="h" for="ch" forName="textaccent2" refType="h" fact="0.0364"/>
          <dgm:constr type="l" for="ch" forName="imageaccent2" refType="w" fact="0.4914"/>
          <dgm:constr type="t" for="ch" forName="imageaccent2" refType="h" fact="0.6536"/>
          <dgm:constr type="w" for="ch" forName="imageaccent2" refType="w" fact="0.022"/>
          <dgm:constr type="h" for="ch" forName="imageaccent2" refType="h" fact="0.0364"/>
          <dgm:constr type="l" for="ch" forName="textaccent3" refType="w" fact="0.2915"/>
          <dgm:constr type="t" for="ch" forName="textaccent3" refType="h" fact="0.1786"/>
          <dgm:constr type="w" for="ch" forName="textaccent3" refType="w" fact="0.022"/>
          <dgm:constr type="h" for="ch" forName="textaccent3" refType="h" fact="0.0364"/>
          <dgm:constr type="l" for="ch" forName="imageaccent3" refType="w" fact="0.3299"/>
          <dgm:constr type="t" for="ch" forName="imageaccent3" refType="h" fact="0.1376"/>
          <dgm:constr type="w" for="ch" forName="imageaccent3" refType="w" fact="0.022"/>
          <dgm:constr type="h" for="ch" forName="imageaccent3" refType="h" fact="0.0364"/>
          <dgm:constr type="l" for="ch" forName="textaccent4" refType="w" fact="0.65"/>
          <dgm:constr type="t" for="ch" forName="textaccent4" refType="h" fact="0.3096"/>
          <dgm:constr type="w" for="ch" forName="textaccent4" refType="w" fact="0.022"/>
          <dgm:constr type="h" for="ch" forName="textaccent4" refType="h" fact="0.0364"/>
          <dgm:constr type="l" for="ch" forName="imageaccent4" refType="w" fact="0.6859"/>
          <dgm:constr type="t" for="ch" forName="imageaccent4" refType="h" fact="0.3522"/>
          <dgm:constr type="w" for="ch" forName="imageaccent4" refType="w" fact="0.022"/>
          <dgm:constr type="h" for="ch" forName="imageaccent4" refType="h" fact="0.0364"/>
          <dgm:constr type="l" for="ch" forName="textaccent5" refType="w" fact="0.8123"/>
          <dgm:constr type="t" for="ch" forName="textaccent5" refType="h" fact="0.1425"/>
          <dgm:constr type="w" for="ch" forName="textaccent5" refType="w" fact="0.022"/>
          <dgm:constr type="h" for="ch" forName="textaccent5" refType="h" fact="0.0364"/>
          <dgm:constr type="l" for="ch" forName="imageaccent5" refType="w" fact="0.849"/>
          <dgm:constr type="t" for="ch" forName="imageaccent5" refType="h" fact="0.1835"/>
          <dgm:constr type="w" for="ch" forName="imageaccent5" refType="w" fact="0.022"/>
          <dgm:constr type="h" for="ch" forName="imageaccent5" refType="h" fact="0.0364"/>
          <dgm:constr type="l" for="ch" forName="image6" refType="w" fact="0.6491"/>
          <dgm:constr type="t" for="ch" forName="image6" refType="h" fact="0.6894"/>
          <dgm:constr type="w" for="ch" forName="image6" refType="w" fact="0.1886"/>
          <dgm:constr type="h" for="ch" forName="image6" refType="h" fact="0.3106"/>
          <dgm:constr type="l" for="ch" forName="text6" refType="w" fact="0.8114"/>
          <dgm:constr type="t" for="ch" forName="text6" refType="h" fact="0.5194"/>
          <dgm:constr type="w" for="ch" forName="text6" refType="w" fact="0.1886"/>
          <dgm:constr type="h" for="ch" forName="text6" refType="h" fact="0.3106"/>
          <dgm:constr type="l" for="ch" forName="imageaccent6" refType="w" fact="0.8138"/>
          <dgm:constr type="t" for="ch" forName="imageaccent6" refType="h" fact="0.8257"/>
          <dgm:constr type="w" for="ch" forName="imageaccent6" refType="w" fact="0.022"/>
          <dgm:constr type="h" for="ch" forName="imageaccent6" refType="h" fact="0.0364"/>
          <dgm:constr type="l" for="ch" forName="textaccent6" refType="w" fact="0.8488"/>
          <dgm:constr type="t" for="ch" forName="textaccent6" refType="h" fact="0.7914"/>
          <dgm:constr type="w" for="ch" forName="textaccent6" refType="w" fact="0.022"/>
          <dgm:constr type="h" for="ch" forName="textaccent6" refType="h" fact="0.0364"/>
        </dgm:constrLst>
      </dgm:if>
      <dgm:if name="Name8" axis="ch" ptType="node" func="cnt" op="equ" val="7">
        <dgm:alg type="composite">
          <dgm:param type="ar" val="1.6382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2961"/>
          <dgm:constr type="w" for="ch" forName="image4" refType="w" fact="0.1886"/>
          <dgm:constr type="h" for="ch" forName="image4" refType="h" fact="0.2653"/>
          <dgm:constr type="l" for="ch" forName="text5" refType="w" fact="0.6491"/>
          <dgm:constr type="t" for="ch" forName="text5" refType="h" fact="0.0028"/>
          <dgm:constr type="w" for="ch" forName="text5" refType="w" fact="0.1886"/>
          <dgm:constr type="h" for="ch" forName="text5" refType="h" fact="0.2653"/>
          <dgm:constr type="l" for="ch" forName="image5" refType="w" fact="0.8114"/>
          <dgm:constr type="t" for="ch" forName="image5" refType="h" fact="0.1508"/>
          <dgm:constr type="w" for="ch" forName="image5" refType="w" fact="0.1886"/>
          <dgm:constr type="h" for="ch" forName="image5" refType="h" fact="0.2653"/>
          <dgm:constr type="l" for="ch" forName="image2" refType="w" fact="0.4868"/>
          <dgm:constr type="t" for="ch" forName="image2" refType="h" fact="0.4402"/>
          <dgm:constr type="w" for="ch" forName="image2" refType="w" fact="0.1886"/>
          <dgm:constr type="h" for="ch" forName="image2" refType="h" fact="0.2653"/>
          <dgm:constr type="l" for="ch" forName="text4" refType="w" fact="0.4868"/>
          <dgm:constr type="t" for="ch" forName="text4" refType="h" fact="0.1469"/>
          <dgm:constr type="w" for="ch" forName="text4" refType="w" fact="0.1886"/>
          <dgm:constr type="h" for="ch" forName="text4" refType="h" fact="0.2653"/>
          <dgm:constr type="l" for="ch" forName="text2" refType="w" fact="0.3246"/>
          <dgm:constr type="t" for="ch" forName="text2" refType="h" fact="0.2933"/>
          <dgm:constr type="w" for="ch" forName="text2" refType="w" fact="0.1886"/>
          <dgm:constr type="h" for="ch" forName="text2" refType="h" fact="0.2653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2653"/>
          <dgm:constr type="l" for="ch" forName="text1" refType="w" fact="0.1623"/>
          <dgm:constr type="t" for="ch" forName="text1" refType="h" fact="0.4408"/>
          <dgm:constr type="w" for="ch" forName="text1" refType="w" fact="0.1886"/>
          <dgm:constr type="h" for="ch" forName="text1" refType="h" fact="0.2653"/>
          <dgm:constr type="l" for="ch" forName="text3" refType="w" fact="0.1623"/>
          <dgm:constr type="t" for="ch" forName="text3" refType="h" fact="0.1475"/>
          <dgm:constr type="w" for="ch" forName="text3" refType="w" fact="0.1886"/>
          <dgm:constr type="h" for="ch" forName="text3" refType="h" fact="0.2653"/>
          <dgm:constr type="l" for="ch" forName="textaccent1" refType="w" fact="0.1668"/>
          <dgm:constr type="t" for="ch" forName="textaccent1" refType="h" fact="0.5594"/>
          <dgm:constr type="w" for="ch" forName="textaccent1" refType="w" fact="0.022"/>
          <dgm:constr type="h" for="ch" forName="textaccent1" refType="h" fact="0.0311"/>
          <dgm:constr type="l" for="ch" forName="image1" refType="w" fact="0"/>
          <dgm:constr type="t" for="ch" forName="image1" refType="h" fact="0.2941"/>
          <dgm:constr type="w" for="ch" forName="image1" refType="w" fact="0.1886"/>
          <dgm:constr type="h" for="ch" forName="image1" refType="h" fact="0.2653"/>
          <dgm:constr type="l" for="ch" forName="imageaccent1" refType="w" fact="0.1292"/>
          <dgm:constr type="t" for="ch" forName="imageaccent1" refType="h" fact="0.5242"/>
          <dgm:constr type="w" for="ch" forName="imageaccent1" refType="w" fact="0.022"/>
          <dgm:constr type="h" for="ch" forName="imageaccent1" refType="h" fact="0.0311"/>
          <dgm:constr type="l" for="ch" forName="textaccent2" refType="w" fact="0.4544"/>
          <dgm:constr type="t" for="ch" forName="textaccent2" refType="h" fact="0.5228"/>
          <dgm:constr type="w" for="ch" forName="textaccent2" refType="w" fact="0.022"/>
          <dgm:constr type="h" for="ch" forName="textaccent2" refType="h" fact="0.0311"/>
          <dgm:constr type="l" for="ch" forName="imageaccent2" refType="w" fact="0.4914"/>
          <dgm:constr type="t" for="ch" forName="imageaccent2" refType="h" fact="0.5583"/>
          <dgm:constr type="w" for="ch" forName="imageaccent2" refType="w" fact="0.022"/>
          <dgm:constr type="h" for="ch" forName="imageaccent2" refType="h" fact="0.0311"/>
          <dgm:constr type="l" for="ch" forName="textaccent3" refType="w" fact="0.2907"/>
          <dgm:constr type="t" for="ch" forName="textaccent3" refType="h" fact="0.1511"/>
          <dgm:constr type="w" for="ch" forName="textaccent3" refType="w" fact="0.022"/>
          <dgm:constr type="h" for="ch" forName="textaccent3" refType="h" fact="0.0311"/>
          <dgm:constr type="l" for="ch" forName="imageaccent3" refType="w" fact="0.3299"/>
          <dgm:constr type="t" for="ch" forName="imageaccent3" refType="h" fact="0.1175"/>
          <dgm:constr type="w" for="ch" forName="imageaccent3" refType="w" fact="0.022"/>
          <dgm:constr type="h" for="ch" forName="imageaccent3" refType="h" fact="0.0311"/>
          <dgm:constr type="l" for="ch" forName="textaccent4" refType="w" fact="0.65"/>
          <dgm:constr type="t" for="ch" forName="textaccent4" refType="h" fact="0.2645"/>
          <dgm:constr type="w" for="ch" forName="textaccent4" refType="w" fact="0.022"/>
          <dgm:constr type="h" for="ch" forName="textaccent4" refType="h" fact="0.0311"/>
          <dgm:constr type="l" for="ch" forName="imageaccent4" refType="w" fact="0.6859"/>
          <dgm:constr type="t" for="ch" forName="imageaccent4" refType="h" fact="0.3008"/>
          <dgm:constr type="w" for="ch" forName="imageaccent4" refType="w" fact="0.022"/>
          <dgm:constr type="h" for="ch" forName="imageaccent4" refType="h" fact="0.0311"/>
          <dgm:constr type="l" for="ch" forName="textaccent5" refType="w" fact="0.8123"/>
          <dgm:constr type="t" for="ch" forName="textaccent5" refType="h" fact="0.1217"/>
          <dgm:constr type="w" for="ch" forName="textaccent5" refType="w" fact="0.022"/>
          <dgm:constr type="h" for="ch" forName="textaccent5" refType="h" fact="0.0311"/>
          <dgm:constr type="l" for="ch" forName="imageaccent5" refType="w" fact="0.849"/>
          <dgm:constr type="t" for="ch" forName="imageaccent5" refType="h" fact="0.1567"/>
          <dgm:constr type="w" for="ch" forName="imageaccent5" refType="w" fact="0.022"/>
          <dgm:constr type="h" for="ch" forName="imageaccent5" refType="h" fact="0.0311"/>
          <dgm:constr type="l" for="ch" forName="image6" refType="w" fact="0.6491"/>
          <dgm:constr type="t" for="ch" forName="image6" refType="h" fact="0.5889"/>
          <dgm:constr type="w" for="ch" forName="image6" refType="w" fact="0.1886"/>
          <dgm:constr type="h" for="ch" forName="image6" refType="h" fact="0.2653"/>
          <dgm:constr type="l" for="ch" forName="text6" refType="w" fact="0.8114"/>
          <dgm:constr type="t" for="ch" forName="text6" refType="h" fact="0.4436"/>
          <dgm:constr type="w" for="ch" forName="text6" refType="w" fact="0.1886"/>
          <dgm:constr type="h" for="ch" forName="text6" refType="h" fact="0.2653"/>
          <dgm:constr type="l" for="ch" forName="imageaccent6" refType="w" fact="0.8138"/>
          <dgm:constr type="t" for="ch" forName="imageaccent6" refType="h" fact="0.7053"/>
          <dgm:constr type="w" for="ch" forName="imageaccent6" refType="w" fact="0.022"/>
          <dgm:constr type="h" for="ch" forName="imageaccent6" refType="h" fact="0.0311"/>
          <dgm:constr type="l" for="ch" forName="textaccent6" refType="w" fact="0.8488"/>
          <dgm:constr type="t" for="ch" forName="textaccent6" refType="h" fact="0.676"/>
          <dgm:constr type="w" for="ch" forName="textaccent6" refType="w" fact="0.022"/>
          <dgm:constr type="h" for="ch" forName="textaccent6" refType="h" fact="0.0311"/>
          <dgm:constr type="l" for="ch" forName="text7" refType="w" fact="0.3244"/>
          <dgm:constr type="t" for="ch" forName="text7" refType="h" fact="0.5872"/>
          <dgm:constr type="w" for="ch" forName="text7" refType="w" fact="0.1886"/>
          <dgm:constr type="h" for="ch" forName="text7" refType="h" fact="0.2653"/>
          <dgm:constr type="l" for="ch" forName="image7" refType="w" fact="0.1622"/>
          <dgm:constr type="t" for="ch" forName="image7" refType="h" fact="0.7347"/>
          <dgm:constr type="w" for="ch" forName="image7" refType="w" fact="0.1886"/>
          <dgm:constr type="h" for="ch" forName="image7" refType="h" fact="0.2653"/>
          <dgm:constr type="l" for="ch" forName="imageaccent7" refType="w" fact="0.2905"/>
          <dgm:constr type="t" for="ch" forName="imageaccent7" refType="h" fact="0.7384"/>
          <dgm:constr type="w" for="ch" forName="imageaccent7" refType="w" fact="0.022"/>
          <dgm:constr type="h" for="ch" forName="imageaccent7" refType="h" fact="0.0311"/>
          <dgm:constr type="l" for="ch" forName="textaccent7" refType="w" fact="0.3298"/>
          <dgm:constr type="t" for="ch" forName="textaccent7" refType="h" fact="0.7048"/>
          <dgm:constr type="w" for="ch" forName="textaccent7" refType="w" fact="0.022"/>
          <dgm:constr type="h" for="ch" forName="textaccent7" refType="h" fact="0.0311"/>
        </dgm:constrLst>
      </dgm:if>
      <dgm:if name="Name9" axis="ch" ptType="node" func="cnt" op="equ" val="8">
        <dgm:alg type="composite">
          <dgm:param type="ar" val="1.8974"/>
        </dgm:alg>
        <dgm:constrLst>
          <dgm:constr type="primFontSz" for="des" ptType="node" op="equ" val="65"/>
          <dgm:constr type="l" for="ch" forName="image4" refType="w" fact="0.5589"/>
          <dgm:constr type="t" for="ch" forName="image4" refType="h" fact="0.2952"/>
          <dgm:constr type="w" for="ch" forName="image4" refType="w" fact="0.1624"/>
          <dgm:constr type="h" for="ch" forName="image4" refType="h" fact="0.2645"/>
          <dgm:constr type="l" for="ch" forName="text5" refType="w" fact="0.5589"/>
          <dgm:constr type="t" for="ch" forName="text5" refType="h" fact="0.0028"/>
          <dgm:constr type="w" for="ch" forName="text5" refType="w" fact="0.1624"/>
          <dgm:constr type="h" for="ch" forName="text5" refType="h" fact="0.2645"/>
          <dgm:constr type="l" for="ch" forName="image5" refType="w" fact="0.6986"/>
          <dgm:constr type="t" for="ch" forName="image5" refType="h" fact="0.1504"/>
          <dgm:constr type="w" for="ch" forName="image5" refType="w" fact="0.1624"/>
          <dgm:constr type="h" for="ch" forName="image5" refType="h" fact="0.2645"/>
          <dgm:constr type="l" for="ch" forName="image2" refType="w" fact="0.4192"/>
          <dgm:constr type="t" for="ch" forName="image2" refType="h" fact="0.439"/>
          <dgm:constr type="w" for="ch" forName="image2" refType="w" fact="0.1624"/>
          <dgm:constr type="h" for="ch" forName="image2" refType="h" fact="0.2645"/>
          <dgm:constr type="l" for="ch" forName="text4" refType="w" fact="0.4192"/>
          <dgm:constr type="t" for="ch" forName="text4" refType="h" fact="0.1465"/>
          <dgm:constr type="w" for="ch" forName="text4" refType="w" fact="0.1624"/>
          <dgm:constr type="h" for="ch" forName="text4" refType="h" fact="0.2645"/>
          <dgm:constr type="l" for="ch" forName="text2" refType="w" fact="0.2794"/>
          <dgm:constr type="t" for="ch" forName="text2" refType="h" fact="0.2925"/>
          <dgm:constr type="w" for="ch" forName="text2" refType="w" fact="0.1624"/>
          <dgm:constr type="h" for="ch" forName="text2" refType="h" fact="0.2645"/>
          <dgm:constr type="l" for="ch" forName="image3" refType="w" fact="0.2794"/>
          <dgm:constr type="t" for="ch" forName="image3" refType="h" fact="0"/>
          <dgm:constr type="w" for="ch" forName="image3" refType="w" fact="0.1624"/>
          <dgm:constr type="h" for="ch" forName="image3" refType="h" fact="0.2645"/>
          <dgm:constr type="l" for="ch" forName="text1" refType="w" fact="0.1397"/>
          <dgm:constr type="t" for="ch" forName="text1" refType="h" fact="0.4395"/>
          <dgm:constr type="w" for="ch" forName="text1" refType="w" fact="0.1624"/>
          <dgm:constr type="h" for="ch" forName="text1" refType="h" fact="0.2645"/>
          <dgm:constr type="l" for="ch" forName="text3" refType="w" fact="0.1397"/>
          <dgm:constr type="t" for="ch" forName="text3" refType="h" fact="0.1471"/>
          <dgm:constr type="w" for="ch" forName="text3" refType="w" fact="0.1624"/>
          <dgm:constr type="h" for="ch" forName="text3" refType="h" fact="0.2645"/>
          <dgm:constr type="l" for="ch" forName="textaccent1" refType="w" fact="0.1436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4"/>
          <dgm:constr type="h" for="ch" forName="image1" refType="h" fact="0.2645"/>
          <dgm:constr type="l" for="ch" forName="imageaccent1" refType="w" fact="0.1112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2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31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2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41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6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5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93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1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9"/>
          <dgm:constr type="t" for="ch" forName="image6" refType="h" fact="0.5872"/>
          <dgm:constr type="w" for="ch" forName="image6" refType="w" fact="0.1624"/>
          <dgm:constr type="h" for="ch" forName="image6" refType="h" fact="0.2645"/>
          <dgm:constr type="l" for="ch" forName="text6" refType="w" fact="0.6986"/>
          <dgm:constr type="t" for="ch" forName="text6" refType="h" fact="0.4424"/>
          <dgm:constr type="w" for="ch" forName="text6" refType="w" fact="0.1624"/>
          <dgm:constr type="h" for="ch" forName="text6" refType="h" fact="0.2645"/>
          <dgm:constr type="l" for="ch" forName="imageaccent6" refType="w" fact="0.7007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8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3"/>
          <dgm:constr type="t" for="ch" forName="text7" refType="h" fact="0.5856"/>
          <dgm:constr type="w" for="ch" forName="text7" refType="w" fact="0.1624"/>
          <dgm:constr type="h" for="ch" forName="text7" refType="h" fact="0.2645"/>
          <dgm:constr type="l" for="ch" forName="image7" refType="w" fact="0.1396"/>
          <dgm:constr type="t" for="ch" forName="image7" refType="h" fact="0.7326"/>
          <dgm:constr type="w" for="ch" forName="image7" refType="w" fact="0.1624"/>
          <dgm:constr type="h" for="ch" forName="image7" refType="h" fact="0.2645"/>
          <dgm:constr type="l" for="ch" forName="imageaccent7" refType="w" fact="0.2501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4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9"/>
          <dgm:constr type="t" for="ch" forName="image8" refType="h" fact="0.7355"/>
          <dgm:constr type="w" for="ch" forName="image8" refType="w" fact="0.1624"/>
          <dgm:constr type="h" for="ch" forName="image8" refType="h" fact="0.2645"/>
          <dgm:constr type="l" for="ch" forName="text8" refType="w" fact="0.8376"/>
          <dgm:constr type="t" for="ch" forName="text8" refType="h" fact="0.5906"/>
          <dgm:constr type="w" for="ch" forName="text8" refType="w" fact="0.1624"/>
          <dgm:constr type="h" for="ch" forName="text8" refType="h" fact="0.2645"/>
          <dgm:constr type="l" for="ch" forName="imageaccent8" refType="w" fact="0.8397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8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</dgm:constrLst>
      </dgm:if>
      <dgm:if name="Name10" axis="ch" ptType="node" func="cnt" op="equ" val="9">
        <dgm:alg type="composite">
          <dgm:param type="ar" val="1.8986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952"/>
          <dgm:constr type="w" for="ch" forName="image4" refType="w" fact="0.1623"/>
          <dgm:constr type="h" for="ch" forName="image4" refType="h" fact="0.2645"/>
          <dgm:constr type="l" for="ch" forName="text5" refType="w" fact="0.5585"/>
          <dgm:constr type="t" for="ch" forName="text5" refType="h" fact="0.0028"/>
          <dgm:constr type="w" for="ch" forName="text5" refType="w" fact="0.1623"/>
          <dgm:constr type="h" for="ch" forName="text5" refType="h" fact="0.2645"/>
          <dgm:constr type="l" for="ch" forName="image5" refType="w" fact="0.6982"/>
          <dgm:constr type="t" for="ch" forName="image5" refType="h" fact="0.1504"/>
          <dgm:constr type="w" for="ch" forName="image5" refType="w" fact="0.1623"/>
          <dgm:constr type="h" for="ch" forName="image5" refType="h" fact="0.2645"/>
          <dgm:constr type="l" for="ch" forName="image2" refType="w" fact="0.4189"/>
          <dgm:constr type="t" for="ch" forName="image2" refType="h" fact="0.439"/>
          <dgm:constr type="w" for="ch" forName="image2" refType="w" fact="0.1623"/>
          <dgm:constr type="h" for="ch" forName="image2" refType="h" fact="0.2645"/>
          <dgm:constr type="l" for="ch" forName="text4" refType="w" fact="0.4189"/>
          <dgm:constr type="t" for="ch" forName="text4" refType="h" fact="0.1465"/>
          <dgm:constr type="w" for="ch" forName="text4" refType="w" fact="0.1623"/>
          <dgm:constr type="h" for="ch" forName="text4" refType="h" fact="0.2645"/>
          <dgm:constr type="l" for="ch" forName="text2" refType="w" fact="0.2793"/>
          <dgm:constr type="t" for="ch" forName="text2" refType="h" fact="0.2925"/>
          <dgm:constr type="w" for="ch" forName="text2" refType="w" fact="0.1623"/>
          <dgm:constr type="h" for="ch" forName="text2" refType="h" fact="0.2645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645"/>
          <dgm:constr type="l" for="ch" forName="text1" refType="w" fact="0.1396"/>
          <dgm:constr type="t" for="ch" forName="text1" refType="h" fact="0.4395"/>
          <dgm:constr type="w" for="ch" forName="text1" refType="w" fact="0.1623"/>
          <dgm:constr type="h" for="ch" forName="text1" refType="h" fact="0.2645"/>
          <dgm:constr type="l" for="ch" forName="text3" refType="w" fact="0.1396"/>
          <dgm:constr type="t" for="ch" forName="text3" refType="h" fact="0.1471"/>
          <dgm:constr type="w" for="ch" forName="text3" refType="w" fact="0.1623"/>
          <dgm:constr type="h" for="ch" forName="text3" refType="h" fact="0.2645"/>
          <dgm:constr type="l" for="ch" forName="textaccent1" refType="w" fact="0.1435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3"/>
          <dgm:constr type="h" for="ch" forName="image1" refType="h" fact="0.2645"/>
          <dgm:constr type="l" for="ch" forName="imageaccent1" refType="w" fact="0.1111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28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1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39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3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1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89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05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5"/>
          <dgm:constr type="t" for="ch" forName="image6" refType="h" fact="0.5872"/>
          <dgm:constr type="w" for="ch" forName="image6" refType="w" fact="0.1623"/>
          <dgm:constr type="h" for="ch" forName="image6" refType="h" fact="0.2645"/>
          <dgm:constr type="l" for="ch" forName="text6" refType="w" fact="0.6982"/>
          <dgm:constr type="t" for="ch" forName="text6" refType="h" fact="0.4424"/>
          <dgm:constr type="w" for="ch" forName="text6" refType="w" fact="0.1623"/>
          <dgm:constr type="h" for="ch" forName="text6" refType="h" fact="0.2645"/>
          <dgm:constr type="l" for="ch" forName="imageaccent6" refType="w" fact="0.7002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3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2"/>
          <dgm:constr type="t" for="ch" forName="text7" refType="h" fact="0.5856"/>
          <dgm:constr type="w" for="ch" forName="text7" refType="w" fact="0.1623"/>
          <dgm:constr type="h" for="ch" forName="text7" refType="h" fact="0.2645"/>
          <dgm:constr type="l" for="ch" forName="image7" refType="w" fact="0.1395"/>
          <dgm:constr type="t" for="ch" forName="image7" refType="h" fact="0.7326"/>
          <dgm:constr type="w" for="ch" forName="image7" refType="w" fact="0.1623"/>
          <dgm:constr type="h" for="ch" forName="image7" refType="h" fact="0.2645"/>
          <dgm:constr type="l" for="ch" forName="imageaccent7" refType="w" fact="0.25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38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5"/>
          <dgm:constr type="t" for="ch" forName="image8" refType="h" fact="0.7355"/>
          <dgm:constr type="w" for="ch" forName="image8" refType="w" fact="0.1623"/>
          <dgm:constr type="h" for="ch" forName="image8" refType="h" fact="0.2645"/>
          <dgm:constr type="l" for="ch" forName="text8" refType="w" fact="0.8371"/>
          <dgm:constr type="t" for="ch" forName="text8" refType="h" fact="0.5906"/>
          <dgm:constr type="w" for="ch" forName="text8" refType="w" fact="0.1623"/>
          <dgm:constr type="h" for="ch" forName="text8" refType="h" fact="0.2645"/>
          <dgm:constr type="l" for="ch" forName="imageaccent8" refType="w" fact="0.8392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3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  <dgm:constr type="l" for="ch" forName="text9" refType="w" fact="0.8377"/>
          <dgm:constr type="t" for="ch" forName="text9" refType="h" fact="0.0057"/>
          <dgm:constr type="w" for="ch" forName="text9" refType="w" fact="0.1623"/>
          <dgm:constr type="h" for="ch" forName="text9" refType="h" fact="0.2645"/>
          <dgm:constr type="l" for="ch" forName="textaccent9" refType="w" fact="0.95"/>
          <dgm:constr type="t" for="ch" forName="textaccent9" refType="h" fact="0.2383"/>
          <dgm:constr type="w" for="ch" forName="textaccent9" refType="w" fact="0.0189"/>
          <dgm:constr type="h" for="ch" forName="textaccent9" refType="h" fact="0.031"/>
          <dgm:constr type="l" for="ch" forName="image9" refType="w" fact="0.8377"/>
          <dgm:constr type="t" for="ch" forName="image9" refType="h" fact="0.2977"/>
          <dgm:constr type="w" for="ch" forName="image9" refType="w" fact="0.1623"/>
          <dgm:constr type="h" for="ch" forName="image9" refType="h" fact="0.2645"/>
          <dgm:constr type="l" for="ch" forName="imageaccent9" refType="w" fact="0.95"/>
          <dgm:constr type="t" for="ch" forName="imageaccent9" refType="h" fact="0.2993"/>
          <dgm:constr type="w" for="ch" forName="imageaccent9" refType="w" fact="0.0189"/>
          <dgm:constr type="h" for="ch" forName="imageaccent9" refType="h" fact="0.031"/>
        </dgm:constrLst>
      </dgm:if>
      <dgm:if name="Name11" axis="ch" ptType="node" func="cnt" op="equ" val="10">
        <dgm:alg type="composite">
          <dgm:param type="ar" val="1.6608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583"/>
          <dgm:constr type="w" for="ch" forName="image4" refType="w" fact="0.1623"/>
          <dgm:constr type="h" for="ch" forName="image4" refType="h" fact="0.2314"/>
          <dgm:constr type="l" for="ch" forName="text5" refType="w" fact="0.5585"/>
          <dgm:constr type="t" for="ch" forName="text5" refType="h" fact="0.0024"/>
          <dgm:constr type="w" for="ch" forName="text5" refType="w" fact="0.1623"/>
          <dgm:constr type="h" for="ch" forName="text5" refType="h" fact="0.2314"/>
          <dgm:constr type="l" for="ch" forName="image5" refType="w" fact="0.6982"/>
          <dgm:constr type="t" for="ch" forName="image5" refType="h" fact="0.1316"/>
          <dgm:constr type="w" for="ch" forName="image5" refType="w" fact="0.1623"/>
          <dgm:constr type="h" for="ch" forName="image5" refType="h" fact="0.2314"/>
          <dgm:constr type="l" for="ch" forName="image2" refType="w" fact="0.4189"/>
          <dgm:constr type="t" for="ch" forName="image2" refType="h" fact="0.384"/>
          <dgm:constr type="w" for="ch" forName="image2" refType="w" fact="0.1623"/>
          <dgm:constr type="h" for="ch" forName="image2" refType="h" fact="0.2314"/>
          <dgm:constr type="l" for="ch" forName="text4" refType="w" fact="0.4189"/>
          <dgm:constr type="t" for="ch" forName="text4" refType="h" fact="0.1282"/>
          <dgm:constr type="w" for="ch" forName="text4" refType="w" fact="0.1623"/>
          <dgm:constr type="h" for="ch" forName="text4" refType="h" fact="0.2314"/>
          <dgm:constr type="l" for="ch" forName="text2" refType="w" fact="0.2793"/>
          <dgm:constr type="t" for="ch" forName="text2" refType="h" fact="0.2558"/>
          <dgm:constr type="w" for="ch" forName="text2" refType="w" fact="0.1623"/>
          <dgm:constr type="h" for="ch" forName="text2" refType="h" fact="0.2314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314"/>
          <dgm:constr type="l" for="ch" forName="text1" refType="w" fact="0.1396"/>
          <dgm:constr type="t" for="ch" forName="text1" refType="h" fact="0.3845"/>
          <dgm:constr type="w" for="ch" forName="text1" refType="w" fact="0.1623"/>
          <dgm:constr type="h" for="ch" forName="text1" refType="h" fact="0.2314"/>
          <dgm:constr type="l" for="ch" forName="text3" refType="w" fact="0.1396"/>
          <dgm:constr type="t" for="ch" forName="text3" refType="h" fact="0.1286"/>
          <dgm:constr type="w" for="ch" forName="text3" refType="w" fact="0.1623"/>
          <dgm:constr type="h" for="ch" forName="text3" refType="h" fact="0.2314"/>
          <dgm:constr type="l" for="ch" forName="textaccent1" refType="w" fact="0.1435"/>
          <dgm:constr type="t" for="ch" forName="textaccent1" refType="h" fact="0.488"/>
          <dgm:constr type="w" for="ch" forName="textaccent1" refType="w" fact="0.0189"/>
          <dgm:constr type="h" for="ch" forName="textaccent1" refType="h" fact="0.0271"/>
          <dgm:constr type="l" for="ch" forName="image1" refType="w" fact="0"/>
          <dgm:constr type="t" for="ch" forName="image1" refType="h" fact="0.2566"/>
          <dgm:constr type="w" for="ch" forName="image1" refType="w" fact="0.1623"/>
          <dgm:constr type="h" for="ch" forName="image1" refType="h" fact="0.2314"/>
          <dgm:constr type="l" for="ch" forName="imageaccent1" refType="w" fact="0.1111"/>
          <dgm:constr type="t" for="ch" forName="imageaccent1" refType="h" fact="0.4572"/>
          <dgm:constr type="w" for="ch" forName="imageaccent1" refType="w" fact="0.0189"/>
          <dgm:constr type="h" for="ch" forName="imageaccent1" refType="h" fact="0.0271"/>
          <dgm:constr type="l" for="ch" forName="textaccent2" refType="w" fact="0.391"/>
          <dgm:constr type="t" for="ch" forName="textaccent2" refType="h" fact="0.456"/>
          <dgm:constr type="w" for="ch" forName="textaccent2" refType="w" fact="0.0189"/>
          <dgm:constr type="h" for="ch" forName="textaccent2" refType="h" fact="0.0271"/>
          <dgm:constr type="l" for="ch" forName="imageaccent2" refType="w" fact="0.4228"/>
          <dgm:constr type="t" for="ch" forName="imageaccent2" refType="h" fact="0.487"/>
          <dgm:constr type="w" for="ch" forName="imageaccent2" refType="w" fact="0.0189"/>
          <dgm:constr type="h" for="ch" forName="imageaccent2" refType="h" fact="0.0271"/>
          <dgm:constr type="l" for="ch" forName="textaccent3" refType="w" fact="0.2501"/>
          <dgm:constr type="t" for="ch" forName="textaccent3" refType="h" fact="0.1318"/>
          <dgm:constr type="w" for="ch" forName="textaccent3" refType="w" fact="0.0189"/>
          <dgm:constr type="h" for="ch" forName="textaccent3" refType="h" fact="0.0271"/>
          <dgm:constr type="l" for="ch" forName="imageaccent3" refType="w" fact="0.2839"/>
          <dgm:constr type="t" for="ch" forName="imageaccent3" refType="h" fact="0.1025"/>
          <dgm:constr type="w" for="ch" forName="imageaccent3" refType="w" fact="0.0189"/>
          <dgm:constr type="h" for="ch" forName="imageaccent3" refType="h" fact="0.0271"/>
          <dgm:constr type="l" for="ch" forName="textaccent4" refType="w" fact="0.5593"/>
          <dgm:constr type="t" for="ch" forName="textaccent4" refType="h" fact="0.2307"/>
          <dgm:constr type="w" for="ch" forName="textaccent4" refType="w" fact="0.0189"/>
          <dgm:constr type="h" for="ch" forName="textaccent4" refType="h" fact="0.0271"/>
          <dgm:constr type="l" for="ch" forName="imageaccent4" refType="w" fact="0.5901"/>
          <dgm:constr type="t" for="ch" forName="imageaccent4" refType="h" fact="0.2624"/>
          <dgm:constr type="w" for="ch" forName="imageaccent4" refType="w" fact="0.0189"/>
          <dgm:constr type="h" for="ch" forName="imageaccent4" refType="h" fact="0.0271"/>
          <dgm:constr type="l" for="ch" forName="textaccent5" refType="w" fact="0.6989"/>
          <dgm:constr type="t" for="ch" forName="textaccent5" refType="h" fact="0.1062"/>
          <dgm:constr type="w" for="ch" forName="textaccent5" refType="w" fact="0.0189"/>
          <dgm:constr type="h" for="ch" forName="textaccent5" refType="h" fact="0.0271"/>
          <dgm:constr type="l" for="ch" forName="imageaccent5" refType="w" fact="0.7305"/>
          <dgm:constr type="t" for="ch" forName="imageaccent5" refType="h" fact="0.1367"/>
          <dgm:constr type="w" for="ch" forName="imageaccent5" refType="w" fact="0.0189"/>
          <dgm:constr type="h" for="ch" forName="imageaccent5" refType="h" fact="0.0271"/>
          <dgm:constr type="l" for="ch" forName="image6" refType="w" fact="0.5585"/>
          <dgm:constr type="t" for="ch" forName="image6" refType="h" fact="0.5137"/>
          <dgm:constr type="w" for="ch" forName="image6" refType="w" fact="0.1623"/>
          <dgm:constr type="h" for="ch" forName="image6" refType="h" fact="0.2314"/>
          <dgm:constr type="l" for="ch" forName="text6" refType="w" fact="0.6982"/>
          <dgm:constr type="t" for="ch" forName="text6" refType="h" fact="0.387"/>
          <dgm:constr type="w" for="ch" forName="text6" refType="w" fact="0.1623"/>
          <dgm:constr type="h" for="ch" forName="text6" refType="h" fact="0.2314"/>
          <dgm:constr type="l" for="ch" forName="imageaccent6" refType="w" fact="0.7002"/>
          <dgm:constr type="t" for="ch" forName="imageaccent6" refType="h" fact="0.6152"/>
          <dgm:constr type="w" for="ch" forName="imageaccent6" refType="w" fact="0.0189"/>
          <dgm:constr type="h" for="ch" forName="imageaccent6" refType="h" fact="0.0271"/>
          <dgm:constr type="l" for="ch" forName="textaccent6" refType="w" fact="0.7303"/>
          <dgm:constr type="t" for="ch" forName="textaccent6" refType="h" fact="0.5897"/>
          <dgm:constr type="w" for="ch" forName="textaccent6" refType="w" fact="0.0189"/>
          <dgm:constr type="h" for="ch" forName="textaccent6" refType="h" fact="0.0271"/>
          <dgm:constr type="l" for="ch" forName="text7" refType="w" fact="0.2792"/>
          <dgm:constr type="t" for="ch" forName="text7" refType="h" fact="0.5122"/>
          <dgm:constr type="w" for="ch" forName="text7" refType="w" fact="0.1623"/>
          <dgm:constr type="h" for="ch" forName="text7" refType="h" fact="0.2314"/>
          <dgm:constr type="l" for="ch" forName="image7" refType="w" fact="0.1395"/>
          <dgm:constr type="t" for="ch" forName="image7" refType="h" fact="0.6409"/>
          <dgm:constr type="w" for="ch" forName="image7" refType="w" fact="0.1623"/>
          <dgm:constr type="h" for="ch" forName="image7" refType="h" fact="0.2314"/>
          <dgm:constr type="l" for="ch" forName="imageaccent7" refType="w" fact="0.25"/>
          <dgm:constr type="t" for="ch" forName="imageaccent7" refType="h" fact="0.6441"/>
          <dgm:constr type="w" for="ch" forName="imageaccent7" refType="w" fact="0.0189"/>
          <dgm:constr type="h" for="ch" forName="imageaccent7" refType="h" fact="0.0271"/>
          <dgm:constr type="l" for="ch" forName="textaccent7" refType="w" fact="0.2838"/>
          <dgm:constr type="t" for="ch" forName="textaccent7" refType="h" fact="0.6148"/>
          <dgm:constr type="w" for="ch" forName="textaccent7" refType="w" fact="0.0189"/>
          <dgm:constr type="h" for="ch" forName="textaccent7" refType="h" fact="0.0271"/>
          <dgm:constr type="l" for="ch" forName="image8" refType="w" fact="0.6975"/>
          <dgm:constr type="t" for="ch" forName="image8" refType="h" fact="0.6433"/>
          <dgm:constr type="w" for="ch" forName="image8" refType="w" fact="0.1623"/>
          <dgm:constr type="h" for="ch" forName="image8" refType="h" fact="0.2314"/>
          <dgm:constr type="l" for="ch" forName="text8" refType="w" fact="0.8371"/>
          <dgm:constr type="t" for="ch" forName="text8" refType="h" fact="0.5167"/>
          <dgm:constr type="w" for="ch" forName="text8" refType="w" fact="0.1623"/>
          <dgm:constr type="h" for="ch" forName="text8" refType="h" fact="0.2314"/>
          <dgm:constr type="l" for="ch" forName="imageaccent8" refType="w" fact="0.8392"/>
          <dgm:constr type="t" for="ch" forName="imageaccent8" refType="h" fact="0.7449"/>
          <dgm:constr type="w" for="ch" forName="imageaccent8" refType="w" fact="0.0189"/>
          <dgm:constr type="h" for="ch" forName="imageaccent8" refType="h" fact="0.0271"/>
          <dgm:constr type="l" for="ch" forName="textaccent8" refType="w" fact="0.8693"/>
          <dgm:constr type="t" for="ch" forName="textaccent8" refType="h" fact="0.7194"/>
          <dgm:constr type="w" for="ch" forName="textaccent8" refType="w" fact="0.0189"/>
          <dgm:constr type="h" for="ch" forName="textaccent8" refType="h" fact="0.0271"/>
          <dgm:constr type="l" for="ch" forName="text9" refType="w" fact="0.8377"/>
          <dgm:constr type="t" for="ch" forName="text9" refType="h" fact="0.005"/>
          <dgm:constr type="w" for="ch" forName="text9" refType="w" fact="0.1623"/>
          <dgm:constr type="h" for="ch" forName="text9" refType="h" fact="0.2314"/>
          <dgm:constr type="l" for="ch" forName="textaccent9" refType="w" fact="0.95"/>
          <dgm:constr type="t" for="ch" forName="textaccent9" refType="h" fact="0.2084"/>
          <dgm:constr type="w" for="ch" forName="textaccent9" refType="w" fact="0.0189"/>
          <dgm:constr type="h" for="ch" forName="textaccent9" refType="h" fact="0.0271"/>
          <dgm:constr type="l" for="ch" forName="image9" refType="w" fact="0.8377"/>
          <dgm:constr type="t" for="ch" forName="image9" refType="h" fact="0.2604"/>
          <dgm:constr type="w" for="ch" forName="image9" refType="w" fact="0.1623"/>
          <dgm:constr type="h" for="ch" forName="image9" refType="h" fact="0.2314"/>
          <dgm:constr type="l" for="ch" forName="imageaccent9" refType="w" fact="0.95"/>
          <dgm:constr type="t" for="ch" forName="imageaccent9" refType="h" fact="0.2618"/>
          <dgm:constr type="w" for="ch" forName="imageaccent9" refType="w" fact="0.0189"/>
          <dgm:constr type="h" for="ch" forName="imageaccent9" refType="h" fact="0.0271"/>
          <dgm:constr type="l" for="ch" forName="image10" refType="w" fact="0.2786"/>
          <dgm:constr type="t" for="ch" forName="image10" refType="h" fact="0.7686"/>
          <dgm:constr type="w" for="ch" forName="image10" refType="w" fact="0.1623"/>
          <dgm:constr type="h" for="ch" forName="image10" refType="h" fact="0.2314"/>
          <dgm:constr type="l" for="ch" forName="text10" refType="w" fact="0.4183"/>
          <dgm:constr type="t" for="ch" forName="text10" refType="h" fact="0.6419"/>
          <dgm:constr type="w" for="ch" forName="text10" refType="w" fact="0.1623"/>
          <dgm:constr type="h" for="ch" forName="text10" refType="h" fact="0.2314"/>
          <dgm:constr type="l" for="ch" forName="imageaccent10" refType="w" fact="0.4203"/>
          <dgm:constr type="t" for="ch" forName="imageaccent10" refType="h" fact="0.8701"/>
          <dgm:constr type="w" for="ch" forName="imageaccent10" refType="w" fact="0.0189"/>
          <dgm:constr type="h" for="ch" forName="imageaccent10" refType="h" fact="0.0271"/>
          <dgm:constr type="l" for="ch" forName="textaccent10" refType="w" fact="0.4504"/>
          <dgm:constr type="t" for="ch" forName="textaccent10" refType="h" fact="0.8446"/>
          <dgm:constr type="w" for="ch" forName="textaccent10" refType="w" fact="0.0189"/>
          <dgm:constr type="h" for="ch" forName="textaccent10" refType="h" fact="0.0271"/>
        </dgm:constrLst>
      </dgm:if>
      <dgm:if name="Name12" axis="ch" ptType="node" func="cnt" op="equ" val="11">
        <dgm:alg type="composite">
          <dgm:param type="ar" val="1.4704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287"/>
          <dgm:constr type="w" for="ch" forName="image4" refType="w" fact="0.1623"/>
          <dgm:constr type="h" for="ch" forName="image4" refType="h" fact="0.2049"/>
          <dgm:constr type="l" for="ch" forName="text5" refType="w" fact="0.5585"/>
          <dgm:constr type="t" for="ch" forName="text5" refType="h" fact="0.0022"/>
          <dgm:constr type="w" for="ch" forName="text5" refType="w" fact="0.1623"/>
          <dgm:constr type="h" for="ch" forName="text5" refType="h" fact="0.2049"/>
          <dgm:constr type="l" for="ch" forName="image5" refType="w" fact="0.6982"/>
          <dgm:constr type="t" for="ch" forName="image5" refType="h" fact="0.1165"/>
          <dgm:constr type="w" for="ch" forName="image5" refType="w" fact="0.1623"/>
          <dgm:constr type="h" for="ch" forName="image5" refType="h" fact="0.2049"/>
          <dgm:constr type="l" for="ch" forName="image2" refType="w" fact="0.4189"/>
          <dgm:constr type="t" for="ch" forName="image2" refType="h" fact="0.34"/>
          <dgm:constr type="w" for="ch" forName="image2" refType="w" fact="0.1623"/>
          <dgm:constr type="h" for="ch" forName="image2" refType="h" fact="0.2049"/>
          <dgm:constr type="l" for="ch" forName="text4" refType="w" fact="0.4189"/>
          <dgm:constr type="t" for="ch" forName="text4" refType="h" fact="0.1135"/>
          <dgm:constr type="w" for="ch" forName="text4" refType="w" fact="0.1623"/>
          <dgm:constr type="h" for="ch" forName="text4" refType="h" fact="0.2049"/>
          <dgm:constr type="l" for="ch" forName="text2" refType="w" fact="0.2793"/>
          <dgm:constr type="t" for="ch" forName="text2" refType="h" fact="0.2265"/>
          <dgm:constr type="w" for="ch" forName="text2" refType="w" fact="0.1623"/>
          <dgm:constr type="h" for="ch" forName="text2" refType="h" fact="0.2049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049"/>
          <dgm:constr type="l" for="ch" forName="text1" refType="w" fact="0.1396"/>
          <dgm:constr type="t" for="ch" forName="text1" refType="h" fact="0.3404"/>
          <dgm:constr type="w" for="ch" forName="text1" refType="w" fact="0.1623"/>
          <dgm:constr type="h" for="ch" forName="text1" refType="h" fact="0.2049"/>
          <dgm:constr type="l" for="ch" forName="text3" refType="w" fact="0.1396"/>
          <dgm:constr type="t" for="ch" forName="text3" refType="h" fact="0.1139"/>
          <dgm:constr type="w" for="ch" forName="text3" refType="w" fact="0.1623"/>
          <dgm:constr type="h" for="ch" forName="text3" refType="h" fact="0.2049"/>
          <dgm:constr type="l" for="ch" forName="textaccent1" refType="w" fact="0.1435"/>
          <dgm:constr type="t" for="ch" forName="textaccent1" refType="h" fact="0.432"/>
          <dgm:constr type="w" for="ch" forName="textaccent1" refType="w" fact="0.0189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623"/>
          <dgm:constr type="h" for="ch" forName="image1" refType="h" fact="0.2049"/>
          <dgm:constr type="l" for="ch" forName="imageaccent1" refType="w" fact="0.1111"/>
          <dgm:constr type="t" for="ch" forName="imageaccent1" refType="h" fact="0.4048"/>
          <dgm:constr type="w" for="ch" forName="imageaccent1" refType="w" fact="0.0189"/>
          <dgm:constr type="h" for="ch" forName="imageaccent1" refType="h" fact="0.024"/>
          <dgm:constr type="l" for="ch" forName="textaccent2" refType="w" fact="0.391"/>
          <dgm:constr type="t" for="ch" forName="textaccent2" refType="h" fact="0.4038"/>
          <dgm:constr type="w" for="ch" forName="textaccent2" refType="w" fact="0.0189"/>
          <dgm:constr type="h" for="ch" forName="textaccent2" refType="h" fact="0.024"/>
          <dgm:constr type="l" for="ch" forName="imageaccent2" refType="w" fact="0.4228"/>
          <dgm:constr type="t" for="ch" forName="imageaccent2" refType="h" fact="0.4312"/>
          <dgm:constr type="w" for="ch" forName="imageaccent2" refType="w" fact="0.0189"/>
          <dgm:constr type="h" for="ch" forName="imageaccent2" refType="h" fact="0.024"/>
          <dgm:constr type="l" for="ch" forName="textaccent3" refType="w" fact="0.2501"/>
          <dgm:constr type="t" for="ch" forName="textaccent3" refType="h" fact="0.1167"/>
          <dgm:constr type="w" for="ch" forName="textaccent3" refType="w" fact="0.0189"/>
          <dgm:constr type="h" for="ch" forName="textaccent3" refType="h" fact="0.024"/>
          <dgm:constr type="l" for="ch" forName="imageaccent3" refType="w" fact="0.2839"/>
          <dgm:constr type="t" for="ch" forName="imageaccent3" refType="h" fact="0.0908"/>
          <dgm:constr type="w" for="ch" forName="imageaccent3" refType="w" fact="0.0189"/>
          <dgm:constr type="h" for="ch" forName="imageaccent3" refType="h" fact="0.024"/>
          <dgm:constr type="l" for="ch" forName="textaccent4" refType="w" fact="0.5593"/>
          <dgm:constr type="t" for="ch" forName="textaccent4" refType="h" fact="0.2042"/>
          <dgm:constr type="w" for="ch" forName="textaccent4" refType="w" fact="0.0189"/>
          <dgm:constr type="h" for="ch" forName="textaccent4" refType="h" fact="0.024"/>
          <dgm:constr type="l" for="ch" forName="imageaccent4" refType="w" fact="0.5901"/>
          <dgm:constr type="t" for="ch" forName="imageaccent4" refType="h" fact="0.2323"/>
          <dgm:constr type="w" for="ch" forName="imageaccent4" refType="w" fact="0.0189"/>
          <dgm:constr type="h" for="ch" forName="imageaccent4" refType="h" fact="0.024"/>
          <dgm:constr type="l" for="ch" forName="textaccent5" refType="w" fact="0.6989"/>
          <dgm:constr type="t" for="ch" forName="textaccent5" refType="h" fact="0.094"/>
          <dgm:constr type="w" for="ch" forName="textaccent5" refType="w" fact="0.0189"/>
          <dgm:constr type="h" for="ch" forName="textaccent5" refType="h" fact="0.024"/>
          <dgm:constr type="l" for="ch" forName="imageaccent5" refType="w" fact="0.7305"/>
          <dgm:constr type="t" for="ch" forName="imageaccent5" refType="h" fact="0.121"/>
          <dgm:constr type="w" for="ch" forName="imageaccent5" refType="w" fact="0.0189"/>
          <dgm:constr type="h" for="ch" forName="imageaccent5" refType="h" fact="0.024"/>
          <dgm:constr type="l" for="ch" forName="image6" refType="w" fact="0.5585"/>
          <dgm:constr type="t" for="ch" forName="image6" refType="h" fact="0.4548"/>
          <dgm:constr type="w" for="ch" forName="image6" refType="w" fact="0.1623"/>
          <dgm:constr type="h" for="ch" forName="image6" refType="h" fact="0.2049"/>
          <dgm:constr type="l" for="ch" forName="text6" refType="w" fact="0.6982"/>
          <dgm:constr type="t" for="ch" forName="text6" refType="h" fact="0.3426"/>
          <dgm:constr type="w" for="ch" forName="text6" refType="w" fact="0.1623"/>
          <dgm:constr type="h" for="ch" forName="text6" refType="h" fact="0.2049"/>
          <dgm:constr type="l" for="ch" forName="imageaccent6" refType="w" fact="0.7002"/>
          <dgm:constr type="t" for="ch" forName="imageaccent6" refType="h" fact="0.5447"/>
          <dgm:constr type="w" for="ch" forName="imageaccent6" refType="w" fact="0.0189"/>
          <dgm:constr type="h" for="ch" forName="imageaccent6" refType="h" fact="0.024"/>
          <dgm:constr type="l" for="ch" forName="textaccent6" refType="w" fact="0.7303"/>
          <dgm:constr type="t" for="ch" forName="textaccent6" refType="h" fact="0.5221"/>
          <dgm:constr type="w" for="ch" forName="textaccent6" refType="w" fact="0.0189"/>
          <dgm:constr type="h" for="ch" forName="textaccent6" refType="h" fact="0.024"/>
          <dgm:constr type="l" for="ch" forName="text7" refType="w" fact="0.2792"/>
          <dgm:constr type="t" for="ch" forName="text7" refType="h" fact="0.4535"/>
          <dgm:constr type="w" for="ch" forName="text7" refType="w" fact="0.1623"/>
          <dgm:constr type="h" for="ch" forName="text7" refType="h" fact="0.2049"/>
          <dgm:constr type="l" for="ch" forName="image7" refType="w" fact="0.1395"/>
          <dgm:constr type="t" for="ch" forName="image7" refType="h" fact="0.5674"/>
          <dgm:constr type="w" for="ch" forName="image7" refType="w" fact="0.1623"/>
          <dgm:constr type="h" for="ch" forName="image7" refType="h" fact="0.2049"/>
          <dgm:constr type="l" for="ch" forName="imageaccent7" refType="w" fact="0.25"/>
          <dgm:constr type="t" for="ch" forName="imageaccent7" refType="h" fact="0.5703"/>
          <dgm:constr type="w" for="ch" forName="imageaccent7" refType="w" fact="0.0189"/>
          <dgm:constr type="h" for="ch" forName="imageaccent7" refType="h" fact="0.024"/>
          <dgm:constr type="l" for="ch" forName="textaccent7" refType="w" fact="0.2838"/>
          <dgm:constr type="t" for="ch" forName="textaccent7" refType="h" fact="0.5443"/>
          <dgm:constr type="w" for="ch" forName="textaccent7" refType="w" fact="0.0189"/>
          <dgm:constr type="h" for="ch" forName="textaccent7" refType="h" fact="0.024"/>
          <dgm:constr type="l" for="ch" forName="image8" refType="w" fact="0.6975"/>
          <dgm:constr type="t" for="ch" forName="image8" refType="h" fact="0.5696"/>
          <dgm:constr type="w" for="ch" forName="image8" refType="w" fact="0.1623"/>
          <dgm:constr type="h" for="ch" forName="image8" refType="h" fact="0.2049"/>
          <dgm:constr type="l" for="ch" forName="text8" refType="w" fact="0.8371"/>
          <dgm:constr type="t" for="ch" forName="text8" refType="h" fact="0.4574"/>
          <dgm:constr type="w" for="ch" forName="text8" refType="w" fact="0.1623"/>
          <dgm:constr type="h" for="ch" forName="text8" refType="h" fact="0.2049"/>
          <dgm:constr type="l" for="ch" forName="imageaccent8" refType="w" fact="0.8392"/>
          <dgm:constr type="t" for="ch" forName="imageaccent8" refType="h" fact="0.6595"/>
          <dgm:constr type="w" for="ch" forName="imageaccent8" refType="w" fact="0.0189"/>
          <dgm:constr type="h" for="ch" forName="imageaccent8" refType="h" fact="0.024"/>
          <dgm:constr type="l" for="ch" forName="textaccent8" refType="w" fact="0.8693"/>
          <dgm:constr type="t" for="ch" forName="textaccent8" refType="h" fact="0.6369"/>
          <dgm:constr type="w" for="ch" forName="textaccent8" refType="w" fact="0.0189"/>
          <dgm:constr type="h" for="ch" forName="textaccent8" refType="h" fact="0.024"/>
          <dgm:constr type="l" for="ch" forName="text9" refType="w" fact="0.8377"/>
          <dgm:constr type="t" for="ch" forName="text9" refType="h" fact="0.0044"/>
          <dgm:constr type="w" for="ch" forName="text9" refType="w" fact="0.1623"/>
          <dgm:constr type="h" for="ch" forName="text9" refType="h" fact="0.2049"/>
          <dgm:constr type="l" for="ch" forName="textaccent9" refType="w" fact="0.95"/>
          <dgm:constr type="t" for="ch" forName="textaccent9" refType="h" fact="0.1846"/>
          <dgm:constr type="w" for="ch" forName="textaccent9" refType="w" fact="0.0189"/>
          <dgm:constr type="h" for="ch" forName="textaccent9" refType="h" fact="0.024"/>
          <dgm:constr type="l" for="ch" forName="image9" refType="w" fact="0.8377"/>
          <dgm:constr type="t" for="ch" forName="image9" refType="h" fact="0.2306"/>
          <dgm:constr type="w" for="ch" forName="image9" refType="w" fact="0.1623"/>
          <dgm:constr type="h" for="ch" forName="image9" refType="h" fact="0.2049"/>
          <dgm:constr type="l" for="ch" forName="imageaccent9" refType="w" fact="0.95"/>
          <dgm:constr type="t" for="ch" forName="imageaccent9" refType="h" fact="0.2318"/>
          <dgm:constr type="w" for="ch" forName="imageaccent9" refType="w" fact="0.0189"/>
          <dgm:constr type="h" for="ch" forName="imageaccent9" refType="h" fact="0.024"/>
          <dgm:constr type="l" for="ch" forName="image10" refType="w" fact="0.2786"/>
          <dgm:constr type="t" for="ch" forName="image10" refType="h" fact="0.6805"/>
          <dgm:constr type="w" for="ch" forName="image10" refType="w" fact="0.1623"/>
          <dgm:constr type="h" for="ch" forName="image10" refType="h" fact="0.2049"/>
          <dgm:constr type="l" for="ch" forName="text10" refType="w" fact="0.4183"/>
          <dgm:constr type="t" for="ch" forName="text10" refType="h" fact="0.5683"/>
          <dgm:constr type="w" for="ch" forName="text10" refType="w" fact="0.1623"/>
          <dgm:constr type="h" for="ch" forName="text10" refType="h" fact="0.2049"/>
          <dgm:constr type="l" for="ch" forName="imageaccent10" refType="w" fact="0.4203"/>
          <dgm:constr type="t" for="ch" forName="imageaccent10" refType="h" fact="0.7704"/>
          <dgm:constr type="w" for="ch" forName="imageaccent10" refType="w" fact="0.0189"/>
          <dgm:constr type="h" for="ch" forName="imageaccent10" refType="h" fact="0.024"/>
          <dgm:constr type="l" for="ch" forName="textaccent10" refType="w" fact="0.4504"/>
          <dgm:constr type="t" for="ch" forName="textaccent10" refType="h" fact="0.7478"/>
          <dgm:constr type="w" for="ch" forName="textaccent10" refType="w" fact="0.0189"/>
          <dgm:constr type="h" for="ch" forName="textaccent10" refType="h" fact="0.024"/>
          <dgm:constr type="l" for="ch" forName="text11" refType="w" fact="0.6971"/>
          <dgm:constr type="t" for="ch" forName="text11" refType="h" fact="0.7951"/>
          <dgm:constr type="w" for="ch" forName="text11" refType="w" fact="0.1623"/>
          <dgm:constr type="h" for="ch" forName="text11" refType="h" fact="0.2049"/>
          <dgm:constr type="l" for="ch" forName="image11" refType="w" fact="0.5575"/>
          <dgm:constr type="t" for="ch" forName="image11" refType="h" fact="0.6816"/>
          <dgm:constr type="w" for="ch" forName="image11" refType="w" fact="0.1623"/>
          <dgm:constr type="h" for="ch" forName="image11" refType="h" fact="0.2049"/>
          <dgm:constr type="l" for="ch" forName="imageaccent11" refType="w" fact="0.6692"/>
          <dgm:constr type="t" for="ch" forName="imageaccent11" refType="h" fact="0.8589"/>
          <dgm:constr type="w" for="ch" forName="imageaccent11" refType="w" fact="0.0189"/>
          <dgm:constr type="h" for="ch" forName="imageaccent11" refType="h" fact="0.024"/>
          <dgm:constr type="l" for="ch" forName="textaccent11" refType="w" fact="0.701"/>
          <dgm:constr type="t" for="ch" forName="textaccent11" refType="h" fact="0.8863"/>
          <dgm:constr type="w" for="ch" forName="textaccent11" refType="w" fact="0.0189"/>
          <dgm:constr type="h" for="ch" forName="textaccent11" refType="h" fact="0.024"/>
        </dgm:constrLst>
      </dgm:if>
      <dgm:else name="Name13">
        <dgm:alg type="composite">
          <dgm:param type="ar" val="1.675"/>
        </dgm:alg>
        <dgm:constrLst>
          <dgm:constr type="primFontSz" for="des" ptType="node" op="equ" val="65"/>
          <dgm:constr type="l" for="ch" forName="image4" refType="w" fact="0.4903"/>
          <dgm:constr type="t" for="ch" forName="image4" refType="h" fact="0.2287"/>
          <dgm:constr type="w" for="ch" forName="image4" refType="w" fact="0.1425"/>
          <dgm:constr type="h" for="ch" forName="image4" refType="h" fact="0.2049"/>
          <dgm:constr type="l" for="ch" forName="text5" refType="w" fact="0.4903"/>
          <dgm:constr type="t" for="ch" forName="text5" refType="h" fact="0.0022"/>
          <dgm:constr type="w" for="ch" forName="text5" refType="w" fact="0.1425"/>
          <dgm:constr type="h" for="ch" forName="text5" refType="h" fact="0.2049"/>
          <dgm:constr type="l" for="ch" forName="image5" refType="w" fact="0.6129"/>
          <dgm:constr type="t" for="ch" forName="image5" refType="h" fact="0.1165"/>
          <dgm:constr type="w" for="ch" forName="image5" refType="w" fact="0.1425"/>
          <dgm:constr type="h" for="ch" forName="image5" refType="h" fact="0.2049"/>
          <dgm:constr type="l" for="ch" forName="image2" refType="w" fact="0.3677"/>
          <dgm:constr type="t" for="ch" forName="image2" refType="h" fact="0.34"/>
          <dgm:constr type="w" for="ch" forName="image2" refType="w" fact="0.1425"/>
          <dgm:constr type="h" for="ch" forName="image2" refType="h" fact="0.2049"/>
          <dgm:constr type="l" for="ch" forName="text4" refType="w" fact="0.3677"/>
          <dgm:constr type="t" for="ch" forName="text4" refType="h" fact="0.1135"/>
          <dgm:constr type="w" for="ch" forName="text4" refType="w" fact="0.1425"/>
          <dgm:constr type="h" for="ch" forName="text4" refType="h" fact="0.2049"/>
          <dgm:constr type="l" for="ch" forName="text2" refType="w" fact="0.2452"/>
          <dgm:constr type="t" for="ch" forName="text2" refType="h" fact="0.2265"/>
          <dgm:constr type="w" for="ch" forName="text2" refType="w" fact="0.1425"/>
          <dgm:constr type="h" for="ch" forName="text2" refType="h" fact="0.2049"/>
          <dgm:constr type="l" for="ch" forName="image3" refType="w" fact="0.2452"/>
          <dgm:constr type="t" for="ch" forName="image3" refType="h" fact="0"/>
          <dgm:constr type="w" for="ch" forName="image3" refType="w" fact="0.1425"/>
          <dgm:constr type="h" for="ch" forName="image3" refType="h" fact="0.2049"/>
          <dgm:constr type="l" for="ch" forName="text1" refType="w" fact="0.1226"/>
          <dgm:constr type="t" for="ch" forName="text1" refType="h" fact="0.3404"/>
          <dgm:constr type="w" for="ch" forName="text1" refType="w" fact="0.1425"/>
          <dgm:constr type="h" for="ch" forName="text1" refType="h" fact="0.2049"/>
          <dgm:constr type="l" for="ch" forName="text3" refType="w" fact="0.1226"/>
          <dgm:constr type="t" for="ch" forName="text3" refType="h" fact="0.1139"/>
          <dgm:constr type="w" for="ch" forName="text3" refType="w" fact="0.1425"/>
          <dgm:constr type="h" for="ch" forName="text3" refType="h" fact="0.2049"/>
          <dgm:constr type="l" for="ch" forName="textaccent1" refType="w" fact="0.126"/>
          <dgm:constr type="t" for="ch" forName="textaccent1" refType="h" fact="0.432"/>
          <dgm:constr type="w" for="ch" forName="textaccent1" refType="w" fact="0.0166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425"/>
          <dgm:constr type="h" for="ch" forName="image1" refType="h" fact="0.2049"/>
          <dgm:constr type="l" for="ch" forName="imageaccent1" refType="w" fact="0.0976"/>
          <dgm:constr type="t" for="ch" forName="imageaccent1" refType="h" fact="0.4048"/>
          <dgm:constr type="w" for="ch" forName="imageaccent1" refType="w" fact="0.0166"/>
          <dgm:constr type="h" for="ch" forName="imageaccent1" refType="h" fact="0.024"/>
          <dgm:constr type="l" for="ch" forName="textaccent2" refType="w" fact="0.3432"/>
          <dgm:constr type="t" for="ch" forName="textaccent2" refType="h" fact="0.4038"/>
          <dgm:constr type="w" for="ch" forName="textaccent2" refType="w" fact="0.0166"/>
          <dgm:constr type="h" for="ch" forName="textaccent2" refType="h" fact="0.024"/>
          <dgm:constr type="l" for="ch" forName="imageaccent2" refType="w" fact="0.3712"/>
          <dgm:constr type="t" for="ch" forName="imageaccent2" refType="h" fact="0.4312"/>
          <dgm:constr type="w" for="ch" forName="imageaccent2" refType="w" fact="0.0166"/>
          <dgm:constr type="h" for="ch" forName="imageaccent2" refType="h" fact="0.024"/>
          <dgm:constr type="l" for="ch" forName="textaccent3" refType="w" fact="0.2196"/>
          <dgm:constr type="t" for="ch" forName="textaccent3" refType="h" fact="0.1167"/>
          <dgm:constr type="w" for="ch" forName="textaccent3" refType="w" fact="0.0166"/>
          <dgm:constr type="h" for="ch" forName="textaccent3" refType="h" fact="0.024"/>
          <dgm:constr type="l" for="ch" forName="imageaccent3" refType="w" fact="0.2492"/>
          <dgm:constr type="t" for="ch" forName="imageaccent3" refType="h" fact="0.0908"/>
          <dgm:constr type="w" for="ch" forName="imageaccent3" refType="w" fact="0.0166"/>
          <dgm:constr type="h" for="ch" forName="imageaccent3" refType="h" fact="0.024"/>
          <dgm:constr type="l" for="ch" forName="textaccent4" refType="w" fact="0.491"/>
          <dgm:constr type="t" for="ch" forName="textaccent4" refType="h" fact="0.2042"/>
          <dgm:constr type="w" for="ch" forName="textaccent4" refType="w" fact="0.0166"/>
          <dgm:constr type="h" for="ch" forName="textaccent4" refType="h" fact="0.024"/>
          <dgm:constr type="l" for="ch" forName="imageaccent4" refType="w" fact="0.5181"/>
          <dgm:constr type="t" for="ch" forName="imageaccent4" refType="h" fact="0.2323"/>
          <dgm:constr type="w" for="ch" forName="imageaccent4" refType="w" fact="0.0166"/>
          <dgm:constr type="h" for="ch" forName="imageaccent4" refType="h" fact="0.024"/>
          <dgm:constr type="l" for="ch" forName="textaccent5" refType="w" fact="0.6136"/>
          <dgm:constr type="t" for="ch" forName="textaccent5" refType="h" fact="0.094"/>
          <dgm:constr type="w" for="ch" forName="textaccent5" refType="w" fact="0.0166"/>
          <dgm:constr type="h" for="ch" forName="textaccent5" refType="h" fact="0.024"/>
          <dgm:constr type="l" for="ch" forName="imageaccent5" refType="w" fact="0.6413"/>
          <dgm:constr type="t" for="ch" forName="imageaccent5" refType="h" fact="0.121"/>
          <dgm:constr type="w" for="ch" forName="imageaccent5" refType="w" fact="0.0166"/>
          <dgm:constr type="h" for="ch" forName="imageaccent5" refType="h" fact="0.024"/>
          <dgm:constr type="l" for="ch" forName="image6" refType="w" fact="0.4903"/>
          <dgm:constr type="t" for="ch" forName="image6" refType="h" fact="0.4548"/>
          <dgm:constr type="w" for="ch" forName="image6" refType="w" fact="0.1425"/>
          <dgm:constr type="h" for="ch" forName="image6" refType="h" fact="0.2049"/>
          <dgm:constr type="l" for="ch" forName="text6" refType="w" fact="0.6129"/>
          <dgm:constr type="t" for="ch" forName="text6" refType="h" fact="0.3426"/>
          <dgm:constr type="w" for="ch" forName="text6" refType="w" fact="0.1425"/>
          <dgm:constr type="h" for="ch" forName="text6" refType="h" fact="0.2049"/>
          <dgm:constr type="l" for="ch" forName="imageaccent6" refType="w" fact="0.6147"/>
          <dgm:constr type="t" for="ch" forName="imageaccent6" refType="h" fact="0.5447"/>
          <dgm:constr type="w" for="ch" forName="imageaccent6" refType="w" fact="0.0166"/>
          <dgm:constr type="h" for="ch" forName="imageaccent6" refType="h" fact="0.024"/>
          <dgm:constr type="l" for="ch" forName="textaccent6" refType="w" fact="0.6411"/>
          <dgm:constr type="t" for="ch" forName="textaccent6" refType="h" fact="0.5221"/>
          <dgm:constr type="w" for="ch" forName="textaccent6" refType="w" fact="0.0166"/>
          <dgm:constr type="h" for="ch" forName="textaccent6" refType="h" fact="0.024"/>
          <dgm:constr type="l" for="ch" forName="text7" refType="w" fact="0.2451"/>
          <dgm:constr type="t" for="ch" forName="text7" refType="h" fact="0.4535"/>
          <dgm:constr type="w" for="ch" forName="text7" refType="w" fact="0.1425"/>
          <dgm:constr type="h" for="ch" forName="text7" refType="h" fact="0.2049"/>
          <dgm:constr type="l" for="ch" forName="image7" refType="w" fact="0.1225"/>
          <dgm:constr type="t" for="ch" forName="image7" refType="h" fact="0.5674"/>
          <dgm:constr type="w" for="ch" forName="image7" refType="w" fact="0.1425"/>
          <dgm:constr type="h" for="ch" forName="image7" refType="h" fact="0.2049"/>
          <dgm:constr type="l" for="ch" forName="imageaccent7" refType="w" fact="0.2195"/>
          <dgm:constr type="t" for="ch" forName="imageaccent7" refType="h" fact="0.5703"/>
          <dgm:constr type="w" for="ch" forName="imageaccent7" refType="w" fact="0.0166"/>
          <dgm:constr type="h" for="ch" forName="imageaccent7" refType="h" fact="0.024"/>
          <dgm:constr type="l" for="ch" forName="textaccent7" refType="w" fact="0.2491"/>
          <dgm:constr type="t" for="ch" forName="textaccent7" refType="h" fact="0.5443"/>
          <dgm:constr type="w" for="ch" forName="textaccent7" refType="w" fact="0.0166"/>
          <dgm:constr type="h" for="ch" forName="textaccent7" refType="h" fact="0.024"/>
          <dgm:constr type="l" for="ch" forName="image8" refType="w" fact="0.6123"/>
          <dgm:constr type="t" for="ch" forName="image8" refType="h" fact="0.5696"/>
          <dgm:constr type="w" for="ch" forName="image8" refType="w" fact="0.1425"/>
          <dgm:constr type="h" for="ch" forName="image8" refType="h" fact="0.2049"/>
          <dgm:constr type="l" for="ch" forName="text8" refType="w" fact="0.7349"/>
          <dgm:constr type="t" for="ch" forName="text8" refType="h" fact="0.4574"/>
          <dgm:constr type="w" for="ch" forName="text8" refType="w" fact="0.1425"/>
          <dgm:constr type="h" for="ch" forName="text8" refType="h" fact="0.2049"/>
          <dgm:constr type="l" for="ch" forName="imageaccent8" refType="w" fact="0.7367"/>
          <dgm:constr type="t" for="ch" forName="imageaccent8" refType="h" fact="0.6595"/>
          <dgm:constr type="w" for="ch" forName="imageaccent8" refType="w" fact="0.0166"/>
          <dgm:constr type="h" for="ch" forName="imageaccent8" refType="h" fact="0.024"/>
          <dgm:constr type="l" for="ch" forName="textaccent8" refType="w" fact="0.7631"/>
          <dgm:constr type="t" for="ch" forName="textaccent8" refType="h" fact="0.6369"/>
          <dgm:constr type="w" for="ch" forName="textaccent8" refType="w" fact="0.0166"/>
          <dgm:constr type="h" for="ch" forName="textaccent8" refType="h" fact="0.024"/>
          <dgm:constr type="l" for="ch" forName="text9" refType="w" fact="0.7354"/>
          <dgm:constr type="t" for="ch" forName="text9" refType="h" fact="0.0044"/>
          <dgm:constr type="w" for="ch" forName="text9" refType="w" fact="0.1425"/>
          <dgm:constr type="h" for="ch" forName="text9" refType="h" fact="0.2049"/>
          <dgm:constr type="l" for="ch" forName="textaccent9" refType="w" fact="0.8339"/>
          <dgm:constr type="t" for="ch" forName="textaccent9" refType="h" fact="0.1846"/>
          <dgm:constr type="w" for="ch" forName="textaccent9" refType="w" fact="0.0166"/>
          <dgm:constr type="h" for="ch" forName="textaccent9" refType="h" fact="0.024"/>
          <dgm:constr type="l" for="ch" forName="image9" refType="w" fact="0.7354"/>
          <dgm:constr type="t" for="ch" forName="image9" refType="h" fact="0.2306"/>
          <dgm:constr type="w" for="ch" forName="image9" refType="w" fact="0.1425"/>
          <dgm:constr type="h" for="ch" forName="image9" refType="h" fact="0.2049"/>
          <dgm:constr type="l" for="ch" forName="imageaccent9" refType="w" fact="0.8339"/>
          <dgm:constr type="t" for="ch" forName="imageaccent9" refType="h" fact="0.2318"/>
          <dgm:constr type="w" for="ch" forName="imageaccent9" refType="w" fact="0.0166"/>
          <dgm:constr type="h" for="ch" forName="imageaccent9" refType="h" fact="0.024"/>
          <dgm:constr type="l" for="ch" forName="image10" refType="w" fact="0.2446"/>
          <dgm:constr type="t" for="ch" forName="image10" refType="h" fact="0.6805"/>
          <dgm:constr type="w" for="ch" forName="image10" refType="w" fact="0.1425"/>
          <dgm:constr type="h" for="ch" forName="image10" refType="h" fact="0.2049"/>
          <dgm:constr type="l" for="ch" forName="text10" refType="w" fact="0.3672"/>
          <dgm:constr type="t" for="ch" forName="text10" refType="h" fact="0.5683"/>
          <dgm:constr type="w" for="ch" forName="text10" refType="w" fact="0.1425"/>
          <dgm:constr type="h" for="ch" forName="text10" refType="h" fact="0.2049"/>
          <dgm:constr type="l" for="ch" forName="imageaccent10" refType="w" fact="0.369"/>
          <dgm:constr type="t" for="ch" forName="imageaccent10" refType="h" fact="0.7704"/>
          <dgm:constr type="w" for="ch" forName="imageaccent10" refType="w" fact="0.0166"/>
          <dgm:constr type="h" for="ch" forName="imageaccent10" refType="h" fact="0.024"/>
          <dgm:constr type="l" for="ch" forName="textaccent10" refType="w" fact="0.3954"/>
          <dgm:constr type="t" for="ch" forName="textaccent10" refType="h" fact="0.7478"/>
          <dgm:constr type="w" for="ch" forName="textaccent10" refType="w" fact="0.0166"/>
          <dgm:constr type="h" for="ch" forName="textaccent10" refType="h" fact="0.024"/>
          <dgm:constr type="l" for="ch" forName="text11" refType="w" fact="0.612"/>
          <dgm:constr type="t" for="ch" forName="text11" refType="h" fact="0.7951"/>
          <dgm:constr type="w" for="ch" forName="text11" refType="w" fact="0.1425"/>
          <dgm:constr type="h" for="ch" forName="text11" refType="h" fact="0.2049"/>
          <dgm:constr type="l" for="ch" forName="image11" refType="w" fact="0.4894"/>
          <dgm:constr type="t" for="ch" forName="image11" refType="h" fact="0.6816"/>
          <dgm:constr type="w" for="ch" forName="image11" refType="w" fact="0.1425"/>
          <dgm:constr type="h" for="ch" forName="image11" refType="h" fact="0.2049"/>
          <dgm:constr type="l" for="ch" forName="imageaccent11" refType="w" fact="0.5874"/>
          <dgm:constr type="t" for="ch" forName="imageaccent11" refType="h" fact="0.8589"/>
          <dgm:constr type="w" for="ch" forName="imageaccent11" refType="w" fact="0.0166"/>
          <dgm:constr type="h" for="ch" forName="imageaccent11" refType="h" fact="0.024"/>
          <dgm:constr type="l" for="ch" forName="textaccent11" refType="w" fact="0.6154"/>
          <dgm:constr type="t" for="ch" forName="textaccent11" refType="h" fact="0.8863"/>
          <dgm:constr type="w" for="ch" forName="textaccent11" refType="w" fact="0.0166"/>
          <dgm:constr type="h" for="ch" forName="textaccent11" refType="h" fact="0.024"/>
          <dgm:constr type="l" for="ch" forName="text12" refType="w" fact="0.735"/>
          <dgm:constr type="t" for="ch" forName="text12" refType="h" fact="0.684"/>
          <dgm:constr type="w" for="ch" forName="text12" refType="w" fact="0.1425"/>
          <dgm:constr type="h" for="ch" forName="text12" refType="h" fact="0.2049"/>
          <dgm:constr type="l" for="ch" forName="image12" refType="w" fact="0.8575"/>
          <dgm:constr type="t" for="ch" forName="image12" refType="h" fact="0.5718"/>
          <dgm:constr type="w" for="ch" forName="image12" refType="w" fact="0.1425"/>
          <dgm:constr type="h" for="ch" forName="image12" refType="h" fact="0.2049"/>
          <dgm:constr type="l" for="ch" forName="textaccent12" refType="w" fact="0.8594"/>
          <dgm:constr type="t" for="ch" forName="textaccent12" refType="h" fact="0.7739"/>
          <dgm:constr type="w" for="ch" forName="textaccent12" refType="w" fact="0.0166"/>
          <dgm:constr type="h" for="ch" forName="textaccent12" refType="h" fact="0.024"/>
          <dgm:constr type="l" for="ch" forName="imageaccent12" refType="w" fact="0.8858"/>
          <dgm:constr type="t" for="ch" forName="imageaccent12" refType="h" fact="0.7513"/>
          <dgm:constr type="w" for="ch" forName="imageaccent12" refType="w" fact="0.0166"/>
          <dgm:constr type="h" for="ch" forName="imageaccent12" refType="h" fact="0.024"/>
        </dgm:constrLst>
      </dgm:else>
    </dgm:choose>
    <dgm:forEach name="wrapper" axis="self" ptType="parTrans">
      <dgm:forEach name="wrapper2" axis="self" ptType="sibTrans" st="2">
        <dgm:forEach name="textRepeat" axis="self">
          <dgm:layoutNode name="textRepeatNode" styleLbl="alignNode1">
            <dgm:varLst>
              <dgm:chMax val="0"/>
              <dgm:chPref val="0"/>
              <dgm:bulletEnabled val="1"/>
            </dgm:varLst>
            <dgm:alg type="tx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.1"/>
              <dgm:constr type="bMarg" refType="primFontSz" fact="0.1"/>
            </dgm:constrLst>
            <dgm:ruleLst>
              <dgm:rule type="primFontSz" val="5" fact="NaN" max="NaN"/>
            </dgm:ruleLst>
          </dgm:layoutNode>
        </dgm:forEach>
        <dgm:forEach name="accentRepeat" axis="self">
          <dgm:layoutNode name="accentRepeatNode" styleLbl="solidAlignAcc1">
            <dgm:alg type="sp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/>
          </dgm:layoutNode>
        </dgm:forEach>
        <dgm:forEach name="imageRepeat" axis="self">
          <dgm:layoutNode name="imageRepeatNode" styleLbl="alignAcc1">
            <dgm:alg type="sp"/>
            <dgm:shape xmlns:r="http://schemas.openxmlformats.org/officeDocument/2006/relationships" type="hexagon" r:blip="" blipPhldr="1">
              <dgm:adjLst>
                <dgm:adj idx="1" val="0.25"/>
                <dgm:adj idx="2" val="1.1547"/>
              </dgm:adjLst>
            </dgm:shape>
            <dgm:presOf axis="self"/>
          </dgm:layoutNode>
        </dgm:forEach>
      </dgm:forEach>
    </dgm:forEach>
    <dgm:forEach name="Name14" axis="ch" ptType="node" cnt="1">
      <dgm:layoutNode name="text1">
        <dgm:alg type="sp"/>
        <dgm:shape xmlns:r="http://schemas.openxmlformats.org/officeDocument/2006/relationships" r:blip="">
          <dgm:adjLst/>
        </dgm:shape>
        <dgm:presOf/>
        <dgm:constrLst/>
        <dgm:forEach name="Name15" ref="textRepeat"/>
      </dgm:layoutNode>
      <dgm:layoutNode name="textaccent1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"/>
      </dgm:layoutNode>
    </dgm:forEach>
    <dgm:forEach name="Name17" axis="ch" ptType="sibTrans" hideLastTrans="0" cnt="1">
      <dgm:layoutNode name="image1">
        <dgm:alg type="sp"/>
        <dgm:shape xmlns:r="http://schemas.openxmlformats.org/officeDocument/2006/relationships" r:blip="">
          <dgm:adjLst/>
        </dgm:shape>
        <dgm:presOf/>
        <dgm:constrLst/>
        <dgm:forEach name="Name18" ref="imageRepeat"/>
      </dgm:layoutNode>
      <dgm:layoutNode name="imageaccent1">
        <dgm:alg type="sp"/>
        <dgm:shape xmlns:r="http://schemas.openxmlformats.org/officeDocument/2006/relationships" r:blip="">
          <dgm:adjLst/>
        </dgm:shape>
        <dgm:presOf/>
        <dgm:constrLst/>
        <dgm:forEach name="Name19" ref="accentRepeat"/>
      </dgm:layoutNode>
    </dgm:forEach>
    <dgm:forEach name="Name20" axis="ch" ptType="node" st="2" cnt="1">
      <dgm:layoutNode name="text2">
        <dgm:alg type="sp"/>
        <dgm:shape xmlns:r="http://schemas.openxmlformats.org/officeDocument/2006/relationships" r:blip="">
          <dgm:adjLst/>
        </dgm:shape>
        <dgm:presOf/>
        <dgm:constrLst/>
        <dgm:forEach name="Name21" ref="textRepeat"/>
      </dgm:layoutNode>
      <dgm:layoutNode name="textaccent2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"/>
      </dgm:layoutNode>
    </dgm:forEach>
    <dgm:forEach name="Name23" axis="ch" ptType="sibTrans" hideLastTrans="0" st="2" cnt="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24" ref="imageRepeat"/>
      </dgm:layoutNode>
      <dgm:layoutNode name="imageaccent2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"/>
      </dgm:layoutNode>
    </dgm:forEach>
    <dgm:forEach name="Name26" axis="ch" ptType="node" st="3" cnt="1">
      <dgm:layoutNode name="text3">
        <dgm:alg type="sp"/>
        <dgm:shape xmlns:r="http://schemas.openxmlformats.org/officeDocument/2006/relationships" r:blip="">
          <dgm:adjLst/>
        </dgm:shape>
        <dgm:presOf/>
        <dgm:constrLst/>
        <dgm:forEach name="Name27" ref="textRepeat"/>
      </dgm:layoutNode>
      <dgm:layoutNode name="textaccent3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</dgm:forEach>
    <dgm:forEach name="Name29" axis="ch" ptType="sibTrans" hideLastTrans="0" st="3" cnt="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30" ref="imageRepeat"/>
      </dgm:layoutNode>
      <dgm:layoutNode name="imageaccent3">
        <dgm:alg type="sp"/>
        <dgm:shape xmlns:r="http://schemas.openxmlformats.org/officeDocument/2006/relationships" r:blip="">
          <dgm:adjLst/>
        </dgm:shape>
        <dgm:presOf/>
        <dgm:constrLst/>
        <dgm:forEach name="Name31" ref="accentRepeat"/>
      </dgm:layoutNode>
    </dgm:forEach>
    <dgm:forEach name="Name32" axis="ch" ptType="node" st="4" cnt="1">
      <dgm:layoutNode name="text4">
        <dgm:alg type="sp"/>
        <dgm:shape xmlns:r="http://schemas.openxmlformats.org/officeDocument/2006/relationships" r:blip="">
          <dgm:adjLst/>
        </dgm:shape>
        <dgm:presOf/>
        <dgm:constrLst/>
        <dgm:forEach name="Name33" ref="textRepeat"/>
      </dgm:layoutNode>
      <dgm:layoutNode name="textaccent4">
        <dgm:alg type="sp"/>
        <dgm:shape xmlns:r="http://schemas.openxmlformats.org/officeDocument/2006/relationships" r:blip="">
          <dgm:adjLst/>
        </dgm:shape>
        <dgm:presOf/>
        <dgm:constrLst/>
        <dgm:forEach name="Name34" ref="accentRepeat"/>
      </dgm:layoutNode>
    </dgm:forEach>
    <dgm:forEach name="Name35" axis="ch" ptType="sibTrans" hideLastTrans="0" st="4" cnt="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36" ref="imageRepeat"/>
      </dgm:layoutNode>
      <dgm:layoutNode name="imageaccent4">
        <dgm:alg type="sp"/>
        <dgm:shape xmlns:r="http://schemas.openxmlformats.org/officeDocument/2006/relationships" r:blip="">
          <dgm:adjLst/>
        </dgm:shape>
        <dgm:presOf/>
        <dgm:constrLst/>
        <dgm:forEach name="Name37" ref="accentRepeat"/>
      </dgm:layoutNode>
    </dgm:forEach>
    <dgm:forEach name="Name38" axis="ch" ptType="node" st="5" cnt="1">
      <dgm:layoutNode name="text5">
        <dgm:alg type="sp"/>
        <dgm:shape xmlns:r="http://schemas.openxmlformats.org/officeDocument/2006/relationships" r:blip="">
          <dgm:adjLst/>
        </dgm:shape>
        <dgm:presOf/>
        <dgm:constrLst/>
        <dgm:forEach name="Name39" ref="textRepeat"/>
      </dgm:layoutNode>
      <dgm:layoutNode name="text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</dgm:forEach>
    <dgm:forEach name="Name41" axis="ch" ptType="sibTrans" hideLastTrans="0" st="5" cnt="1">
      <dgm:layoutNode name="image5">
        <dgm:alg type="sp"/>
        <dgm:shape xmlns:r="http://schemas.openxmlformats.org/officeDocument/2006/relationships" r:blip="">
          <dgm:adjLst/>
        </dgm:shape>
        <dgm:presOf/>
        <dgm:constrLst/>
        <dgm:forEach name="Name42" ref="imageRepeat"/>
      </dgm:layoutNode>
      <dgm:layoutNode name="imageaccent5">
        <dgm:alg type="sp"/>
        <dgm:shape xmlns:r="http://schemas.openxmlformats.org/officeDocument/2006/relationships" r:blip="">
          <dgm:adjLst/>
        </dgm:shape>
        <dgm:presOf/>
        <dgm:constrLst/>
        <dgm:forEach name="Name43" ref="accentRepeat"/>
      </dgm:layoutNode>
    </dgm:forEach>
    <dgm:forEach name="Name44" axis="ch" ptType="node" st="6" cnt="1">
      <dgm:layoutNode name="text6">
        <dgm:alg type="sp"/>
        <dgm:shape xmlns:r="http://schemas.openxmlformats.org/officeDocument/2006/relationships" r:blip="">
          <dgm:adjLst/>
        </dgm:shape>
        <dgm:presOf/>
        <dgm:constrLst/>
        <dgm:forEach name="Name45" ref="textRepeat"/>
      </dgm:layoutNode>
      <dgm:layoutNode name="textaccent6">
        <dgm:alg type="sp"/>
        <dgm:shape xmlns:r="http://schemas.openxmlformats.org/officeDocument/2006/relationships" r:blip="">
          <dgm:adjLst/>
        </dgm:shape>
        <dgm:presOf/>
        <dgm:constrLst/>
        <dgm:forEach name="Name46" ref="accentRepeat"/>
      </dgm:layoutNode>
    </dgm:forEach>
    <dgm:forEach name="Name47" axis="ch" ptType="sibTrans" hideLastTrans="0" st="6" cnt="1">
      <dgm:layoutNode name="image6">
        <dgm:alg type="sp"/>
        <dgm:shape xmlns:r="http://schemas.openxmlformats.org/officeDocument/2006/relationships" r:blip="">
          <dgm:adjLst/>
        </dgm:shape>
        <dgm:presOf/>
        <dgm:constrLst/>
        <dgm:forEach name="Name48" ref="imageRepeat"/>
      </dgm:layoutNode>
      <dgm:layoutNode name="imageaccent6">
        <dgm:alg type="sp"/>
        <dgm:shape xmlns:r="http://schemas.openxmlformats.org/officeDocument/2006/relationships" r:blip="">
          <dgm:adjLst/>
        </dgm:shape>
        <dgm:presOf/>
        <dgm:constrLst/>
        <dgm:forEach name="Name49" ref="accentRepeat"/>
      </dgm:layoutNode>
    </dgm:forEach>
    <dgm:forEach name="Name50" axis="ch" ptType="node" st="7" cnt="1">
      <dgm:layoutNode name="text7">
        <dgm:alg type="sp"/>
        <dgm:shape xmlns:r="http://schemas.openxmlformats.org/officeDocument/2006/relationships" r:blip="">
          <dgm:adjLst/>
        </dgm:shape>
        <dgm:presOf/>
        <dgm:constrLst/>
        <dgm:forEach name="Name51" ref="textRepeat"/>
      </dgm:layoutNode>
      <dgm:layoutNode name="textaccent7">
        <dgm:alg type="sp"/>
        <dgm:shape xmlns:r="http://schemas.openxmlformats.org/officeDocument/2006/relationships" r:blip="">
          <dgm:adjLst/>
        </dgm:shape>
        <dgm:presOf/>
        <dgm:constrLst/>
        <dgm:forEach name="Name52" ref="accentRepeat"/>
      </dgm:layoutNode>
    </dgm:forEach>
    <dgm:forEach name="Name53" axis="ch" ptType="sibTrans" hideLastTrans="0" st="7" cnt="1">
      <dgm:layoutNode name="image7">
        <dgm:alg type="sp"/>
        <dgm:shape xmlns:r="http://schemas.openxmlformats.org/officeDocument/2006/relationships" r:blip="">
          <dgm:adjLst/>
        </dgm:shape>
        <dgm:presOf/>
        <dgm:constrLst/>
        <dgm:forEach name="Name54" ref="imageRepeat"/>
      </dgm:layoutNode>
      <dgm:layoutNode name="imageaccent7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</dgm:forEach>
    <dgm:forEach name="Name56" axis="ch" ptType="node" st="8" cnt="1">
      <dgm:layoutNode name="text8">
        <dgm:alg type="sp"/>
        <dgm:shape xmlns:r="http://schemas.openxmlformats.org/officeDocument/2006/relationships" r:blip="">
          <dgm:adjLst/>
        </dgm:shape>
        <dgm:presOf/>
        <dgm:constrLst/>
        <dgm:forEach name="Name57" ref="textRepeat"/>
      </dgm:layoutNode>
      <dgm:layoutNode name="textaccent8">
        <dgm:alg type="sp"/>
        <dgm:shape xmlns:r="http://schemas.openxmlformats.org/officeDocument/2006/relationships" r:blip="">
          <dgm:adjLst/>
        </dgm:shape>
        <dgm:presOf/>
        <dgm:constrLst/>
        <dgm:forEach name="Name58" ref="accentRepeat"/>
      </dgm:layoutNode>
    </dgm:forEach>
    <dgm:forEach name="Name59" axis="ch" ptType="sibTrans" hideLastTrans="0" st="8" cnt="1">
      <dgm:layoutNode name="image8">
        <dgm:alg type="sp"/>
        <dgm:shape xmlns:r="http://schemas.openxmlformats.org/officeDocument/2006/relationships" r:blip="">
          <dgm:adjLst/>
        </dgm:shape>
        <dgm:presOf/>
        <dgm:constrLst/>
        <dgm:forEach name="Name60" ref="imageRepeat"/>
      </dgm:layoutNode>
      <dgm:layoutNode name="imageaccent8">
        <dgm:alg type="sp"/>
        <dgm:shape xmlns:r="http://schemas.openxmlformats.org/officeDocument/2006/relationships" r:blip="">
          <dgm:adjLst/>
        </dgm:shape>
        <dgm:presOf/>
        <dgm:constrLst/>
        <dgm:forEach name="Name61" ref="accentRepeat"/>
      </dgm:layoutNode>
    </dgm:forEach>
    <dgm:forEach name="Name62" axis="ch" ptType="node" st="9" cnt="1">
      <dgm:layoutNode name="text9">
        <dgm:alg type="sp"/>
        <dgm:shape xmlns:r="http://schemas.openxmlformats.org/officeDocument/2006/relationships" r:blip="">
          <dgm:adjLst/>
        </dgm:shape>
        <dgm:presOf/>
        <dgm:constrLst/>
        <dgm:forEach name="Name63" ref="textRepeat"/>
      </dgm:layoutNode>
      <dgm:layoutNode name="textaccent9">
        <dgm:alg type="sp"/>
        <dgm:shape xmlns:r="http://schemas.openxmlformats.org/officeDocument/2006/relationships" r:blip="">
          <dgm:adjLst/>
        </dgm:shape>
        <dgm:presOf/>
        <dgm:constrLst/>
        <dgm:forEach name="Name64" ref="accentRepeat"/>
      </dgm:layoutNode>
    </dgm:forEach>
    <dgm:forEach name="Name65" axis="ch" ptType="sibTrans" hideLastTrans="0" st="9" cnt="1">
      <dgm:layoutNode name="image9">
        <dgm:alg type="sp"/>
        <dgm:shape xmlns:r="http://schemas.openxmlformats.org/officeDocument/2006/relationships" r:blip="">
          <dgm:adjLst/>
        </dgm:shape>
        <dgm:presOf/>
        <dgm:constrLst/>
        <dgm:forEach name="Name66" ref="imageRepeat"/>
      </dgm:layoutNode>
      <dgm:layoutNode name="imageaccent9">
        <dgm:alg type="sp"/>
        <dgm:shape xmlns:r="http://schemas.openxmlformats.org/officeDocument/2006/relationships" r:blip="">
          <dgm:adjLst/>
        </dgm:shape>
        <dgm:presOf/>
        <dgm:constrLst/>
        <dgm:forEach name="Name67" ref="accentRepeat"/>
      </dgm:layoutNode>
    </dgm:forEach>
    <dgm:forEach name="Name68" axis="ch" ptType="node" st="10" cnt="1">
      <dgm:layoutNode name="text10">
        <dgm:alg type="sp"/>
        <dgm:shape xmlns:r="http://schemas.openxmlformats.org/officeDocument/2006/relationships" r:blip="">
          <dgm:adjLst/>
        </dgm:shape>
        <dgm:presOf/>
        <dgm:constrLst/>
        <dgm:forEach name="Name69" ref="textRepeat"/>
      </dgm:layoutNode>
      <dgm:layoutNode name="textaccent10">
        <dgm:alg type="sp"/>
        <dgm:shape xmlns:r="http://schemas.openxmlformats.org/officeDocument/2006/relationships" r:blip="">
          <dgm:adjLst/>
        </dgm:shape>
        <dgm:presOf/>
        <dgm:constrLst/>
        <dgm:forEach name="Name70" ref="accentRepeat"/>
      </dgm:layoutNode>
    </dgm:forEach>
    <dgm:forEach name="Name71" axis="ch" ptType="sibTrans" hideLastTrans="0" st="10" cnt="1">
      <dgm:layoutNode name="image10">
        <dgm:alg type="sp"/>
        <dgm:shape xmlns:r="http://schemas.openxmlformats.org/officeDocument/2006/relationships" r:blip="">
          <dgm:adjLst/>
        </dgm:shape>
        <dgm:presOf/>
        <dgm:constrLst/>
        <dgm:forEach name="Name72" ref="imageRepeat"/>
      </dgm:layoutNode>
      <dgm:layoutNode name="imageaccent10">
        <dgm:alg type="sp"/>
        <dgm:shape xmlns:r="http://schemas.openxmlformats.org/officeDocument/2006/relationships" r:blip="">
          <dgm:adjLst/>
        </dgm:shape>
        <dgm:presOf/>
        <dgm:constrLst/>
        <dgm:forEach name="Name73" ref="accentRepeat"/>
      </dgm:layoutNode>
    </dgm:forEach>
    <dgm:forEach name="Name74" axis="ch" ptType="node" st="11" cnt="1">
      <dgm:layoutNode name="text11">
        <dgm:alg type="sp"/>
        <dgm:shape xmlns:r="http://schemas.openxmlformats.org/officeDocument/2006/relationships" r:blip="">
          <dgm:adjLst/>
        </dgm:shape>
        <dgm:presOf/>
        <dgm:constrLst/>
        <dgm:forEach name="Name75" ref="textRepeat"/>
      </dgm:layoutNode>
      <dgm:layoutNode name="textaccent1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</dgm:forEach>
    <dgm:forEach name="Name77" axis="ch" ptType="sibTrans" hideLastTrans="0" st="11" cnt="1">
      <dgm:layoutNode name="image11">
        <dgm:alg type="sp"/>
        <dgm:shape xmlns:r="http://schemas.openxmlformats.org/officeDocument/2006/relationships" r:blip="">
          <dgm:adjLst/>
        </dgm:shape>
        <dgm:presOf/>
        <dgm:constrLst/>
        <dgm:forEach name="Name78" ref="imageRepeat"/>
      </dgm:layoutNode>
      <dgm:layoutNode name="imageaccent11">
        <dgm:alg type="sp"/>
        <dgm:shape xmlns:r="http://schemas.openxmlformats.org/officeDocument/2006/relationships" r:blip="">
          <dgm:adjLst/>
        </dgm:shape>
        <dgm:presOf/>
        <dgm:constrLst/>
        <dgm:forEach name="Name79" ref="accentRepeat"/>
      </dgm:layoutNode>
    </dgm:forEach>
    <dgm:forEach name="Name80" axis="ch" ptType="node" st="12" cnt="1">
      <dgm:layoutNode name="text12">
        <dgm:alg type="sp"/>
        <dgm:shape xmlns:r="http://schemas.openxmlformats.org/officeDocument/2006/relationships" r:blip="">
          <dgm:adjLst/>
        </dgm:shape>
        <dgm:presOf/>
        <dgm:constrLst/>
        <dgm:forEach name="Name81" ref="textRepeat"/>
      </dgm:layoutNode>
      <dgm:layoutNode name="textaccent12">
        <dgm:alg type="sp"/>
        <dgm:shape xmlns:r="http://schemas.openxmlformats.org/officeDocument/2006/relationships" r:blip="">
          <dgm:adjLst/>
        </dgm:shape>
        <dgm:presOf/>
        <dgm:constrLst/>
        <dgm:forEach name="Name82" ref="accentRepeat"/>
      </dgm:layoutNode>
    </dgm:forEach>
    <dgm:forEach name="Name83" axis="ch" ptType="sibTrans" hideLastTrans="0" st="12" cnt="1">
      <dgm:layoutNode name="image12">
        <dgm:alg type="sp"/>
        <dgm:shape xmlns:r="http://schemas.openxmlformats.org/officeDocument/2006/relationships" r:blip="">
          <dgm:adjLst/>
        </dgm:shape>
        <dgm:presOf/>
        <dgm:constrLst/>
        <dgm:forEach name="Name84" ref="imageRepeat"/>
      </dgm:layoutNode>
      <dgm:layoutNode name="imageaccent12">
        <dgm:alg type="sp"/>
        <dgm:shape xmlns:r="http://schemas.openxmlformats.org/officeDocument/2006/relationships" r:blip="">
          <dgm:adjLst/>
        </dgm:shape>
        <dgm:presOf/>
        <dgm:constrLst/>
        <dgm:forEach name="Name85" ref="accentRepeat"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2BD163-0799-4C4C-9B5D-62B4B32F59A6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2B6DFB-DA95-4FBA-AF06-2A85EA133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2645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CC8729-EF33-4A80-A312-67E21681330B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BEB3AE-8E34-4534-922B-E380FB565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174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Free PowerPoint Templates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BEB3AE-8E34-4534-922B-E380FB565A4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376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Free PowerPoint Templates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BEB3AE-8E34-4534-922B-E380FB565A4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0356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Free PowerPoint Templates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BEB3AE-8E34-4534-922B-E380FB565A4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5096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Free PowerPoint Templates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BEB3AE-8E34-4534-922B-E380FB565A4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3401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Free PowerPoint Templates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BEB3AE-8E34-4534-922B-E380FB565A4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3199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Free PowerPoint Templates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BEB3AE-8E34-4534-922B-E380FB565A4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8257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Free PowerPoint Templates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BEB3AE-8E34-4534-922B-E380FB565A4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4687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Free PowerPoint Templates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BEB3AE-8E34-4534-922B-E380FB565A4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9145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Free PowerPoint Templates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BEB3AE-8E34-4534-922B-E380FB565A4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2765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Free PowerPoint Templates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BEB3AE-8E34-4534-922B-E380FB565A4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1129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Free PowerPoint Templates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BEB3AE-8E34-4534-922B-E380FB565A4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7894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Free PowerPoint Templates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BEB3AE-8E34-4534-922B-E380FB565A4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1931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Free PowerPoint Templates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BEB3AE-8E34-4534-922B-E380FB565A4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0018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Free PowerPoint Templates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BEB3AE-8E34-4534-922B-E380FB565A4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5644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01-Title Slide">
    <p:bg>
      <p:bgPr>
        <a:solidFill>
          <a:srgbClr val="1E26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5280897" y="1041400"/>
            <a:ext cx="6635817" cy="2387600"/>
          </a:xfrm>
        </p:spPr>
        <p:txBody>
          <a:bodyPr anchor="b">
            <a:normAutofit/>
          </a:bodyPr>
          <a:lstStyle>
            <a:lvl1pPr algn="r">
              <a:defRPr sz="70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5280897" y="4691920"/>
            <a:ext cx="6635817" cy="1368557"/>
          </a:xfrm>
        </p:spPr>
        <p:txBody>
          <a:bodyPr anchor="ctr">
            <a:normAutofit/>
          </a:bodyPr>
          <a:lstStyle>
            <a:lvl1pPr marL="0" indent="0" algn="r">
              <a:buNone/>
              <a:defRPr sz="2800">
                <a:solidFill>
                  <a:srgbClr val="E9DEDB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grpSp>
        <p:nvGrpSpPr>
          <p:cNvPr id="92" name="Group 91"/>
          <p:cNvGrpSpPr/>
          <p:nvPr userDrawn="1"/>
        </p:nvGrpSpPr>
        <p:grpSpPr>
          <a:xfrm>
            <a:off x="0" y="0"/>
            <a:ext cx="7205100" cy="6858001"/>
            <a:chOff x="0" y="0"/>
            <a:chExt cx="7205100" cy="6858001"/>
          </a:xfrm>
        </p:grpSpPr>
        <p:sp>
          <p:nvSpPr>
            <p:cNvPr id="24" name="Freeform: Shape 23"/>
            <p:cNvSpPr/>
            <p:nvPr/>
          </p:nvSpPr>
          <p:spPr>
            <a:xfrm>
              <a:off x="0" y="1041400"/>
              <a:ext cx="7205100" cy="5816600"/>
            </a:xfrm>
            <a:custGeom>
              <a:avLst/>
              <a:gdLst>
                <a:gd name="connsiteX0" fmla="*/ 0 w 7205100"/>
                <a:gd name="connsiteY0" fmla="*/ 1395536 h 5785515"/>
                <a:gd name="connsiteX1" fmla="*/ 1286785 w 7205100"/>
                <a:gd name="connsiteY1" fmla="*/ 1395536 h 5785515"/>
                <a:gd name="connsiteX2" fmla="*/ 1626992 w 7205100"/>
                <a:gd name="connsiteY2" fmla="*/ 1395536 h 5785515"/>
                <a:gd name="connsiteX3" fmla="*/ 1975876 w 7205100"/>
                <a:gd name="connsiteY3" fmla="*/ 1744420 h 5785515"/>
                <a:gd name="connsiteX4" fmla="*/ 1626992 w 7205100"/>
                <a:gd name="connsiteY4" fmla="*/ 2093304 h 5785515"/>
                <a:gd name="connsiteX5" fmla="*/ 1286785 w 7205100"/>
                <a:gd name="connsiteY5" fmla="*/ 2093304 h 5785515"/>
                <a:gd name="connsiteX6" fmla="*/ 1276896 w 7205100"/>
                <a:gd name="connsiteY6" fmla="*/ 2093304 h 5785515"/>
                <a:gd name="connsiteX7" fmla="*/ 928013 w 7205100"/>
                <a:gd name="connsiteY7" fmla="*/ 2442188 h 5785515"/>
                <a:gd name="connsiteX8" fmla="*/ 1276896 w 7205100"/>
                <a:gd name="connsiteY8" fmla="*/ 2791072 h 5785515"/>
                <a:gd name="connsiteX9" fmla="*/ 1286785 w 7205100"/>
                <a:gd name="connsiteY9" fmla="*/ 2791072 h 5785515"/>
                <a:gd name="connsiteX10" fmla="*/ 6856216 w 7205100"/>
                <a:gd name="connsiteY10" fmla="*/ 2791072 h 5785515"/>
                <a:gd name="connsiteX11" fmla="*/ 7205100 w 7205100"/>
                <a:gd name="connsiteY11" fmla="*/ 3139956 h 5785515"/>
                <a:gd name="connsiteX12" fmla="*/ 6856216 w 7205100"/>
                <a:gd name="connsiteY12" fmla="*/ 3488840 h 5785515"/>
                <a:gd name="connsiteX13" fmla="*/ 3444197 w 7205100"/>
                <a:gd name="connsiteY13" fmla="*/ 3488840 h 5785515"/>
                <a:gd name="connsiteX14" fmla="*/ 2324758 w 7205100"/>
                <a:gd name="connsiteY14" fmla="*/ 3488840 h 5785515"/>
                <a:gd name="connsiteX15" fmla="*/ 1975875 w 7205100"/>
                <a:gd name="connsiteY15" fmla="*/ 3837724 h 5785515"/>
                <a:gd name="connsiteX16" fmla="*/ 2324758 w 7205100"/>
                <a:gd name="connsiteY16" fmla="*/ 4186608 h 5785515"/>
                <a:gd name="connsiteX17" fmla="*/ 3444197 w 7205100"/>
                <a:gd name="connsiteY17" fmla="*/ 4186608 h 5785515"/>
                <a:gd name="connsiteX18" fmla="*/ 4884541 w 7205100"/>
                <a:gd name="connsiteY18" fmla="*/ 4186608 h 5785515"/>
                <a:gd name="connsiteX19" fmla="*/ 5233425 w 7205100"/>
                <a:gd name="connsiteY19" fmla="*/ 4535492 h 5785515"/>
                <a:gd name="connsiteX20" fmla="*/ 4884541 w 7205100"/>
                <a:gd name="connsiteY20" fmla="*/ 4884376 h 5785515"/>
                <a:gd name="connsiteX21" fmla="*/ 3444197 w 7205100"/>
                <a:gd name="connsiteY21" fmla="*/ 4884376 h 5785515"/>
                <a:gd name="connsiteX22" fmla="*/ 1430939 w 7205100"/>
                <a:gd name="connsiteY22" fmla="*/ 4884376 h 5785515"/>
                <a:gd name="connsiteX23" fmla="*/ 1082054 w 7205100"/>
                <a:gd name="connsiteY23" fmla="*/ 5233260 h 5785515"/>
                <a:gd name="connsiteX24" fmla="*/ 1430939 w 7205100"/>
                <a:gd name="connsiteY24" fmla="*/ 5582144 h 5785515"/>
                <a:gd name="connsiteX25" fmla="*/ 3444197 w 7205100"/>
                <a:gd name="connsiteY25" fmla="*/ 5582144 h 5785515"/>
                <a:gd name="connsiteX26" fmla="*/ 3617657 w 7205100"/>
                <a:gd name="connsiteY26" fmla="*/ 5582144 h 5785515"/>
                <a:gd name="connsiteX27" fmla="*/ 3906957 w 7205100"/>
                <a:gd name="connsiteY27" fmla="*/ 5735964 h 5785515"/>
                <a:gd name="connsiteX28" fmla="*/ 3933853 w 7205100"/>
                <a:gd name="connsiteY28" fmla="*/ 5785515 h 5785515"/>
                <a:gd name="connsiteX29" fmla="*/ 0 w 7205100"/>
                <a:gd name="connsiteY29" fmla="*/ 5785515 h 5785515"/>
                <a:gd name="connsiteX30" fmla="*/ 0 w 7205100"/>
                <a:gd name="connsiteY30" fmla="*/ 0 h 5785515"/>
                <a:gd name="connsiteX31" fmla="*/ 3237256 w 7205100"/>
                <a:gd name="connsiteY31" fmla="*/ 0 h 5785515"/>
                <a:gd name="connsiteX32" fmla="*/ 3729556 w 7205100"/>
                <a:gd name="connsiteY32" fmla="*/ 0 h 5785515"/>
                <a:gd name="connsiteX33" fmla="*/ 4078440 w 7205100"/>
                <a:gd name="connsiteY33" fmla="*/ 348884 h 5785515"/>
                <a:gd name="connsiteX34" fmla="*/ 3729556 w 7205100"/>
                <a:gd name="connsiteY34" fmla="*/ 697768 h 5785515"/>
                <a:gd name="connsiteX35" fmla="*/ 3237256 w 7205100"/>
                <a:gd name="connsiteY35" fmla="*/ 697768 h 5785515"/>
                <a:gd name="connsiteX36" fmla="*/ 1286785 w 7205100"/>
                <a:gd name="connsiteY36" fmla="*/ 697768 h 5785515"/>
                <a:gd name="connsiteX37" fmla="*/ 0 w 7205100"/>
                <a:gd name="connsiteY37" fmla="*/ 697768 h 5785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7205100" h="5785515">
                  <a:moveTo>
                    <a:pt x="0" y="1395536"/>
                  </a:moveTo>
                  <a:lnTo>
                    <a:pt x="1286785" y="1395536"/>
                  </a:lnTo>
                  <a:lnTo>
                    <a:pt x="1626992" y="1395536"/>
                  </a:lnTo>
                  <a:cubicBezTo>
                    <a:pt x="1819675" y="1395536"/>
                    <a:pt x="1975876" y="1551737"/>
                    <a:pt x="1975876" y="1744420"/>
                  </a:cubicBezTo>
                  <a:cubicBezTo>
                    <a:pt x="1975876" y="1937103"/>
                    <a:pt x="1819675" y="2093304"/>
                    <a:pt x="1626992" y="2093304"/>
                  </a:cubicBezTo>
                  <a:lnTo>
                    <a:pt x="1286785" y="2093304"/>
                  </a:lnTo>
                  <a:lnTo>
                    <a:pt x="1276896" y="2093304"/>
                  </a:lnTo>
                  <a:cubicBezTo>
                    <a:pt x="1084214" y="2093304"/>
                    <a:pt x="928013" y="2249505"/>
                    <a:pt x="928013" y="2442188"/>
                  </a:cubicBezTo>
                  <a:cubicBezTo>
                    <a:pt x="928013" y="2634871"/>
                    <a:pt x="1084214" y="2791072"/>
                    <a:pt x="1276896" y="2791072"/>
                  </a:cubicBezTo>
                  <a:lnTo>
                    <a:pt x="1286785" y="2791072"/>
                  </a:lnTo>
                  <a:lnTo>
                    <a:pt x="6856216" y="2791072"/>
                  </a:lnTo>
                  <a:cubicBezTo>
                    <a:pt x="7048899" y="2791072"/>
                    <a:pt x="7205100" y="2947273"/>
                    <a:pt x="7205100" y="3139956"/>
                  </a:cubicBezTo>
                  <a:cubicBezTo>
                    <a:pt x="7205100" y="3332639"/>
                    <a:pt x="7048899" y="3488840"/>
                    <a:pt x="6856216" y="3488840"/>
                  </a:cubicBezTo>
                  <a:lnTo>
                    <a:pt x="3444197" y="3488840"/>
                  </a:lnTo>
                  <a:lnTo>
                    <a:pt x="2324758" y="3488840"/>
                  </a:lnTo>
                  <a:cubicBezTo>
                    <a:pt x="2132075" y="3488840"/>
                    <a:pt x="1975875" y="3645041"/>
                    <a:pt x="1975875" y="3837724"/>
                  </a:cubicBezTo>
                  <a:cubicBezTo>
                    <a:pt x="1975875" y="4030407"/>
                    <a:pt x="2132075" y="4186608"/>
                    <a:pt x="2324758" y="4186608"/>
                  </a:cubicBezTo>
                  <a:lnTo>
                    <a:pt x="3444197" y="4186608"/>
                  </a:lnTo>
                  <a:lnTo>
                    <a:pt x="4884541" y="4186608"/>
                  </a:lnTo>
                  <a:cubicBezTo>
                    <a:pt x="5077224" y="4186608"/>
                    <a:pt x="5233425" y="4342809"/>
                    <a:pt x="5233425" y="4535492"/>
                  </a:cubicBezTo>
                  <a:cubicBezTo>
                    <a:pt x="5233425" y="4728175"/>
                    <a:pt x="5077224" y="4884376"/>
                    <a:pt x="4884541" y="4884376"/>
                  </a:cubicBezTo>
                  <a:lnTo>
                    <a:pt x="3444197" y="4884376"/>
                  </a:lnTo>
                  <a:lnTo>
                    <a:pt x="1430939" y="4884376"/>
                  </a:lnTo>
                  <a:cubicBezTo>
                    <a:pt x="1238256" y="4884376"/>
                    <a:pt x="1082054" y="5040577"/>
                    <a:pt x="1082054" y="5233260"/>
                  </a:cubicBezTo>
                  <a:cubicBezTo>
                    <a:pt x="1082054" y="5425943"/>
                    <a:pt x="1238256" y="5582144"/>
                    <a:pt x="1430939" y="5582144"/>
                  </a:cubicBezTo>
                  <a:lnTo>
                    <a:pt x="3444197" y="5582144"/>
                  </a:lnTo>
                  <a:lnTo>
                    <a:pt x="3617657" y="5582144"/>
                  </a:lnTo>
                  <a:cubicBezTo>
                    <a:pt x="3738084" y="5582144"/>
                    <a:pt x="3844260" y="5643160"/>
                    <a:pt x="3906957" y="5735964"/>
                  </a:cubicBezTo>
                  <a:lnTo>
                    <a:pt x="3933853" y="5785515"/>
                  </a:lnTo>
                  <a:lnTo>
                    <a:pt x="0" y="5785515"/>
                  </a:lnTo>
                  <a:close/>
                  <a:moveTo>
                    <a:pt x="0" y="0"/>
                  </a:moveTo>
                  <a:lnTo>
                    <a:pt x="3237256" y="0"/>
                  </a:lnTo>
                  <a:lnTo>
                    <a:pt x="3729556" y="0"/>
                  </a:lnTo>
                  <a:cubicBezTo>
                    <a:pt x="3922239" y="0"/>
                    <a:pt x="4078440" y="156201"/>
                    <a:pt x="4078440" y="348884"/>
                  </a:cubicBezTo>
                  <a:cubicBezTo>
                    <a:pt x="4078440" y="541567"/>
                    <a:pt x="3922239" y="697768"/>
                    <a:pt x="3729556" y="697768"/>
                  </a:cubicBezTo>
                  <a:lnTo>
                    <a:pt x="3237256" y="697768"/>
                  </a:lnTo>
                  <a:lnTo>
                    <a:pt x="1286785" y="697768"/>
                  </a:lnTo>
                  <a:lnTo>
                    <a:pt x="0" y="697768"/>
                  </a:lnTo>
                  <a:close/>
                </a:path>
              </a:pathLst>
            </a:custGeom>
            <a:solidFill>
              <a:srgbClr val="CD572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Freeform: Shape 11"/>
            <p:cNvSpPr/>
            <p:nvPr/>
          </p:nvSpPr>
          <p:spPr>
            <a:xfrm>
              <a:off x="1995393" y="0"/>
              <a:ext cx="600360" cy="451515"/>
            </a:xfrm>
            <a:custGeom>
              <a:avLst/>
              <a:gdLst>
                <a:gd name="connsiteX0" fmla="*/ 42311 w 600360"/>
                <a:gd name="connsiteY0" fmla="*/ 0 h 451515"/>
                <a:gd name="connsiteX1" fmla="*/ 558049 w 600360"/>
                <a:gd name="connsiteY1" fmla="*/ 0 h 451515"/>
                <a:gd name="connsiteX2" fmla="*/ 576771 w 600360"/>
                <a:gd name="connsiteY2" fmla="*/ 34491 h 451515"/>
                <a:gd name="connsiteX3" fmla="*/ 600360 w 600360"/>
                <a:gd name="connsiteY3" fmla="*/ 151335 h 451515"/>
                <a:gd name="connsiteX4" fmla="*/ 300180 w 600360"/>
                <a:gd name="connsiteY4" fmla="*/ 451515 h 451515"/>
                <a:gd name="connsiteX5" fmla="*/ 0 w 600360"/>
                <a:gd name="connsiteY5" fmla="*/ 151335 h 451515"/>
                <a:gd name="connsiteX6" fmla="*/ 23590 w 600360"/>
                <a:gd name="connsiteY6" fmla="*/ 34491 h 45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0360" h="451515">
                  <a:moveTo>
                    <a:pt x="42311" y="0"/>
                  </a:moveTo>
                  <a:lnTo>
                    <a:pt x="558049" y="0"/>
                  </a:lnTo>
                  <a:lnTo>
                    <a:pt x="576771" y="34491"/>
                  </a:lnTo>
                  <a:cubicBezTo>
                    <a:pt x="591961" y="70404"/>
                    <a:pt x="600360" y="109889"/>
                    <a:pt x="600360" y="151335"/>
                  </a:cubicBezTo>
                  <a:cubicBezTo>
                    <a:pt x="600360" y="317120"/>
                    <a:pt x="465965" y="451515"/>
                    <a:pt x="300180" y="451515"/>
                  </a:cubicBezTo>
                  <a:cubicBezTo>
                    <a:pt x="134395" y="451515"/>
                    <a:pt x="0" y="317120"/>
                    <a:pt x="0" y="151335"/>
                  </a:cubicBezTo>
                  <a:cubicBezTo>
                    <a:pt x="0" y="109889"/>
                    <a:pt x="8400" y="70404"/>
                    <a:pt x="23590" y="34491"/>
                  </a:cubicBezTo>
                  <a:close/>
                </a:path>
              </a:pathLst>
            </a:custGeom>
            <a:solidFill>
              <a:srgbClr val="E9DE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4429866" y="1537751"/>
              <a:ext cx="713232" cy="713232"/>
            </a:xfrm>
            <a:prstGeom prst="ellipse">
              <a:avLst/>
            </a:prstGeom>
            <a:solidFill>
              <a:srgbClr val="B5492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Rectangle: Rounded Corners 13"/>
            <p:cNvSpPr/>
            <p:nvPr/>
          </p:nvSpPr>
          <p:spPr>
            <a:xfrm>
              <a:off x="5392123" y="5235904"/>
              <a:ext cx="713232" cy="712392"/>
            </a:xfrm>
            <a:prstGeom prst="roundRect">
              <a:avLst>
                <a:gd name="adj" fmla="val 50000"/>
              </a:avLst>
            </a:prstGeom>
            <a:solidFill>
              <a:srgbClr val="93341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Rectangle: Rounded Corners 15"/>
            <p:cNvSpPr/>
            <p:nvPr/>
          </p:nvSpPr>
          <p:spPr>
            <a:xfrm>
              <a:off x="2170410" y="2732413"/>
              <a:ext cx="1353288" cy="599590"/>
            </a:xfrm>
            <a:prstGeom prst="roundRect">
              <a:avLst>
                <a:gd name="adj" fmla="val 50000"/>
              </a:avLst>
            </a:prstGeom>
            <a:solidFill>
              <a:srgbClr val="CD572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2038403" y="3584282"/>
              <a:ext cx="573845" cy="573845"/>
            </a:xfrm>
            <a:prstGeom prst="ellipse">
              <a:avLst/>
            </a:prstGeom>
            <a:solidFill>
              <a:srgbClr val="B549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: Rounded Corners 17"/>
            <p:cNvSpPr/>
            <p:nvPr/>
          </p:nvSpPr>
          <p:spPr>
            <a:xfrm>
              <a:off x="586882" y="4615478"/>
              <a:ext cx="905690" cy="471581"/>
            </a:xfrm>
            <a:prstGeom prst="roundRect">
              <a:avLst>
                <a:gd name="adj" fmla="val 50000"/>
              </a:avLst>
            </a:prstGeom>
            <a:solidFill>
              <a:srgbClr val="9334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: Rounded Corners 18"/>
            <p:cNvSpPr/>
            <p:nvPr/>
          </p:nvSpPr>
          <p:spPr>
            <a:xfrm>
              <a:off x="586882" y="948182"/>
              <a:ext cx="905690" cy="47158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2854443" y="2793959"/>
              <a:ext cx="476498" cy="4764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Freeform: Shape 90"/>
            <p:cNvSpPr/>
            <p:nvPr userDrawn="1"/>
          </p:nvSpPr>
          <p:spPr>
            <a:xfrm>
              <a:off x="0" y="0"/>
              <a:ext cx="3857625" cy="6858001"/>
            </a:xfrm>
            <a:custGeom>
              <a:avLst/>
              <a:gdLst>
                <a:gd name="connsiteX0" fmla="*/ 0 w 3857625"/>
                <a:gd name="connsiteY0" fmla="*/ 5206094 h 6858001"/>
                <a:gd name="connsiteX1" fmla="*/ 4732 w 3857625"/>
                <a:gd name="connsiteY1" fmla="*/ 5253037 h 6858001"/>
                <a:gd name="connsiteX2" fmla="*/ 233028 w 3857625"/>
                <a:gd name="connsiteY2" fmla="*/ 5439103 h 6858001"/>
                <a:gd name="connsiteX3" fmla="*/ 1110169 w 3857625"/>
                <a:gd name="connsiteY3" fmla="*/ 5439103 h 6858001"/>
                <a:gd name="connsiteX4" fmla="*/ 3346493 w 3857625"/>
                <a:gd name="connsiteY4" fmla="*/ 5439103 h 6858001"/>
                <a:gd name="connsiteX5" fmla="*/ 3624594 w 3857625"/>
                <a:gd name="connsiteY5" fmla="*/ 5439103 h 6858001"/>
                <a:gd name="connsiteX6" fmla="*/ 3857624 w 3857625"/>
                <a:gd name="connsiteY6" fmla="*/ 5672133 h 6858001"/>
                <a:gd name="connsiteX7" fmla="*/ 3624594 w 3857625"/>
                <a:gd name="connsiteY7" fmla="*/ 5905163 h 6858001"/>
                <a:gd name="connsiteX8" fmla="*/ 1110169 w 3857625"/>
                <a:gd name="connsiteY8" fmla="*/ 5905163 h 6858001"/>
                <a:gd name="connsiteX9" fmla="*/ 854029 w 3857625"/>
                <a:gd name="connsiteY9" fmla="*/ 5905163 h 6858001"/>
                <a:gd name="connsiteX10" fmla="*/ 620999 w 3857625"/>
                <a:gd name="connsiteY10" fmla="*/ 6138193 h 6858001"/>
                <a:gd name="connsiteX11" fmla="*/ 854029 w 3857625"/>
                <a:gd name="connsiteY11" fmla="*/ 6371223 h 6858001"/>
                <a:gd name="connsiteX12" fmla="*/ 1110169 w 3857625"/>
                <a:gd name="connsiteY12" fmla="*/ 6371223 h 6858001"/>
                <a:gd name="connsiteX13" fmla="*/ 2337886 w 3857625"/>
                <a:gd name="connsiteY13" fmla="*/ 6371223 h 6858001"/>
                <a:gd name="connsiteX14" fmla="*/ 2581275 w 3857625"/>
                <a:gd name="connsiteY14" fmla="*/ 6614612 h 6858001"/>
                <a:gd name="connsiteX15" fmla="*/ 2581274 w 3857625"/>
                <a:gd name="connsiteY15" fmla="*/ 6614612 h 6858001"/>
                <a:gd name="connsiteX16" fmla="*/ 2337885 w 3857625"/>
                <a:gd name="connsiteY16" fmla="*/ 6858001 h 6858001"/>
                <a:gd name="connsiteX17" fmla="*/ 0 w 3857625"/>
                <a:gd name="connsiteY17" fmla="*/ 6858000 h 6858001"/>
                <a:gd name="connsiteX18" fmla="*/ 0 w 3857625"/>
                <a:gd name="connsiteY18" fmla="*/ 6371223 h 6858001"/>
                <a:gd name="connsiteX19" fmla="*/ 0 w 3857625"/>
                <a:gd name="connsiteY19" fmla="*/ 5573588 h 6858001"/>
                <a:gd name="connsiteX20" fmla="*/ 0 w 3857625"/>
                <a:gd name="connsiteY20" fmla="*/ 5376198 h 6858001"/>
                <a:gd name="connsiteX21" fmla="*/ 0 w 3857625"/>
                <a:gd name="connsiteY21" fmla="*/ 4505987 h 6858001"/>
                <a:gd name="connsiteX22" fmla="*/ 330388 w 3857625"/>
                <a:gd name="connsiteY22" fmla="*/ 4505987 h 6858001"/>
                <a:gd name="connsiteX23" fmla="*/ 563417 w 3857625"/>
                <a:gd name="connsiteY23" fmla="*/ 4739017 h 6858001"/>
                <a:gd name="connsiteX24" fmla="*/ 330388 w 3857625"/>
                <a:gd name="connsiteY24" fmla="*/ 4972047 h 6858001"/>
                <a:gd name="connsiteX25" fmla="*/ 271969 w 3857625"/>
                <a:gd name="connsiteY25" fmla="*/ 4972047 h 6858001"/>
                <a:gd name="connsiteX26" fmla="*/ 271969 w 3857625"/>
                <a:gd name="connsiteY26" fmla="*/ 4973043 h 6858001"/>
                <a:gd name="connsiteX27" fmla="*/ 233028 w 3857625"/>
                <a:gd name="connsiteY27" fmla="*/ 4973043 h 6858001"/>
                <a:gd name="connsiteX28" fmla="*/ 4732 w 3857625"/>
                <a:gd name="connsiteY28" fmla="*/ 5159109 h 6858001"/>
                <a:gd name="connsiteX29" fmla="*/ 0 w 3857625"/>
                <a:gd name="connsiteY29" fmla="*/ 5206053 h 6858001"/>
                <a:gd name="connsiteX30" fmla="*/ 0 w 3857625"/>
                <a:gd name="connsiteY30" fmla="*/ 4972047 h 6858001"/>
                <a:gd name="connsiteX31" fmla="*/ 0 w 3857625"/>
                <a:gd name="connsiteY31" fmla="*/ 3381384 h 6858001"/>
                <a:gd name="connsiteX32" fmla="*/ 4733 w 3857625"/>
                <a:gd name="connsiteY32" fmla="*/ 3428338 h 6858001"/>
                <a:gd name="connsiteX33" fmla="*/ 233029 w 3857625"/>
                <a:gd name="connsiteY33" fmla="*/ 3614404 h 6858001"/>
                <a:gd name="connsiteX34" fmla="*/ 1505527 w 3857625"/>
                <a:gd name="connsiteY34" fmla="*/ 3614404 h 6858001"/>
                <a:gd name="connsiteX35" fmla="*/ 1505527 w 3857625"/>
                <a:gd name="connsiteY35" fmla="*/ 3615400 h 6858001"/>
                <a:gd name="connsiteX36" fmla="*/ 1622929 w 3857625"/>
                <a:gd name="connsiteY36" fmla="*/ 3615400 h 6858001"/>
                <a:gd name="connsiteX37" fmla="*/ 1855959 w 3857625"/>
                <a:gd name="connsiteY37" fmla="*/ 3848430 h 6858001"/>
                <a:gd name="connsiteX38" fmla="*/ 1622929 w 3857625"/>
                <a:gd name="connsiteY38" fmla="*/ 4081460 h 6858001"/>
                <a:gd name="connsiteX39" fmla="*/ 0 w 3857625"/>
                <a:gd name="connsiteY39" fmla="*/ 4081460 h 6858001"/>
                <a:gd name="connsiteX40" fmla="*/ 0 w 3857625"/>
                <a:gd name="connsiteY40" fmla="*/ 1481138 h 6858001"/>
                <a:gd name="connsiteX41" fmla="*/ 233362 w 3857625"/>
                <a:gd name="connsiteY41" fmla="*/ 1714500 h 6858001"/>
                <a:gd name="connsiteX42" fmla="*/ 508169 w 3857625"/>
                <a:gd name="connsiteY42" fmla="*/ 1714500 h 6858001"/>
                <a:gd name="connsiteX43" fmla="*/ 511462 w 3857625"/>
                <a:gd name="connsiteY43" fmla="*/ 1714168 h 6858001"/>
                <a:gd name="connsiteX44" fmla="*/ 3624263 w 3857625"/>
                <a:gd name="connsiteY44" fmla="*/ 1714168 h 6858001"/>
                <a:gd name="connsiteX45" fmla="*/ 3857625 w 3857625"/>
                <a:gd name="connsiteY45" fmla="*/ 1947530 h 6858001"/>
                <a:gd name="connsiteX46" fmla="*/ 3624263 w 3857625"/>
                <a:gd name="connsiteY46" fmla="*/ 2180892 h 6858001"/>
                <a:gd name="connsiteX47" fmla="*/ 868069 w 3857625"/>
                <a:gd name="connsiteY47" fmla="*/ 2180892 h 6858001"/>
                <a:gd name="connsiteX48" fmla="*/ 820906 w 3857625"/>
                <a:gd name="connsiteY48" fmla="*/ 2185647 h 6858001"/>
                <a:gd name="connsiteX49" fmla="*/ 620999 w 3857625"/>
                <a:gd name="connsiteY49" fmla="*/ 2430924 h 6858001"/>
                <a:gd name="connsiteX50" fmla="*/ 871363 w 3857625"/>
                <a:gd name="connsiteY50" fmla="*/ 2681288 h 6858001"/>
                <a:gd name="connsiteX51" fmla="*/ 1154545 w 3857625"/>
                <a:gd name="connsiteY51" fmla="*/ 2681288 h 6858001"/>
                <a:gd name="connsiteX52" fmla="*/ 2348245 w 3857625"/>
                <a:gd name="connsiteY52" fmla="*/ 2681288 h 6858001"/>
                <a:gd name="connsiteX53" fmla="*/ 2581275 w 3857625"/>
                <a:gd name="connsiteY53" fmla="*/ 2914318 h 6858001"/>
                <a:gd name="connsiteX54" fmla="*/ 2348245 w 3857625"/>
                <a:gd name="connsiteY54" fmla="*/ 3147348 h 6858001"/>
                <a:gd name="connsiteX55" fmla="*/ 1505527 w 3857625"/>
                <a:gd name="connsiteY55" fmla="*/ 3147348 h 6858001"/>
                <a:gd name="connsiteX56" fmla="*/ 1505527 w 3857625"/>
                <a:gd name="connsiteY56" fmla="*/ 3148344 h 6858001"/>
                <a:gd name="connsiteX57" fmla="*/ 233029 w 3857625"/>
                <a:gd name="connsiteY57" fmla="*/ 3148344 h 6858001"/>
                <a:gd name="connsiteX58" fmla="*/ 4733 w 3857625"/>
                <a:gd name="connsiteY58" fmla="*/ 3334411 h 6858001"/>
                <a:gd name="connsiteX59" fmla="*/ 0 w 3857625"/>
                <a:gd name="connsiteY59" fmla="*/ 3381365 h 6858001"/>
                <a:gd name="connsiteX60" fmla="*/ 0 w 3857625"/>
                <a:gd name="connsiteY60" fmla="*/ 2681288 h 6858001"/>
                <a:gd name="connsiteX61" fmla="*/ 0 w 3857625"/>
                <a:gd name="connsiteY61" fmla="*/ 757384 h 6858001"/>
                <a:gd name="connsiteX62" fmla="*/ 318221 w 3857625"/>
                <a:gd name="connsiteY62" fmla="*/ 757384 h 6858001"/>
                <a:gd name="connsiteX63" fmla="*/ 563417 w 3857625"/>
                <a:gd name="connsiteY63" fmla="*/ 1002580 h 6858001"/>
                <a:gd name="connsiteX64" fmla="*/ 367637 w 3857625"/>
                <a:gd name="connsiteY64" fmla="*/ 1242795 h 6858001"/>
                <a:gd name="connsiteX65" fmla="*/ 332509 w 3857625"/>
                <a:gd name="connsiteY65" fmla="*/ 1246336 h 6858001"/>
                <a:gd name="connsiteX66" fmla="*/ 332509 w 3857625"/>
                <a:gd name="connsiteY66" fmla="*/ 1247776 h 6858001"/>
                <a:gd name="connsiteX67" fmla="*/ 318221 w 3857625"/>
                <a:gd name="connsiteY67" fmla="*/ 1247776 h 6858001"/>
                <a:gd name="connsiteX68" fmla="*/ 233362 w 3857625"/>
                <a:gd name="connsiteY68" fmla="*/ 1247776 h 6858001"/>
                <a:gd name="connsiteX69" fmla="*/ 0 w 3857625"/>
                <a:gd name="connsiteY69" fmla="*/ 1481138 h 6858001"/>
                <a:gd name="connsiteX70" fmla="*/ 0 w 3857625"/>
                <a:gd name="connsiteY70" fmla="*/ 1247776 h 6858001"/>
                <a:gd name="connsiteX71" fmla="*/ 0 w 3857625"/>
                <a:gd name="connsiteY71" fmla="*/ 0 h 6858001"/>
                <a:gd name="connsiteX72" fmla="*/ 1798870 w 3857625"/>
                <a:gd name="connsiteY72" fmla="*/ 0 h 6858001"/>
                <a:gd name="connsiteX73" fmla="*/ 1838827 w 3857625"/>
                <a:gd name="connsiteY73" fmla="*/ 59264 h 6858001"/>
                <a:gd name="connsiteX74" fmla="*/ 1855960 w 3857625"/>
                <a:gd name="connsiteY74" fmla="*/ 144125 h 6858001"/>
                <a:gd name="connsiteX75" fmla="*/ 1855959 w 3857625"/>
                <a:gd name="connsiteY75" fmla="*/ 144125 h 6858001"/>
                <a:gd name="connsiteX76" fmla="*/ 1637944 w 3857625"/>
                <a:gd name="connsiteY76" fmla="*/ 362140 h 6858001"/>
                <a:gd name="connsiteX77" fmla="*/ 0 w 3857625"/>
                <a:gd name="connsiteY77" fmla="*/ 36214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</a:cxnLst>
              <a:rect l="l" t="t" r="r" b="b"/>
              <a:pathLst>
                <a:path w="3857625" h="6858001">
                  <a:moveTo>
                    <a:pt x="0" y="5206094"/>
                  </a:moveTo>
                  <a:lnTo>
                    <a:pt x="4732" y="5253037"/>
                  </a:lnTo>
                  <a:cubicBezTo>
                    <a:pt x="26462" y="5359225"/>
                    <a:pt x="120416" y="5439103"/>
                    <a:pt x="233028" y="5439103"/>
                  </a:cubicBezTo>
                  <a:lnTo>
                    <a:pt x="1110169" y="5439103"/>
                  </a:lnTo>
                  <a:lnTo>
                    <a:pt x="3346493" y="5439103"/>
                  </a:lnTo>
                  <a:lnTo>
                    <a:pt x="3624594" y="5439103"/>
                  </a:lnTo>
                  <a:cubicBezTo>
                    <a:pt x="3753293" y="5439103"/>
                    <a:pt x="3857624" y="5543434"/>
                    <a:pt x="3857624" y="5672133"/>
                  </a:cubicBezTo>
                  <a:cubicBezTo>
                    <a:pt x="3857624" y="5800832"/>
                    <a:pt x="3753293" y="5905163"/>
                    <a:pt x="3624594" y="5905163"/>
                  </a:cubicBezTo>
                  <a:lnTo>
                    <a:pt x="1110169" y="5905163"/>
                  </a:lnTo>
                  <a:lnTo>
                    <a:pt x="854029" y="5905163"/>
                  </a:lnTo>
                  <a:cubicBezTo>
                    <a:pt x="725330" y="5905163"/>
                    <a:pt x="620999" y="6009494"/>
                    <a:pt x="620999" y="6138193"/>
                  </a:cubicBezTo>
                  <a:cubicBezTo>
                    <a:pt x="620999" y="6266892"/>
                    <a:pt x="725330" y="6371223"/>
                    <a:pt x="854029" y="6371223"/>
                  </a:cubicBezTo>
                  <a:lnTo>
                    <a:pt x="1110169" y="6371223"/>
                  </a:lnTo>
                  <a:lnTo>
                    <a:pt x="2337886" y="6371223"/>
                  </a:lnTo>
                  <a:cubicBezTo>
                    <a:pt x="2472306" y="6371223"/>
                    <a:pt x="2581275" y="6480192"/>
                    <a:pt x="2581275" y="6614612"/>
                  </a:cubicBezTo>
                  <a:lnTo>
                    <a:pt x="2581274" y="6614612"/>
                  </a:lnTo>
                  <a:cubicBezTo>
                    <a:pt x="2581274" y="6749032"/>
                    <a:pt x="2472305" y="6858001"/>
                    <a:pt x="2337885" y="6858001"/>
                  </a:cubicBezTo>
                  <a:lnTo>
                    <a:pt x="0" y="6858000"/>
                  </a:lnTo>
                  <a:lnTo>
                    <a:pt x="0" y="6371223"/>
                  </a:lnTo>
                  <a:lnTo>
                    <a:pt x="0" y="5573588"/>
                  </a:lnTo>
                  <a:lnTo>
                    <a:pt x="0" y="5376198"/>
                  </a:lnTo>
                  <a:close/>
                  <a:moveTo>
                    <a:pt x="0" y="4505987"/>
                  </a:moveTo>
                  <a:lnTo>
                    <a:pt x="330388" y="4505987"/>
                  </a:lnTo>
                  <a:cubicBezTo>
                    <a:pt x="459086" y="4505987"/>
                    <a:pt x="563417" y="4610318"/>
                    <a:pt x="563417" y="4739017"/>
                  </a:cubicBezTo>
                  <a:cubicBezTo>
                    <a:pt x="563417" y="4867716"/>
                    <a:pt x="459086" y="4972047"/>
                    <a:pt x="330388" y="4972047"/>
                  </a:cubicBezTo>
                  <a:lnTo>
                    <a:pt x="271969" y="4972047"/>
                  </a:lnTo>
                  <a:lnTo>
                    <a:pt x="271969" y="4973043"/>
                  </a:lnTo>
                  <a:lnTo>
                    <a:pt x="233028" y="4973043"/>
                  </a:lnTo>
                  <a:cubicBezTo>
                    <a:pt x="120416" y="4973043"/>
                    <a:pt x="26462" y="5052922"/>
                    <a:pt x="4732" y="5159109"/>
                  </a:cubicBezTo>
                  <a:lnTo>
                    <a:pt x="0" y="5206053"/>
                  </a:lnTo>
                  <a:lnTo>
                    <a:pt x="0" y="4972047"/>
                  </a:lnTo>
                  <a:close/>
                  <a:moveTo>
                    <a:pt x="0" y="3381384"/>
                  </a:moveTo>
                  <a:lnTo>
                    <a:pt x="4733" y="3428338"/>
                  </a:lnTo>
                  <a:cubicBezTo>
                    <a:pt x="26463" y="3534526"/>
                    <a:pt x="120417" y="3614404"/>
                    <a:pt x="233029" y="3614404"/>
                  </a:cubicBezTo>
                  <a:lnTo>
                    <a:pt x="1505527" y="3614404"/>
                  </a:lnTo>
                  <a:lnTo>
                    <a:pt x="1505527" y="3615400"/>
                  </a:lnTo>
                  <a:lnTo>
                    <a:pt x="1622929" y="3615400"/>
                  </a:lnTo>
                  <a:cubicBezTo>
                    <a:pt x="1751628" y="3615400"/>
                    <a:pt x="1855959" y="3719731"/>
                    <a:pt x="1855959" y="3848430"/>
                  </a:cubicBezTo>
                  <a:cubicBezTo>
                    <a:pt x="1855959" y="3977129"/>
                    <a:pt x="1751628" y="4081460"/>
                    <a:pt x="1622929" y="4081460"/>
                  </a:cubicBezTo>
                  <a:lnTo>
                    <a:pt x="0" y="4081460"/>
                  </a:lnTo>
                  <a:close/>
                  <a:moveTo>
                    <a:pt x="0" y="1481138"/>
                  </a:moveTo>
                  <a:cubicBezTo>
                    <a:pt x="0" y="1610020"/>
                    <a:pt x="104480" y="1714500"/>
                    <a:pt x="233362" y="1714500"/>
                  </a:cubicBezTo>
                  <a:lnTo>
                    <a:pt x="508169" y="1714500"/>
                  </a:lnTo>
                  <a:lnTo>
                    <a:pt x="511462" y="1714168"/>
                  </a:lnTo>
                  <a:lnTo>
                    <a:pt x="3624263" y="1714168"/>
                  </a:lnTo>
                  <a:cubicBezTo>
                    <a:pt x="3753145" y="1714168"/>
                    <a:pt x="3857625" y="1818648"/>
                    <a:pt x="3857625" y="1947530"/>
                  </a:cubicBezTo>
                  <a:cubicBezTo>
                    <a:pt x="3857625" y="2076412"/>
                    <a:pt x="3753145" y="2180892"/>
                    <a:pt x="3624263" y="2180892"/>
                  </a:cubicBezTo>
                  <a:lnTo>
                    <a:pt x="868069" y="2180892"/>
                  </a:lnTo>
                  <a:lnTo>
                    <a:pt x="820906" y="2185647"/>
                  </a:lnTo>
                  <a:cubicBezTo>
                    <a:pt x="706819" y="2208992"/>
                    <a:pt x="620999" y="2309936"/>
                    <a:pt x="620999" y="2430924"/>
                  </a:cubicBezTo>
                  <a:cubicBezTo>
                    <a:pt x="620999" y="2569196"/>
                    <a:pt x="733091" y="2681288"/>
                    <a:pt x="871363" y="2681288"/>
                  </a:cubicBezTo>
                  <a:lnTo>
                    <a:pt x="1154545" y="2681288"/>
                  </a:lnTo>
                  <a:lnTo>
                    <a:pt x="2348245" y="2681288"/>
                  </a:lnTo>
                  <a:cubicBezTo>
                    <a:pt x="2476944" y="2681288"/>
                    <a:pt x="2581275" y="2785619"/>
                    <a:pt x="2581275" y="2914318"/>
                  </a:cubicBezTo>
                  <a:cubicBezTo>
                    <a:pt x="2581275" y="3043017"/>
                    <a:pt x="2476944" y="3147348"/>
                    <a:pt x="2348245" y="3147348"/>
                  </a:cubicBezTo>
                  <a:lnTo>
                    <a:pt x="1505527" y="3147348"/>
                  </a:lnTo>
                  <a:lnTo>
                    <a:pt x="1505527" y="3148344"/>
                  </a:lnTo>
                  <a:lnTo>
                    <a:pt x="233029" y="3148344"/>
                  </a:lnTo>
                  <a:cubicBezTo>
                    <a:pt x="120417" y="3148344"/>
                    <a:pt x="26463" y="3228223"/>
                    <a:pt x="4733" y="3334411"/>
                  </a:cubicBezTo>
                  <a:lnTo>
                    <a:pt x="0" y="3381365"/>
                  </a:lnTo>
                  <a:lnTo>
                    <a:pt x="0" y="2681288"/>
                  </a:lnTo>
                  <a:close/>
                  <a:moveTo>
                    <a:pt x="0" y="757384"/>
                  </a:moveTo>
                  <a:lnTo>
                    <a:pt x="318221" y="757384"/>
                  </a:lnTo>
                  <a:cubicBezTo>
                    <a:pt x="453639" y="757384"/>
                    <a:pt x="563417" y="867162"/>
                    <a:pt x="563417" y="1002580"/>
                  </a:cubicBezTo>
                  <a:cubicBezTo>
                    <a:pt x="563417" y="1121071"/>
                    <a:pt x="479368" y="1219931"/>
                    <a:pt x="367637" y="1242795"/>
                  </a:cubicBezTo>
                  <a:lnTo>
                    <a:pt x="332509" y="1246336"/>
                  </a:lnTo>
                  <a:lnTo>
                    <a:pt x="332509" y="1247776"/>
                  </a:lnTo>
                  <a:lnTo>
                    <a:pt x="318221" y="1247776"/>
                  </a:lnTo>
                  <a:lnTo>
                    <a:pt x="233362" y="1247776"/>
                  </a:lnTo>
                  <a:cubicBezTo>
                    <a:pt x="104480" y="1247776"/>
                    <a:pt x="0" y="1352256"/>
                    <a:pt x="0" y="1481138"/>
                  </a:cubicBezTo>
                  <a:lnTo>
                    <a:pt x="0" y="1247776"/>
                  </a:lnTo>
                  <a:close/>
                  <a:moveTo>
                    <a:pt x="0" y="0"/>
                  </a:moveTo>
                  <a:lnTo>
                    <a:pt x="1798870" y="0"/>
                  </a:lnTo>
                  <a:lnTo>
                    <a:pt x="1838827" y="59264"/>
                  </a:lnTo>
                  <a:cubicBezTo>
                    <a:pt x="1849860" y="85347"/>
                    <a:pt x="1855960" y="114024"/>
                    <a:pt x="1855960" y="144125"/>
                  </a:cubicBezTo>
                  <a:lnTo>
                    <a:pt x="1855959" y="144125"/>
                  </a:lnTo>
                  <a:cubicBezTo>
                    <a:pt x="1855959" y="264531"/>
                    <a:pt x="1758350" y="362140"/>
                    <a:pt x="1637944" y="362140"/>
                  </a:cubicBezTo>
                  <a:lnTo>
                    <a:pt x="0" y="3621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57948"/>
            <a:ext cx="2743200" cy="365125"/>
          </a:xfrm>
        </p:spPr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3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801914" y="6457948"/>
            <a:ext cx="4114800" cy="36512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</p:spTree>
    <p:extLst>
      <p:ext uri="{BB962C8B-B14F-4D97-AF65-F5344CB8AC3E}">
        <p14:creationId xmlns:p14="http://schemas.microsoft.com/office/powerpoint/2010/main" val="415602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-Quote">
    <p:bg>
      <p:bgPr>
        <a:solidFill>
          <a:srgbClr val="1E26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>
            <a:lvl1pPr>
              <a:defRPr sz="48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14406"/>
            <a:ext cx="2743200" cy="36512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Your Date Here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414406"/>
            <a:ext cx="4114800" cy="36512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414406"/>
            <a:ext cx="2743200" cy="36512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7CD08052-46D4-4451-BCD3-D01F8058DAE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1532283" y="2318238"/>
            <a:ext cx="9127435" cy="3468618"/>
          </a:xfrm>
          <a:prstGeom prst="roundRect">
            <a:avLst/>
          </a:prstGeom>
          <a:solidFill>
            <a:schemeClr val="bg1"/>
          </a:solidFill>
          <a:effectLst>
            <a:outerShdw dist="152400" dir="2700000" algn="tl" rotWithShape="0">
              <a:srgbClr val="CD5727"/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6000">
                <a:solidFill>
                  <a:srgbClr val="231F20"/>
                </a:solidFill>
              </a:defRPr>
            </a:lvl1pPr>
          </a:lstStyle>
          <a:p>
            <a:pPr marL="0" lvl="0" indent="0" algn="ctr">
              <a:buNone/>
            </a:pPr>
            <a:r>
              <a:rPr lang="en-US"/>
              <a:t>Your quote here</a:t>
            </a:r>
          </a:p>
        </p:txBody>
      </p:sp>
    </p:spTree>
    <p:extLst>
      <p:ext uri="{BB962C8B-B14F-4D97-AF65-F5344CB8AC3E}">
        <p14:creationId xmlns:p14="http://schemas.microsoft.com/office/powerpoint/2010/main" val="198557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-Infographics">
    <p:bg>
      <p:bgPr>
        <a:solidFill>
          <a:srgbClr val="1E26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8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14406"/>
            <a:ext cx="2743200" cy="36512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Your Date Here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414406"/>
            <a:ext cx="4114800" cy="36512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414406"/>
            <a:ext cx="2743200" cy="36512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7CD08052-46D4-4451-BCD3-D01F8058DAE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5771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-Tex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097541"/>
            <a:ext cx="4526280" cy="3566659"/>
          </a:xfrm>
          <a:prstGeom prst="roundRect">
            <a:avLst/>
          </a:prstGeom>
          <a:solidFill>
            <a:srgbClr val="CD5727"/>
          </a:solidFill>
        </p:spPr>
        <p:txBody>
          <a:bodyPr vert="horz" lIns="91440" tIns="45720" rIns="91440" bIns="45720" rtlCol="0" anchor="ctr">
            <a:noAutofit/>
          </a:bodyPr>
          <a:lstStyle>
            <a:lvl1pPr marL="0" indent="0" algn="ctr">
              <a:buNone/>
              <a:defRPr lang="en-US" sz="4000" b="1">
                <a:solidFill>
                  <a:schemeClr val="bg1"/>
                </a:solidFill>
              </a:defRPr>
            </a:lvl1pPr>
            <a:lvl2pPr marL="457200" indent="0">
              <a:buNone/>
              <a:defRPr lang="en-US" sz="6000">
                <a:solidFill>
                  <a:schemeClr val="tx1"/>
                </a:solidFill>
              </a:defRPr>
            </a:lvl2pPr>
            <a:lvl3pPr marL="914400" indent="0">
              <a:buNone/>
              <a:defRPr lang="en-US" sz="5400">
                <a:solidFill>
                  <a:schemeClr val="tx1"/>
                </a:solidFill>
              </a:defRPr>
            </a:lvl3pPr>
            <a:lvl4pPr marL="1371600" indent="0">
              <a:buNone/>
              <a:defRPr lang="en-US" sz="4800">
                <a:solidFill>
                  <a:schemeClr val="tx1"/>
                </a:solidFill>
              </a:defRPr>
            </a:lvl4pPr>
            <a:lvl5pPr marL="1828800" indent="0">
              <a:buNone/>
              <a:defRPr lang="en-US" sz="4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rgbClr val="FFFFFF">
              <a:alpha val="50196"/>
            </a:srgbClr>
          </a:solidFill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4800" b="1">
                <a:latin typeface="+mn-lt"/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52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14406"/>
            <a:ext cx="2743200" cy="365125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Your Date Here</a:t>
            </a:r>
          </a:p>
        </p:txBody>
      </p:sp>
      <p:sp>
        <p:nvSpPr>
          <p:cNvPr id="5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414406"/>
            <a:ext cx="2164080" cy="365125"/>
          </a:xfrm>
        </p:spPr>
        <p:txBody>
          <a:bodyPr vert="horz" lIns="91440" tIns="45720" rIns="91440" bIns="45720" rtlCol="0" anchor="ctr"/>
          <a:lstStyle>
            <a:lvl1pPr algn="r">
              <a:defRPr lang="en-US" smtClean="0"/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5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49072" y="6414406"/>
            <a:ext cx="2743200" cy="365125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7CD08052-46D4-4451-BCD3-D01F8058DAE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6202680" y="0"/>
            <a:ext cx="5989320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8697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-Chart Dark">
    <p:bg>
      <p:bgPr>
        <a:solidFill>
          <a:srgbClr val="1E26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 userDrawn="1"/>
        </p:nvGrpSpPr>
        <p:grpSpPr>
          <a:xfrm>
            <a:off x="9300129" y="3328416"/>
            <a:ext cx="2891871" cy="3529584"/>
            <a:chOff x="9300129" y="3328416"/>
            <a:chExt cx="2891871" cy="3529584"/>
          </a:xfrm>
        </p:grpSpPr>
        <p:grpSp>
          <p:nvGrpSpPr>
            <p:cNvPr id="21" name="Group 20"/>
            <p:cNvGrpSpPr/>
            <p:nvPr userDrawn="1"/>
          </p:nvGrpSpPr>
          <p:grpSpPr>
            <a:xfrm rot="5400000" flipH="1" flipV="1">
              <a:off x="8981273" y="3647272"/>
              <a:ext cx="3529584" cy="2891871"/>
              <a:chOff x="0" y="948182"/>
              <a:chExt cx="7205100" cy="5909818"/>
            </a:xfrm>
          </p:grpSpPr>
          <p:sp>
            <p:nvSpPr>
              <p:cNvPr id="23" name="Freeform: Shape 22"/>
              <p:cNvSpPr/>
              <p:nvPr/>
            </p:nvSpPr>
            <p:spPr>
              <a:xfrm>
                <a:off x="0" y="1041400"/>
                <a:ext cx="7205100" cy="5816600"/>
              </a:xfrm>
              <a:custGeom>
                <a:avLst/>
                <a:gdLst>
                  <a:gd name="connsiteX0" fmla="*/ 0 w 7205100"/>
                  <a:gd name="connsiteY0" fmla="*/ 1395536 h 5785515"/>
                  <a:gd name="connsiteX1" fmla="*/ 1286785 w 7205100"/>
                  <a:gd name="connsiteY1" fmla="*/ 1395536 h 5785515"/>
                  <a:gd name="connsiteX2" fmla="*/ 1626992 w 7205100"/>
                  <a:gd name="connsiteY2" fmla="*/ 1395536 h 5785515"/>
                  <a:gd name="connsiteX3" fmla="*/ 1975876 w 7205100"/>
                  <a:gd name="connsiteY3" fmla="*/ 1744420 h 5785515"/>
                  <a:gd name="connsiteX4" fmla="*/ 1626992 w 7205100"/>
                  <a:gd name="connsiteY4" fmla="*/ 2093304 h 5785515"/>
                  <a:gd name="connsiteX5" fmla="*/ 1286785 w 7205100"/>
                  <a:gd name="connsiteY5" fmla="*/ 2093304 h 5785515"/>
                  <a:gd name="connsiteX6" fmla="*/ 1276896 w 7205100"/>
                  <a:gd name="connsiteY6" fmla="*/ 2093304 h 5785515"/>
                  <a:gd name="connsiteX7" fmla="*/ 928013 w 7205100"/>
                  <a:gd name="connsiteY7" fmla="*/ 2442188 h 5785515"/>
                  <a:gd name="connsiteX8" fmla="*/ 1276896 w 7205100"/>
                  <a:gd name="connsiteY8" fmla="*/ 2791072 h 5785515"/>
                  <a:gd name="connsiteX9" fmla="*/ 1286785 w 7205100"/>
                  <a:gd name="connsiteY9" fmla="*/ 2791072 h 5785515"/>
                  <a:gd name="connsiteX10" fmla="*/ 6856216 w 7205100"/>
                  <a:gd name="connsiteY10" fmla="*/ 2791072 h 5785515"/>
                  <a:gd name="connsiteX11" fmla="*/ 7205100 w 7205100"/>
                  <a:gd name="connsiteY11" fmla="*/ 3139956 h 5785515"/>
                  <a:gd name="connsiteX12" fmla="*/ 6856216 w 7205100"/>
                  <a:gd name="connsiteY12" fmla="*/ 3488840 h 5785515"/>
                  <a:gd name="connsiteX13" fmla="*/ 3444197 w 7205100"/>
                  <a:gd name="connsiteY13" fmla="*/ 3488840 h 5785515"/>
                  <a:gd name="connsiteX14" fmla="*/ 2324758 w 7205100"/>
                  <a:gd name="connsiteY14" fmla="*/ 3488840 h 5785515"/>
                  <a:gd name="connsiteX15" fmla="*/ 1975875 w 7205100"/>
                  <a:gd name="connsiteY15" fmla="*/ 3837724 h 5785515"/>
                  <a:gd name="connsiteX16" fmla="*/ 2324758 w 7205100"/>
                  <a:gd name="connsiteY16" fmla="*/ 4186608 h 5785515"/>
                  <a:gd name="connsiteX17" fmla="*/ 3444197 w 7205100"/>
                  <a:gd name="connsiteY17" fmla="*/ 4186608 h 5785515"/>
                  <a:gd name="connsiteX18" fmla="*/ 4884541 w 7205100"/>
                  <a:gd name="connsiteY18" fmla="*/ 4186608 h 5785515"/>
                  <a:gd name="connsiteX19" fmla="*/ 5233425 w 7205100"/>
                  <a:gd name="connsiteY19" fmla="*/ 4535492 h 5785515"/>
                  <a:gd name="connsiteX20" fmla="*/ 4884541 w 7205100"/>
                  <a:gd name="connsiteY20" fmla="*/ 4884376 h 5785515"/>
                  <a:gd name="connsiteX21" fmla="*/ 3444197 w 7205100"/>
                  <a:gd name="connsiteY21" fmla="*/ 4884376 h 5785515"/>
                  <a:gd name="connsiteX22" fmla="*/ 1430939 w 7205100"/>
                  <a:gd name="connsiteY22" fmla="*/ 4884376 h 5785515"/>
                  <a:gd name="connsiteX23" fmla="*/ 1082054 w 7205100"/>
                  <a:gd name="connsiteY23" fmla="*/ 5233260 h 5785515"/>
                  <a:gd name="connsiteX24" fmla="*/ 1430939 w 7205100"/>
                  <a:gd name="connsiteY24" fmla="*/ 5582144 h 5785515"/>
                  <a:gd name="connsiteX25" fmla="*/ 3444197 w 7205100"/>
                  <a:gd name="connsiteY25" fmla="*/ 5582144 h 5785515"/>
                  <a:gd name="connsiteX26" fmla="*/ 3617657 w 7205100"/>
                  <a:gd name="connsiteY26" fmla="*/ 5582144 h 5785515"/>
                  <a:gd name="connsiteX27" fmla="*/ 3906957 w 7205100"/>
                  <a:gd name="connsiteY27" fmla="*/ 5735964 h 5785515"/>
                  <a:gd name="connsiteX28" fmla="*/ 3933853 w 7205100"/>
                  <a:gd name="connsiteY28" fmla="*/ 5785515 h 5785515"/>
                  <a:gd name="connsiteX29" fmla="*/ 0 w 7205100"/>
                  <a:gd name="connsiteY29" fmla="*/ 5785515 h 5785515"/>
                  <a:gd name="connsiteX30" fmla="*/ 0 w 7205100"/>
                  <a:gd name="connsiteY30" fmla="*/ 0 h 5785515"/>
                  <a:gd name="connsiteX31" fmla="*/ 3237256 w 7205100"/>
                  <a:gd name="connsiteY31" fmla="*/ 0 h 5785515"/>
                  <a:gd name="connsiteX32" fmla="*/ 3729556 w 7205100"/>
                  <a:gd name="connsiteY32" fmla="*/ 0 h 5785515"/>
                  <a:gd name="connsiteX33" fmla="*/ 4078440 w 7205100"/>
                  <a:gd name="connsiteY33" fmla="*/ 348884 h 5785515"/>
                  <a:gd name="connsiteX34" fmla="*/ 3729556 w 7205100"/>
                  <a:gd name="connsiteY34" fmla="*/ 697768 h 5785515"/>
                  <a:gd name="connsiteX35" fmla="*/ 3237256 w 7205100"/>
                  <a:gd name="connsiteY35" fmla="*/ 697768 h 5785515"/>
                  <a:gd name="connsiteX36" fmla="*/ 1286785 w 7205100"/>
                  <a:gd name="connsiteY36" fmla="*/ 697768 h 5785515"/>
                  <a:gd name="connsiteX37" fmla="*/ 0 w 7205100"/>
                  <a:gd name="connsiteY37" fmla="*/ 697768 h 57855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7205100" h="5785515">
                    <a:moveTo>
                      <a:pt x="0" y="1395536"/>
                    </a:moveTo>
                    <a:lnTo>
                      <a:pt x="1286785" y="1395536"/>
                    </a:lnTo>
                    <a:lnTo>
                      <a:pt x="1626992" y="1395536"/>
                    </a:lnTo>
                    <a:cubicBezTo>
                      <a:pt x="1819675" y="1395536"/>
                      <a:pt x="1975876" y="1551737"/>
                      <a:pt x="1975876" y="1744420"/>
                    </a:cubicBezTo>
                    <a:cubicBezTo>
                      <a:pt x="1975876" y="1937103"/>
                      <a:pt x="1819675" y="2093304"/>
                      <a:pt x="1626992" y="2093304"/>
                    </a:cubicBezTo>
                    <a:lnTo>
                      <a:pt x="1286785" y="2093304"/>
                    </a:lnTo>
                    <a:lnTo>
                      <a:pt x="1276896" y="2093304"/>
                    </a:lnTo>
                    <a:cubicBezTo>
                      <a:pt x="1084214" y="2093304"/>
                      <a:pt x="928013" y="2249505"/>
                      <a:pt x="928013" y="2442188"/>
                    </a:cubicBezTo>
                    <a:cubicBezTo>
                      <a:pt x="928013" y="2634871"/>
                      <a:pt x="1084214" y="2791072"/>
                      <a:pt x="1276896" y="2791072"/>
                    </a:cubicBezTo>
                    <a:lnTo>
                      <a:pt x="1286785" y="2791072"/>
                    </a:lnTo>
                    <a:lnTo>
                      <a:pt x="6856216" y="2791072"/>
                    </a:lnTo>
                    <a:cubicBezTo>
                      <a:pt x="7048899" y="2791072"/>
                      <a:pt x="7205100" y="2947273"/>
                      <a:pt x="7205100" y="3139956"/>
                    </a:cubicBezTo>
                    <a:cubicBezTo>
                      <a:pt x="7205100" y="3332639"/>
                      <a:pt x="7048899" y="3488840"/>
                      <a:pt x="6856216" y="3488840"/>
                    </a:cubicBezTo>
                    <a:lnTo>
                      <a:pt x="3444197" y="3488840"/>
                    </a:lnTo>
                    <a:lnTo>
                      <a:pt x="2324758" y="3488840"/>
                    </a:lnTo>
                    <a:cubicBezTo>
                      <a:pt x="2132075" y="3488840"/>
                      <a:pt x="1975875" y="3645041"/>
                      <a:pt x="1975875" y="3837724"/>
                    </a:cubicBezTo>
                    <a:cubicBezTo>
                      <a:pt x="1975875" y="4030407"/>
                      <a:pt x="2132075" y="4186608"/>
                      <a:pt x="2324758" y="4186608"/>
                    </a:cubicBezTo>
                    <a:lnTo>
                      <a:pt x="3444197" y="4186608"/>
                    </a:lnTo>
                    <a:lnTo>
                      <a:pt x="4884541" y="4186608"/>
                    </a:lnTo>
                    <a:cubicBezTo>
                      <a:pt x="5077224" y="4186608"/>
                      <a:pt x="5233425" y="4342809"/>
                      <a:pt x="5233425" y="4535492"/>
                    </a:cubicBezTo>
                    <a:cubicBezTo>
                      <a:pt x="5233425" y="4728175"/>
                      <a:pt x="5077224" y="4884376"/>
                      <a:pt x="4884541" y="4884376"/>
                    </a:cubicBezTo>
                    <a:lnTo>
                      <a:pt x="3444197" y="4884376"/>
                    </a:lnTo>
                    <a:lnTo>
                      <a:pt x="1430939" y="4884376"/>
                    </a:lnTo>
                    <a:cubicBezTo>
                      <a:pt x="1238256" y="4884376"/>
                      <a:pt x="1082054" y="5040577"/>
                      <a:pt x="1082054" y="5233260"/>
                    </a:cubicBezTo>
                    <a:cubicBezTo>
                      <a:pt x="1082054" y="5425943"/>
                      <a:pt x="1238256" y="5582144"/>
                      <a:pt x="1430939" y="5582144"/>
                    </a:cubicBezTo>
                    <a:lnTo>
                      <a:pt x="3444197" y="5582144"/>
                    </a:lnTo>
                    <a:lnTo>
                      <a:pt x="3617657" y="5582144"/>
                    </a:lnTo>
                    <a:cubicBezTo>
                      <a:pt x="3738084" y="5582144"/>
                      <a:pt x="3844260" y="5643160"/>
                      <a:pt x="3906957" y="5735964"/>
                    </a:cubicBezTo>
                    <a:lnTo>
                      <a:pt x="3933853" y="5785515"/>
                    </a:lnTo>
                    <a:lnTo>
                      <a:pt x="0" y="5785515"/>
                    </a:lnTo>
                    <a:close/>
                    <a:moveTo>
                      <a:pt x="0" y="0"/>
                    </a:moveTo>
                    <a:lnTo>
                      <a:pt x="3237256" y="0"/>
                    </a:lnTo>
                    <a:lnTo>
                      <a:pt x="3729556" y="0"/>
                    </a:lnTo>
                    <a:cubicBezTo>
                      <a:pt x="3922239" y="0"/>
                      <a:pt x="4078440" y="156201"/>
                      <a:pt x="4078440" y="348884"/>
                    </a:cubicBezTo>
                    <a:cubicBezTo>
                      <a:pt x="4078440" y="541567"/>
                      <a:pt x="3922239" y="697768"/>
                      <a:pt x="3729556" y="697768"/>
                    </a:cubicBezTo>
                    <a:lnTo>
                      <a:pt x="3237256" y="697768"/>
                    </a:lnTo>
                    <a:lnTo>
                      <a:pt x="1286785" y="697768"/>
                    </a:lnTo>
                    <a:lnTo>
                      <a:pt x="0" y="697768"/>
                    </a:lnTo>
                    <a:close/>
                  </a:path>
                </a:pathLst>
              </a:custGeom>
              <a:solidFill>
                <a:srgbClr val="CD572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4429866" y="1537751"/>
                <a:ext cx="713232" cy="713232"/>
              </a:xfrm>
              <a:prstGeom prst="ellipse">
                <a:avLst/>
              </a:prstGeom>
              <a:solidFill>
                <a:srgbClr val="B54923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Rectangle: Rounded Corners 24"/>
              <p:cNvSpPr/>
              <p:nvPr/>
            </p:nvSpPr>
            <p:spPr>
              <a:xfrm>
                <a:off x="5392123" y="5235904"/>
                <a:ext cx="713232" cy="712392"/>
              </a:xfrm>
              <a:prstGeom prst="roundRect">
                <a:avLst>
                  <a:gd name="adj" fmla="val 50000"/>
                </a:avLst>
              </a:prstGeom>
              <a:solidFill>
                <a:srgbClr val="93341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Rectangle: Rounded Corners 25"/>
              <p:cNvSpPr/>
              <p:nvPr/>
            </p:nvSpPr>
            <p:spPr>
              <a:xfrm>
                <a:off x="2170410" y="2732413"/>
                <a:ext cx="1353288" cy="599590"/>
              </a:xfrm>
              <a:prstGeom prst="roundRect">
                <a:avLst>
                  <a:gd name="adj" fmla="val 50000"/>
                </a:avLst>
              </a:prstGeom>
              <a:solidFill>
                <a:srgbClr val="CD572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2038403" y="3584282"/>
                <a:ext cx="573845" cy="573845"/>
              </a:xfrm>
              <a:prstGeom prst="ellipse">
                <a:avLst/>
              </a:prstGeom>
              <a:solidFill>
                <a:srgbClr val="B549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: Rounded Corners 27"/>
              <p:cNvSpPr/>
              <p:nvPr/>
            </p:nvSpPr>
            <p:spPr>
              <a:xfrm>
                <a:off x="586882" y="4615478"/>
                <a:ext cx="905690" cy="471581"/>
              </a:xfrm>
              <a:prstGeom prst="roundRect">
                <a:avLst>
                  <a:gd name="adj" fmla="val 50000"/>
                </a:avLst>
              </a:prstGeom>
              <a:solidFill>
                <a:srgbClr val="93341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: Rounded Corners 28"/>
              <p:cNvSpPr/>
              <p:nvPr/>
            </p:nvSpPr>
            <p:spPr>
              <a:xfrm>
                <a:off x="586882" y="948182"/>
                <a:ext cx="905690" cy="471581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2854443" y="2793959"/>
                <a:ext cx="476498" cy="47649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" name="Freeform: Shape 21"/>
            <p:cNvSpPr/>
            <p:nvPr userDrawn="1"/>
          </p:nvSpPr>
          <p:spPr>
            <a:xfrm rot="16200000">
              <a:off x="11933699" y="5241215"/>
              <a:ext cx="294145" cy="222457"/>
            </a:xfrm>
            <a:custGeom>
              <a:avLst/>
              <a:gdLst>
                <a:gd name="connsiteX0" fmla="*/ 300180 w 600360"/>
                <a:gd name="connsiteY0" fmla="*/ 0 h 454042"/>
                <a:gd name="connsiteX1" fmla="*/ 600360 w 600360"/>
                <a:gd name="connsiteY1" fmla="*/ 300180 h 454042"/>
                <a:gd name="connsiteX2" fmla="*/ 576771 w 600360"/>
                <a:gd name="connsiteY2" fmla="*/ 417024 h 454042"/>
                <a:gd name="connsiteX3" fmla="*/ 556678 w 600360"/>
                <a:gd name="connsiteY3" fmla="*/ 454042 h 454042"/>
                <a:gd name="connsiteX4" fmla="*/ 43683 w 600360"/>
                <a:gd name="connsiteY4" fmla="*/ 454042 h 454042"/>
                <a:gd name="connsiteX5" fmla="*/ 23590 w 600360"/>
                <a:gd name="connsiteY5" fmla="*/ 417024 h 454042"/>
                <a:gd name="connsiteX6" fmla="*/ 0 w 600360"/>
                <a:gd name="connsiteY6" fmla="*/ 300180 h 454042"/>
                <a:gd name="connsiteX7" fmla="*/ 300180 w 600360"/>
                <a:gd name="connsiteY7" fmla="*/ 0 h 454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0360" h="454042">
                  <a:moveTo>
                    <a:pt x="300180" y="0"/>
                  </a:moveTo>
                  <a:cubicBezTo>
                    <a:pt x="465965" y="0"/>
                    <a:pt x="600360" y="134395"/>
                    <a:pt x="600360" y="300180"/>
                  </a:cubicBezTo>
                  <a:cubicBezTo>
                    <a:pt x="600360" y="341627"/>
                    <a:pt x="591961" y="381111"/>
                    <a:pt x="576771" y="417024"/>
                  </a:cubicBezTo>
                  <a:lnTo>
                    <a:pt x="556678" y="454042"/>
                  </a:lnTo>
                  <a:lnTo>
                    <a:pt x="43683" y="454042"/>
                  </a:lnTo>
                  <a:lnTo>
                    <a:pt x="23590" y="417024"/>
                  </a:lnTo>
                  <a:cubicBezTo>
                    <a:pt x="8400" y="381111"/>
                    <a:pt x="0" y="341627"/>
                    <a:pt x="0" y="300180"/>
                  </a:cubicBezTo>
                  <a:cubicBezTo>
                    <a:pt x="0" y="134395"/>
                    <a:pt x="134395" y="0"/>
                    <a:pt x="30018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8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6"/>
            <a:ext cx="8747158" cy="306525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  <a:lvl2pPr>
              <a:defRPr sz="3200">
                <a:solidFill>
                  <a:schemeClr val="bg1"/>
                </a:solidFill>
              </a:defRPr>
            </a:lvl2pPr>
            <a:lvl3pPr>
              <a:defRPr sz="2800">
                <a:solidFill>
                  <a:schemeClr val="bg1"/>
                </a:solidFill>
              </a:defRPr>
            </a:lvl3pPr>
            <a:lvl4pPr>
              <a:defRPr sz="2400">
                <a:solidFill>
                  <a:schemeClr val="bg1"/>
                </a:solidFill>
              </a:defRPr>
            </a:lvl4pPr>
            <a:lvl5pPr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14406"/>
            <a:ext cx="2743200" cy="36512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Your Date Here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414406"/>
            <a:ext cx="4114800" cy="36512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49072" y="6414406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CD08052-46D4-4451-BCD3-D01F8058DAE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3"/>
          </p:nvPr>
        </p:nvSpPr>
        <p:spPr>
          <a:xfrm>
            <a:off x="838200" y="5131574"/>
            <a:ext cx="8204114" cy="1109570"/>
          </a:xfrm>
        </p:spPr>
        <p:txBody>
          <a:bodyPr>
            <a:no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826812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-Chart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 userDrawn="1"/>
        </p:nvGrpSpPr>
        <p:grpSpPr>
          <a:xfrm>
            <a:off x="9300129" y="3328416"/>
            <a:ext cx="2891871" cy="3529584"/>
            <a:chOff x="9300129" y="3328416"/>
            <a:chExt cx="2891871" cy="3529584"/>
          </a:xfrm>
        </p:grpSpPr>
        <p:grpSp>
          <p:nvGrpSpPr>
            <p:cNvPr id="21" name="Group 20"/>
            <p:cNvGrpSpPr/>
            <p:nvPr userDrawn="1"/>
          </p:nvGrpSpPr>
          <p:grpSpPr>
            <a:xfrm rot="5400000" flipH="1" flipV="1">
              <a:off x="8981273" y="3647272"/>
              <a:ext cx="3529584" cy="2891871"/>
              <a:chOff x="0" y="948182"/>
              <a:chExt cx="7205100" cy="5909818"/>
            </a:xfrm>
          </p:grpSpPr>
          <p:sp>
            <p:nvSpPr>
              <p:cNvPr id="23" name="Freeform: Shape 22"/>
              <p:cNvSpPr/>
              <p:nvPr/>
            </p:nvSpPr>
            <p:spPr>
              <a:xfrm>
                <a:off x="0" y="1041400"/>
                <a:ext cx="7205100" cy="5816600"/>
              </a:xfrm>
              <a:custGeom>
                <a:avLst/>
                <a:gdLst>
                  <a:gd name="connsiteX0" fmla="*/ 0 w 7205100"/>
                  <a:gd name="connsiteY0" fmla="*/ 1395536 h 5785515"/>
                  <a:gd name="connsiteX1" fmla="*/ 1286785 w 7205100"/>
                  <a:gd name="connsiteY1" fmla="*/ 1395536 h 5785515"/>
                  <a:gd name="connsiteX2" fmla="*/ 1626992 w 7205100"/>
                  <a:gd name="connsiteY2" fmla="*/ 1395536 h 5785515"/>
                  <a:gd name="connsiteX3" fmla="*/ 1975876 w 7205100"/>
                  <a:gd name="connsiteY3" fmla="*/ 1744420 h 5785515"/>
                  <a:gd name="connsiteX4" fmla="*/ 1626992 w 7205100"/>
                  <a:gd name="connsiteY4" fmla="*/ 2093304 h 5785515"/>
                  <a:gd name="connsiteX5" fmla="*/ 1286785 w 7205100"/>
                  <a:gd name="connsiteY5" fmla="*/ 2093304 h 5785515"/>
                  <a:gd name="connsiteX6" fmla="*/ 1276896 w 7205100"/>
                  <a:gd name="connsiteY6" fmla="*/ 2093304 h 5785515"/>
                  <a:gd name="connsiteX7" fmla="*/ 928013 w 7205100"/>
                  <a:gd name="connsiteY7" fmla="*/ 2442188 h 5785515"/>
                  <a:gd name="connsiteX8" fmla="*/ 1276896 w 7205100"/>
                  <a:gd name="connsiteY8" fmla="*/ 2791072 h 5785515"/>
                  <a:gd name="connsiteX9" fmla="*/ 1286785 w 7205100"/>
                  <a:gd name="connsiteY9" fmla="*/ 2791072 h 5785515"/>
                  <a:gd name="connsiteX10" fmla="*/ 6856216 w 7205100"/>
                  <a:gd name="connsiteY10" fmla="*/ 2791072 h 5785515"/>
                  <a:gd name="connsiteX11" fmla="*/ 7205100 w 7205100"/>
                  <a:gd name="connsiteY11" fmla="*/ 3139956 h 5785515"/>
                  <a:gd name="connsiteX12" fmla="*/ 6856216 w 7205100"/>
                  <a:gd name="connsiteY12" fmla="*/ 3488840 h 5785515"/>
                  <a:gd name="connsiteX13" fmla="*/ 3444197 w 7205100"/>
                  <a:gd name="connsiteY13" fmla="*/ 3488840 h 5785515"/>
                  <a:gd name="connsiteX14" fmla="*/ 2324758 w 7205100"/>
                  <a:gd name="connsiteY14" fmla="*/ 3488840 h 5785515"/>
                  <a:gd name="connsiteX15" fmla="*/ 1975875 w 7205100"/>
                  <a:gd name="connsiteY15" fmla="*/ 3837724 h 5785515"/>
                  <a:gd name="connsiteX16" fmla="*/ 2324758 w 7205100"/>
                  <a:gd name="connsiteY16" fmla="*/ 4186608 h 5785515"/>
                  <a:gd name="connsiteX17" fmla="*/ 3444197 w 7205100"/>
                  <a:gd name="connsiteY17" fmla="*/ 4186608 h 5785515"/>
                  <a:gd name="connsiteX18" fmla="*/ 4884541 w 7205100"/>
                  <a:gd name="connsiteY18" fmla="*/ 4186608 h 5785515"/>
                  <a:gd name="connsiteX19" fmla="*/ 5233425 w 7205100"/>
                  <a:gd name="connsiteY19" fmla="*/ 4535492 h 5785515"/>
                  <a:gd name="connsiteX20" fmla="*/ 4884541 w 7205100"/>
                  <a:gd name="connsiteY20" fmla="*/ 4884376 h 5785515"/>
                  <a:gd name="connsiteX21" fmla="*/ 3444197 w 7205100"/>
                  <a:gd name="connsiteY21" fmla="*/ 4884376 h 5785515"/>
                  <a:gd name="connsiteX22" fmla="*/ 1430939 w 7205100"/>
                  <a:gd name="connsiteY22" fmla="*/ 4884376 h 5785515"/>
                  <a:gd name="connsiteX23" fmla="*/ 1082054 w 7205100"/>
                  <a:gd name="connsiteY23" fmla="*/ 5233260 h 5785515"/>
                  <a:gd name="connsiteX24" fmla="*/ 1430939 w 7205100"/>
                  <a:gd name="connsiteY24" fmla="*/ 5582144 h 5785515"/>
                  <a:gd name="connsiteX25" fmla="*/ 3444197 w 7205100"/>
                  <a:gd name="connsiteY25" fmla="*/ 5582144 h 5785515"/>
                  <a:gd name="connsiteX26" fmla="*/ 3617657 w 7205100"/>
                  <a:gd name="connsiteY26" fmla="*/ 5582144 h 5785515"/>
                  <a:gd name="connsiteX27" fmla="*/ 3906957 w 7205100"/>
                  <a:gd name="connsiteY27" fmla="*/ 5735964 h 5785515"/>
                  <a:gd name="connsiteX28" fmla="*/ 3933853 w 7205100"/>
                  <a:gd name="connsiteY28" fmla="*/ 5785515 h 5785515"/>
                  <a:gd name="connsiteX29" fmla="*/ 0 w 7205100"/>
                  <a:gd name="connsiteY29" fmla="*/ 5785515 h 5785515"/>
                  <a:gd name="connsiteX30" fmla="*/ 0 w 7205100"/>
                  <a:gd name="connsiteY30" fmla="*/ 0 h 5785515"/>
                  <a:gd name="connsiteX31" fmla="*/ 3237256 w 7205100"/>
                  <a:gd name="connsiteY31" fmla="*/ 0 h 5785515"/>
                  <a:gd name="connsiteX32" fmla="*/ 3729556 w 7205100"/>
                  <a:gd name="connsiteY32" fmla="*/ 0 h 5785515"/>
                  <a:gd name="connsiteX33" fmla="*/ 4078440 w 7205100"/>
                  <a:gd name="connsiteY33" fmla="*/ 348884 h 5785515"/>
                  <a:gd name="connsiteX34" fmla="*/ 3729556 w 7205100"/>
                  <a:gd name="connsiteY34" fmla="*/ 697768 h 5785515"/>
                  <a:gd name="connsiteX35" fmla="*/ 3237256 w 7205100"/>
                  <a:gd name="connsiteY35" fmla="*/ 697768 h 5785515"/>
                  <a:gd name="connsiteX36" fmla="*/ 1286785 w 7205100"/>
                  <a:gd name="connsiteY36" fmla="*/ 697768 h 5785515"/>
                  <a:gd name="connsiteX37" fmla="*/ 0 w 7205100"/>
                  <a:gd name="connsiteY37" fmla="*/ 697768 h 57855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7205100" h="5785515">
                    <a:moveTo>
                      <a:pt x="0" y="1395536"/>
                    </a:moveTo>
                    <a:lnTo>
                      <a:pt x="1286785" y="1395536"/>
                    </a:lnTo>
                    <a:lnTo>
                      <a:pt x="1626992" y="1395536"/>
                    </a:lnTo>
                    <a:cubicBezTo>
                      <a:pt x="1819675" y="1395536"/>
                      <a:pt x="1975876" y="1551737"/>
                      <a:pt x="1975876" y="1744420"/>
                    </a:cubicBezTo>
                    <a:cubicBezTo>
                      <a:pt x="1975876" y="1937103"/>
                      <a:pt x="1819675" y="2093304"/>
                      <a:pt x="1626992" y="2093304"/>
                    </a:cubicBezTo>
                    <a:lnTo>
                      <a:pt x="1286785" y="2093304"/>
                    </a:lnTo>
                    <a:lnTo>
                      <a:pt x="1276896" y="2093304"/>
                    </a:lnTo>
                    <a:cubicBezTo>
                      <a:pt x="1084214" y="2093304"/>
                      <a:pt x="928013" y="2249505"/>
                      <a:pt x="928013" y="2442188"/>
                    </a:cubicBezTo>
                    <a:cubicBezTo>
                      <a:pt x="928013" y="2634871"/>
                      <a:pt x="1084214" y="2791072"/>
                      <a:pt x="1276896" y="2791072"/>
                    </a:cubicBezTo>
                    <a:lnTo>
                      <a:pt x="1286785" y="2791072"/>
                    </a:lnTo>
                    <a:lnTo>
                      <a:pt x="6856216" y="2791072"/>
                    </a:lnTo>
                    <a:cubicBezTo>
                      <a:pt x="7048899" y="2791072"/>
                      <a:pt x="7205100" y="2947273"/>
                      <a:pt x="7205100" y="3139956"/>
                    </a:cubicBezTo>
                    <a:cubicBezTo>
                      <a:pt x="7205100" y="3332639"/>
                      <a:pt x="7048899" y="3488840"/>
                      <a:pt x="6856216" y="3488840"/>
                    </a:cubicBezTo>
                    <a:lnTo>
                      <a:pt x="3444197" y="3488840"/>
                    </a:lnTo>
                    <a:lnTo>
                      <a:pt x="2324758" y="3488840"/>
                    </a:lnTo>
                    <a:cubicBezTo>
                      <a:pt x="2132075" y="3488840"/>
                      <a:pt x="1975875" y="3645041"/>
                      <a:pt x="1975875" y="3837724"/>
                    </a:cubicBezTo>
                    <a:cubicBezTo>
                      <a:pt x="1975875" y="4030407"/>
                      <a:pt x="2132075" y="4186608"/>
                      <a:pt x="2324758" y="4186608"/>
                    </a:cubicBezTo>
                    <a:lnTo>
                      <a:pt x="3444197" y="4186608"/>
                    </a:lnTo>
                    <a:lnTo>
                      <a:pt x="4884541" y="4186608"/>
                    </a:lnTo>
                    <a:cubicBezTo>
                      <a:pt x="5077224" y="4186608"/>
                      <a:pt x="5233425" y="4342809"/>
                      <a:pt x="5233425" y="4535492"/>
                    </a:cubicBezTo>
                    <a:cubicBezTo>
                      <a:pt x="5233425" y="4728175"/>
                      <a:pt x="5077224" y="4884376"/>
                      <a:pt x="4884541" y="4884376"/>
                    </a:cubicBezTo>
                    <a:lnTo>
                      <a:pt x="3444197" y="4884376"/>
                    </a:lnTo>
                    <a:lnTo>
                      <a:pt x="1430939" y="4884376"/>
                    </a:lnTo>
                    <a:cubicBezTo>
                      <a:pt x="1238256" y="4884376"/>
                      <a:pt x="1082054" y="5040577"/>
                      <a:pt x="1082054" y="5233260"/>
                    </a:cubicBezTo>
                    <a:cubicBezTo>
                      <a:pt x="1082054" y="5425943"/>
                      <a:pt x="1238256" y="5582144"/>
                      <a:pt x="1430939" y="5582144"/>
                    </a:cubicBezTo>
                    <a:lnTo>
                      <a:pt x="3444197" y="5582144"/>
                    </a:lnTo>
                    <a:lnTo>
                      <a:pt x="3617657" y="5582144"/>
                    </a:lnTo>
                    <a:cubicBezTo>
                      <a:pt x="3738084" y="5582144"/>
                      <a:pt x="3844260" y="5643160"/>
                      <a:pt x="3906957" y="5735964"/>
                    </a:cubicBezTo>
                    <a:lnTo>
                      <a:pt x="3933853" y="5785515"/>
                    </a:lnTo>
                    <a:lnTo>
                      <a:pt x="0" y="5785515"/>
                    </a:lnTo>
                    <a:close/>
                    <a:moveTo>
                      <a:pt x="0" y="0"/>
                    </a:moveTo>
                    <a:lnTo>
                      <a:pt x="3237256" y="0"/>
                    </a:lnTo>
                    <a:lnTo>
                      <a:pt x="3729556" y="0"/>
                    </a:lnTo>
                    <a:cubicBezTo>
                      <a:pt x="3922239" y="0"/>
                      <a:pt x="4078440" y="156201"/>
                      <a:pt x="4078440" y="348884"/>
                    </a:cubicBezTo>
                    <a:cubicBezTo>
                      <a:pt x="4078440" y="541567"/>
                      <a:pt x="3922239" y="697768"/>
                      <a:pt x="3729556" y="697768"/>
                    </a:cubicBezTo>
                    <a:lnTo>
                      <a:pt x="3237256" y="697768"/>
                    </a:lnTo>
                    <a:lnTo>
                      <a:pt x="1286785" y="697768"/>
                    </a:lnTo>
                    <a:lnTo>
                      <a:pt x="0" y="697768"/>
                    </a:lnTo>
                    <a:close/>
                  </a:path>
                </a:pathLst>
              </a:custGeom>
              <a:solidFill>
                <a:srgbClr val="CD572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4429866" y="1537751"/>
                <a:ext cx="713232" cy="713232"/>
              </a:xfrm>
              <a:prstGeom prst="ellipse">
                <a:avLst/>
              </a:prstGeom>
              <a:solidFill>
                <a:srgbClr val="B54923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Rectangle: Rounded Corners 24"/>
              <p:cNvSpPr/>
              <p:nvPr/>
            </p:nvSpPr>
            <p:spPr>
              <a:xfrm>
                <a:off x="5392123" y="5235904"/>
                <a:ext cx="713232" cy="712392"/>
              </a:xfrm>
              <a:prstGeom prst="roundRect">
                <a:avLst>
                  <a:gd name="adj" fmla="val 50000"/>
                </a:avLst>
              </a:prstGeom>
              <a:solidFill>
                <a:srgbClr val="93341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Rectangle: Rounded Corners 25"/>
              <p:cNvSpPr/>
              <p:nvPr/>
            </p:nvSpPr>
            <p:spPr>
              <a:xfrm>
                <a:off x="2170410" y="2732413"/>
                <a:ext cx="1353288" cy="599590"/>
              </a:xfrm>
              <a:prstGeom prst="roundRect">
                <a:avLst>
                  <a:gd name="adj" fmla="val 50000"/>
                </a:avLst>
              </a:prstGeom>
              <a:solidFill>
                <a:srgbClr val="CD572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2038403" y="3584282"/>
                <a:ext cx="573845" cy="573845"/>
              </a:xfrm>
              <a:prstGeom prst="ellipse">
                <a:avLst/>
              </a:prstGeom>
              <a:solidFill>
                <a:srgbClr val="B549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: Rounded Corners 27"/>
              <p:cNvSpPr/>
              <p:nvPr/>
            </p:nvSpPr>
            <p:spPr>
              <a:xfrm>
                <a:off x="586882" y="4615478"/>
                <a:ext cx="905690" cy="471581"/>
              </a:xfrm>
              <a:prstGeom prst="roundRect">
                <a:avLst>
                  <a:gd name="adj" fmla="val 50000"/>
                </a:avLst>
              </a:prstGeom>
              <a:solidFill>
                <a:srgbClr val="93341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: Rounded Corners 28"/>
              <p:cNvSpPr/>
              <p:nvPr/>
            </p:nvSpPr>
            <p:spPr>
              <a:xfrm>
                <a:off x="586882" y="948182"/>
                <a:ext cx="905690" cy="471581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2854443" y="2793959"/>
                <a:ext cx="476498" cy="47649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" name="Freeform: Shape 21"/>
            <p:cNvSpPr/>
            <p:nvPr userDrawn="1"/>
          </p:nvSpPr>
          <p:spPr>
            <a:xfrm rot="16200000">
              <a:off x="11933699" y="5241215"/>
              <a:ext cx="294145" cy="222457"/>
            </a:xfrm>
            <a:custGeom>
              <a:avLst/>
              <a:gdLst>
                <a:gd name="connsiteX0" fmla="*/ 300180 w 600360"/>
                <a:gd name="connsiteY0" fmla="*/ 0 h 454042"/>
                <a:gd name="connsiteX1" fmla="*/ 600360 w 600360"/>
                <a:gd name="connsiteY1" fmla="*/ 300180 h 454042"/>
                <a:gd name="connsiteX2" fmla="*/ 576771 w 600360"/>
                <a:gd name="connsiteY2" fmla="*/ 417024 h 454042"/>
                <a:gd name="connsiteX3" fmla="*/ 556678 w 600360"/>
                <a:gd name="connsiteY3" fmla="*/ 454042 h 454042"/>
                <a:gd name="connsiteX4" fmla="*/ 43683 w 600360"/>
                <a:gd name="connsiteY4" fmla="*/ 454042 h 454042"/>
                <a:gd name="connsiteX5" fmla="*/ 23590 w 600360"/>
                <a:gd name="connsiteY5" fmla="*/ 417024 h 454042"/>
                <a:gd name="connsiteX6" fmla="*/ 0 w 600360"/>
                <a:gd name="connsiteY6" fmla="*/ 300180 h 454042"/>
                <a:gd name="connsiteX7" fmla="*/ 300180 w 600360"/>
                <a:gd name="connsiteY7" fmla="*/ 0 h 454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0360" h="454042">
                  <a:moveTo>
                    <a:pt x="300180" y="0"/>
                  </a:moveTo>
                  <a:cubicBezTo>
                    <a:pt x="465965" y="0"/>
                    <a:pt x="600360" y="134395"/>
                    <a:pt x="600360" y="300180"/>
                  </a:cubicBezTo>
                  <a:cubicBezTo>
                    <a:pt x="600360" y="341627"/>
                    <a:pt x="591961" y="381111"/>
                    <a:pt x="576771" y="417024"/>
                  </a:cubicBezTo>
                  <a:lnTo>
                    <a:pt x="556678" y="454042"/>
                  </a:lnTo>
                  <a:lnTo>
                    <a:pt x="43683" y="454042"/>
                  </a:lnTo>
                  <a:lnTo>
                    <a:pt x="23590" y="417024"/>
                  </a:lnTo>
                  <a:cubicBezTo>
                    <a:pt x="8400" y="381111"/>
                    <a:pt x="0" y="341627"/>
                    <a:pt x="0" y="300180"/>
                  </a:cubicBezTo>
                  <a:cubicBezTo>
                    <a:pt x="0" y="134395"/>
                    <a:pt x="134395" y="0"/>
                    <a:pt x="30018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800" b="1">
                <a:solidFill>
                  <a:srgbClr val="231F20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6"/>
            <a:ext cx="8747158" cy="306525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  <a:lvl2pPr>
              <a:defRPr sz="3200">
                <a:solidFill>
                  <a:schemeClr val="bg1"/>
                </a:solidFill>
              </a:defRPr>
            </a:lvl2pPr>
            <a:lvl3pPr>
              <a:defRPr sz="2800">
                <a:solidFill>
                  <a:schemeClr val="bg1"/>
                </a:solidFill>
              </a:defRPr>
            </a:lvl3pPr>
            <a:lvl4pPr>
              <a:defRPr sz="2400">
                <a:solidFill>
                  <a:schemeClr val="bg1"/>
                </a:solidFill>
              </a:defRPr>
            </a:lvl4pPr>
            <a:lvl5pPr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14406"/>
            <a:ext cx="2743200" cy="365125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Your Date Here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414406"/>
            <a:ext cx="4114800" cy="365125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49072" y="6414406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CD08052-46D4-4451-BCD3-D01F8058DAE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3"/>
          </p:nvPr>
        </p:nvSpPr>
        <p:spPr>
          <a:xfrm>
            <a:off x="838200" y="5131574"/>
            <a:ext cx="8204114" cy="1109570"/>
          </a:xfrm>
        </p:spPr>
        <p:txBody>
          <a:bodyPr>
            <a:noAutofit/>
          </a:bodyPr>
          <a:lstStyle>
            <a:lvl1pPr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200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sz="180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sz="160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sz="16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791572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-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 userDrawn="1"/>
        </p:nvGrpSpPr>
        <p:grpSpPr>
          <a:xfrm>
            <a:off x="9300129" y="3328416"/>
            <a:ext cx="2891871" cy="3529584"/>
            <a:chOff x="9300129" y="3328416"/>
            <a:chExt cx="2891871" cy="3529584"/>
          </a:xfrm>
        </p:grpSpPr>
        <p:grpSp>
          <p:nvGrpSpPr>
            <p:cNvPr id="21" name="Group 20"/>
            <p:cNvGrpSpPr/>
            <p:nvPr userDrawn="1"/>
          </p:nvGrpSpPr>
          <p:grpSpPr>
            <a:xfrm rot="5400000" flipH="1" flipV="1">
              <a:off x="8981273" y="3647272"/>
              <a:ext cx="3529584" cy="2891871"/>
              <a:chOff x="0" y="948182"/>
              <a:chExt cx="7205100" cy="5909818"/>
            </a:xfrm>
          </p:grpSpPr>
          <p:sp>
            <p:nvSpPr>
              <p:cNvPr id="23" name="Freeform: Shape 22"/>
              <p:cNvSpPr/>
              <p:nvPr/>
            </p:nvSpPr>
            <p:spPr>
              <a:xfrm>
                <a:off x="0" y="1041400"/>
                <a:ext cx="7205100" cy="5816600"/>
              </a:xfrm>
              <a:custGeom>
                <a:avLst/>
                <a:gdLst>
                  <a:gd name="connsiteX0" fmla="*/ 0 w 7205100"/>
                  <a:gd name="connsiteY0" fmla="*/ 1395536 h 5785515"/>
                  <a:gd name="connsiteX1" fmla="*/ 1286785 w 7205100"/>
                  <a:gd name="connsiteY1" fmla="*/ 1395536 h 5785515"/>
                  <a:gd name="connsiteX2" fmla="*/ 1626992 w 7205100"/>
                  <a:gd name="connsiteY2" fmla="*/ 1395536 h 5785515"/>
                  <a:gd name="connsiteX3" fmla="*/ 1975876 w 7205100"/>
                  <a:gd name="connsiteY3" fmla="*/ 1744420 h 5785515"/>
                  <a:gd name="connsiteX4" fmla="*/ 1626992 w 7205100"/>
                  <a:gd name="connsiteY4" fmla="*/ 2093304 h 5785515"/>
                  <a:gd name="connsiteX5" fmla="*/ 1286785 w 7205100"/>
                  <a:gd name="connsiteY5" fmla="*/ 2093304 h 5785515"/>
                  <a:gd name="connsiteX6" fmla="*/ 1276896 w 7205100"/>
                  <a:gd name="connsiteY6" fmla="*/ 2093304 h 5785515"/>
                  <a:gd name="connsiteX7" fmla="*/ 928013 w 7205100"/>
                  <a:gd name="connsiteY7" fmla="*/ 2442188 h 5785515"/>
                  <a:gd name="connsiteX8" fmla="*/ 1276896 w 7205100"/>
                  <a:gd name="connsiteY8" fmla="*/ 2791072 h 5785515"/>
                  <a:gd name="connsiteX9" fmla="*/ 1286785 w 7205100"/>
                  <a:gd name="connsiteY9" fmla="*/ 2791072 h 5785515"/>
                  <a:gd name="connsiteX10" fmla="*/ 6856216 w 7205100"/>
                  <a:gd name="connsiteY10" fmla="*/ 2791072 h 5785515"/>
                  <a:gd name="connsiteX11" fmla="*/ 7205100 w 7205100"/>
                  <a:gd name="connsiteY11" fmla="*/ 3139956 h 5785515"/>
                  <a:gd name="connsiteX12" fmla="*/ 6856216 w 7205100"/>
                  <a:gd name="connsiteY12" fmla="*/ 3488840 h 5785515"/>
                  <a:gd name="connsiteX13" fmla="*/ 3444197 w 7205100"/>
                  <a:gd name="connsiteY13" fmla="*/ 3488840 h 5785515"/>
                  <a:gd name="connsiteX14" fmla="*/ 2324758 w 7205100"/>
                  <a:gd name="connsiteY14" fmla="*/ 3488840 h 5785515"/>
                  <a:gd name="connsiteX15" fmla="*/ 1975875 w 7205100"/>
                  <a:gd name="connsiteY15" fmla="*/ 3837724 h 5785515"/>
                  <a:gd name="connsiteX16" fmla="*/ 2324758 w 7205100"/>
                  <a:gd name="connsiteY16" fmla="*/ 4186608 h 5785515"/>
                  <a:gd name="connsiteX17" fmla="*/ 3444197 w 7205100"/>
                  <a:gd name="connsiteY17" fmla="*/ 4186608 h 5785515"/>
                  <a:gd name="connsiteX18" fmla="*/ 4884541 w 7205100"/>
                  <a:gd name="connsiteY18" fmla="*/ 4186608 h 5785515"/>
                  <a:gd name="connsiteX19" fmla="*/ 5233425 w 7205100"/>
                  <a:gd name="connsiteY19" fmla="*/ 4535492 h 5785515"/>
                  <a:gd name="connsiteX20" fmla="*/ 4884541 w 7205100"/>
                  <a:gd name="connsiteY20" fmla="*/ 4884376 h 5785515"/>
                  <a:gd name="connsiteX21" fmla="*/ 3444197 w 7205100"/>
                  <a:gd name="connsiteY21" fmla="*/ 4884376 h 5785515"/>
                  <a:gd name="connsiteX22" fmla="*/ 1430939 w 7205100"/>
                  <a:gd name="connsiteY22" fmla="*/ 4884376 h 5785515"/>
                  <a:gd name="connsiteX23" fmla="*/ 1082054 w 7205100"/>
                  <a:gd name="connsiteY23" fmla="*/ 5233260 h 5785515"/>
                  <a:gd name="connsiteX24" fmla="*/ 1430939 w 7205100"/>
                  <a:gd name="connsiteY24" fmla="*/ 5582144 h 5785515"/>
                  <a:gd name="connsiteX25" fmla="*/ 3444197 w 7205100"/>
                  <a:gd name="connsiteY25" fmla="*/ 5582144 h 5785515"/>
                  <a:gd name="connsiteX26" fmla="*/ 3617657 w 7205100"/>
                  <a:gd name="connsiteY26" fmla="*/ 5582144 h 5785515"/>
                  <a:gd name="connsiteX27" fmla="*/ 3906957 w 7205100"/>
                  <a:gd name="connsiteY27" fmla="*/ 5735964 h 5785515"/>
                  <a:gd name="connsiteX28" fmla="*/ 3933853 w 7205100"/>
                  <a:gd name="connsiteY28" fmla="*/ 5785515 h 5785515"/>
                  <a:gd name="connsiteX29" fmla="*/ 0 w 7205100"/>
                  <a:gd name="connsiteY29" fmla="*/ 5785515 h 5785515"/>
                  <a:gd name="connsiteX30" fmla="*/ 0 w 7205100"/>
                  <a:gd name="connsiteY30" fmla="*/ 0 h 5785515"/>
                  <a:gd name="connsiteX31" fmla="*/ 3237256 w 7205100"/>
                  <a:gd name="connsiteY31" fmla="*/ 0 h 5785515"/>
                  <a:gd name="connsiteX32" fmla="*/ 3729556 w 7205100"/>
                  <a:gd name="connsiteY32" fmla="*/ 0 h 5785515"/>
                  <a:gd name="connsiteX33" fmla="*/ 4078440 w 7205100"/>
                  <a:gd name="connsiteY33" fmla="*/ 348884 h 5785515"/>
                  <a:gd name="connsiteX34" fmla="*/ 3729556 w 7205100"/>
                  <a:gd name="connsiteY34" fmla="*/ 697768 h 5785515"/>
                  <a:gd name="connsiteX35" fmla="*/ 3237256 w 7205100"/>
                  <a:gd name="connsiteY35" fmla="*/ 697768 h 5785515"/>
                  <a:gd name="connsiteX36" fmla="*/ 1286785 w 7205100"/>
                  <a:gd name="connsiteY36" fmla="*/ 697768 h 5785515"/>
                  <a:gd name="connsiteX37" fmla="*/ 0 w 7205100"/>
                  <a:gd name="connsiteY37" fmla="*/ 697768 h 57855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7205100" h="5785515">
                    <a:moveTo>
                      <a:pt x="0" y="1395536"/>
                    </a:moveTo>
                    <a:lnTo>
                      <a:pt x="1286785" y="1395536"/>
                    </a:lnTo>
                    <a:lnTo>
                      <a:pt x="1626992" y="1395536"/>
                    </a:lnTo>
                    <a:cubicBezTo>
                      <a:pt x="1819675" y="1395536"/>
                      <a:pt x="1975876" y="1551737"/>
                      <a:pt x="1975876" y="1744420"/>
                    </a:cubicBezTo>
                    <a:cubicBezTo>
                      <a:pt x="1975876" y="1937103"/>
                      <a:pt x="1819675" y="2093304"/>
                      <a:pt x="1626992" y="2093304"/>
                    </a:cubicBezTo>
                    <a:lnTo>
                      <a:pt x="1286785" y="2093304"/>
                    </a:lnTo>
                    <a:lnTo>
                      <a:pt x="1276896" y="2093304"/>
                    </a:lnTo>
                    <a:cubicBezTo>
                      <a:pt x="1084214" y="2093304"/>
                      <a:pt x="928013" y="2249505"/>
                      <a:pt x="928013" y="2442188"/>
                    </a:cubicBezTo>
                    <a:cubicBezTo>
                      <a:pt x="928013" y="2634871"/>
                      <a:pt x="1084214" y="2791072"/>
                      <a:pt x="1276896" y="2791072"/>
                    </a:cubicBezTo>
                    <a:lnTo>
                      <a:pt x="1286785" y="2791072"/>
                    </a:lnTo>
                    <a:lnTo>
                      <a:pt x="6856216" y="2791072"/>
                    </a:lnTo>
                    <a:cubicBezTo>
                      <a:pt x="7048899" y="2791072"/>
                      <a:pt x="7205100" y="2947273"/>
                      <a:pt x="7205100" y="3139956"/>
                    </a:cubicBezTo>
                    <a:cubicBezTo>
                      <a:pt x="7205100" y="3332639"/>
                      <a:pt x="7048899" y="3488840"/>
                      <a:pt x="6856216" y="3488840"/>
                    </a:cubicBezTo>
                    <a:lnTo>
                      <a:pt x="3444197" y="3488840"/>
                    </a:lnTo>
                    <a:lnTo>
                      <a:pt x="2324758" y="3488840"/>
                    </a:lnTo>
                    <a:cubicBezTo>
                      <a:pt x="2132075" y="3488840"/>
                      <a:pt x="1975875" y="3645041"/>
                      <a:pt x="1975875" y="3837724"/>
                    </a:cubicBezTo>
                    <a:cubicBezTo>
                      <a:pt x="1975875" y="4030407"/>
                      <a:pt x="2132075" y="4186608"/>
                      <a:pt x="2324758" y="4186608"/>
                    </a:cubicBezTo>
                    <a:lnTo>
                      <a:pt x="3444197" y="4186608"/>
                    </a:lnTo>
                    <a:lnTo>
                      <a:pt x="4884541" y="4186608"/>
                    </a:lnTo>
                    <a:cubicBezTo>
                      <a:pt x="5077224" y="4186608"/>
                      <a:pt x="5233425" y="4342809"/>
                      <a:pt x="5233425" y="4535492"/>
                    </a:cubicBezTo>
                    <a:cubicBezTo>
                      <a:pt x="5233425" y="4728175"/>
                      <a:pt x="5077224" y="4884376"/>
                      <a:pt x="4884541" y="4884376"/>
                    </a:cubicBezTo>
                    <a:lnTo>
                      <a:pt x="3444197" y="4884376"/>
                    </a:lnTo>
                    <a:lnTo>
                      <a:pt x="1430939" y="4884376"/>
                    </a:lnTo>
                    <a:cubicBezTo>
                      <a:pt x="1238256" y="4884376"/>
                      <a:pt x="1082054" y="5040577"/>
                      <a:pt x="1082054" y="5233260"/>
                    </a:cubicBezTo>
                    <a:cubicBezTo>
                      <a:pt x="1082054" y="5425943"/>
                      <a:pt x="1238256" y="5582144"/>
                      <a:pt x="1430939" y="5582144"/>
                    </a:cubicBezTo>
                    <a:lnTo>
                      <a:pt x="3444197" y="5582144"/>
                    </a:lnTo>
                    <a:lnTo>
                      <a:pt x="3617657" y="5582144"/>
                    </a:lnTo>
                    <a:cubicBezTo>
                      <a:pt x="3738084" y="5582144"/>
                      <a:pt x="3844260" y="5643160"/>
                      <a:pt x="3906957" y="5735964"/>
                    </a:cubicBezTo>
                    <a:lnTo>
                      <a:pt x="3933853" y="5785515"/>
                    </a:lnTo>
                    <a:lnTo>
                      <a:pt x="0" y="5785515"/>
                    </a:lnTo>
                    <a:close/>
                    <a:moveTo>
                      <a:pt x="0" y="0"/>
                    </a:moveTo>
                    <a:lnTo>
                      <a:pt x="3237256" y="0"/>
                    </a:lnTo>
                    <a:lnTo>
                      <a:pt x="3729556" y="0"/>
                    </a:lnTo>
                    <a:cubicBezTo>
                      <a:pt x="3922239" y="0"/>
                      <a:pt x="4078440" y="156201"/>
                      <a:pt x="4078440" y="348884"/>
                    </a:cubicBezTo>
                    <a:cubicBezTo>
                      <a:pt x="4078440" y="541567"/>
                      <a:pt x="3922239" y="697768"/>
                      <a:pt x="3729556" y="697768"/>
                    </a:cubicBezTo>
                    <a:lnTo>
                      <a:pt x="3237256" y="697768"/>
                    </a:lnTo>
                    <a:lnTo>
                      <a:pt x="1286785" y="697768"/>
                    </a:lnTo>
                    <a:lnTo>
                      <a:pt x="0" y="697768"/>
                    </a:lnTo>
                    <a:close/>
                  </a:path>
                </a:pathLst>
              </a:custGeom>
              <a:solidFill>
                <a:srgbClr val="CD572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4429866" y="1537751"/>
                <a:ext cx="713232" cy="713232"/>
              </a:xfrm>
              <a:prstGeom prst="ellipse">
                <a:avLst/>
              </a:prstGeom>
              <a:solidFill>
                <a:srgbClr val="B54923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Rectangle: Rounded Corners 24"/>
              <p:cNvSpPr/>
              <p:nvPr/>
            </p:nvSpPr>
            <p:spPr>
              <a:xfrm>
                <a:off x="5392123" y="5235904"/>
                <a:ext cx="713232" cy="712392"/>
              </a:xfrm>
              <a:prstGeom prst="roundRect">
                <a:avLst>
                  <a:gd name="adj" fmla="val 50000"/>
                </a:avLst>
              </a:prstGeom>
              <a:solidFill>
                <a:srgbClr val="93341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Rectangle: Rounded Corners 25"/>
              <p:cNvSpPr/>
              <p:nvPr/>
            </p:nvSpPr>
            <p:spPr>
              <a:xfrm>
                <a:off x="2170410" y="2732413"/>
                <a:ext cx="1353288" cy="599590"/>
              </a:xfrm>
              <a:prstGeom prst="roundRect">
                <a:avLst>
                  <a:gd name="adj" fmla="val 50000"/>
                </a:avLst>
              </a:prstGeom>
              <a:solidFill>
                <a:srgbClr val="CD572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2038403" y="3584282"/>
                <a:ext cx="573845" cy="573845"/>
              </a:xfrm>
              <a:prstGeom prst="ellipse">
                <a:avLst/>
              </a:prstGeom>
              <a:solidFill>
                <a:srgbClr val="B549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: Rounded Corners 27"/>
              <p:cNvSpPr/>
              <p:nvPr/>
            </p:nvSpPr>
            <p:spPr>
              <a:xfrm>
                <a:off x="586882" y="4615478"/>
                <a:ext cx="905690" cy="471581"/>
              </a:xfrm>
              <a:prstGeom prst="roundRect">
                <a:avLst>
                  <a:gd name="adj" fmla="val 50000"/>
                </a:avLst>
              </a:prstGeom>
              <a:solidFill>
                <a:srgbClr val="93341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: Rounded Corners 28"/>
              <p:cNvSpPr/>
              <p:nvPr/>
            </p:nvSpPr>
            <p:spPr>
              <a:xfrm>
                <a:off x="586882" y="948182"/>
                <a:ext cx="905690" cy="471581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2854443" y="2793959"/>
                <a:ext cx="476498" cy="47649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" name="Freeform: Shape 21"/>
            <p:cNvSpPr/>
            <p:nvPr userDrawn="1"/>
          </p:nvSpPr>
          <p:spPr>
            <a:xfrm rot="16200000">
              <a:off x="11933699" y="5241215"/>
              <a:ext cx="294145" cy="222457"/>
            </a:xfrm>
            <a:custGeom>
              <a:avLst/>
              <a:gdLst>
                <a:gd name="connsiteX0" fmla="*/ 300180 w 600360"/>
                <a:gd name="connsiteY0" fmla="*/ 0 h 454042"/>
                <a:gd name="connsiteX1" fmla="*/ 600360 w 600360"/>
                <a:gd name="connsiteY1" fmla="*/ 300180 h 454042"/>
                <a:gd name="connsiteX2" fmla="*/ 576771 w 600360"/>
                <a:gd name="connsiteY2" fmla="*/ 417024 h 454042"/>
                <a:gd name="connsiteX3" fmla="*/ 556678 w 600360"/>
                <a:gd name="connsiteY3" fmla="*/ 454042 h 454042"/>
                <a:gd name="connsiteX4" fmla="*/ 43683 w 600360"/>
                <a:gd name="connsiteY4" fmla="*/ 454042 h 454042"/>
                <a:gd name="connsiteX5" fmla="*/ 23590 w 600360"/>
                <a:gd name="connsiteY5" fmla="*/ 417024 h 454042"/>
                <a:gd name="connsiteX6" fmla="*/ 0 w 600360"/>
                <a:gd name="connsiteY6" fmla="*/ 300180 h 454042"/>
                <a:gd name="connsiteX7" fmla="*/ 300180 w 600360"/>
                <a:gd name="connsiteY7" fmla="*/ 0 h 454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0360" h="454042">
                  <a:moveTo>
                    <a:pt x="300180" y="0"/>
                  </a:moveTo>
                  <a:cubicBezTo>
                    <a:pt x="465965" y="0"/>
                    <a:pt x="600360" y="134395"/>
                    <a:pt x="600360" y="300180"/>
                  </a:cubicBezTo>
                  <a:cubicBezTo>
                    <a:pt x="600360" y="341627"/>
                    <a:pt x="591961" y="381111"/>
                    <a:pt x="576771" y="417024"/>
                  </a:cubicBezTo>
                  <a:lnTo>
                    <a:pt x="556678" y="454042"/>
                  </a:lnTo>
                  <a:lnTo>
                    <a:pt x="43683" y="454042"/>
                  </a:lnTo>
                  <a:lnTo>
                    <a:pt x="23590" y="417024"/>
                  </a:lnTo>
                  <a:cubicBezTo>
                    <a:pt x="8400" y="381111"/>
                    <a:pt x="0" y="341627"/>
                    <a:pt x="0" y="300180"/>
                  </a:cubicBezTo>
                  <a:cubicBezTo>
                    <a:pt x="0" y="134395"/>
                    <a:pt x="134395" y="0"/>
                    <a:pt x="30018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800" b="1">
                <a:solidFill>
                  <a:srgbClr val="231F20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14406"/>
            <a:ext cx="2743200" cy="365125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Your Date Here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414406"/>
            <a:ext cx="4114800" cy="365125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49072" y="6414406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CD08052-46D4-4451-BCD3-D01F8058DAE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3"/>
          </p:nvPr>
        </p:nvSpPr>
        <p:spPr>
          <a:xfrm>
            <a:off x="838200" y="5131574"/>
            <a:ext cx="8204114" cy="1109570"/>
          </a:xfrm>
        </p:spPr>
        <p:txBody>
          <a:bodyPr>
            <a:noAutofit/>
          </a:bodyPr>
          <a:lstStyle>
            <a:lvl1pPr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200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sz="180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sz="160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sz="16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506569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-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 userDrawn="1"/>
        </p:nvGrpSpPr>
        <p:grpSpPr>
          <a:xfrm flipV="1">
            <a:off x="9300129" y="0"/>
            <a:ext cx="2891871" cy="3529584"/>
            <a:chOff x="9300129" y="3328416"/>
            <a:chExt cx="2891871" cy="3529584"/>
          </a:xfrm>
        </p:grpSpPr>
        <p:grpSp>
          <p:nvGrpSpPr>
            <p:cNvPr id="26" name="Group 25"/>
            <p:cNvGrpSpPr/>
            <p:nvPr userDrawn="1"/>
          </p:nvGrpSpPr>
          <p:grpSpPr>
            <a:xfrm rot="5400000" flipH="1" flipV="1">
              <a:off x="8981273" y="3647272"/>
              <a:ext cx="3529584" cy="2891871"/>
              <a:chOff x="0" y="948182"/>
              <a:chExt cx="7205100" cy="5909818"/>
            </a:xfrm>
          </p:grpSpPr>
          <p:sp>
            <p:nvSpPr>
              <p:cNvPr id="28" name="Freeform: Shape 27"/>
              <p:cNvSpPr/>
              <p:nvPr/>
            </p:nvSpPr>
            <p:spPr>
              <a:xfrm>
                <a:off x="0" y="1041400"/>
                <a:ext cx="7205100" cy="5816600"/>
              </a:xfrm>
              <a:custGeom>
                <a:avLst/>
                <a:gdLst>
                  <a:gd name="connsiteX0" fmla="*/ 0 w 7205100"/>
                  <a:gd name="connsiteY0" fmla="*/ 1395536 h 5785515"/>
                  <a:gd name="connsiteX1" fmla="*/ 1286785 w 7205100"/>
                  <a:gd name="connsiteY1" fmla="*/ 1395536 h 5785515"/>
                  <a:gd name="connsiteX2" fmla="*/ 1626992 w 7205100"/>
                  <a:gd name="connsiteY2" fmla="*/ 1395536 h 5785515"/>
                  <a:gd name="connsiteX3" fmla="*/ 1975876 w 7205100"/>
                  <a:gd name="connsiteY3" fmla="*/ 1744420 h 5785515"/>
                  <a:gd name="connsiteX4" fmla="*/ 1626992 w 7205100"/>
                  <a:gd name="connsiteY4" fmla="*/ 2093304 h 5785515"/>
                  <a:gd name="connsiteX5" fmla="*/ 1286785 w 7205100"/>
                  <a:gd name="connsiteY5" fmla="*/ 2093304 h 5785515"/>
                  <a:gd name="connsiteX6" fmla="*/ 1276896 w 7205100"/>
                  <a:gd name="connsiteY6" fmla="*/ 2093304 h 5785515"/>
                  <a:gd name="connsiteX7" fmla="*/ 928013 w 7205100"/>
                  <a:gd name="connsiteY7" fmla="*/ 2442188 h 5785515"/>
                  <a:gd name="connsiteX8" fmla="*/ 1276896 w 7205100"/>
                  <a:gd name="connsiteY8" fmla="*/ 2791072 h 5785515"/>
                  <a:gd name="connsiteX9" fmla="*/ 1286785 w 7205100"/>
                  <a:gd name="connsiteY9" fmla="*/ 2791072 h 5785515"/>
                  <a:gd name="connsiteX10" fmla="*/ 6856216 w 7205100"/>
                  <a:gd name="connsiteY10" fmla="*/ 2791072 h 5785515"/>
                  <a:gd name="connsiteX11" fmla="*/ 7205100 w 7205100"/>
                  <a:gd name="connsiteY11" fmla="*/ 3139956 h 5785515"/>
                  <a:gd name="connsiteX12" fmla="*/ 6856216 w 7205100"/>
                  <a:gd name="connsiteY12" fmla="*/ 3488840 h 5785515"/>
                  <a:gd name="connsiteX13" fmla="*/ 3444197 w 7205100"/>
                  <a:gd name="connsiteY13" fmla="*/ 3488840 h 5785515"/>
                  <a:gd name="connsiteX14" fmla="*/ 2324758 w 7205100"/>
                  <a:gd name="connsiteY14" fmla="*/ 3488840 h 5785515"/>
                  <a:gd name="connsiteX15" fmla="*/ 1975875 w 7205100"/>
                  <a:gd name="connsiteY15" fmla="*/ 3837724 h 5785515"/>
                  <a:gd name="connsiteX16" fmla="*/ 2324758 w 7205100"/>
                  <a:gd name="connsiteY16" fmla="*/ 4186608 h 5785515"/>
                  <a:gd name="connsiteX17" fmla="*/ 3444197 w 7205100"/>
                  <a:gd name="connsiteY17" fmla="*/ 4186608 h 5785515"/>
                  <a:gd name="connsiteX18" fmla="*/ 4884541 w 7205100"/>
                  <a:gd name="connsiteY18" fmla="*/ 4186608 h 5785515"/>
                  <a:gd name="connsiteX19" fmla="*/ 5233425 w 7205100"/>
                  <a:gd name="connsiteY19" fmla="*/ 4535492 h 5785515"/>
                  <a:gd name="connsiteX20" fmla="*/ 4884541 w 7205100"/>
                  <a:gd name="connsiteY20" fmla="*/ 4884376 h 5785515"/>
                  <a:gd name="connsiteX21" fmla="*/ 3444197 w 7205100"/>
                  <a:gd name="connsiteY21" fmla="*/ 4884376 h 5785515"/>
                  <a:gd name="connsiteX22" fmla="*/ 1430939 w 7205100"/>
                  <a:gd name="connsiteY22" fmla="*/ 4884376 h 5785515"/>
                  <a:gd name="connsiteX23" fmla="*/ 1082054 w 7205100"/>
                  <a:gd name="connsiteY23" fmla="*/ 5233260 h 5785515"/>
                  <a:gd name="connsiteX24" fmla="*/ 1430939 w 7205100"/>
                  <a:gd name="connsiteY24" fmla="*/ 5582144 h 5785515"/>
                  <a:gd name="connsiteX25" fmla="*/ 3444197 w 7205100"/>
                  <a:gd name="connsiteY25" fmla="*/ 5582144 h 5785515"/>
                  <a:gd name="connsiteX26" fmla="*/ 3617657 w 7205100"/>
                  <a:gd name="connsiteY26" fmla="*/ 5582144 h 5785515"/>
                  <a:gd name="connsiteX27" fmla="*/ 3906957 w 7205100"/>
                  <a:gd name="connsiteY27" fmla="*/ 5735964 h 5785515"/>
                  <a:gd name="connsiteX28" fmla="*/ 3933853 w 7205100"/>
                  <a:gd name="connsiteY28" fmla="*/ 5785515 h 5785515"/>
                  <a:gd name="connsiteX29" fmla="*/ 0 w 7205100"/>
                  <a:gd name="connsiteY29" fmla="*/ 5785515 h 5785515"/>
                  <a:gd name="connsiteX30" fmla="*/ 0 w 7205100"/>
                  <a:gd name="connsiteY30" fmla="*/ 0 h 5785515"/>
                  <a:gd name="connsiteX31" fmla="*/ 3237256 w 7205100"/>
                  <a:gd name="connsiteY31" fmla="*/ 0 h 5785515"/>
                  <a:gd name="connsiteX32" fmla="*/ 3729556 w 7205100"/>
                  <a:gd name="connsiteY32" fmla="*/ 0 h 5785515"/>
                  <a:gd name="connsiteX33" fmla="*/ 4078440 w 7205100"/>
                  <a:gd name="connsiteY33" fmla="*/ 348884 h 5785515"/>
                  <a:gd name="connsiteX34" fmla="*/ 3729556 w 7205100"/>
                  <a:gd name="connsiteY34" fmla="*/ 697768 h 5785515"/>
                  <a:gd name="connsiteX35" fmla="*/ 3237256 w 7205100"/>
                  <a:gd name="connsiteY35" fmla="*/ 697768 h 5785515"/>
                  <a:gd name="connsiteX36" fmla="*/ 1286785 w 7205100"/>
                  <a:gd name="connsiteY36" fmla="*/ 697768 h 5785515"/>
                  <a:gd name="connsiteX37" fmla="*/ 0 w 7205100"/>
                  <a:gd name="connsiteY37" fmla="*/ 697768 h 57855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7205100" h="5785515">
                    <a:moveTo>
                      <a:pt x="0" y="1395536"/>
                    </a:moveTo>
                    <a:lnTo>
                      <a:pt x="1286785" y="1395536"/>
                    </a:lnTo>
                    <a:lnTo>
                      <a:pt x="1626992" y="1395536"/>
                    </a:lnTo>
                    <a:cubicBezTo>
                      <a:pt x="1819675" y="1395536"/>
                      <a:pt x="1975876" y="1551737"/>
                      <a:pt x="1975876" y="1744420"/>
                    </a:cubicBezTo>
                    <a:cubicBezTo>
                      <a:pt x="1975876" y="1937103"/>
                      <a:pt x="1819675" y="2093304"/>
                      <a:pt x="1626992" y="2093304"/>
                    </a:cubicBezTo>
                    <a:lnTo>
                      <a:pt x="1286785" y="2093304"/>
                    </a:lnTo>
                    <a:lnTo>
                      <a:pt x="1276896" y="2093304"/>
                    </a:lnTo>
                    <a:cubicBezTo>
                      <a:pt x="1084214" y="2093304"/>
                      <a:pt x="928013" y="2249505"/>
                      <a:pt x="928013" y="2442188"/>
                    </a:cubicBezTo>
                    <a:cubicBezTo>
                      <a:pt x="928013" y="2634871"/>
                      <a:pt x="1084214" y="2791072"/>
                      <a:pt x="1276896" y="2791072"/>
                    </a:cubicBezTo>
                    <a:lnTo>
                      <a:pt x="1286785" y="2791072"/>
                    </a:lnTo>
                    <a:lnTo>
                      <a:pt x="6856216" y="2791072"/>
                    </a:lnTo>
                    <a:cubicBezTo>
                      <a:pt x="7048899" y="2791072"/>
                      <a:pt x="7205100" y="2947273"/>
                      <a:pt x="7205100" y="3139956"/>
                    </a:cubicBezTo>
                    <a:cubicBezTo>
                      <a:pt x="7205100" y="3332639"/>
                      <a:pt x="7048899" y="3488840"/>
                      <a:pt x="6856216" y="3488840"/>
                    </a:cubicBezTo>
                    <a:lnTo>
                      <a:pt x="3444197" y="3488840"/>
                    </a:lnTo>
                    <a:lnTo>
                      <a:pt x="2324758" y="3488840"/>
                    </a:lnTo>
                    <a:cubicBezTo>
                      <a:pt x="2132075" y="3488840"/>
                      <a:pt x="1975875" y="3645041"/>
                      <a:pt x="1975875" y="3837724"/>
                    </a:cubicBezTo>
                    <a:cubicBezTo>
                      <a:pt x="1975875" y="4030407"/>
                      <a:pt x="2132075" y="4186608"/>
                      <a:pt x="2324758" y="4186608"/>
                    </a:cubicBezTo>
                    <a:lnTo>
                      <a:pt x="3444197" y="4186608"/>
                    </a:lnTo>
                    <a:lnTo>
                      <a:pt x="4884541" y="4186608"/>
                    </a:lnTo>
                    <a:cubicBezTo>
                      <a:pt x="5077224" y="4186608"/>
                      <a:pt x="5233425" y="4342809"/>
                      <a:pt x="5233425" y="4535492"/>
                    </a:cubicBezTo>
                    <a:cubicBezTo>
                      <a:pt x="5233425" y="4728175"/>
                      <a:pt x="5077224" y="4884376"/>
                      <a:pt x="4884541" y="4884376"/>
                    </a:cubicBezTo>
                    <a:lnTo>
                      <a:pt x="3444197" y="4884376"/>
                    </a:lnTo>
                    <a:lnTo>
                      <a:pt x="1430939" y="4884376"/>
                    </a:lnTo>
                    <a:cubicBezTo>
                      <a:pt x="1238256" y="4884376"/>
                      <a:pt x="1082054" y="5040577"/>
                      <a:pt x="1082054" y="5233260"/>
                    </a:cubicBezTo>
                    <a:cubicBezTo>
                      <a:pt x="1082054" y="5425943"/>
                      <a:pt x="1238256" y="5582144"/>
                      <a:pt x="1430939" y="5582144"/>
                    </a:cubicBezTo>
                    <a:lnTo>
                      <a:pt x="3444197" y="5582144"/>
                    </a:lnTo>
                    <a:lnTo>
                      <a:pt x="3617657" y="5582144"/>
                    </a:lnTo>
                    <a:cubicBezTo>
                      <a:pt x="3738084" y="5582144"/>
                      <a:pt x="3844260" y="5643160"/>
                      <a:pt x="3906957" y="5735964"/>
                    </a:cubicBezTo>
                    <a:lnTo>
                      <a:pt x="3933853" y="5785515"/>
                    </a:lnTo>
                    <a:lnTo>
                      <a:pt x="0" y="5785515"/>
                    </a:lnTo>
                    <a:close/>
                    <a:moveTo>
                      <a:pt x="0" y="0"/>
                    </a:moveTo>
                    <a:lnTo>
                      <a:pt x="3237256" y="0"/>
                    </a:lnTo>
                    <a:lnTo>
                      <a:pt x="3729556" y="0"/>
                    </a:lnTo>
                    <a:cubicBezTo>
                      <a:pt x="3922239" y="0"/>
                      <a:pt x="4078440" y="156201"/>
                      <a:pt x="4078440" y="348884"/>
                    </a:cubicBezTo>
                    <a:cubicBezTo>
                      <a:pt x="4078440" y="541567"/>
                      <a:pt x="3922239" y="697768"/>
                      <a:pt x="3729556" y="697768"/>
                    </a:cubicBezTo>
                    <a:lnTo>
                      <a:pt x="3237256" y="697768"/>
                    </a:lnTo>
                    <a:lnTo>
                      <a:pt x="1286785" y="697768"/>
                    </a:lnTo>
                    <a:lnTo>
                      <a:pt x="0" y="697768"/>
                    </a:lnTo>
                    <a:close/>
                  </a:path>
                </a:pathLst>
              </a:custGeom>
              <a:solidFill>
                <a:srgbClr val="CD572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4429866" y="1537751"/>
                <a:ext cx="713232" cy="713232"/>
              </a:xfrm>
              <a:prstGeom prst="ellipse">
                <a:avLst/>
              </a:prstGeom>
              <a:solidFill>
                <a:srgbClr val="B54923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Rectangle: Rounded Corners 40"/>
              <p:cNvSpPr/>
              <p:nvPr/>
            </p:nvSpPr>
            <p:spPr>
              <a:xfrm>
                <a:off x="5392123" y="5235904"/>
                <a:ext cx="713232" cy="712392"/>
              </a:xfrm>
              <a:prstGeom prst="roundRect">
                <a:avLst>
                  <a:gd name="adj" fmla="val 50000"/>
                </a:avLst>
              </a:prstGeom>
              <a:solidFill>
                <a:srgbClr val="93341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Rectangle: Rounded Corners 41"/>
              <p:cNvSpPr/>
              <p:nvPr/>
            </p:nvSpPr>
            <p:spPr>
              <a:xfrm>
                <a:off x="2170410" y="2732413"/>
                <a:ext cx="1353288" cy="599590"/>
              </a:xfrm>
              <a:prstGeom prst="roundRect">
                <a:avLst>
                  <a:gd name="adj" fmla="val 50000"/>
                </a:avLst>
              </a:prstGeom>
              <a:solidFill>
                <a:srgbClr val="CD572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2038403" y="3584282"/>
                <a:ext cx="573845" cy="573845"/>
              </a:xfrm>
              <a:prstGeom prst="ellipse">
                <a:avLst/>
              </a:prstGeom>
              <a:solidFill>
                <a:srgbClr val="B549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: Rounded Corners 43"/>
              <p:cNvSpPr/>
              <p:nvPr/>
            </p:nvSpPr>
            <p:spPr>
              <a:xfrm>
                <a:off x="586882" y="4615478"/>
                <a:ext cx="905690" cy="471581"/>
              </a:xfrm>
              <a:prstGeom prst="roundRect">
                <a:avLst>
                  <a:gd name="adj" fmla="val 50000"/>
                </a:avLst>
              </a:prstGeom>
              <a:solidFill>
                <a:srgbClr val="93341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: Rounded Corners 44"/>
              <p:cNvSpPr/>
              <p:nvPr/>
            </p:nvSpPr>
            <p:spPr>
              <a:xfrm>
                <a:off x="586882" y="948182"/>
                <a:ext cx="905690" cy="471581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2854443" y="2793959"/>
                <a:ext cx="476498" cy="47649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7" name="Freeform: Shape 26"/>
            <p:cNvSpPr/>
            <p:nvPr userDrawn="1"/>
          </p:nvSpPr>
          <p:spPr>
            <a:xfrm rot="16200000">
              <a:off x="11933699" y="5241215"/>
              <a:ext cx="294145" cy="222457"/>
            </a:xfrm>
            <a:custGeom>
              <a:avLst/>
              <a:gdLst>
                <a:gd name="connsiteX0" fmla="*/ 300180 w 600360"/>
                <a:gd name="connsiteY0" fmla="*/ 0 h 454042"/>
                <a:gd name="connsiteX1" fmla="*/ 600360 w 600360"/>
                <a:gd name="connsiteY1" fmla="*/ 300180 h 454042"/>
                <a:gd name="connsiteX2" fmla="*/ 576771 w 600360"/>
                <a:gd name="connsiteY2" fmla="*/ 417024 h 454042"/>
                <a:gd name="connsiteX3" fmla="*/ 556678 w 600360"/>
                <a:gd name="connsiteY3" fmla="*/ 454042 h 454042"/>
                <a:gd name="connsiteX4" fmla="*/ 43683 w 600360"/>
                <a:gd name="connsiteY4" fmla="*/ 454042 h 454042"/>
                <a:gd name="connsiteX5" fmla="*/ 23590 w 600360"/>
                <a:gd name="connsiteY5" fmla="*/ 417024 h 454042"/>
                <a:gd name="connsiteX6" fmla="*/ 0 w 600360"/>
                <a:gd name="connsiteY6" fmla="*/ 300180 h 454042"/>
                <a:gd name="connsiteX7" fmla="*/ 300180 w 600360"/>
                <a:gd name="connsiteY7" fmla="*/ 0 h 454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0360" h="454042">
                  <a:moveTo>
                    <a:pt x="300180" y="0"/>
                  </a:moveTo>
                  <a:cubicBezTo>
                    <a:pt x="465965" y="0"/>
                    <a:pt x="600360" y="134395"/>
                    <a:pt x="600360" y="300180"/>
                  </a:cubicBezTo>
                  <a:cubicBezTo>
                    <a:pt x="600360" y="341627"/>
                    <a:pt x="591961" y="381111"/>
                    <a:pt x="576771" y="417024"/>
                  </a:cubicBezTo>
                  <a:lnTo>
                    <a:pt x="556678" y="454042"/>
                  </a:lnTo>
                  <a:lnTo>
                    <a:pt x="43683" y="454042"/>
                  </a:lnTo>
                  <a:lnTo>
                    <a:pt x="23590" y="417024"/>
                  </a:lnTo>
                  <a:cubicBezTo>
                    <a:pt x="8400" y="381111"/>
                    <a:pt x="0" y="341627"/>
                    <a:pt x="0" y="300180"/>
                  </a:cubicBezTo>
                  <a:cubicBezTo>
                    <a:pt x="0" y="134395"/>
                    <a:pt x="134395" y="0"/>
                    <a:pt x="30018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8689352" cy="1325563"/>
          </a:xfrm>
        </p:spPr>
        <p:txBody>
          <a:bodyPr>
            <a:normAutofit/>
          </a:bodyPr>
          <a:lstStyle>
            <a:lvl1pPr>
              <a:defRPr sz="4800"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14406"/>
            <a:ext cx="2743200" cy="365125"/>
          </a:xfrm>
        </p:spPr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414406"/>
            <a:ext cx="4114800" cy="365125"/>
          </a:xfrm>
        </p:spPr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414406"/>
            <a:ext cx="2743200" cy="365125"/>
          </a:xfrm>
        </p:spPr>
        <p:txBody>
          <a:bodyPr/>
          <a:lstStyle/>
          <a:p>
            <a:fld id="{7CD08052-46D4-4451-BCD3-D01F8058DAE8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/>
          <p:nvPr userDrawn="1"/>
        </p:nvGrpSpPr>
        <p:grpSpPr>
          <a:xfrm>
            <a:off x="0" y="-878646"/>
            <a:ext cx="12192001" cy="685198"/>
            <a:chOff x="362858" y="-1997189"/>
            <a:chExt cx="12904561" cy="1803741"/>
          </a:xfrm>
        </p:grpSpPr>
        <p:sp>
          <p:nvSpPr>
            <p:cNvPr id="18" name="Rectangle 17"/>
            <p:cNvSpPr/>
            <p:nvPr userDrawn="1"/>
          </p:nvSpPr>
          <p:spPr>
            <a:xfrm>
              <a:off x="362858" y="-1997189"/>
              <a:ext cx="1913619" cy="1803741"/>
            </a:xfrm>
            <a:prstGeom prst="rect">
              <a:avLst/>
            </a:prstGeom>
            <a:solidFill>
              <a:srgbClr val="1E26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30/38/49</a:t>
              </a:r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2561046" y="-1997189"/>
              <a:ext cx="1913619" cy="1803741"/>
            </a:xfrm>
            <a:prstGeom prst="rect">
              <a:avLst/>
            </a:prstGeom>
            <a:solidFill>
              <a:srgbClr val="231F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35/31/32</a:t>
              </a:r>
            </a:p>
          </p:txBody>
        </p:sp>
        <p:sp>
          <p:nvSpPr>
            <p:cNvPr id="20" name="Rectangle 19"/>
            <p:cNvSpPr/>
            <p:nvPr userDrawn="1"/>
          </p:nvSpPr>
          <p:spPr>
            <a:xfrm>
              <a:off x="4759234" y="-1997189"/>
              <a:ext cx="1913619" cy="1803741"/>
            </a:xfrm>
            <a:prstGeom prst="rect">
              <a:avLst/>
            </a:prstGeom>
            <a:solidFill>
              <a:srgbClr val="E9DE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233/222/219</a:t>
              </a:r>
            </a:p>
          </p:txBody>
        </p:sp>
        <p:sp>
          <p:nvSpPr>
            <p:cNvPr id="21" name="Rectangle 20"/>
            <p:cNvSpPr/>
            <p:nvPr userDrawn="1"/>
          </p:nvSpPr>
          <p:spPr>
            <a:xfrm>
              <a:off x="6957422" y="-1997189"/>
              <a:ext cx="1913619" cy="1803741"/>
            </a:xfrm>
            <a:prstGeom prst="rect">
              <a:avLst/>
            </a:prstGeom>
            <a:solidFill>
              <a:srgbClr val="CD57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205/87/39</a:t>
              </a:r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9155610" y="-1997189"/>
              <a:ext cx="1913619" cy="1803741"/>
            </a:xfrm>
            <a:prstGeom prst="rect">
              <a:avLst/>
            </a:prstGeom>
            <a:solidFill>
              <a:srgbClr val="B549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181/73/35</a:t>
              </a:r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11353800" y="-1997189"/>
              <a:ext cx="1913619" cy="1803741"/>
            </a:xfrm>
            <a:prstGeom prst="rect">
              <a:avLst/>
            </a:prstGeom>
            <a:solidFill>
              <a:srgbClr val="9334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147/52/22</a:t>
              </a:r>
            </a:p>
          </p:txBody>
        </p:sp>
      </p:grpSp>
      <p:sp>
        <p:nvSpPr>
          <p:cNvPr id="24" name="Freeform: Shape 23"/>
          <p:cNvSpPr/>
          <p:nvPr userDrawn="1"/>
        </p:nvSpPr>
        <p:spPr>
          <a:xfrm>
            <a:off x="-1801780" y="-906971"/>
            <a:ext cx="1625203" cy="3495604"/>
          </a:xfrm>
          <a:custGeom>
            <a:avLst/>
            <a:gdLst>
              <a:gd name="connsiteX0" fmla="*/ 1064985 w 1625203"/>
              <a:gd name="connsiteY0" fmla="*/ 0 h 3495604"/>
              <a:gd name="connsiteX1" fmla="*/ 1564257 w 1625203"/>
              <a:gd name="connsiteY1" fmla="*/ 392072 h 3495604"/>
              <a:gd name="connsiteX2" fmla="*/ 1105616 w 1625203"/>
              <a:gd name="connsiteY2" fmla="*/ 985655 h 3495604"/>
              <a:gd name="connsiteX3" fmla="*/ 1091674 w 1625203"/>
              <a:gd name="connsiteY3" fmla="*/ 647426 h 3495604"/>
              <a:gd name="connsiteX4" fmla="*/ 318896 w 1625203"/>
              <a:gd name="connsiteY4" fmla="*/ 2143063 h 3495604"/>
              <a:gd name="connsiteX5" fmla="*/ 1625203 w 1625203"/>
              <a:gd name="connsiteY5" fmla="*/ 3204984 h 3495604"/>
              <a:gd name="connsiteX6" fmla="*/ 1625203 w 1625203"/>
              <a:gd name="connsiteY6" fmla="*/ 3495604 h 3495604"/>
              <a:gd name="connsiteX7" fmla="*/ 23964 w 1625203"/>
              <a:gd name="connsiteY7" fmla="*/ 2147716 h 3495604"/>
              <a:gd name="connsiteX8" fmla="*/ 1079003 w 1625203"/>
              <a:gd name="connsiteY8" fmla="*/ 340049 h 3495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25203" h="3495604">
                <a:moveTo>
                  <a:pt x="1064985" y="0"/>
                </a:moveTo>
                <a:lnTo>
                  <a:pt x="1564257" y="392072"/>
                </a:lnTo>
                <a:lnTo>
                  <a:pt x="1105616" y="985655"/>
                </a:lnTo>
                <a:lnTo>
                  <a:pt x="1091674" y="647426"/>
                </a:lnTo>
                <a:cubicBezTo>
                  <a:pt x="512429" y="900093"/>
                  <a:pt x="189843" y="1524426"/>
                  <a:pt x="318896" y="2143063"/>
                </a:cubicBezTo>
                <a:cubicBezTo>
                  <a:pt x="447949" y="2761699"/>
                  <a:pt x="993249" y="3204984"/>
                  <a:pt x="1625203" y="3204984"/>
                </a:cubicBezTo>
                <a:lnTo>
                  <a:pt x="1625203" y="3495604"/>
                </a:lnTo>
                <a:cubicBezTo>
                  <a:pt x="834651" y="3495604"/>
                  <a:pt x="158797" y="2926685"/>
                  <a:pt x="23964" y="2147716"/>
                </a:cubicBezTo>
                <a:cubicBezTo>
                  <a:pt x="-110869" y="1368747"/>
                  <a:pt x="334443" y="605764"/>
                  <a:pt x="1079003" y="340049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076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-Thank You">
    <p:bg>
      <p:bgPr>
        <a:solidFill>
          <a:srgbClr val="1E26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5564"/>
            <a:ext cx="9756200" cy="2852737"/>
          </a:xfrm>
        </p:spPr>
        <p:txBody>
          <a:bodyPr anchor="b">
            <a:normAutofit/>
          </a:bodyPr>
          <a:lstStyle>
            <a:lvl1pPr>
              <a:defRPr sz="96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076271"/>
            <a:ext cx="8525552" cy="790428"/>
          </a:xfrm>
        </p:spPr>
        <p:txBody>
          <a:bodyPr/>
          <a:lstStyle>
            <a:lvl1pPr marL="0" indent="0" algn="l">
              <a:buNone/>
              <a:defRPr sz="2400">
                <a:solidFill>
                  <a:srgbClr val="CD5727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542668" y="4776788"/>
            <a:ext cx="5994781" cy="1793875"/>
          </a:xfrm>
        </p:spPr>
        <p:txBody>
          <a:bodyPr anchor="b"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9300129" y="3328416"/>
            <a:ext cx="2891871" cy="3529584"/>
            <a:chOff x="9300129" y="3328416"/>
            <a:chExt cx="2891871" cy="3529584"/>
          </a:xfrm>
        </p:grpSpPr>
        <p:grpSp>
          <p:nvGrpSpPr>
            <p:cNvPr id="19" name="Group 18"/>
            <p:cNvGrpSpPr/>
            <p:nvPr userDrawn="1"/>
          </p:nvGrpSpPr>
          <p:grpSpPr>
            <a:xfrm rot="5400000" flipH="1" flipV="1">
              <a:off x="8981273" y="3647272"/>
              <a:ext cx="3529584" cy="2891871"/>
              <a:chOff x="0" y="948182"/>
              <a:chExt cx="7205100" cy="5909818"/>
            </a:xfrm>
          </p:grpSpPr>
          <p:sp>
            <p:nvSpPr>
              <p:cNvPr id="21" name="Freeform: Shape 20"/>
              <p:cNvSpPr/>
              <p:nvPr/>
            </p:nvSpPr>
            <p:spPr>
              <a:xfrm>
                <a:off x="0" y="1041400"/>
                <a:ext cx="7205100" cy="5816600"/>
              </a:xfrm>
              <a:custGeom>
                <a:avLst/>
                <a:gdLst>
                  <a:gd name="connsiteX0" fmla="*/ 0 w 7205100"/>
                  <a:gd name="connsiteY0" fmla="*/ 1395536 h 5785515"/>
                  <a:gd name="connsiteX1" fmla="*/ 1286785 w 7205100"/>
                  <a:gd name="connsiteY1" fmla="*/ 1395536 h 5785515"/>
                  <a:gd name="connsiteX2" fmla="*/ 1626992 w 7205100"/>
                  <a:gd name="connsiteY2" fmla="*/ 1395536 h 5785515"/>
                  <a:gd name="connsiteX3" fmla="*/ 1975876 w 7205100"/>
                  <a:gd name="connsiteY3" fmla="*/ 1744420 h 5785515"/>
                  <a:gd name="connsiteX4" fmla="*/ 1626992 w 7205100"/>
                  <a:gd name="connsiteY4" fmla="*/ 2093304 h 5785515"/>
                  <a:gd name="connsiteX5" fmla="*/ 1286785 w 7205100"/>
                  <a:gd name="connsiteY5" fmla="*/ 2093304 h 5785515"/>
                  <a:gd name="connsiteX6" fmla="*/ 1276896 w 7205100"/>
                  <a:gd name="connsiteY6" fmla="*/ 2093304 h 5785515"/>
                  <a:gd name="connsiteX7" fmla="*/ 928013 w 7205100"/>
                  <a:gd name="connsiteY7" fmla="*/ 2442188 h 5785515"/>
                  <a:gd name="connsiteX8" fmla="*/ 1276896 w 7205100"/>
                  <a:gd name="connsiteY8" fmla="*/ 2791072 h 5785515"/>
                  <a:gd name="connsiteX9" fmla="*/ 1286785 w 7205100"/>
                  <a:gd name="connsiteY9" fmla="*/ 2791072 h 5785515"/>
                  <a:gd name="connsiteX10" fmla="*/ 6856216 w 7205100"/>
                  <a:gd name="connsiteY10" fmla="*/ 2791072 h 5785515"/>
                  <a:gd name="connsiteX11" fmla="*/ 7205100 w 7205100"/>
                  <a:gd name="connsiteY11" fmla="*/ 3139956 h 5785515"/>
                  <a:gd name="connsiteX12" fmla="*/ 6856216 w 7205100"/>
                  <a:gd name="connsiteY12" fmla="*/ 3488840 h 5785515"/>
                  <a:gd name="connsiteX13" fmla="*/ 3444197 w 7205100"/>
                  <a:gd name="connsiteY13" fmla="*/ 3488840 h 5785515"/>
                  <a:gd name="connsiteX14" fmla="*/ 2324758 w 7205100"/>
                  <a:gd name="connsiteY14" fmla="*/ 3488840 h 5785515"/>
                  <a:gd name="connsiteX15" fmla="*/ 1975875 w 7205100"/>
                  <a:gd name="connsiteY15" fmla="*/ 3837724 h 5785515"/>
                  <a:gd name="connsiteX16" fmla="*/ 2324758 w 7205100"/>
                  <a:gd name="connsiteY16" fmla="*/ 4186608 h 5785515"/>
                  <a:gd name="connsiteX17" fmla="*/ 3444197 w 7205100"/>
                  <a:gd name="connsiteY17" fmla="*/ 4186608 h 5785515"/>
                  <a:gd name="connsiteX18" fmla="*/ 4884541 w 7205100"/>
                  <a:gd name="connsiteY18" fmla="*/ 4186608 h 5785515"/>
                  <a:gd name="connsiteX19" fmla="*/ 5233425 w 7205100"/>
                  <a:gd name="connsiteY19" fmla="*/ 4535492 h 5785515"/>
                  <a:gd name="connsiteX20" fmla="*/ 4884541 w 7205100"/>
                  <a:gd name="connsiteY20" fmla="*/ 4884376 h 5785515"/>
                  <a:gd name="connsiteX21" fmla="*/ 3444197 w 7205100"/>
                  <a:gd name="connsiteY21" fmla="*/ 4884376 h 5785515"/>
                  <a:gd name="connsiteX22" fmla="*/ 1430939 w 7205100"/>
                  <a:gd name="connsiteY22" fmla="*/ 4884376 h 5785515"/>
                  <a:gd name="connsiteX23" fmla="*/ 1082054 w 7205100"/>
                  <a:gd name="connsiteY23" fmla="*/ 5233260 h 5785515"/>
                  <a:gd name="connsiteX24" fmla="*/ 1430939 w 7205100"/>
                  <a:gd name="connsiteY24" fmla="*/ 5582144 h 5785515"/>
                  <a:gd name="connsiteX25" fmla="*/ 3444197 w 7205100"/>
                  <a:gd name="connsiteY25" fmla="*/ 5582144 h 5785515"/>
                  <a:gd name="connsiteX26" fmla="*/ 3617657 w 7205100"/>
                  <a:gd name="connsiteY26" fmla="*/ 5582144 h 5785515"/>
                  <a:gd name="connsiteX27" fmla="*/ 3906957 w 7205100"/>
                  <a:gd name="connsiteY27" fmla="*/ 5735964 h 5785515"/>
                  <a:gd name="connsiteX28" fmla="*/ 3933853 w 7205100"/>
                  <a:gd name="connsiteY28" fmla="*/ 5785515 h 5785515"/>
                  <a:gd name="connsiteX29" fmla="*/ 0 w 7205100"/>
                  <a:gd name="connsiteY29" fmla="*/ 5785515 h 5785515"/>
                  <a:gd name="connsiteX30" fmla="*/ 0 w 7205100"/>
                  <a:gd name="connsiteY30" fmla="*/ 0 h 5785515"/>
                  <a:gd name="connsiteX31" fmla="*/ 3237256 w 7205100"/>
                  <a:gd name="connsiteY31" fmla="*/ 0 h 5785515"/>
                  <a:gd name="connsiteX32" fmla="*/ 3729556 w 7205100"/>
                  <a:gd name="connsiteY32" fmla="*/ 0 h 5785515"/>
                  <a:gd name="connsiteX33" fmla="*/ 4078440 w 7205100"/>
                  <a:gd name="connsiteY33" fmla="*/ 348884 h 5785515"/>
                  <a:gd name="connsiteX34" fmla="*/ 3729556 w 7205100"/>
                  <a:gd name="connsiteY34" fmla="*/ 697768 h 5785515"/>
                  <a:gd name="connsiteX35" fmla="*/ 3237256 w 7205100"/>
                  <a:gd name="connsiteY35" fmla="*/ 697768 h 5785515"/>
                  <a:gd name="connsiteX36" fmla="*/ 1286785 w 7205100"/>
                  <a:gd name="connsiteY36" fmla="*/ 697768 h 5785515"/>
                  <a:gd name="connsiteX37" fmla="*/ 0 w 7205100"/>
                  <a:gd name="connsiteY37" fmla="*/ 697768 h 57855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7205100" h="5785515">
                    <a:moveTo>
                      <a:pt x="0" y="1395536"/>
                    </a:moveTo>
                    <a:lnTo>
                      <a:pt x="1286785" y="1395536"/>
                    </a:lnTo>
                    <a:lnTo>
                      <a:pt x="1626992" y="1395536"/>
                    </a:lnTo>
                    <a:cubicBezTo>
                      <a:pt x="1819675" y="1395536"/>
                      <a:pt x="1975876" y="1551737"/>
                      <a:pt x="1975876" y="1744420"/>
                    </a:cubicBezTo>
                    <a:cubicBezTo>
                      <a:pt x="1975876" y="1937103"/>
                      <a:pt x="1819675" y="2093304"/>
                      <a:pt x="1626992" y="2093304"/>
                    </a:cubicBezTo>
                    <a:lnTo>
                      <a:pt x="1286785" y="2093304"/>
                    </a:lnTo>
                    <a:lnTo>
                      <a:pt x="1276896" y="2093304"/>
                    </a:lnTo>
                    <a:cubicBezTo>
                      <a:pt x="1084214" y="2093304"/>
                      <a:pt x="928013" y="2249505"/>
                      <a:pt x="928013" y="2442188"/>
                    </a:cubicBezTo>
                    <a:cubicBezTo>
                      <a:pt x="928013" y="2634871"/>
                      <a:pt x="1084214" y="2791072"/>
                      <a:pt x="1276896" y="2791072"/>
                    </a:cubicBezTo>
                    <a:lnTo>
                      <a:pt x="1286785" y="2791072"/>
                    </a:lnTo>
                    <a:lnTo>
                      <a:pt x="6856216" y="2791072"/>
                    </a:lnTo>
                    <a:cubicBezTo>
                      <a:pt x="7048899" y="2791072"/>
                      <a:pt x="7205100" y="2947273"/>
                      <a:pt x="7205100" y="3139956"/>
                    </a:cubicBezTo>
                    <a:cubicBezTo>
                      <a:pt x="7205100" y="3332639"/>
                      <a:pt x="7048899" y="3488840"/>
                      <a:pt x="6856216" y="3488840"/>
                    </a:cubicBezTo>
                    <a:lnTo>
                      <a:pt x="3444197" y="3488840"/>
                    </a:lnTo>
                    <a:lnTo>
                      <a:pt x="2324758" y="3488840"/>
                    </a:lnTo>
                    <a:cubicBezTo>
                      <a:pt x="2132075" y="3488840"/>
                      <a:pt x="1975875" y="3645041"/>
                      <a:pt x="1975875" y="3837724"/>
                    </a:cubicBezTo>
                    <a:cubicBezTo>
                      <a:pt x="1975875" y="4030407"/>
                      <a:pt x="2132075" y="4186608"/>
                      <a:pt x="2324758" y="4186608"/>
                    </a:cubicBezTo>
                    <a:lnTo>
                      <a:pt x="3444197" y="4186608"/>
                    </a:lnTo>
                    <a:lnTo>
                      <a:pt x="4884541" y="4186608"/>
                    </a:lnTo>
                    <a:cubicBezTo>
                      <a:pt x="5077224" y="4186608"/>
                      <a:pt x="5233425" y="4342809"/>
                      <a:pt x="5233425" y="4535492"/>
                    </a:cubicBezTo>
                    <a:cubicBezTo>
                      <a:pt x="5233425" y="4728175"/>
                      <a:pt x="5077224" y="4884376"/>
                      <a:pt x="4884541" y="4884376"/>
                    </a:cubicBezTo>
                    <a:lnTo>
                      <a:pt x="3444197" y="4884376"/>
                    </a:lnTo>
                    <a:lnTo>
                      <a:pt x="1430939" y="4884376"/>
                    </a:lnTo>
                    <a:cubicBezTo>
                      <a:pt x="1238256" y="4884376"/>
                      <a:pt x="1082054" y="5040577"/>
                      <a:pt x="1082054" y="5233260"/>
                    </a:cubicBezTo>
                    <a:cubicBezTo>
                      <a:pt x="1082054" y="5425943"/>
                      <a:pt x="1238256" y="5582144"/>
                      <a:pt x="1430939" y="5582144"/>
                    </a:cubicBezTo>
                    <a:lnTo>
                      <a:pt x="3444197" y="5582144"/>
                    </a:lnTo>
                    <a:lnTo>
                      <a:pt x="3617657" y="5582144"/>
                    </a:lnTo>
                    <a:cubicBezTo>
                      <a:pt x="3738084" y="5582144"/>
                      <a:pt x="3844260" y="5643160"/>
                      <a:pt x="3906957" y="5735964"/>
                    </a:cubicBezTo>
                    <a:lnTo>
                      <a:pt x="3933853" y="5785515"/>
                    </a:lnTo>
                    <a:lnTo>
                      <a:pt x="0" y="5785515"/>
                    </a:lnTo>
                    <a:close/>
                    <a:moveTo>
                      <a:pt x="0" y="0"/>
                    </a:moveTo>
                    <a:lnTo>
                      <a:pt x="3237256" y="0"/>
                    </a:lnTo>
                    <a:lnTo>
                      <a:pt x="3729556" y="0"/>
                    </a:lnTo>
                    <a:cubicBezTo>
                      <a:pt x="3922239" y="0"/>
                      <a:pt x="4078440" y="156201"/>
                      <a:pt x="4078440" y="348884"/>
                    </a:cubicBezTo>
                    <a:cubicBezTo>
                      <a:pt x="4078440" y="541567"/>
                      <a:pt x="3922239" y="697768"/>
                      <a:pt x="3729556" y="697768"/>
                    </a:cubicBezTo>
                    <a:lnTo>
                      <a:pt x="3237256" y="697768"/>
                    </a:lnTo>
                    <a:lnTo>
                      <a:pt x="1286785" y="697768"/>
                    </a:lnTo>
                    <a:lnTo>
                      <a:pt x="0" y="697768"/>
                    </a:lnTo>
                    <a:close/>
                  </a:path>
                </a:pathLst>
              </a:custGeom>
              <a:solidFill>
                <a:srgbClr val="CD572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4429866" y="1537751"/>
                <a:ext cx="713232" cy="713232"/>
              </a:xfrm>
              <a:prstGeom prst="ellipse">
                <a:avLst/>
              </a:prstGeom>
              <a:solidFill>
                <a:srgbClr val="B54923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Rectangle: Rounded Corners 22"/>
              <p:cNvSpPr/>
              <p:nvPr/>
            </p:nvSpPr>
            <p:spPr>
              <a:xfrm>
                <a:off x="5392123" y="5235904"/>
                <a:ext cx="713232" cy="712392"/>
              </a:xfrm>
              <a:prstGeom prst="roundRect">
                <a:avLst>
                  <a:gd name="adj" fmla="val 50000"/>
                </a:avLst>
              </a:prstGeom>
              <a:solidFill>
                <a:srgbClr val="93341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Rectangle: Rounded Corners 23"/>
              <p:cNvSpPr/>
              <p:nvPr/>
            </p:nvSpPr>
            <p:spPr>
              <a:xfrm>
                <a:off x="2170410" y="2732413"/>
                <a:ext cx="1353288" cy="599590"/>
              </a:xfrm>
              <a:prstGeom prst="roundRect">
                <a:avLst>
                  <a:gd name="adj" fmla="val 50000"/>
                </a:avLst>
              </a:prstGeom>
              <a:solidFill>
                <a:srgbClr val="CD572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2038403" y="3584282"/>
                <a:ext cx="573845" cy="573845"/>
              </a:xfrm>
              <a:prstGeom prst="ellipse">
                <a:avLst/>
              </a:prstGeom>
              <a:solidFill>
                <a:srgbClr val="B549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: Rounded Corners 25"/>
              <p:cNvSpPr/>
              <p:nvPr/>
            </p:nvSpPr>
            <p:spPr>
              <a:xfrm>
                <a:off x="586882" y="4615478"/>
                <a:ext cx="905690" cy="471581"/>
              </a:xfrm>
              <a:prstGeom prst="roundRect">
                <a:avLst>
                  <a:gd name="adj" fmla="val 50000"/>
                </a:avLst>
              </a:prstGeom>
              <a:solidFill>
                <a:srgbClr val="93341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: Rounded Corners 26"/>
              <p:cNvSpPr/>
              <p:nvPr/>
            </p:nvSpPr>
            <p:spPr>
              <a:xfrm>
                <a:off x="586882" y="948182"/>
                <a:ext cx="905690" cy="471581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2854443" y="2793959"/>
                <a:ext cx="476498" cy="47649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" name="Freeform: Shape 19"/>
            <p:cNvSpPr/>
            <p:nvPr userDrawn="1"/>
          </p:nvSpPr>
          <p:spPr>
            <a:xfrm rot="16200000">
              <a:off x="11933699" y="5241215"/>
              <a:ext cx="294145" cy="222457"/>
            </a:xfrm>
            <a:custGeom>
              <a:avLst/>
              <a:gdLst>
                <a:gd name="connsiteX0" fmla="*/ 300180 w 600360"/>
                <a:gd name="connsiteY0" fmla="*/ 0 h 454042"/>
                <a:gd name="connsiteX1" fmla="*/ 600360 w 600360"/>
                <a:gd name="connsiteY1" fmla="*/ 300180 h 454042"/>
                <a:gd name="connsiteX2" fmla="*/ 576771 w 600360"/>
                <a:gd name="connsiteY2" fmla="*/ 417024 h 454042"/>
                <a:gd name="connsiteX3" fmla="*/ 556678 w 600360"/>
                <a:gd name="connsiteY3" fmla="*/ 454042 h 454042"/>
                <a:gd name="connsiteX4" fmla="*/ 43683 w 600360"/>
                <a:gd name="connsiteY4" fmla="*/ 454042 h 454042"/>
                <a:gd name="connsiteX5" fmla="*/ 23590 w 600360"/>
                <a:gd name="connsiteY5" fmla="*/ 417024 h 454042"/>
                <a:gd name="connsiteX6" fmla="*/ 0 w 600360"/>
                <a:gd name="connsiteY6" fmla="*/ 300180 h 454042"/>
                <a:gd name="connsiteX7" fmla="*/ 300180 w 600360"/>
                <a:gd name="connsiteY7" fmla="*/ 0 h 454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0360" h="454042">
                  <a:moveTo>
                    <a:pt x="300180" y="0"/>
                  </a:moveTo>
                  <a:cubicBezTo>
                    <a:pt x="465965" y="0"/>
                    <a:pt x="600360" y="134395"/>
                    <a:pt x="600360" y="300180"/>
                  </a:cubicBezTo>
                  <a:cubicBezTo>
                    <a:pt x="600360" y="341627"/>
                    <a:pt x="591961" y="381111"/>
                    <a:pt x="576771" y="417024"/>
                  </a:cubicBezTo>
                  <a:lnTo>
                    <a:pt x="556678" y="454042"/>
                  </a:lnTo>
                  <a:lnTo>
                    <a:pt x="43683" y="454042"/>
                  </a:lnTo>
                  <a:lnTo>
                    <a:pt x="23590" y="417024"/>
                  </a:lnTo>
                  <a:cubicBezTo>
                    <a:pt x="8400" y="381111"/>
                    <a:pt x="0" y="341627"/>
                    <a:pt x="0" y="300180"/>
                  </a:cubicBezTo>
                  <a:cubicBezTo>
                    <a:pt x="0" y="134395"/>
                    <a:pt x="134395" y="0"/>
                    <a:pt x="30018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64160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11096512" y="5774480"/>
            <a:ext cx="1095488" cy="108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810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-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14406"/>
            <a:ext cx="2743200" cy="365125"/>
          </a:xfrm>
        </p:spPr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414406"/>
            <a:ext cx="4114800" cy="365125"/>
          </a:xfrm>
        </p:spPr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414406"/>
            <a:ext cx="2743200" cy="365125"/>
          </a:xfrm>
        </p:spPr>
        <p:txBody>
          <a:bodyPr/>
          <a:lstStyle/>
          <a:p>
            <a:fld id="{7CD08052-46D4-4451-BCD3-D01F8058DAE8}" type="slidenum">
              <a:rPr lang="en-US" smtClean="0"/>
              <a:t>‹#›</a:t>
            </a:fld>
            <a:endParaRPr lang="en-US"/>
          </a:p>
        </p:txBody>
      </p:sp>
      <p:grpSp>
        <p:nvGrpSpPr>
          <p:cNvPr id="48" name="Group 47"/>
          <p:cNvGrpSpPr/>
          <p:nvPr userDrawn="1"/>
        </p:nvGrpSpPr>
        <p:grpSpPr>
          <a:xfrm rot="5400000" flipV="1">
            <a:off x="8981272" y="318857"/>
            <a:ext cx="3529584" cy="2891871"/>
            <a:chOff x="0" y="948182"/>
            <a:chExt cx="7205100" cy="5909818"/>
          </a:xfrm>
        </p:grpSpPr>
        <p:sp>
          <p:nvSpPr>
            <p:cNvPr id="49" name="Freeform: Shape 48"/>
            <p:cNvSpPr/>
            <p:nvPr/>
          </p:nvSpPr>
          <p:spPr>
            <a:xfrm>
              <a:off x="0" y="1041400"/>
              <a:ext cx="7205100" cy="5816600"/>
            </a:xfrm>
            <a:custGeom>
              <a:avLst/>
              <a:gdLst>
                <a:gd name="connsiteX0" fmla="*/ 0 w 7205100"/>
                <a:gd name="connsiteY0" fmla="*/ 1395536 h 5785515"/>
                <a:gd name="connsiteX1" fmla="*/ 1286785 w 7205100"/>
                <a:gd name="connsiteY1" fmla="*/ 1395536 h 5785515"/>
                <a:gd name="connsiteX2" fmla="*/ 1626992 w 7205100"/>
                <a:gd name="connsiteY2" fmla="*/ 1395536 h 5785515"/>
                <a:gd name="connsiteX3" fmla="*/ 1975876 w 7205100"/>
                <a:gd name="connsiteY3" fmla="*/ 1744420 h 5785515"/>
                <a:gd name="connsiteX4" fmla="*/ 1626992 w 7205100"/>
                <a:gd name="connsiteY4" fmla="*/ 2093304 h 5785515"/>
                <a:gd name="connsiteX5" fmla="*/ 1286785 w 7205100"/>
                <a:gd name="connsiteY5" fmla="*/ 2093304 h 5785515"/>
                <a:gd name="connsiteX6" fmla="*/ 1276896 w 7205100"/>
                <a:gd name="connsiteY6" fmla="*/ 2093304 h 5785515"/>
                <a:gd name="connsiteX7" fmla="*/ 928013 w 7205100"/>
                <a:gd name="connsiteY7" fmla="*/ 2442188 h 5785515"/>
                <a:gd name="connsiteX8" fmla="*/ 1276896 w 7205100"/>
                <a:gd name="connsiteY8" fmla="*/ 2791072 h 5785515"/>
                <a:gd name="connsiteX9" fmla="*/ 1286785 w 7205100"/>
                <a:gd name="connsiteY9" fmla="*/ 2791072 h 5785515"/>
                <a:gd name="connsiteX10" fmla="*/ 6856216 w 7205100"/>
                <a:gd name="connsiteY10" fmla="*/ 2791072 h 5785515"/>
                <a:gd name="connsiteX11" fmla="*/ 7205100 w 7205100"/>
                <a:gd name="connsiteY11" fmla="*/ 3139956 h 5785515"/>
                <a:gd name="connsiteX12" fmla="*/ 6856216 w 7205100"/>
                <a:gd name="connsiteY12" fmla="*/ 3488840 h 5785515"/>
                <a:gd name="connsiteX13" fmla="*/ 3444197 w 7205100"/>
                <a:gd name="connsiteY13" fmla="*/ 3488840 h 5785515"/>
                <a:gd name="connsiteX14" fmla="*/ 2324758 w 7205100"/>
                <a:gd name="connsiteY14" fmla="*/ 3488840 h 5785515"/>
                <a:gd name="connsiteX15" fmla="*/ 1975875 w 7205100"/>
                <a:gd name="connsiteY15" fmla="*/ 3837724 h 5785515"/>
                <a:gd name="connsiteX16" fmla="*/ 2324758 w 7205100"/>
                <a:gd name="connsiteY16" fmla="*/ 4186608 h 5785515"/>
                <a:gd name="connsiteX17" fmla="*/ 3444197 w 7205100"/>
                <a:gd name="connsiteY17" fmla="*/ 4186608 h 5785515"/>
                <a:gd name="connsiteX18" fmla="*/ 4884541 w 7205100"/>
                <a:gd name="connsiteY18" fmla="*/ 4186608 h 5785515"/>
                <a:gd name="connsiteX19" fmla="*/ 5233425 w 7205100"/>
                <a:gd name="connsiteY19" fmla="*/ 4535492 h 5785515"/>
                <a:gd name="connsiteX20" fmla="*/ 4884541 w 7205100"/>
                <a:gd name="connsiteY20" fmla="*/ 4884376 h 5785515"/>
                <a:gd name="connsiteX21" fmla="*/ 3444197 w 7205100"/>
                <a:gd name="connsiteY21" fmla="*/ 4884376 h 5785515"/>
                <a:gd name="connsiteX22" fmla="*/ 1430939 w 7205100"/>
                <a:gd name="connsiteY22" fmla="*/ 4884376 h 5785515"/>
                <a:gd name="connsiteX23" fmla="*/ 1082054 w 7205100"/>
                <a:gd name="connsiteY23" fmla="*/ 5233260 h 5785515"/>
                <a:gd name="connsiteX24" fmla="*/ 1430939 w 7205100"/>
                <a:gd name="connsiteY24" fmla="*/ 5582144 h 5785515"/>
                <a:gd name="connsiteX25" fmla="*/ 3444197 w 7205100"/>
                <a:gd name="connsiteY25" fmla="*/ 5582144 h 5785515"/>
                <a:gd name="connsiteX26" fmla="*/ 3617657 w 7205100"/>
                <a:gd name="connsiteY26" fmla="*/ 5582144 h 5785515"/>
                <a:gd name="connsiteX27" fmla="*/ 3906957 w 7205100"/>
                <a:gd name="connsiteY27" fmla="*/ 5735964 h 5785515"/>
                <a:gd name="connsiteX28" fmla="*/ 3933853 w 7205100"/>
                <a:gd name="connsiteY28" fmla="*/ 5785515 h 5785515"/>
                <a:gd name="connsiteX29" fmla="*/ 0 w 7205100"/>
                <a:gd name="connsiteY29" fmla="*/ 5785515 h 5785515"/>
                <a:gd name="connsiteX30" fmla="*/ 0 w 7205100"/>
                <a:gd name="connsiteY30" fmla="*/ 0 h 5785515"/>
                <a:gd name="connsiteX31" fmla="*/ 3237256 w 7205100"/>
                <a:gd name="connsiteY31" fmla="*/ 0 h 5785515"/>
                <a:gd name="connsiteX32" fmla="*/ 3729556 w 7205100"/>
                <a:gd name="connsiteY32" fmla="*/ 0 h 5785515"/>
                <a:gd name="connsiteX33" fmla="*/ 4078440 w 7205100"/>
                <a:gd name="connsiteY33" fmla="*/ 348884 h 5785515"/>
                <a:gd name="connsiteX34" fmla="*/ 3729556 w 7205100"/>
                <a:gd name="connsiteY34" fmla="*/ 697768 h 5785515"/>
                <a:gd name="connsiteX35" fmla="*/ 3237256 w 7205100"/>
                <a:gd name="connsiteY35" fmla="*/ 697768 h 5785515"/>
                <a:gd name="connsiteX36" fmla="*/ 1286785 w 7205100"/>
                <a:gd name="connsiteY36" fmla="*/ 697768 h 5785515"/>
                <a:gd name="connsiteX37" fmla="*/ 0 w 7205100"/>
                <a:gd name="connsiteY37" fmla="*/ 697768 h 5785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7205100" h="5785515">
                  <a:moveTo>
                    <a:pt x="0" y="1395536"/>
                  </a:moveTo>
                  <a:lnTo>
                    <a:pt x="1286785" y="1395536"/>
                  </a:lnTo>
                  <a:lnTo>
                    <a:pt x="1626992" y="1395536"/>
                  </a:lnTo>
                  <a:cubicBezTo>
                    <a:pt x="1819675" y="1395536"/>
                    <a:pt x="1975876" y="1551737"/>
                    <a:pt x="1975876" y="1744420"/>
                  </a:cubicBezTo>
                  <a:cubicBezTo>
                    <a:pt x="1975876" y="1937103"/>
                    <a:pt x="1819675" y="2093304"/>
                    <a:pt x="1626992" y="2093304"/>
                  </a:cubicBezTo>
                  <a:lnTo>
                    <a:pt x="1286785" y="2093304"/>
                  </a:lnTo>
                  <a:lnTo>
                    <a:pt x="1276896" y="2093304"/>
                  </a:lnTo>
                  <a:cubicBezTo>
                    <a:pt x="1084214" y="2093304"/>
                    <a:pt x="928013" y="2249505"/>
                    <a:pt x="928013" y="2442188"/>
                  </a:cubicBezTo>
                  <a:cubicBezTo>
                    <a:pt x="928013" y="2634871"/>
                    <a:pt x="1084214" y="2791072"/>
                    <a:pt x="1276896" y="2791072"/>
                  </a:cubicBezTo>
                  <a:lnTo>
                    <a:pt x="1286785" y="2791072"/>
                  </a:lnTo>
                  <a:lnTo>
                    <a:pt x="6856216" y="2791072"/>
                  </a:lnTo>
                  <a:cubicBezTo>
                    <a:pt x="7048899" y="2791072"/>
                    <a:pt x="7205100" y="2947273"/>
                    <a:pt x="7205100" y="3139956"/>
                  </a:cubicBezTo>
                  <a:cubicBezTo>
                    <a:pt x="7205100" y="3332639"/>
                    <a:pt x="7048899" y="3488840"/>
                    <a:pt x="6856216" y="3488840"/>
                  </a:cubicBezTo>
                  <a:lnTo>
                    <a:pt x="3444197" y="3488840"/>
                  </a:lnTo>
                  <a:lnTo>
                    <a:pt x="2324758" y="3488840"/>
                  </a:lnTo>
                  <a:cubicBezTo>
                    <a:pt x="2132075" y="3488840"/>
                    <a:pt x="1975875" y="3645041"/>
                    <a:pt x="1975875" y="3837724"/>
                  </a:cubicBezTo>
                  <a:cubicBezTo>
                    <a:pt x="1975875" y="4030407"/>
                    <a:pt x="2132075" y="4186608"/>
                    <a:pt x="2324758" y="4186608"/>
                  </a:cubicBezTo>
                  <a:lnTo>
                    <a:pt x="3444197" y="4186608"/>
                  </a:lnTo>
                  <a:lnTo>
                    <a:pt x="4884541" y="4186608"/>
                  </a:lnTo>
                  <a:cubicBezTo>
                    <a:pt x="5077224" y="4186608"/>
                    <a:pt x="5233425" y="4342809"/>
                    <a:pt x="5233425" y="4535492"/>
                  </a:cubicBezTo>
                  <a:cubicBezTo>
                    <a:pt x="5233425" y="4728175"/>
                    <a:pt x="5077224" y="4884376"/>
                    <a:pt x="4884541" y="4884376"/>
                  </a:cubicBezTo>
                  <a:lnTo>
                    <a:pt x="3444197" y="4884376"/>
                  </a:lnTo>
                  <a:lnTo>
                    <a:pt x="1430939" y="4884376"/>
                  </a:lnTo>
                  <a:cubicBezTo>
                    <a:pt x="1238256" y="4884376"/>
                    <a:pt x="1082054" y="5040577"/>
                    <a:pt x="1082054" y="5233260"/>
                  </a:cubicBezTo>
                  <a:cubicBezTo>
                    <a:pt x="1082054" y="5425943"/>
                    <a:pt x="1238256" y="5582144"/>
                    <a:pt x="1430939" y="5582144"/>
                  </a:cubicBezTo>
                  <a:lnTo>
                    <a:pt x="3444197" y="5582144"/>
                  </a:lnTo>
                  <a:lnTo>
                    <a:pt x="3617657" y="5582144"/>
                  </a:lnTo>
                  <a:cubicBezTo>
                    <a:pt x="3738084" y="5582144"/>
                    <a:pt x="3844260" y="5643160"/>
                    <a:pt x="3906957" y="5735964"/>
                  </a:cubicBezTo>
                  <a:lnTo>
                    <a:pt x="3933853" y="5785515"/>
                  </a:lnTo>
                  <a:lnTo>
                    <a:pt x="0" y="5785515"/>
                  </a:lnTo>
                  <a:close/>
                  <a:moveTo>
                    <a:pt x="0" y="0"/>
                  </a:moveTo>
                  <a:lnTo>
                    <a:pt x="3237256" y="0"/>
                  </a:lnTo>
                  <a:lnTo>
                    <a:pt x="3729556" y="0"/>
                  </a:lnTo>
                  <a:cubicBezTo>
                    <a:pt x="3922239" y="0"/>
                    <a:pt x="4078440" y="156201"/>
                    <a:pt x="4078440" y="348884"/>
                  </a:cubicBezTo>
                  <a:cubicBezTo>
                    <a:pt x="4078440" y="541567"/>
                    <a:pt x="3922239" y="697768"/>
                    <a:pt x="3729556" y="697768"/>
                  </a:cubicBezTo>
                  <a:lnTo>
                    <a:pt x="3237256" y="697768"/>
                  </a:lnTo>
                  <a:lnTo>
                    <a:pt x="1286785" y="697768"/>
                  </a:lnTo>
                  <a:lnTo>
                    <a:pt x="0" y="697768"/>
                  </a:lnTo>
                  <a:close/>
                </a:path>
              </a:pathLst>
            </a:custGeom>
            <a:solidFill>
              <a:srgbClr val="CD572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1" name="Oval 50"/>
            <p:cNvSpPr/>
            <p:nvPr/>
          </p:nvSpPr>
          <p:spPr>
            <a:xfrm>
              <a:off x="4429866" y="1537751"/>
              <a:ext cx="713232" cy="713232"/>
            </a:xfrm>
            <a:prstGeom prst="ellipse">
              <a:avLst/>
            </a:prstGeom>
            <a:solidFill>
              <a:srgbClr val="B5492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2" name="Rectangle: Rounded Corners 51"/>
            <p:cNvSpPr/>
            <p:nvPr/>
          </p:nvSpPr>
          <p:spPr>
            <a:xfrm>
              <a:off x="5392123" y="5235904"/>
              <a:ext cx="713232" cy="712392"/>
            </a:xfrm>
            <a:prstGeom prst="roundRect">
              <a:avLst>
                <a:gd name="adj" fmla="val 50000"/>
              </a:avLst>
            </a:prstGeom>
            <a:solidFill>
              <a:srgbClr val="93341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3" name="Rectangle: Rounded Corners 52"/>
            <p:cNvSpPr/>
            <p:nvPr/>
          </p:nvSpPr>
          <p:spPr>
            <a:xfrm>
              <a:off x="2170410" y="2732413"/>
              <a:ext cx="1353288" cy="599590"/>
            </a:xfrm>
            <a:prstGeom prst="roundRect">
              <a:avLst>
                <a:gd name="adj" fmla="val 50000"/>
              </a:avLst>
            </a:prstGeom>
            <a:solidFill>
              <a:srgbClr val="CD572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4" name="Oval 53"/>
            <p:cNvSpPr/>
            <p:nvPr/>
          </p:nvSpPr>
          <p:spPr>
            <a:xfrm>
              <a:off x="2038403" y="3584282"/>
              <a:ext cx="573845" cy="573845"/>
            </a:xfrm>
            <a:prstGeom prst="ellipse">
              <a:avLst/>
            </a:prstGeom>
            <a:solidFill>
              <a:srgbClr val="B549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: Rounded Corners 54"/>
            <p:cNvSpPr/>
            <p:nvPr/>
          </p:nvSpPr>
          <p:spPr>
            <a:xfrm>
              <a:off x="586882" y="4615478"/>
              <a:ext cx="905690" cy="471581"/>
            </a:xfrm>
            <a:prstGeom prst="roundRect">
              <a:avLst>
                <a:gd name="adj" fmla="val 50000"/>
              </a:avLst>
            </a:prstGeom>
            <a:solidFill>
              <a:srgbClr val="9334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: Rounded Corners 55"/>
            <p:cNvSpPr/>
            <p:nvPr/>
          </p:nvSpPr>
          <p:spPr>
            <a:xfrm>
              <a:off x="586882" y="948182"/>
              <a:ext cx="905690" cy="47158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2854443" y="2793959"/>
              <a:ext cx="476498" cy="4764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8689352" cy="1325563"/>
          </a:xfrm>
        </p:spPr>
        <p:txBody>
          <a:bodyPr>
            <a:normAutofit/>
          </a:bodyPr>
          <a:lstStyle>
            <a:lvl1pPr>
              <a:defRPr sz="4800"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161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03-Transition #1">
    <p:bg>
      <p:bgPr>
        <a:solidFill>
          <a:srgbClr val="1E26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7721447" y="0"/>
            <a:ext cx="4470553" cy="5279923"/>
            <a:chOff x="-3062669" y="0"/>
            <a:chExt cx="4470553" cy="5279923"/>
          </a:xfrm>
        </p:grpSpPr>
        <p:sp>
          <p:nvSpPr>
            <p:cNvPr id="22" name="Freeform: Shape 21"/>
            <p:cNvSpPr/>
            <p:nvPr/>
          </p:nvSpPr>
          <p:spPr>
            <a:xfrm rot="5400000" flipV="1">
              <a:off x="-3363291" y="508749"/>
              <a:ext cx="5279923" cy="4262425"/>
            </a:xfrm>
            <a:custGeom>
              <a:avLst/>
              <a:gdLst>
                <a:gd name="connsiteX0" fmla="*/ 0 w 7205100"/>
                <a:gd name="connsiteY0" fmla="*/ 1395536 h 5785515"/>
                <a:gd name="connsiteX1" fmla="*/ 1286785 w 7205100"/>
                <a:gd name="connsiteY1" fmla="*/ 1395536 h 5785515"/>
                <a:gd name="connsiteX2" fmla="*/ 1626992 w 7205100"/>
                <a:gd name="connsiteY2" fmla="*/ 1395536 h 5785515"/>
                <a:gd name="connsiteX3" fmla="*/ 1975876 w 7205100"/>
                <a:gd name="connsiteY3" fmla="*/ 1744420 h 5785515"/>
                <a:gd name="connsiteX4" fmla="*/ 1626992 w 7205100"/>
                <a:gd name="connsiteY4" fmla="*/ 2093304 h 5785515"/>
                <a:gd name="connsiteX5" fmla="*/ 1286785 w 7205100"/>
                <a:gd name="connsiteY5" fmla="*/ 2093304 h 5785515"/>
                <a:gd name="connsiteX6" fmla="*/ 1276896 w 7205100"/>
                <a:gd name="connsiteY6" fmla="*/ 2093304 h 5785515"/>
                <a:gd name="connsiteX7" fmla="*/ 928013 w 7205100"/>
                <a:gd name="connsiteY7" fmla="*/ 2442188 h 5785515"/>
                <a:gd name="connsiteX8" fmla="*/ 1276896 w 7205100"/>
                <a:gd name="connsiteY8" fmla="*/ 2791072 h 5785515"/>
                <a:gd name="connsiteX9" fmla="*/ 1286785 w 7205100"/>
                <a:gd name="connsiteY9" fmla="*/ 2791072 h 5785515"/>
                <a:gd name="connsiteX10" fmla="*/ 6856216 w 7205100"/>
                <a:gd name="connsiteY10" fmla="*/ 2791072 h 5785515"/>
                <a:gd name="connsiteX11" fmla="*/ 7205100 w 7205100"/>
                <a:gd name="connsiteY11" fmla="*/ 3139956 h 5785515"/>
                <a:gd name="connsiteX12" fmla="*/ 6856216 w 7205100"/>
                <a:gd name="connsiteY12" fmla="*/ 3488840 h 5785515"/>
                <a:gd name="connsiteX13" fmla="*/ 3444197 w 7205100"/>
                <a:gd name="connsiteY13" fmla="*/ 3488840 h 5785515"/>
                <a:gd name="connsiteX14" fmla="*/ 2324758 w 7205100"/>
                <a:gd name="connsiteY14" fmla="*/ 3488840 h 5785515"/>
                <a:gd name="connsiteX15" fmla="*/ 1975875 w 7205100"/>
                <a:gd name="connsiteY15" fmla="*/ 3837724 h 5785515"/>
                <a:gd name="connsiteX16" fmla="*/ 2324758 w 7205100"/>
                <a:gd name="connsiteY16" fmla="*/ 4186608 h 5785515"/>
                <a:gd name="connsiteX17" fmla="*/ 3444197 w 7205100"/>
                <a:gd name="connsiteY17" fmla="*/ 4186608 h 5785515"/>
                <a:gd name="connsiteX18" fmla="*/ 4884541 w 7205100"/>
                <a:gd name="connsiteY18" fmla="*/ 4186608 h 5785515"/>
                <a:gd name="connsiteX19" fmla="*/ 5233425 w 7205100"/>
                <a:gd name="connsiteY19" fmla="*/ 4535492 h 5785515"/>
                <a:gd name="connsiteX20" fmla="*/ 4884541 w 7205100"/>
                <a:gd name="connsiteY20" fmla="*/ 4884376 h 5785515"/>
                <a:gd name="connsiteX21" fmla="*/ 3444197 w 7205100"/>
                <a:gd name="connsiteY21" fmla="*/ 4884376 h 5785515"/>
                <a:gd name="connsiteX22" fmla="*/ 1430939 w 7205100"/>
                <a:gd name="connsiteY22" fmla="*/ 4884376 h 5785515"/>
                <a:gd name="connsiteX23" fmla="*/ 1082054 w 7205100"/>
                <a:gd name="connsiteY23" fmla="*/ 5233260 h 5785515"/>
                <a:gd name="connsiteX24" fmla="*/ 1430939 w 7205100"/>
                <a:gd name="connsiteY24" fmla="*/ 5582144 h 5785515"/>
                <a:gd name="connsiteX25" fmla="*/ 3444197 w 7205100"/>
                <a:gd name="connsiteY25" fmla="*/ 5582144 h 5785515"/>
                <a:gd name="connsiteX26" fmla="*/ 3617657 w 7205100"/>
                <a:gd name="connsiteY26" fmla="*/ 5582144 h 5785515"/>
                <a:gd name="connsiteX27" fmla="*/ 3906957 w 7205100"/>
                <a:gd name="connsiteY27" fmla="*/ 5735964 h 5785515"/>
                <a:gd name="connsiteX28" fmla="*/ 3933853 w 7205100"/>
                <a:gd name="connsiteY28" fmla="*/ 5785515 h 5785515"/>
                <a:gd name="connsiteX29" fmla="*/ 0 w 7205100"/>
                <a:gd name="connsiteY29" fmla="*/ 5785515 h 5785515"/>
                <a:gd name="connsiteX30" fmla="*/ 0 w 7205100"/>
                <a:gd name="connsiteY30" fmla="*/ 0 h 5785515"/>
                <a:gd name="connsiteX31" fmla="*/ 3237256 w 7205100"/>
                <a:gd name="connsiteY31" fmla="*/ 0 h 5785515"/>
                <a:gd name="connsiteX32" fmla="*/ 3729556 w 7205100"/>
                <a:gd name="connsiteY32" fmla="*/ 0 h 5785515"/>
                <a:gd name="connsiteX33" fmla="*/ 4078440 w 7205100"/>
                <a:gd name="connsiteY33" fmla="*/ 348884 h 5785515"/>
                <a:gd name="connsiteX34" fmla="*/ 3729556 w 7205100"/>
                <a:gd name="connsiteY34" fmla="*/ 697768 h 5785515"/>
                <a:gd name="connsiteX35" fmla="*/ 3237256 w 7205100"/>
                <a:gd name="connsiteY35" fmla="*/ 697768 h 5785515"/>
                <a:gd name="connsiteX36" fmla="*/ 1286785 w 7205100"/>
                <a:gd name="connsiteY36" fmla="*/ 697768 h 5785515"/>
                <a:gd name="connsiteX37" fmla="*/ 0 w 7205100"/>
                <a:gd name="connsiteY37" fmla="*/ 697768 h 5785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7205100" h="5785515">
                  <a:moveTo>
                    <a:pt x="0" y="1395536"/>
                  </a:moveTo>
                  <a:lnTo>
                    <a:pt x="1286785" y="1395536"/>
                  </a:lnTo>
                  <a:lnTo>
                    <a:pt x="1626992" y="1395536"/>
                  </a:lnTo>
                  <a:cubicBezTo>
                    <a:pt x="1819675" y="1395536"/>
                    <a:pt x="1975876" y="1551737"/>
                    <a:pt x="1975876" y="1744420"/>
                  </a:cubicBezTo>
                  <a:cubicBezTo>
                    <a:pt x="1975876" y="1937103"/>
                    <a:pt x="1819675" y="2093304"/>
                    <a:pt x="1626992" y="2093304"/>
                  </a:cubicBezTo>
                  <a:lnTo>
                    <a:pt x="1286785" y="2093304"/>
                  </a:lnTo>
                  <a:lnTo>
                    <a:pt x="1276896" y="2093304"/>
                  </a:lnTo>
                  <a:cubicBezTo>
                    <a:pt x="1084214" y="2093304"/>
                    <a:pt x="928013" y="2249505"/>
                    <a:pt x="928013" y="2442188"/>
                  </a:cubicBezTo>
                  <a:cubicBezTo>
                    <a:pt x="928013" y="2634871"/>
                    <a:pt x="1084214" y="2791072"/>
                    <a:pt x="1276896" y="2791072"/>
                  </a:cubicBezTo>
                  <a:lnTo>
                    <a:pt x="1286785" y="2791072"/>
                  </a:lnTo>
                  <a:lnTo>
                    <a:pt x="6856216" y="2791072"/>
                  </a:lnTo>
                  <a:cubicBezTo>
                    <a:pt x="7048899" y="2791072"/>
                    <a:pt x="7205100" y="2947273"/>
                    <a:pt x="7205100" y="3139956"/>
                  </a:cubicBezTo>
                  <a:cubicBezTo>
                    <a:pt x="7205100" y="3332639"/>
                    <a:pt x="7048899" y="3488840"/>
                    <a:pt x="6856216" y="3488840"/>
                  </a:cubicBezTo>
                  <a:lnTo>
                    <a:pt x="3444197" y="3488840"/>
                  </a:lnTo>
                  <a:lnTo>
                    <a:pt x="2324758" y="3488840"/>
                  </a:lnTo>
                  <a:cubicBezTo>
                    <a:pt x="2132075" y="3488840"/>
                    <a:pt x="1975875" y="3645041"/>
                    <a:pt x="1975875" y="3837724"/>
                  </a:cubicBezTo>
                  <a:cubicBezTo>
                    <a:pt x="1975875" y="4030407"/>
                    <a:pt x="2132075" y="4186608"/>
                    <a:pt x="2324758" y="4186608"/>
                  </a:cubicBezTo>
                  <a:lnTo>
                    <a:pt x="3444197" y="4186608"/>
                  </a:lnTo>
                  <a:lnTo>
                    <a:pt x="4884541" y="4186608"/>
                  </a:lnTo>
                  <a:cubicBezTo>
                    <a:pt x="5077224" y="4186608"/>
                    <a:pt x="5233425" y="4342809"/>
                    <a:pt x="5233425" y="4535492"/>
                  </a:cubicBezTo>
                  <a:cubicBezTo>
                    <a:pt x="5233425" y="4728175"/>
                    <a:pt x="5077224" y="4884376"/>
                    <a:pt x="4884541" y="4884376"/>
                  </a:cubicBezTo>
                  <a:lnTo>
                    <a:pt x="3444197" y="4884376"/>
                  </a:lnTo>
                  <a:lnTo>
                    <a:pt x="1430939" y="4884376"/>
                  </a:lnTo>
                  <a:cubicBezTo>
                    <a:pt x="1238256" y="4884376"/>
                    <a:pt x="1082054" y="5040577"/>
                    <a:pt x="1082054" y="5233260"/>
                  </a:cubicBezTo>
                  <a:cubicBezTo>
                    <a:pt x="1082054" y="5425943"/>
                    <a:pt x="1238256" y="5582144"/>
                    <a:pt x="1430939" y="5582144"/>
                  </a:cubicBezTo>
                  <a:lnTo>
                    <a:pt x="3444197" y="5582144"/>
                  </a:lnTo>
                  <a:lnTo>
                    <a:pt x="3617657" y="5582144"/>
                  </a:lnTo>
                  <a:cubicBezTo>
                    <a:pt x="3738084" y="5582144"/>
                    <a:pt x="3844260" y="5643160"/>
                    <a:pt x="3906957" y="5735964"/>
                  </a:cubicBezTo>
                  <a:lnTo>
                    <a:pt x="3933853" y="5785515"/>
                  </a:lnTo>
                  <a:lnTo>
                    <a:pt x="0" y="5785515"/>
                  </a:lnTo>
                  <a:close/>
                  <a:moveTo>
                    <a:pt x="0" y="0"/>
                  </a:moveTo>
                  <a:lnTo>
                    <a:pt x="3237256" y="0"/>
                  </a:lnTo>
                  <a:lnTo>
                    <a:pt x="3729556" y="0"/>
                  </a:lnTo>
                  <a:cubicBezTo>
                    <a:pt x="3922239" y="0"/>
                    <a:pt x="4078440" y="156201"/>
                    <a:pt x="4078440" y="348884"/>
                  </a:cubicBezTo>
                  <a:cubicBezTo>
                    <a:pt x="4078440" y="541567"/>
                    <a:pt x="3922239" y="697768"/>
                    <a:pt x="3729556" y="697768"/>
                  </a:cubicBezTo>
                  <a:lnTo>
                    <a:pt x="3237256" y="697768"/>
                  </a:lnTo>
                  <a:lnTo>
                    <a:pt x="1286785" y="697768"/>
                  </a:lnTo>
                  <a:lnTo>
                    <a:pt x="0" y="697768"/>
                  </a:lnTo>
                  <a:close/>
                </a:path>
              </a:pathLst>
            </a:custGeom>
            <a:solidFill>
              <a:srgbClr val="CD572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4" name="Oval 23"/>
            <p:cNvSpPr/>
            <p:nvPr/>
          </p:nvSpPr>
          <p:spPr>
            <a:xfrm rot="5400000" flipV="1">
              <a:off x="-2490814" y="3246222"/>
              <a:ext cx="522659" cy="522659"/>
            </a:xfrm>
            <a:prstGeom prst="ellipse">
              <a:avLst/>
            </a:prstGeom>
            <a:solidFill>
              <a:srgbClr val="B5492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5" name="Rectangle: Rounded Corners 24"/>
            <p:cNvSpPr/>
            <p:nvPr/>
          </p:nvSpPr>
          <p:spPr>
            <a:xfrm rot="5400000" flipV="1">
              <a:off x="218898" y="3951675"/>
              <a:ext cx="522659" cy="522043"/>
            </a:xfrm>
            <a:prstGeom prst="roundRect">
              <a:avLst>
                <a:gd name="adj" fmla="val 50000"/>
              </a:avLst>
            </a:prstGeom>
            <a:solidFill>
              <a:srgbClr val="93341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6" name="Rectangle: Rounded Corners 25"/>
            <p:cNvSpPr/>
            <p:nvPr/>
          </p:nvSpPr>
          <p:spPr>
            <a:xfrm rot="5400000" flipV="1">
              <a:off x="-1891518" y="1866641"/>
              <a:ext cx="991694" cy="439382"/>
            </a:xfrm>
            <a:prstGeom prst="roundRect">
              <a:avLst>
                <a:gd name="adj" fmla="val 50000"/>
              </a:avLst>
            </a:prstGeom>
            <a:solidFill>
              <a:srgbClr val="CD572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7" name="Oval 26"/>
            <p:cNvSpPr/>
            <p:nvPr/>
          </p:nvSpPr>
          <p:spPr>
            <a:xfrm rot="5400000" flipV="1">
              <a:off x="-991109" y="1493749"/>
              <a:ext cx="420516" cy="420516"/>
            </a:xfrm>
            <a:prstGeom prst="ellipse">
              <a:avLst/>
            </a:prstGeom>
            <a:solidFill>
              <a:srgbClr val="B549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: Rounded Corners 27"/>
            <p:cNvSpPr/>
            <p:nvPr/>
          </p:nvSpPr>
          <p:spPr>
            <a:xfrm rot="5400000" flipV="1">
              <a:off x="-394503" y="589128"/>
              <a:ext cx="663693" cy="345576"/>
            </a:xfrm>
            <a:prstGeom prst="roundRect">
              <a:avLst>
                <a:gd name="adj" fmla="val 50000"/>
              </a:avLst>
            </a:prstGeom>
            <a:solidFill>
              <a:srgbClr val="9334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: Rounded Corners 28"/>
            <p:cNvSpPr/>
            <p:nvPr/>
          </p:nvSpPr>
          <p:spPr>
            <a:xfrm rot="5400000" flipV="1">
              <a:off x="-3081910" y="589128"/>
              <a:ext cx="663693" cy="34557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 rot="5400000" flipV="1">
              <a:off x="-1570260" y="2091746"/>
              <a:ext cx="349179" cy="34917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/>
            <p:cNvSpPr/>
            <p:nvPr userDrawn="1"/>
          </p:nvSpPr>
          <p:spPr>
            <a:xfrm rot="5400000" flipV="1">
              <a:off x="-2240833" y="-821836"/>
              <a:ext cx="2826881" cy="4470553"/>
            </a:xfrm>
            <a:custGeom>
              <a:avLst/>
              <a:gdLst>
                <a:gd name="connsiteX0" fmla="*/ 0 w 2826881"/>
                <a:gd name="connsiteY0" fmla="*/ 3260030 h 4470553"/>
                <a:gd name="connsiteX1" fmla="*/ 0 w 2826881"/>
                <a:gd name="connsiteY1" fmla="*/ 3384683 h 4470553"/>
                <a:gd name="connsiteX2" fmla="*/ 0 w 2826881"/>
                <a:gd name="connsiteY2" fmla="*/ 3529331 h 4470553"/>
                <a:gd name="connsiteX3" fmla="*/ 0 w 2826881"/>
                <a:gd name="connsiteY3" fmla="*/ 4113841 h 4470553"/>
                <a:gd name="connsiteX4" fmla="*/ 0 w 2826881"/>
                <a:gd name="connsiteY4" fmla="*/ 4470553 h 4470553"/>
                <a:gd name="connsiteX5" fmla="*/ 1713210 w 2826881"/>
                <a:gd name="connsiteY5" fmla="*/ 4470553 h 4470553"/>
                <a:gd name="connsiteX6" fmla="*/ 1891567 w 2826881"/>
                <a:gd name="connsiteY6" fmla="*/ 4292197 h 4470553"/>
                <a:gd name="connsiteX7" fmla="*/ 1891567 w 2826881"/>
                <a:gd name="connsiteY7" fmla="*/ 4292197 h 4470553"/>
                <a:gd name="connsiteX8" fmla="*/ 1713211 w 2826881"/>
                <a:gd name="connsiteY8" fmla="*/ 4113841 h 4470553"/>
                <a:gd name="connsiteX9" fmla="*/ 813536 w 2826881"/>
                <a:gd name="connsiteY9" fmla="*/ 4113841 h 4470553"/>
                <a:gd name="connsiteX10" fmla="*/ 625836 w 2826881"/>
                <a:gd name="connsiteY10" fmla="*/ 4113841 h 4470553"/>
                <a:gd name="connsiteX11" fmla="*/ 455070 w 2826881"/>
                <a:gd name="connsiteY11" fmla="*/ 3943075 h 4470553"/>
                <a:gd name="connsiteX12" fmla="*/ 625836 w 2826881"/>
                <a:gd name="connsiteY12" fmla="*/ 3772310 h 4470553"/>
                <a:gd name="connsiteX13" fmla="*/ 813536 w 2826881"/>
                <a:gd name="connsiteY13" fmla="*/ 3772310 h 4470553"/>
                <a:gd name="connsiteX14" fmla="*/ 2656115 w 2826881"/>
                <a:gd name="connsiteY14" fmla="*/ 3772310 h 4470553"/>
                <a:gd name="connsiteX15" fmla="*/ 2826880 w 2826881"/>
                <a:gd name="connsiteY15" fmla="*/ 3601545 h 4470553"/>
                <a:gd name="connsiteX16" fmla="*/ 2656115 w 2826881"/>
                <a:gd name="connsiteY16" fmla="*/ 3430779 h 4470553"/>
                <a:gd name="connsiteX17" fmla="*/ 2452322 w 2826881"/>
                <a:gd name="connsiteY17" fmla="*/ 3430779 h 4470553"/>
                <a:gd name="connsiteX18" fmla="*/ 813536 w 2826881"/>
                <a:gd name="connsiteY18" fmla="*/ 3430779 h 4470553"/>
                <a:gd name="connsiteX19" fmla="*/ 170764 w 2826881"/>
                <a:gd name="connsiteY19" fmla="*/ 3430779 h 4470553"/>
                <a:gd name="connsiteX20" fmla="*/ 3468 w 2826881"/>
                <a:gd name="connsiteY20" fmla="*/ 3294430 h 4470553"/>
                <a:gd name="connsiteX21" fmla="*/ 0 w 2826881"/>
                <a:gd name="connsiteY21" fmla="*/ 2746989 h 4470553"/>
                <a:gd name="connsiteX22" fmla="*/ 0 w 2826881"/>
                <a:gd name="connsiteY22" fmla="*/ 3088519 h 4470553"/>
                <a:gd name="connsiteX23" fmla="*/ 0 w 2826881"/>
                <a:gd name="connsiteY23" fmla="*/ 3260000 h 4470553"/>
                <a:gd name="connsiteX24" fmla="*/ 3468 w 2826881"/>
                <a:gd name="connsiteY24" fmla="*/ 3225599 h 4470553"/>
                <a:gd name="connsiteX25" fmla="*/ 170764 w 2826881"/>
                <a:gd name="connsiteY25" fmla="*/ 3089249 h 4470553"/>
                <a:gd name="connsiteX26" fmla="*/ 199300 w 2826881"/>
                <a:gd name="connsiteY26" fmla="*/ 3089249 h 4470553"/>
                <a:gd name="connsiteX27" fmla="*/ 199300 w 2826881"/>
                <a:gd name="connsiteY27" fmla="*/ 3088519 h 4470553"/>
                <a:gd name="connsiteX28" fmla="*/ 242110 w 2826881"/>
                <a:gd name="connsiteY28" fmla="*/ 3088519 h 4470553"/>
                <a:gd name="connsiteX29" fmla="*/ 412874 w 2826881"/>
                <a:gd name="connsiteY29" fmla="*/ 2917754 h 4470553"/>
                <a:gd name="connsiteX30" fmla="*/ 242110 w 2826881"/>
                <a:gd name="connsiteY30" fmla="*/ 2746989 h 4470553"/>
                <a:gd name="connsiteX31" fmla="*/ 0 w 2826881"/>
                <a:gd name="connsiteY31" fmla="*/ 1922876 h 4470553"/>
                <a:gd name="connsiteX32" fmla="*/ 0 w 2826881"/>
                <a:gd name="connsiteY32" fmla="*/ 2435894 h 4470553"/>
                <a:gd name="connsiteX33" fmla="*/ 1189288 w 2826881"/>
                <a:gd name="connsiteY33" fmla="*/ 2435894 h 4470553"/>
                <a:gd name="connsiteX34" fmla="*/ 1360053 w 2826881"/>
                <a:gd name="connsiteY34" fmla="*/ 2265129 h 4470553"/>
                <a:gd name="connsiteX35" fmla="*/ 1189288 w 2826881"/>
                <a:gd name="connsiteY35" fmla="*/ 2094364 h 4470553"/>
                <a:gd name="connsiteX36" fmla="*/ 1103255 w 2826881"/>
                <a:gd name="connsiteY36" fmla="*/ 2094364 h 4470553"/>
                <a:gd name="connsiteX37" fmla="*/ 1103255 w 2826881"/>
                <a:gd name="connsiteY37" fmla="*/ 2093634 h 4470553"/>
                <a:gd name="connsiteX38" fmla="*/ 170765 w 2826881"/>
                <a:gd name="connsiteY38" fmla="*/ 2093634 h 4470553"/>
                <a:gd name="connsiteX39" fmla="*/ 3468 w 2826881"/>
                <a:gd name="connsiteY39" fmla="*/ 1957284 h 4470553"/>
                <a:gd name="connsiteX40" fmla="*/ 0 w 2826881"/>
                <a:gd name="connsiteY40" fmla="*/ 530369 h 4470553"/>
                <a:gd name="connsiteX41" fmla="*/ 0 w 2826881"/>
                <a:gd name="connsiteY41" fmla="*/ 1409843 h 4470553"/>
                <a:gd name="connsiteX42" fmla="*/ 0 w 2826881"/>
                <a:gd name="connsiteY42" fmla="*/ 1922862 h 4470553"/>
                <a:gd name="connsiteX43" fmla="*/ 3468 w 2826881"/>
                <a:gd name="connsiteY43" fmla="*/ 1888454 h 4470553"/>
                <a:gd name="connsiteX44" fmla="*/ 170765 w 2826881"/>
                <a:gd name="connsiteY44" fmla="*/ 1752104 h 4470553"/>
                <a:gd name="connsiteX45" fmla="*/ 1103255 w 2826881"/>
                <a:gd name="connsiteY45" fmla="*/ 1752104 h 4470553"/>
                <a:gd name="connsiteX46" fmla="*/ 1103255 w 2826881"/>
                <a:gd name="connsiteY46" fmla="*/ 1751374 h 4470553"/>
                <a:gd name="connsiteX47" fmla="*/ 1720802 w 2826881"/>
                <a:gd name="connsiteY47" fmla="*/ 1751374 h 4470553"/>
                <a:gd name="connsiteX48" fmla="*/ 1891567 w 2826881"/>
                <a:gd name="connsiteY48" fmla="*/ 1580608 h 4470553"/>
                <a:gd name="connsiteX49" fmla="*/ 1720802 w 2826881"/>
                <a:gd name="connsiteY49" fmla="*/ 1409843 h 4470553"/>
                <a:gd name="connsiteX50" fmla="*/ 846055 w 2826881"/>
                <a:gd name="connsiteY50" fmla="*/ 1409843 h 4470553"/>
                <a:gd name="connsiteX51" fmla="*/ 638538 w 2826881"/>
                <a:gd name="connsiteY51" fmla="*/ 1409843 h 4470553"/>
                <a:gd name="connsiteX52" fmla="*/ 455070 w 2826881"/>
                <a:gd name="connsiteY52" fmla="*/ 1226376 h 4470553"/>
                <a:gd name="connsiteX53" fmla="*/ 601563 w 2826881"/>
                <a:gd name="connsiteY53" fmla="*/ 1046636 h 4470553"/>
                <a:gd name="connsiteX54" fmla="*/ 636124 w 2826881"/>
                <a:gd name="connsiteY54" fmla="*/ 1043151 h 4470553"/>
                <a:gd name="connsiteX55" fmla="*/ 2655873 w 2826881"/>
                <a:gd name="connsiteY55" fmla="*/ 1043151 h 4470553"/>
                <a:gd name="connsiteX56" fmla="*/ 2826881 w 2826881"/>
                <a:gd name="connsiteY56" fmla="*/ 872143 h 4470553"/>
                <a:gd name="connsiteX57" fmla="*/ 2655873 w 2826881"/>
                <a:gd name="connsiteY57" fmla="*/ 701134 h 4470553"/>
                <a:gd name="connsiteX58" fmla="*/ 374801 w 2826881"/>
                <a:gd name="connsiteY58" fmla="*/ 701134 h 4470553"/>
                <a:gd name="connsiteX59" fmla="*/ 372388 w 2826881"/>
                <a:gd name="connsiteY59" fmla="*/ 701378 h 4470553"/>
                <a:gd name="connsiteX60" fmla="*/ 171009 w 2826881"/>
                <a:gd name="connsiteY60" fmla="*/ 701378 h 4470553"/>
                <a:gd name="connsiteX61" fmla="*/ 0 w 2826881"/>
                <a:gd name="connsiteY61" fmla="*/ 530369 h 4470553"/>
                <a:gd name="connsiteX62" fmla="*/ 0 w 2826881"/>
                <a:gd name="connsiteY62" fmla="*/ 0 h 4470553"/>
                <a:gd name="connsiteX63" fmla="*/ 0 w 2826881"/>
                <a:gd name="connsiteY63" fmla="*/ 359361 h 4470553"/>
                <a:gd name="connsiteX64" fmla="*/ 0 w 2826881"/>
                <a:gd name="connsiteY64" fmla="*/ 530369 h 4470553"/>
                <a:gd name="connsiteX65" fmla="*/ 171009 w 2826881"/>
                <a:gd name="connsiteY65" fmla="*/ 359361 h 4470553"/>
                <a:gd name="connsiteX66" fmla="*/ 233193 w 2826881"/>
                <a:gd name="connsiteY66" fmla="*/ 359361 h 4470553"/>
                <a:gd name="connsiteX67" fmla="*/ 243664 w 2826881"/>
                <a:gd name="connsiteY67" fmla="*/ 359361 h 4470553"/>
                <a:gd name="connsiteX68" fmla="*/ 243664 w 2826881"/>
                <a:gd name="connsiteY68" fmla="*/ 358306 h 4470553"/>
                <a:gd name="connsiteX69" fmla="*/ 269406 w 2826881"/>
                <a:gd name="connsiteY69" fmla="*/ 355711 h 4470553"/>
                <a:gd name="connsiteX70" fmla="*/ 412874 w 2826881"/>
                <a:gd name="connsiteY70" fmla="*/ 179680 h 4470553"/>
                <a:gd name="connsiteX71" fmla="*/ 233193 w 2826881"/>
                <a:gd name="connsiteY71" fmla="*/ 0 h 4470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2826881" h="4470553">
                  <a:moveTo>
                    <a:pt x="0" y="3260030"/>
                  </a:moveTo>
                  <a:lnTo>
                    <a:pt x="0" y="3384683"/>
                  </a:lnTo>
                  <a:lnTo>
                    <a:pt x="0" y="3529331"/>
                  </a:lnTo>
                  <a:lnTo>
                    <a:pt x="0" y="4113841"/>
                  </a:lnTo>
                  <a:lnTo>
                    <a:pt x="0" y="4470553"/>
                  </a:lnTo>
                  <a:lnTo>
                    <a:pt x="1713210" y="4470553"/>
                  </a:lnTo>
                  <a:cubicBezTo>
                    <a:pt x="1811714" y="4470553"/>
                    <a:pt x="1891567" y="4390700"/>
                    <a:pt x="1891567" y="4292197"/>
                  </a:cubicBezTo>
                  <a:lnTo>
                    <a:pt x="1891567" y="4292197"/>
                  </a:lnTo>
                  <a:cubicBezTo>
                    <a:pt x="1891567" y="4193693"/>
                    <a:pt x="1811714" y="4113841"/>
                    <a:pt x="1713211" y="4113841"/>
                  </a:cubicBezTo>
                  <a:lnTo>
                    <a:pt x="813536" y="4113841"/>
                  </a:lnTo>
                  <a:lnTo>
                    <a:pt x="625836" y="4113841"/>
                  </a:lnTo>
                  <a:cubicBezTo>
                    <a:pt x="531524" y="4113841"/>
                    <a:pt x="455070" y="4037386"/>
                    <a:pt x="455070" y="3943075"/>
                  </a:cubicBezTo>
                  <a:cubicBezTo>
                    <a:pt x="455070" y="3848764"/>
                    <a:pt x="531524" y="3772310"/>
                    <a:pt x="625836" y="3772310"/>
                  </a:cubicBezTo>
                  <a:lnTo>
                    <a:pt x="813536" y="3772310"/>
                  </a:lnTo>
                  <a:lnTo>
                    <a:pt x="2656115" y="3772310"/>
                  </a:lnTo>
                  <a:cubicBezTo>
                    <a:pt x="2750426" y="3772310"/>
                    <a:pt x="2826880" y="3695856"/>
                    <a:pt x="2826880" y="3601545"/>
                  </a:cubicBezTo>
                  <a:cubicBezTo>
                    <a:pt x="2826880" y="3507234"/>
                    <a:pt x="2750426" y="3430779"/>
                    <a:pt x="2656115" y="3430779"/>
                  </a:cubicBezTo>
                  <a:lnTo>
                    <a:pt x="2452322" y="3430779"/>
                  </a:lnTo>
                  <a:lnTo>
                    <a:pt x="813536" y="3430779"/>
                  </a:lnTo>
                  <a:lnTo>
                    <a:pt x="170764" y="3430779"/>
                  </a:lnTo>
                  <a:cubicBezTo>
                    <a:pt x="88241" y="3430779"/>
                    <a:pt x="19392" y="3372245"/>
                    <a:pt x="3468" y="3294430"/>
                  </a:cubicBezTo>
                  <a:close/>
                  <a:moveTo>
                    <a:pt x="0" y="2746989"/>
                  </a:moveTo>
                  <a:lnTo>
                    <a:pt x="0" y="3088519"/>
                  </a:lnTo>
                  <a:lnTo>
                    <a:pt x="0" y="3260000"/>
                  </a:lnTo>
                  <a:lnTo>
                    <a:pt x="3468" y="3225599"/>
                  </a:lnTo>
                  <a:cubicBezTo>
                    <a:pt x="19392" y="3147785"/>
                    <a:pt x="88241" y="3089249"/>
                    <a:pt x="170764" y="3089249"/>
                  </a:cubicBezTo>
                  <a:lnTo>
                    <a:pt x="199300" y="3089249"/>
                  </a:lnTo>
                  <a:lnTo>
                    <a:pt x="199300" y="3088519"/>
                  </a:lnTo>
                  <a:lnTo>
                    <a:pt x="242110" y="3088519"/>
                  </a:lnTo>
                  <a:cubicBezTo>
                    <a:pt x="336420" y="3088519"/>
                    <a:pt x="412874" y="3012065"/>
                    <a:pt x="412874" y="2917754"/>
                  </a:cubicBezTo>
                  <a:cubicBezTo>
                    <a:pt x="412874" y="2823443"/>
                    <a:pt x="336420" y="2746989"/>
                    <a:pt x="242110" y="2746989"/>
                  </a:cubicBezTo>
                  <a:close/>
                  <a:moveTo>
                    <a:pt x="0" y="1922876"/>
                  </a:moveTo>
                  <a:lnTo>
                    <a:pt x="0" y="2435894"/>
                  </a:lnTo>
                  <a:lnTo>
                    <a:pt x="1189288" y="2435894"/>
                  </a:lnTo>
                  <a:cubicBezTo>
                    <a:pt x="1283599" y="2435894"/>
                    <a:pt x="1360053" y="2359440"/>
                    <a:pt x="1360053" y="2265129"/>
                  </a:cubicBezTo>
                  <a:cubicBezTo>
                    <a:pt x="1360053" y="2170818"/>
                    <a:pt x="1283599" y="2094364"/>
                    <a:pt x="1189288" y="2094364"/>
                  </a:cubicBezTo>
                  <a:lnTo>
                    <a:pt x="1103255" y="2094364"/>
                  </a:lnTo>
                  <a:lnTo>
                    <a:pt x="1103255" y="2093634"/>
                  </a:lnTo>
                  <a:lnTo>
                    <a:pt x="170765" y="2093634"/>
                  </a:lnTo>
                  <a:cubicBezTo>
                    <a:pt x="88242" y="2093634"/>
                    <a:pt x="19392" y="2035099"/>
                    <a:pt x="3468" y="1957284"/>
                  </a:cubicBezTo>
                  <a:close/>
                  <a:moveTo>
                    <a:pt x="0" y="530369"/>
                  </a:moveTo>
                  <a:lnTo>
                    <a:pt x="0" y="1409843"/>
                  </a:lnTo>
                  <a:lnTo>
                    <a:pt x="0" y="1922862"/>
                  </a:lnTo>
                  <a:lnTo>
                    <a:pt x="3468" y="1888454"/>
                  </a:lnTo>
                  <a:cubicBezTo>
                    <a:pt x="19392" y="1810639"/>
                    <a:pt x="88242" y="1752104"/>
                    <a:pt x="170765" y="1752104"/>
                  </a:cubicBezTo>
                  <a:lnTo>
                    <a:pt x="1103255" y="1752104"/>
                  </a:lnTo>
                  <a:lnTo>
                    <a:pt x="1103255" y="1751374"/>
                  </a:lnTo>
                  <a:lnTo>
                    <a:pt x="1720802" y="1751374"/>
                  </a:lnTo>
                  <a:cubicBezTo>
                    <a:pt x="1815113" y="1751374"/>
                    <a:pt x="1891567" y="1674920"/>
                    <a:pt x="1891567" y="1580608"/>
                  </a:cubicBezTo>
                  <a:cubicBezTo>
                    <a:pt x="1891567" y="1486297"/>
                    <a:pt x="1815113" y="1409843"/>
                    <a:pt x="1720802" y="1409843"/>
                  </a:cubicBezTo>
                  <a:lnTo>
                    <a:pt x="846055" y="1409843"/>
                  </a:lnTo>
                  <a:lnTo>
                    <a:pt x="638538" y="1409843"/>
                  </a:lnTo>
                  <a:cubicBezTo>
                    <a:pt x="537212" y="1409843"/>
                    <a:pt x="455070" y="1327702"/>
                    <a:pt x="455070" y="1226376"/>
                  </a:cubicBezTo>
                  <a:cubicBezTo>
                    <a:pt x="455070" y="1137715"/>
                    <a:pt x="517959" y="1063743"/>
                    <a:pt x="601563" y="1046636"/>
                  </a:cubicBezTo>
                  <a:lnTo>
                    <a:pt x="636124" y="1043151"/>
                  </a:lnTo>
                  <a:lnTo>
                    <a:pt x="2655873" y="1043151"/>
                  </a:lnTo>
                  <a:cubicBezTo>
                    <a:pt x="2750318" y="1043151"/>
                    <a:pt x="2826881" y="966588"/>
                    <a:pt x="2826881" y="872143"/>
                  </a:cubicBezTo>
                  <a:cubicBezTo>
                    <a:pt x="2826881" y="777698"/>
                    <a:pt x="2750318" y="701134"/>
                    <a:pt x="2655873" y="701134"/>
                  </a:cubicBezTo>
                  <a:lnTo>
                    <a:pt x="374801" y="701134"/>
                  </a:lnTo>
                  <a:lnTo>
                    <a:pt x="372388" y="701378"/>
                  </a:lnTo>
                  <a:lnTo>
                    <a:pt x="171009" y="701378"/>
                  </a:lnTo>
                  <a:cubicBezTo>
                    <a:pt x="76563" y="701378"/>
                    <a:pt x="0" y="624814"/>
                    <a:pt x="0" y="530369"/>
                  </a:cubicBezTo>
                  <a:close/>
                  <a:moveTo>
                    <a:pt x="0" y="0"/>
                  </a:moveTo>
                  <a:lnTo>
                    <a:pt x="0" y="359361"/>
                  </a:lnTo>
                  <a:lnTo>
                    <a:pt x="0" y="530369"/>
                  </a:lnTo>
                  <a:cubicBezTo>
                    <a:pt x="0" y="435924"/>
                    <a:pt x="76563" y="359361"/>
                    <a:pt x="171009" y="359361"/>
                  </a:cubicBezTo>
                  <a:lnTo>
                    <a:pt x="233193" y="359361"/>
                  </a:lnTo>
                  <a:lnTo>
                    <a:pt x="243664" y="359361"/>
                  </a:lnTo>
                  <a:lnTo>
                    <a:pt x="243664" y="358306"/>
                  </a:lnTo>
                  <a:lnTo>
                    <a:pt x="269406" y="355711"/>
                  </a:lnTo>
                  <a:cubicBezTo>
                    <a:pt x="351283" y="338956"/>
                    <a:pt x="412874" y="266511"/>
                    <a:pt x="412874" y="179680"/>
                  </a:cubicBezTo>
                  <a:cubicBezTo>
                    <a:pt x="412874" y="80445"/>
                    <a:pt x="332428" y="0"/>
                    <a:pt x="23319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909569"/>
            <a:ext cx="7115892" cy="2852737"/>
          </a:xfrm>
        </p:spPr>
        <p:txBody>
          <a:bodyPr anchor="b"/>
          <a:lstStyle>
            <a:lvl1pPr>
              <a:defRPr sz="80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810275"/>
            <a:ext cx="7115892" cy="1500187"/>
          </a:xfrm>
        </p:spPr>
        <p:txBody>
          <a:bodyPr>
            <a:normAutofit/>
          </a:bodyPr>
          <a:lstStyle>
            <a:lvl1pPr marL="0" indent="0" algn="l">
              <a:buNone/>
              <a:defRPr sz="3600">
                <a:solidFill>
                  <a:srgbClr val="CD5727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14406"/>
            <a:ext cx="2743200" cy="36512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Your Date Here</a:t>
            </a: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414406"/>
            <a:ext cx="4114800" cy="36512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49072" y="6414406"/>
            <a:ext cx="2743200" cy="36512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7CD08052-46D4-4451-BCD3-D01F8058DAE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531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04-Transition #2">
    <p:bg>
      <p:bgPr>
        <a:solidFill>
          <a:srgbClr val="1E26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reeform: Shape 53"/>
          <p:cNvSpPr/>
          <p:nvPr userDrawn="1"/>
        </p:nvSpPr>
        <p:spPr>
          <a:xfrm rot="13500000">
            <a:off x="6533672" y="-389678"/>
            <a:ext cx="8027772" cy="6058535"/>
          </a:xfrm>
          <a:custGeom>
            <a:avLst/>
            <a:gdLst>
              <a:gd name="connsiteX0" fmla="*/ 4738218 w 8027772"/>
              <a:gd name="connsiteY0" fmla="*/ 627539 h 6058535"/>
              <a:gd name="connsiteX1" fmla="*/ 4477620 w 8027772"/>
              <a:gd name="connsiteY1" fmla="*/ 735207 h 6058535"/>
              <a:gd name="connsiteX2" fmla="*/ 342216 w 8027772"/>
              <a:gd name="connsiteY2" fmla="*/ 735207 h 6058535"/>
              <a:gd name="connsiteX3" fmla="*/ 1077423 w 8027772"/>
              <a:gd name="connsiteY3" fmla="*/ 0 h 6058535"/>
              <a:gd name="connsiteX4" fmla="*/ 4477620 w 8027772"/>
              <a:gd name="connsiteY4" fmla="*/ 0 h 6058535"/>
              <a:gd name="connsiteX5" fmla="*/ 4846159 w 8027772"/>
              <a:gd name="connsiteY5" fmla="*/ 367604 h 6058535"/>
              <a:gd name="connsiteX6" fmla="*/ 4738218 w 8027772"/>
              <a:gd name="connsiteY6" fmla="*/ 627539 h 6058535"/>
              <a:gd name="connsiteX7" fmla="*/ 4843046 w 8027772"/>
              <a:gd name="connsiteY7" fmla="*/ 5933050 h 6058535"/>
              <a:gd name="connsiteX8" fmla="*/ 4717562 w 8027772"/>
              <a:gd name="connsiteY8" fmla="*/ 6058535 h 6058535"/>
              <a:gd name="connsiteX9" fmla="*/ 4183413 w 8027772"/>
              <a:gd name="connsiteY9" fmla="*/ 5524386 h 6058535"/>
              <a:gd name="connsiteX10" fmla="*/ 4477620 w 8027772"/>
              <a:gd name="connsiteY10" fmla="*/ 5524386 h 6058535"/>
              <a:gd name="connsiteX11" fmla="*/ 4846161 w 8027772"/>
              <a:gd name="connsiteY11" fmla="*/ 5891989 h 6058535"/>
              <a:gd name="connsiteX12" fmla="*/ 8027772 w 8027772"/>
              <a:gd name="connsiteY12" fmla="*/ 2748325 h 6058535"/>
              <a:gd name="connsiteX13" fmla="*/ 7339240 w 8027772"/>
              <a:gd name="connsiteY13" fmla="*/ 3436856 h 6058535"/>
              <a:gd name="connsiteX14" fmla="*/ 3154177 w 8027772"/>
              <a:gd name="connsiteY14" fmla="*/ 3436855 h 6058535"/>
              <a:gd name="connsiteX15" fmla="*/ 3138765 w 8027772"/>
              <a:gd name="connsiteY15" fmla="*/ 3441626 h 6058535"/>
              <a:gd name="connsiteX16" fmla="*/ 2913678 w 8027772"/>
              <a:gd name="connsiteY16" fmla="*/ 3780342 h 6058535"/>
              <a:gd name="connsiteX17" fmla="*/ 3138766 w 8027772"/>
              <a:gd name="connsiteY17" fmla="*/ 4119057 h 6058535"/>
              <a:gd name="connsiteX18" fmla="*/ 3171042 w 8027772"/>
              <a:gd name="connsiteY18" fmla="*/ 4129052 h 6058535"/>
              <a:gd name="connsiteX19" fmla="*/ 5763883 w 8027772"/>
              <a:gd name="connsiteY19" fmla="*/ 4129052 h 6058535"/>
              <a:gd name="connsiteX20" fmla="*/ 6132423 w 8027772"/>
              <a:gd name="connsiteY20" fmla="*/ 4496656 h 6058535"/>
              <a:gd name="connsiteX21" fmla="*/ 6069482 w 8027772"/>
              <a:gd name="connsiteY21" fmla="*/ 4702186 h 6058535"/>
              <a:gd name="connsiteX22" fmla="*/ 6048288 w 8027772"/>
              <a:gd name="connsiteY22" fmla="*/ 4727809 h 6058535"/>
              <a:gd name="connsiteX23" fmla="*/ 5996381 w 8027772"/>
              <a:gd name="connsiteY23" fmla="*/ 4779716 h 6058535"/>
              <a:gd name="connsiteX24" fmla="*/ 5969937 w 8027772"/>
              <a:gd name="connsiteY24" fmla="*/ 4801478 h 6058535"/>
              <a:gd name="connsiteX25" fmla="*/ 5763883 w 8027772"/>
              <a:gd name="connsiteY25" fmla="*/ 4864259 h 6058535"/>
              <a:gd name="connsiteX26" fmla="*/ 3523286 w 8027772"/>
              <a:gd name="connsiteY26" fmla="*/ 4864259 h 6058535"/>
              <a:gd name="connsiteX27" fmla="*/ 0 w 8027772"/>
              <a:gd name="connsiteY27" fmla="*/ 1340972 h 6058535"/>
              <a:gd name="connsiteX28" fmla="*/ 2402543 w 8027772"/>
              <a:gd name="connsiteY28" fmla="*/ 1340972 h 6058535"/>
              <a:gd name="connsiteX29" fmla="*/ 2771083 w 8027772"/>
              <a:gd name="connsiteY29" fmla="*/ 1708576 h 6058535"/>
              <a:gd name="connsiteX30" fmla="*/ 2402543 w 8027772"/>
              <a:gd name="connsiteY30" fmla="*/ 2076179 h 6058535"/>
              <a:gd name="connsiteX31" fmla="*/ 2084137 w 8027772"/>
              <a:gd name="connsiteY31" fmla="*/ 2076179 h 6058535"/>
              <a:gd name="connsiteX32" fmla="*/ 2076057 w 8027772"/>
              <a:gd name="connsiteY32" fmla="*/ 2080554 h 6058535"/>
              <a:gd name="connsiteX33" fmla="*/ 1913572 w 8027772"/>
              <a:gd name="connsiteY33" fmla="*/ 2385376 h 6058535"/>
              <a:gd name="connsiteX34" fmla="*/ 2076057 w 8027772"/>
              <a:gd name="connsiteY34" fmla="*/ 2690198 h 6058535"/>
              <a:gd name="connsiteX35" fmla="*/ 2097207 w 8027772"/>
              <a:gd name="connsiteY35" fmla="*/ 2701649 h 6058535"/>
              <a:gd name="connsiteX36" fmla="*/ 7851466 w 8027772"/>
              <a:gd name="connsiteY36" fmla="*/ 2701649 h 6058535"/>
              <a:gd name="connsiteX37" fmla="*/ 7994917 w 8027772"/>
              <a:gd name="connsiteY37" fmla="*/ 2730537 h 6058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8027772" h="6058535">
                <a:moveTo>
                  <a:pt x="4738218" y="627539"/>
                </a:moveTo>
                <a:cubicBezTo>
                  <a:pt x="4671525" y="694062"/>
                  <a:pt x="4579390" y="735207"/>
                  <a:pt x="4477620" y="735207"/>
                </a:cubicBezTo>
                <a:lnTo>
                  <a:pt x="342216" y="735207"/>
                </a:lnTo>
                <a:lnTo>
                  <a:pt x="1077423" y="0"/>
                </a:lnTo>
                <a:lnTo>
                  <a:pt x="4477620" y="0"/>
                </a:lnTo>
                <a:cubicBezTo>
                  <a:pt x="4681159" y="1"/>
                  <a:pt x="4846161" y="164582"/>
                  <a:pt x="4846159" y="367604"/>
                </a:cubicBezTo>
                <a:cubicBezTo>
                  <a:pt x="4846161" y="469115"/>
                  <a:pt x="4804910" y="561015"/>
                  <a:pt x="4738218" y="627539"/>
                </a:cubicBezTo>
                <a:close/>
                <a:moveTo>
                  <a:pt x="4843046" y="5933050"/>
                </a:moveTo>
                <a:lnTo>
                  <a:pt x="4717562" y="6058535"/>
                </a:lnTo>
                <a:lnTo>
                  <a:pt x="4183413" y="5524386"/>
                </a:lnTo>
                <a:lnTo>
                  <a:pt x="4477620" y="5524386"/>
                </a:lnTo>
                <a:cubicBezTo>
                  <a:pt x="4681160" y="5524385"/>
                  <a:pt x="4846161" y="5688967"/>
                  <a:pt x="4846161" y="5891989"/>
                </a:cubicBezTo>
                <a:close/>
                <a:moveTo>
                  <a:pt x="8027772" y="2748325"/>
                </a:moveTo>
                <a:lnTo>
                  <a:pt x="7339240" y="3436856"/>
                </a:lnTo>
                <a:lnTo>
                  <a:pt x="3154177" y="3436855"/>
                </a:lnTo>
                <a:lnTo>
                  <a:pt x="3138765" y="3441626"/>
                </a:lnTo>
                <a:cubicBezTo>
                  <a:pt x="3006491" y="3497432"/>
                  <a:pt x="2913678" y="3628075"/>
                  <a:pt x="2913678" y="3780342"/>
                </a:cubicBezTo>
                <a:cubicBezTo>
                  <a:pt x="2913678" y="3932609"/>
                  <a:pt x="3006490" y="4063253"/>
                  <a:pt x="3138766" y="4119057"/>
                </a:cubicBezTo>
                <a:lnTo>
                  <a:pt x="3171042" y="4129052"/>
                </a:lnTo>
                <a:lnTo>
                  <a:pt x="5763883" y="4129052"/>
                </a:lnTo>
                <a:cubicBezTo>
                  <a:pt x="5967423" y="4129052"/>
                  <a:pt x="6132423" y="4293633"/>
                  <a:pt x="6132423" y="4496656"/>
                </a:cubicBezTo>
                <a:cubicBezTo>
                  <a:pt x="6132423" y="4572789"/>
                  <a:pt x="6109220" y="4643516"/>
                  <a:pt x="6069482" y="4702186"/>
                </a:cubicBezTo>
                <a:lnTo>
                  <a:pt x="6048288" y="4727809"/>
                </a:lnTo>
                <a:lnTo>
                  <a:pt x="5996381" y="4779716"/>
                </a:lnTo>
                <a:lnTo>
                  <a:pt x="5969937" y="4801478"/>
                </a:lnTo>
                <a:cubicBezTo>
                  <a:pt x="5911118" y="4841114"/>
                  <a:pt x="5840210" y="4864259"/>
                  <a:pt x="5763883" y="4864259"/>
                </a:cubicBezTo>
                <a:lnTo>
                  <a:pt x="3523286" y="4864259"/>
                </a:lnTo>
                <a:lnTo>
                  <a:pt x="0" y="1340972"/>
                </a:lnTo>
                <a:lnTo>
                  <a:pt x="2402543" y="1340972"/>
                </a:lnTo>
                <a:cubicBezTo>
                  <a:pt x="2606082" y="1340972"/>
                  <a:pt x="2771083" y="1505553"/>
                  <a:pt x="2771083" y="1708576"/>
                </a:cubicBezTo>
                <a:cubicBezTo>
                  <a:pt x="2771083" y="1911598"/>
                  <a:pt x="2606082" y="2076179"/>
                  <a:pt x="2402543" y="2076179"/>
                </a:cubicBezTo>
                <a:lnTo>
                  <a:pt x="2084137" y="2076179"/>
                </a:lnTo>
                <a:lnTo>
                  <a:pt x="2076057" y="2080554"/>
                </a:lnTo>
                <a:cubicBezTo>
                  <a:pt x="1978026" y="2146614"/>
                  <a:pt x="1913572" y="2258487"/>
                  <a:pt x="1913572" y="2385376"/>
                </a:cubicBezTo>
                <a:cubicBezTo>
                  <a:pt x="1913571" y="2512264"/>
                  <a:pt x="1978026" y="2624137"/>
                  <a:pt x="2076057" y="2690198"/>
                </a:cubicBezTo>
                <a:lnTo>
                  <a:pt x="2097207" y="2701649"/>
                </a:lnTo>
                <a:lnTo>
                  <a:pt x="7851466" y="2701649"/>
                </a:lnTo>
                <a:cubicBezTo>
                  <a:pt x="7902350" y="2701649"/>
                  <a:pt x="7950826" y="2711936"/>
                  <a:pt x="7994917" y="2730537"/>
                </a:cubicBezTo>
                <a:close/>
              </a:path>
            </a:pathLst>
          </a:custGeom>
          <a:solidFill>
            <a:srgbClr val="CD5727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909569"/>
            <a:ext cx="7115892" cy="2852737"/>
          </a:xfrm>
        </p:spPr>
        <p:txBody>
          <a:bodyPr anchor="b"/>
          <a:lstStyle>
            <a:lvl1pPr>
              <a:defRPr sz="80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810275"/>
            <a:ext cx="7115892" cy="1500187"/>
          </a:xfrm>
        </p:spPr>
        <p:txBody>
          <a:bodyPr>
            <a:normAutofit/>
          </a:bodyPr>
          <a:lstStyle>
            <a:lvl1pPr marL="0" indent="0" algn="l">
              <a:buNone/>
              <a:defRPr sz="3600">
                <a:solidFill>
                  <a:srgbClr val="CD5727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14406"/>
            <a:ext cx="2743200" cy="36512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Your Date Here</a:t>
            </a: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414406"/>
            <a:ext cx="4114800" cy="36512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23" name="Oval 22"/>
          <p:cNvSpPr/>
          <p:nvPr userDrawn="1"/>
        </p:nvSpPr>
        <p:spPr>
          <a:xfrm rot="13500000">
            <a:off x="7477675" y="2739797"/>
            <a:ext cx="713232" cy="713232"/>
          </a:xfrm>
          <a:prstGeom prst="ellipse">
            <a:avLst/>
          </a:prstGeom>
          <a:solidFill>
            <a:srgbClr val="B54923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57" name="Freeform: Shape 56"/>
          <p:cNvSpPr/>
          <p:nvPr userDrawn="1"/>
        </p:nvSpPr>
        <p:spPr>
          <a:xfrm rot="13500000">
            <a:off x="9556353" y="-207574"/>
            <a:ext cx="424963" cy="424886"/>
          </a:xfrm>
          <a:custGeom>
            <a:avLst/>
            <a:gdLst>
              <a:gd name="connsiteX0" fmla="*/ 424963 w 424963"/>
              <a:gd name="connsiteY0" fmla="*/ 6848 h 424886"/>
              <a:gd name="connsiteX1" fmla="*/ 6924 w 424963"/>
              <a:gd name="connsiteY1" fmla="*/ 424886 h 424886"/>
              <a:gd name="connsiteX2" fmla="*/ 0 w 424963"/>
              <a:gd name="connsiteY2" fmla="*/ 356196 h 424886"/>
              <a:gd name="connsiteX3" fmla="*/ 356196 w 424963"/>
              <a:gd name="connsiteY3" fmla="*/ 0 h 424886"/>
              <a:gd name="connsiteX4" fmla="*/ 357036 w 424963"/>
              <a:gd name="connsiteY4" fmla="*/ 0 h 424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4963" h="424886">
                <a:moveTo>
                  <a:pt x="424963" y="6848"/>
                </a:moveTo>
                <a:lnTo>
                  <a:pt x="6924" y="424886"/>
                </a:lnTo>
                <a:lnTo>
                  <a:pt x="0" y="356196"/>
                </a:lnTo>
                <a:cubicBezTo>
                  <a:pt x="0" y="159474"/>
                  <a:pt x="159474" y="0"/>
                  <a:pt x="356196" y="0"/>
                </a:cubicBezTo>
                <a:lnTo>
                  <a:pt x="357036" y="0"/>
                </a:lnTo>
                <a:close/>
              </a:path>
            </a:pathLst>
          </a:custGeom>
          <a:solidFill>
            <a:srgbClr val="933416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Rectangle: Rounded Corners 25"/>
          <p:cNvSpPr/>
          <p:nvPr userDrawn="1"/>
        </p:nvSpPr>
        <p:spPr>
          <a:xfrm rot="13500000">
            <a:off x="9333605" y="3363426"/>
            <a:ext cx="1353288" cy="599590"/>
          </a:xfrm>
          <a:prstGeom prst="roundRect">
            <a:avLst>
              <a:gd name="adj" fmla="val 50000"/>
            </a:avLst>
          </a:prstGeom>
          <a:solidFill>
            <a:srgbClr val="CD5727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Oval 26"/>
          <p:cNvSpPr/>
          <p:nvPr userDrawn="1"/>
        </p:nvSpPr>
        <p:spPr>
          <a:xfrm rot="13500000">
            <a:off x="10685504" y="3151956"/>
            <a:ext cx="573845" cy="573845"/>
          </a:xfrm>
          <a:prstGeom prst="ellipse">
            <a:avLst/>
          </a:prstGeom>
          <a:solidFill>
            <a:srgbClr val="B549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: Rounded Corners 28"/>
          <p:cNvSpPr/>
          <p:nvPr userDrawn="1"/>
        </p:nvSpPr>
        <p:spPr>
          <a:xfrm rot="13500000">
            <a:off x="9528477" y="6012303"/>
            <a:ext cx="905690" cy="47158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eform: Shape 51"/>
          <p:cNvSpPr/>
          <p:nvPr userDrawn="1"/>
        </p:nvSpPr>
        <p:spPr>
          <a:xfrm rot="13500000">
            <a:off x="8752145" y="1114187"/>
            <a:ext cx="4788069" cy="6807921"/>
          </a:xfrm>
          <a:custGeom>
            <a:avLst/>
            <a:gdLst>
              <a:gd name="connsiteX0" fmla="*/ 2734105 w 4788069"/>
              <a:gd name="connsiteY0" fmla="*/ 464925 h 6807921"/>
              <a:gd name="connsiteX1" fmla="*/ 2550081 w 4788069"/>
              <a:gd name="connsiteY1" fmla="*/ 541150 h 6807921"/>
              <a:gd name="connsiteX2" fmla="*/ 1947791 w 4788069"/>
              <a:gd name="connsiteY2" fmla="*/ 541150 h 6807921"/>
              <a:gd name="connsiteX3" fmla="*/ 2468287 w 4788069"/>
              <a:gd name="connsiteY3" fmla="*/ 20653 h 6807921"/>
              <a:gd name="connsiteX4" fmla="*/ 2550081 w 4788069"/>
              <a:gd name="connsiteY4" fmla="*/ 20653 h 6807921"/>
              <a:gd name="connsiteX5" fmla="*/ 2805043 w 4788069"/>
              <a:gd name="connsiteY5" fmla="*/ 228452 h 6807921"/>
              <a:gd name="connsiteX6" fmla="*/ 2810330 w 4788069"/>
              <a:gd name="connsiteY6" fmla="*/ 280900 h 6807921"/>
              <a:gd name="connsiteX7" fmla="*/ 2805043 w 4788069"/>
              <a:gd name="connsiteY7" fmla="*/ 333350 h 6807921"/>
              <a:gd name="connsiteX8" fmla="*/ 2734105 w 4788069"/>
              <a:gd name="connsiteY8" fmla="*/ 464925 h 6807921"/>
              <a:gd name="connsiteX9" fmla="*/ 3484890 w 4788069"/>
              <a:gd name="connsiteY9" fmla="*/ 559684 h 6807921"/>
              <a:gd name="connsiteX10" fmla="*/ 3253062 w 4788069"/>
              <a:gd name="connsiteY10" fmla="*/ 655711 h 6807921"/>
              <a:gd name="connsiteX11" fmla="*/ 2925207 w 4788069"/>
              <a:gd name="connsiteY11" fmla="*/ 327856 h 6807921"/>
              <a:gd name="connsiteX12" fmla="*/ 3253062 w 4788069"/>
              <a:gd name="connsiteY12" fmla="*/ 0 h 6807921"/>
              <a:gd name="connsiteX13" fmla="*/ 3580917 w 4788069"/>
              <a:gd name="connsiteY13" fmla="*/ 327856 h 6807921"/>
              <a:gd name="connsiteX14" fmla="*/ 3484890 w 4788069"/>
              <a:gd name="connsiteY14" fmla="*/ 559684 h 6807921"/>
              <a:gd name="connsiteX15" fmla="*/ 2685145 w 4788069"/>
              <a:gd name="connsiteY15" fmla="*/ 4214172 h 6807921"/>
              <a:gd name="connsiteX16" fmla="*/ 2604777 w 4788069"/>
              <a:gd name="connsiteY16" fmla="*/ 4249955 h 6807921"/>
              <a:gd name="connsiteX17" fmla="*/ 2558414 w 4788069"/>
              <a:gd name="connsiteY17" fmla="*/ 4252061 h 6807921"/>
              <a:gd name="connsiteX18" fmla="*/ 1763122 w 4788069"/>
              <a:gd name="connsiteY18" fmla="*/ 4252062 h 6807921"/>
              <a:gd name="connsiteX19" fmla="*/ 1278980 w 4788069"/>
              <a:gd name="connsiteY19" fmla="*/ 3767920 h 6807921"/>
              <a:gd name="connsiteX20" fmla="*/ 2558414 w 4788069"/>
              <a:gd name="connsiteY20" fmla="*/ 3767919 h 6807921"/>
              <a:gd name="connsiteX21" fmla="*/ 2604779 w 4788069"/>
              <a:gd name="connsiteY21" fmla="*/ 3774235 h 6807921"/>
              <a:gd name="connsiteX22" fmla="*/ 2685146 w 4788069"/>
              <a:gd name="connsiteY22" fmla="*/ 3810019 h 6807921"/>
              <a:gd name="connsiteX23" fmla="*/ 2746965 w 4788069"/>
              <a:gd name="connsiteY23" fmla="*/ 3876675 h 6807921"/>
              <a:gd name="connsiteX24" fmla="*/ 2779937 w 4788069"/>
              <a:gd name="connsiteY24" fmla="*/ 3962981 h 6807921"/>
              <a:gd name="connsiteX25" fmla="*/ 2781997 w 4788069"/>
              <a:gd name="connsiteY25" fmla="*/ 4013499 h 6807921"/>
              <a:gd name="connsiteX26" fmla="*/ 2779937 w 4788069"/>
              <a:gd name="connsiteY26" fmla="*/ 4059105 h 6807921"/>
              <a:gd name="connsiteX27" fmla="*/ 2746966 w 4788069"/>
              <a:gd name="connsiteY27" fmla="*/ 4145410 h 6807921"/>
              <a:gd name="connsiteX28" fmla="*/ 2685145 w 4788069"/>
              <a:gd name="connsiteY28" fmla="*/ 4214172 h 6807921"/>
              <a:gd name="connsiteX29" fmla="*/ 4688125 w 4788069"/>
              <a:gd name="connsiteY29" fmla="*/ 2321107 h 6807921"/>
              <a:gd name="connsiteX30" fmla="*/ 4609820 w 4788069"/>
              <a:gd name="connsiteY30" fmla="*/ 2358295 h 6807921"/>
              <a:gd name="connsiteX31" fmla="*/ 4562424 w 4788069"/>
              <a:gd name="connsiteY31" fmla="*/ 2360399 h 6807921"/>
              <a:gd name="connsiteX32" fmla="*/ 1771234 w 4788069"/>
              <a:gd name="connsiteY32" fmla="*/ 2360400 h 6807921"/>
              <a:gd name="connsiteX33" fmla="*/ 1732081 w 4788069"/>
              <a:gd name="connsiteY33" fmla="*/ 2370927 h 6807921"/>
              <a:gd name="connsiteX34" fmla="*/ 1668200 w 4788069"/>
              <a:gd name="connsiteY34" fmla="*/ 2413026 h 6807921"/>
              <a:gd name="connsiteX35" fmla="*/ 1619774 w 4788069"/>
              <a:gd name="connsiteY35" fmla="*/ 2476174 h 6807921"/>
              <a:gd name="connsiteX36" fmla="*/ 1595046 w 4788069"/>
              <a:gd name="connsiteY36" fmla="*/ 2553356 h 6807921"/>
              <a:gd name="connsiteX37" fmla="*/ 1590925 w 4788069"/>
              <a:gd name="connsiteY37" fmla="*/ 2597560 h 6807921"/>
              <a:gd name="connsiteX38" fmla="*/ 1595046 w 4788069"/>
              <a:gd name="connsiteY38" fmla="*/ 2643870 h 6807921"/>
              <a:gd name="connsiteX39" fmla="*/ 1621835 w 4788069"/>
              <a:gd name="connsiteY39" fmla="*/ 2723156 h 6807921"/>
              <a:gd name="connsiteX40" fmla="*/ 1676442 w 4788069"/>
              <a:gd name="connsiteY40" fmla="*/ 2790515 h 6807921"/>
              <a:gd name="connsiteX41" fmla="*/ 1748566 w 4788069"/>
              <a:gd name="connsiteY41" fmla="*/ 2828405 h 6807921"/>
              <a:gd name="connsiteX42" fmla="*/ 1789779 w 4788069"/>
              <a:gd name="connsiteY42" fmla="*/ 2836825 h 6807921"/>
              <a:gd name="connsiteX43" fmla="*/ 3292015 w 4788069"/>
              <a:gd name="connsiteY43" fmla="*/ 2836824 h 6807921"/>
              <a:gd name="connsiteX44" fmla="*/ 3337350 w 4788069"/>
              <a:gd name="connsiteY44" fmla="*/ 2843138 h 6807921"/>
              <a:gd name="connsiteX45" fmla="*/ 3418747 w 4788069"/>
              <a:gd name="connsiteY45" fmla="*/ 2878924 h 6807921"/>
              <a:gd name="connsiteX46" fmla="*/ 3480568 w 4788069"/>
              <a:gd name="connsiteY46" fmla="*/ 2943476 h 6807921"/>
              <a:gd name="connsiteX47" fmla="*/ 3513538 w 4788069"/>
              <a:gd name="connsiteY47" fmla="*/ 3029780 h 6807921"/>
              <a:gd name="connsiteX48" fmla="*/ 3515598 w 4788069"/>
              <a:gd name="connsiteY48" fmla="*/ 3080298 h 6807921"/>
              <a:gd name="connsiteX49" fmla="*/ 3513539 w 4788069"/>
              <a:gd name="connsiteY49" fmla="*/ 3128011 h 6807921"/>
              <a:gd name="connsiteX50" fmla="*/ 3480567 w 4788069"/>
              <a:gd name="connsiteY50" fmla="*/ 3214313 h 6807921"/>
              <a:gd name="connsiteX51" fmla="*/ 3418747 w 4788069"/>
              <a:gd name="connsiteY51" fmla="*/ 3278867 h 6807921"/>
              <a:gd name="connsiteX52" fmla="*/ 3337350 w 4788069"/>
              <a:gd name="connsiteY52" fmla="*/ 3318861 h 6807921"/>
              <a:gd name="connsiteX53" fmla="*/ 3292015 w 4788069"/>
              <a:gd name="connsiteY53" fmla="*/ 3320966 h 6807921"/>
              <a:gd name="connsiteX54" fmla="*/ 1114908 w 4788069"/>
              <a:gd name="connsiteY54" fmla="*/ 3320966 h 6807921"/>
              <a:gd name="connsiteX55" fmla="*/ 1086058 w 4788069"/>
              <a:gd name="connsiteY55" fmla="*/ 3337806 h 6807921"/>
              <a:gd name="connsiteX56" fmla="*/ 1039693 w 4788069"/>
              <a:gd name="connsiteY56" fmla="*/ 3382010 h 6807921"/>
              <a:gd name="connsiteX57" fmla="*/ 1004661 w 4788069"/>
              <a:gd name="connsiteY57" fmla="*/ 3438844 h 6807921"/>
              <a:gd name="connsiteX58" fmla="*/ 992440 w 4788069"/>
              <a:gd name="connsiteY58" fmla="*/ 3481380 h 6807921"/>
              <a:gd name="connsiteX59" fmla="*/ 0 w 4788069"/>
              <a:gd name="connsiteY59" fmla="*/ 2488941 h 6807921"/>
              <a:gd name="connsiteX60" fmla="*/ 1456978 w 4788069"/>
              <a:gd name="connsiteY60" fmla="*/ 1031963 h 6807921"/>
              <a:gd name="connsiteX61" fmla="*/ 1475526 w 4788069"/>
              <a:gd name="connsiteY61" fmla="*/ 1052517 h 6807921"/>
              <a:gd name="connsiteX62" fmla="*/ 1508497 w 4788069"/>
              <a:gd name="connsiteY62" fmla="*/ 1138119 h 6807921"/>
              <a:gd name="connsiteX63" fmla="*/ 1512618 w 4788069"/>
              <a:gd name="connsiteY63" fmla="*/ 1188637 h 6807921"/>
              <a:gd name="connsiteX64" fmla="*/ 1508497 w 4788069"/>
              <a:gd name="connsiteY64" fmla="*/ 1237052 h 6807921"/>
              <a:gd name="connsiteX65" fmla="*/ 1475527 w 4788069"/>
              <a:gd name="connsiteY65" fmla="*/ 1322654 h 6807921"/>
              <a:gd name="connsiteX66" fmla="*/ 1414736 w 4788069"/>
              <a:gd name="connsiteY66" fmla="*/ 1390013 h 6807921"/>
              <a:gd name="connsiteX67" fmla="*/ 1332309 w 4788069"/>
              <a:gd name="connsiteY67" fmla="*/ 1425799 h 6807921"/>
              <a:gd name="connsiteX68" fmla="*/ 1286974 w 4788069"/>
              <a:gd name="connsiteY68" fmla="*/ 1427901 h 6807921"/>
              <a:gd name="connsiteX69" fmla="*/ 1129332 w 4788069"/>
              <a:gd name="connsiteY69" fmla="*/ 1427903 h 6807921"/>
              <a:gd name="connsiteX70" fmla="*/ 1098422 w 4788069"/>
              <a:gd name="connsiteY70" fmla="*/ 1444041 h 6807921"/>
              <a:gd name="connsiteX71" fmla="*/ 1045875 w 4788069"/>
              <a:gd name="connsiteY71" fmla="*/ 1488246 h 6807921"/>
              <a:gd name="connsiteX72" fmla="*/ 1006722 w 4788069"/>
              <a:gd name="connsiteY72" fmla="*/ 1547184 h 6807921"/>
              <a:gd name="connsiteX73" fmla="*/ 986115 w 4788069"/>
              <a:gd name="connsiteY73" fmla="*/ 1615947 h 6807921"/>
              <a:gd name="connsiteX74" fmla="*/ 984055 w 4788069"/>
              <a:gd name="connsiteY74" fmla="*/ 1655940 h 6807921"/>
              <a:gd name="connsiteX75" fmla="*/ 986115 w 4788069"/>
              <a:gd name="connsiteY75" fmla="*/ 1693829 h 6807921"/>
              <a:gd name="connsiteX76" fmla="*/ 1004661 w 4788069"/>
              <a:gd name="connsiteY76" fmla="*/ 1761188 h 6807921"/>
              <a:gd name="connsiteX77" fmla="*/ 1043814 w 4788069"/>
              <a:gd name="connsiteY77" fmla="*/ 1817320 h 6807921"/>
              <a:gd name="connsiteX78" fmla="*/ 1090179 w 4788069"/>
              <a:gd name="connsiteY78" fmla="*/ 1863630 h 6807921"/>
              <a:gd name="connsiteX79" fmla="*/ 1119029 w 4788069"/>
              <a:gd name="connsiteY79" fmla="*/ 1878366 h 6807921"/>
              <a:gd name="connsiteX80" fmla="*/ 4562425 w 4788069"/>
              <a:gd name="connsiteY80" fmla="*/ 1878364 h 6807921"/>
              <a:gd name="connsiteX81" fmla="*/ 4609820 w 4788069"/>
              <a:gd name="connsiteY81" fmla="*/ 1880469 h 6807921"/>
              <a:gd name="connsiteX82" fmla="*/ 4688126 w 4788069"/>
              <a:gd name="connsiteY82" fmla="*/ 1918358 h 6807921"/>
              <a:gd name="connsiteX83" fmla="*/ 4748916 w 4788069"/>
              <a:gd name="connsiteY83" fmla="*/ 1982910 h 6807921"/>
              <a:gd name="connsiteX84" fmla="*/ 4783948 w 4788069"/>
              <a:gd name="connsiteY84" fmla="*/ 2069213 h 6807921"/>
              <a:gd name="connsiteX85" fmla="*/ 4788069 w 4788069"/>
              <a:gd name="connsiteY85" fmla="*/ 2119734 h 6807921"/>
              <a:gd name="connsiteX86" fmla="*/ 4783948 w 4788069"/>
              <a:gd name="connsiteY86" fmla="*/ 2169550 h 6807921"/>
              <a:gd name="connsiteX87" fmla="*/ 4748916 w 4788069"/>
              <a:gd name="connsiteY87" fmla="*/ 2255853 h 6807921"/>
              <a:gd name="connsiteX88" fmla="*/ 4688125 w 4788069"/>
              <a:gd name="connsiteY88" fmla="*/ 2321107 h 6807921"/>
              <a:gd name="connsiteX89" fmla="*/ 4688126 w 4788069"/>
              <a:gd name="connsiteY89" fmla="*/ 6046893 h 6807921"/>
              <a:gd name="connsiteX90" fmla="*/ 4609819 w 4788069"/>
              <a:gd name="connsiteY90" fmla="*/ 6082677 h 6807921"/>
              <a:gd name="connsiteX91" fmla="*/ 4562424 w 4788069"/>
              <a:gd name="connsiteY91" fmla="*/ 6084783 h 6807921"/>
              <a:gd name="connsiteX92" fmla="*/ 3595844 w 4788069"/>
              <a:gd name="connsiteY92" fmla="*/ 6084784 h 6807921"/>
              <a:gd name="connsiteX93" fmla="*/ 3115911 w 4788069"/>
              <a:gd name="connsiteY93" fmla="*/ 5604851 h 6807921"/>
              <a:gd name="connsiteX94" fmla="*/ 4562425 w 4788069"/>
              <a:gd name="connsiteY94" fmla="*/ 5604850 h 6807921"/>
              <a:gd name="connsiteX95" fmla="*/ 4609819 w 4788069"/>
              <a:gd name="connsiteY95" fmla="*/ 5606956 h 6807921"/>
              <a:gd name="connsiteX96" fmla="*/ 4688126 w 4788069"/>
              <a:gd name="connsiteY96" fmla="*/ 5642739 h 6807921"/>
              <a:gd name="connsiteX97" fmla="*/ 4748916 w 4788069"/>
              <a:gd name="connsiteY97" fmla="*/ 5709398 h 6807921"/>
              <a:gd name="connsiteX98" fmla="*/ 4783948 w 4788069"/>
              <a:gd name="connsiteY98" fmla="*/ 5795700 h 6807921"/>
              <a:gd name="connsiteX99" fmla="*/ 4788069 w 4788069"/>
              <a:gd name="connsiteY99" fmla="*/ 5844115 h 6807921"/>
              <a:gd name="connsiteX100" fmla="*/ 4783948 w 4788069"/>
              <a:gd name="connsiteY100" fmla="*/ 5893932 h 6807921"/>
              <a:gd name="connsiteX101" fmla="*/ 4748915 w 4788069"/>
              <a:gd name="connsiteY101" fmla="*/ 5980236 h 6807921"/>
              <a:gd name="connsiteX102" fmla="*/ 4688126 w 4788069"/>
              <a:gd name="connsiteY102" fmla="*/ 6046893 h 6807921"/>
              <a:gd name="connsiteX103" fmla="*/ 4318980 w 4788069"/>
              <a:gd name="connsiteY103" fmla="*/ 6807921 h 6807921"/>
              <a:gd name="connsiteX104" fmla="*/ 4096894 w 4788069"/>
              <a:gd name="connsiteY104" fmla="*/ 6585834 h 6807921"/>
              <a:gd name="connsiteX105" fmla="*/ 4144467 w 4788069"/>
              <a:gd name="connsiteY105" fmla="*/ 6600601 h 6807921"/>
              <a:gd name="connsiteX106" fmla="*/ 4304213 w 4788069"/>
              <a:gd name="connsiteY106" fmla="*/ 6760348 h 6807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</a:cxnLst>
            <a:rect l="l" t="t" r="r" b="b"/>
            <a:pathLst>
              <a:path w="4788069" h="6807921">
                <a:moveTo>
                  <a:pt x="2734105" y="464925"/>
                </a:moveTo>
                <a:cubicBezTo>
                  <a:pt x="2687009" y="512021"/>
                  <a:pt x="2621947" y="541150"/>
                  <a:pt x="2550081" y="541150"/>
                </a:cubicBezTo>
                <a:lnTo>
                  <a:pt x="1947791" y="541150"/>
                </a:lnTo>
                <a:lnTo>
                  <a:pt x="2468287" y="20653"/>
                </a:lnTo>
                <a:lnTo>
                  <a:pt x="2550081" y="20653"/>
                </a:lnTo>
                <a:cubicBezTo>
                  <a:pt x="2675847" y="20653"/>
                  <a:pt x="2780775" y="109861"/>
                  <a:pt x="2805043" y="228452"/>
                </a:cubicBezTo>
                <a:lnTo>
                  <a:pt x="2810330" y="280900"/>
                </a:lnTo>
                <a:lnTo>
                  <a:pt x="2805043" y="333350"/>
                </a:lnTo>
                <a:cubicBezTo>
                  <a:pt x="2794642" y="384175"/>
                  <a:pt x="2769426" y="429603"/>
                  <a:pt x="2734105" y="464925"/>
                </a:cubicBezTo>
                <a:close/>
                <a:moveTo>
                  <a:pt x="3484890" y="559684"/>
                </a:moveTo>
                <a:cubicBezTo>
                  <a:pt x="3425560" y="619014"/>
                  <a:pt x="3343596" y="655711"/>
                  <a:pt x="3253062" y="655711"/>
                </a:cubicBezTo>
                <a:cubicBezTo>
                  <a:pt x="3071993" y="655711"/>
                  <a:pt x="2925207" y="508924"/>
                  <a:pt x="2925207" y="327856"/>
                </a:cubicBezTo>
                <a:cubicBezTo>
                  <a:pt x="2925207" y="146787"/>
                  <a:pt x="3071993" y="1"/>
                  <a:pt x="3253062" y="0"/>
                </a:cubicBezTo>
                <a:cubicBezTo>
                  <a:pt x="3434131" y="0"/>
                  <a:pt x="3580916" y="146786"/>
                  <a:pt x="3580917" y="327856"/>
                </a:cubicBezTo>
                <a:cubicBezTo>
                  <a:pt x="3580916" y="418390"/>
                  <a:pt x="3544220" y="500354"/>
                  <a:pt x="3484890" y="559684"/>
                </a:cubicBezTo>
                <a:close/>
                <a:moveTo>
                  <a:pt x="2685145" y="4214172"/>
                </a:moveTo>
                <a:lnTo>
                  <a:pt x="2604777" y="4249955"/>
                </a:lnTo>
                <a:lnTo>
                  <a:pt x="2558414" y="4252061"/>
                </a:lnTo>
                <a:lnTo>
                  <a:pt x="1763122" y="4252062"/>
                </a:lnTo>
                <a:lnTo>
                  <a:pt x="1278980" y="3767920"/>
                </a:lnTo>
                <a:lnTo>
                  <a:pt x="2558414" y="3767919"/>
                </a:lnTo>
                <a:lnTo>
                  <a:pt x="2604779" y="3774235"/>
                </a:lnTo>
                <a:lnTo>
                  <a:pt x="2685146" y="3810019"/>
                </a:lnTo>
                <a:cubicBezTo>
                  <a:pt x="2705752" y="3832472"/>
                  <a:pt x="2726359" y="3854223"/>
                  <a:pt x="2746965" y="3876675"/>
                </a:cubicBezTo>
                <a:cubicBezTo>
                  <a:pt x="2758299" y="3905443"/>
                  <a:pt x="2768602" y="3934211"/>
                  <a:pt x="2779937" y="3962981"/>
                </a:cubicBezTo>
                <a:cubicBezTo>
                  <a:pt x="2780967" y="3979819"/>
                  <a:pt x="2780967" y="3996658"/>
                  <a:pt x="2781997" y="4013499"/>
                </a:cubicBezTo>
                <a:cubicBezTo>
                  <a:pt x="2780966" y="4028935"/>
                  <a:pt x="2780967" y="4043671"/>
                  <a:pt x="2779937" y="4059105"/>
                </a:cubicBezTo>
                <a:cubicBezTo>
                  <a:pt x="2768603" y="4087874"/>
                  <a:pt x="2758299" y="4116642"/>
                  <a:pt x="2746966" y="4145410"/>
                </a:cubicBezTo>
                <a:cubicBezTo>
                  <a:pt x="2726359" y="4168563"/>
                  <a:pt x="2705751" y="4191016"/>
                  <a:pt x="2685145" y="4214172"/>
                </a:cubicBezTo>
                <a:close/>
                <a:moveTo>
                  <a:pt x="4688125" y="2321107"/>
                </a:moveTo>
                <a:cubicBezTo>
                  <a:pt x="4662368" y="2333737"/>
                  <a:pt x="4635578" y="2345665"/>
                  <a:pt x="4609820" y="2358295"/>
                </a:cubicBezTo>
                <a:lnTo>
                  <a:pt x="4562424" y="2360399"/>
                </a:lnTo>
                <a:lnTo>
                  <a:pt x="1771234" y="2360400"/>
                </a:lnTo>
                <a:cubicBezTo>
                  <a:pt x="1757840" y="2363909"/>
                  <a:pt x="1745476" y="2367418"/>
                  <a:pt x="1732081" y="2370927"/>
                </a:cubicBezTo>
                <a:cubicBezTo>
                  <a:pt x="1710444" y="2384958"/>
                  <a:pt x="1689837" y="2398992"/>
                  <a:pt x="1668200" y="2413026"/>
                </a:cubicBezTo>
                <a:cubicBezTo>
                  <a:pt x="1651715" y="2434074"/>
                  <a:pt x="1636259" y="2455126"/>
                  <a:pt x="1619774" y="2476174"/>
                </a:cubicBezTo>
                <a:cubicBezTo>
                  <a:pt x="1611532" y="2502135"/>
                  <a:pt x="1603288" y="2527395"/>
                  <a:pt x="1595046" y="2553356"/>
                </a:cubicBezTo>
                <a:cubicBezTo>
                  <a:pt x="1594015" y="2568092"/>
                  <a:pt x="1591955" y="2582824"/>
                  <a:pt x="1590925" y="2597560"/>
                </a:cubicBezTo>
                <a:cubicBezTo>
                  <a:pt x="1591955" y="2612998"/>
                  <a:pt x="1594015" y="2628432"/>
                  <a:pt x="1595046" y="2643870"/>
                </a:cubicBezTo>
                <a:cubicBezTo>
                  <a:pt x="1604319" y="2670532"/>
                  <a:pt x="1612561" y="2696494"/>
                  <a:pt x="1621835" y="2723156"/>
                </a:cubicBezTo>
                <a:cubicBezTo>
                  <a:pt x="1640380" y="2745610"/>
                  <a:pt x="1657897" y="2768062"/>
                  <a:pt x="1676442" y="2790515"/>
                </a:cubicBezTo>
                <a:cubicBezTo>
                  <a:pt x="1700141" y="2803145"/>
                  <a:pt x="1724869" y="2815774"/>
                  <a:pt x="1748566" y="2828405"/>
                </a:cubicBezTo>
                <a:lnTo>
                  <a:pt x="1789779" y="2836825"/>
                </a:lnTo>
                <a:lnTo>
                  <a:pt x="3292015" y="2836824"/>
                </a:lnTo>
                <a:lnTo>
                  <a:pt x="3337350" y="2843138"/>
                </a:lnTo>
                <a:lnTo>
                  <a:pt x="3418747" y="2878924"/>
                </a:lnTo>
                <a:cubicBezTo>
                  <a:pt x="3439354" y="2900675"/>
                  <a:pt x="3459961" y="2921723"/>
                  <a:pt x="3480568" y="2943476"/>
                </a:cubicBezTo>
                <a:cubicBezTo>
                  <a:pt x="3491901" y="2972243"/>
                  <a:pt x="3502204" y="3001010"/>
                  <a:pt x="3513538" y="3029780"/>
                </a:cubicBezTo>
                <a:cubicBezTo>
                  <a:pt x="3514569" y="3046619"/>
                  <a:pt x="3514569" y="3063458"/>
                  <a:pt x="3515598" y="3080298"/>
                </a:cubicBezTo>
                <a:cubicBezTo>
                  <a:pt x="3514569" y="3096436"/>
                  <a:pt x="3514569" y="3111872"/>
                  <a:pt x="3513539" y="3128011"/>
                </a:cubicBezTo>
                <a:cubicBezTo>
                  <a:pt x="3502205" y="3156778"/>
                  <a:pt x="3491901" y="3185546"/>
                  <a:pt x="3480567" y="3214313"/>
                </a:cubicBezTo>
                <a:cubicBezTo>
                  <a:pt x="3459961" y="3236065"/>
                  <a:pt x="3439353" y="3257114"/>
                  <a:pt x="3418747" y="3278867"/>
                </a:cubicBezTo>
                <a:lnTo>
                  <a:pt x="3337350" y="3318861"/>
                </a:lnTo>
                <a:lnTo>
                  <a:pt x="3292015" y="3320966"/>
                </a:lnTo>
                <a:lnTo>
                  <a:pt x="1114908" y="3320966"/>
                </a:lnTo>
                <a:cubicBezTo>
                  <a:pt x="1105634" y="3326579"/>
                  <a:pt x="1095331" y="3332192"/>
                  <a:pt x="1086058" y="3337806"/>
                </a:cubicBezTo>
                <a:lnTo>
                  <a:pt x="1039693" y="3382010"/>
                </a:lnTo>
                <a:cubicBezTo>
                  <a:pt x="1028358" y="3400955"/>
                  <a:pt x="1015994" y="3419898"/>
                  <a:pt x="1004661" y="3438844"/>
                </a:cubicBezTo>
                <a:lnTo>
                  <a:pt x="992440" y="3481380"/>
                </a:lnTo>
                <a:lnTo>
                  <a:pt x="0" y="2488941"/>
                </a:lnTo>
                <a:lnTo>
                  <a:pt x="1456978" y="1031963"/>
                </a:lnTo>
                <a:lnTo>
                  <a:pt x="1475526" y="1052517"/>
                </a:lnTo>
                <a:cubicBezTo>
                  <a:pt x="1486860" y="1081284"/>
                  <a:pt x="1497164" y="1109352"/>
                  <a:pt x="1508497" y="1138119"/>
                </a:cubicBezTo>
                <a:cubicBezTo>
                  <a:pt x="1509527" y="1154959"/>
                  <a:pt x="1511588" y="1171798"/>
                  <a:pt x="1512618" y="1188637"/>
                </a:cubicBezTo>
                <a:cubicBezTo>
                  <a:pt x="1511588" y="1204775"/>
                  <a:pt x="1509529" y="1220914"/>
                  <a:pt x="1508497" y="1237052"/>
                </a:cubicBezTo>
                <a:cubicBezTo>
                  <a:pt x="1497164" y="1265819"/>
                  <a:pt x="1486860" y="1293887"/>
                  <a:pt x="1475527" y="1322654"/>
                </a:cubicBezTo>
                <a:cubicBezTo>
                  <a:pt x="1454920" y="1345107"/>
                  <a:pt x="1435344" y="1367560"/>
                  <a:pt x="1414736" y="1390013"/>
                </a:cubicBezTo>
                <a:lnTo>
                  <a:pt x="1332309" y="1425799"/>
                </a:lnTo>
                <a:lnTo>
                  <a:pt x="1286974" y="1427901"/>
                </a:lnTo>
                <a:lnTo>
                  <a:pt x="1129332" y="1427903"/>
                </a:lnTo>
                <a:cubicBezTo>
                  <a:pt x="1119029" y="1433517"/>
                  <a:pt x="1108725" y="1438426"/>
                  <a:pt x="1098422" y="1444041"/>
                </a:cubicBezTo>
                <a:lnTo>
                  <a:pt x="1045875" y="1488246"/>
                </a:lnTo>
                <a:cubicBezTo>
                  <a:pt x="1032480" y="1507891"/>
                  <a:pt x="1020116" y="1527536"/>
                  <a:pt x="1006722" y="1547184"/>
                </a:cubicBezTo>
                <a:cubicBezTo>
                  <a:pt x="999509" y="1570337"/>
                  <a:pt x="993328" y="1592791"/>
                  <a:pt x="986115" y="1615947"/>
                </a:cubicBezTo>
                <a:cubicBezTo>
                  <a:pt x="985085" y="1629277"/>
                  <a:pt x="985084" y="1642609"/>
                  <a:pt x="984055" y="1655940"/>
                </a:cubicBezTo>
                <a:cubicBezTo>
                  <a:pt x="985085" y="1668571"/>
                  <a:pt x="985084" y="1681200"/>
                  <a:pt x="986115" y="1693829"/>
                </a:cubicBezTo>
                <a:lnTo>
                  <a:pt x="1004661" y="1761188"/>
                </a:lnTo>
                <a:cubicBezTo>
                  <a:pt x="1018056" y="1780134"/>
                  <a:pt x="1030419" y="1798376"/>
                  <a:pt x="1043814" y="1817320"/>
                </a:cubicBezTo>
                <a:lnTo>
                  <a:pt x="1090179" y="1863630"/>
                </a:lnTo>
                <a:cubicBezTo>
                  <a:pt x="1099452" y="1868540"/>
                  <a:pt x="1109756" y="1873452"/>
                  <a:pt x="1119029" y="1878366"/>
                </a:cubicBezTo>
                <a:lnTo>
                  <a:pt x="4562425" y="1878364"/>
                </a:lnTo>
                <a:lnTo>
                  <a:pt x="4609820" y="1880469"/>
                </a:lnTo>
                <a:lnTo>
                  <a:pt x="4688126" y="1918358"/>
                </a:lnTo>
                <a:lnTo>
                  <a:pt x="4748916" y="1982910"/>
                </a:lnTo>
                <a:cubicBezTo>
                  <a:pt x="4760248" y="2011678"/>
                  <a:pt x="4772614" y="2040447"/>
                  <a:pt x="4783948" y="2069213"/>
                </a:cubicBezTo>
                <a:cubicBezTo>
                  <a:pt x="4784978" y="2086054"/>
                  <a:pt x="4787037" y="2102893"/>
                  <a:pt x="4788069" y="2119734"/>
                </a:cubicBezTo>
                <a:cubicBezTo>
                  <a:pt x="4787039" y="2136572"/>
                  <a:pt x="4784978" y="2152711"/>
                  <a:pt x="4783948" y="2169550"/>
                </a:cubicBezTo>
                <a:cubicBezTo>
                  <a:pt x="4772614" y="2198318"/>
                  <a:pt x="4760250" y="2227087"/>
                  <a:pt x="4748916" y="2255853"/>
                </a:cubicBezTo>
                <a:cubicBezTo>
                  <a:pt x="4728309" y="2277606"/>
                  <a:pt x="4708732" y="2299355"/>
                  <a:pt x="4688125" y="2321107"/>
                </a:cubicBezTo>
                <a:close/>
                <a:moveTo>
                  <a:pt x="4688126" y="6046893"/>
                </a:moveTo>
                <a:lnTo>
                  <a:pt x="4609819" y="6082677"/>
                </a:lnTo>
                <a:lnTo>
                  <a:pt x="4562424" y="6084783"/>
                </a:lnTo>
                <a:lnTo>
                  <a:pt x="3595844" y="6084784"/>
                </a:lnTo>
                <a:lnTo>
                  <a:pt x="3115911" y="5604851"/>
                </a:lnTo>
                <a:lnTo>
                  <a:pt x="4562425" y="5604850"/>
                </a:lnTo>
                <a:lnTo>
                  <a:pt x="4609819" y="5606956"/>
                </a:lnTo>
                <a:lnTo>
                  <a:pt x="4688126" y="5642739"/>
                </a:lnTo>
                <a:cubicBezTo>
                  <a:pt x="4708733" y="5665193"/>
                  <a:pt x="4728309" y="5686944"/>
                  <a:pt x="4748916" y="5709398"/>
                </a:cubicBezTo>
                <a:cubicBezTo>
                  <a:pt x="4760250" y="5738165"/>
                  <a:pt x="4772613" y="5766933"/>
                  <a:pt x="4783948" y="5795700"/>
                </a:cubicBezTo>
                <a:cubicBezTo>
                  <a:pt x="4784978" y="5811839"/>
                  <a:pt x="4787039" y="5827977"/>
                  <a:pt x="4788069" y="5844115"/>
                </a:cubicBezTo>
                <a:cubicBezTo>
                  <a:pt x="4787039" y="5860955"/>
                  <a:pt x="4784978" y="5877092"/>
                  <a:pt x="4783948" y="5893932"/>
                </a:cubicBezTo>
                <a:cubicBezTo>
                  <a:pt x="4772613" y="5922700"/>
                  <a:pt x="4760250" y="5951468"/>
                  <a:pt x="4748915" y="5980236"/>
                </a:cubicBezTo>
                <a:cubicBezTo>
                  <a:pt x="4728308" y="6002689"/>
                  <a:pt x="4708733" y="6024440"/>
                  <a:pt x="4688126" y="6046893"/>
                </a:cubicBezTo>
                <a:close/>
                <a:moveTo>
                  <a:pt x="4318980" y="6807921"/>
                </a:moveTo>
                <a:lnTo>
                  <a:pt x="4096894" y="6585834"/>
                </a:lnTo>
                <a:lnTo>
                  <a:pt x="4144467" y="6600601"/>
                </a:lnTo>
                <a:cubicBezTo>
                  <a:pt x="4216293" y="6630981"/>
                  <a:pt x="4273834" y="6688522"/>
                  <a:pt x="4304213" y="676034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 userDrawn="1"/>
        </p:nvSpPr>
        <p:spPr>
          <a:xfrm rot="13500000">
            <a:off x="9598307" y="3251279"/>
            <a:ext cx="476498" cy="47649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49072" y="6414406"/>
            <a:ext cx="2743200" cy="365125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7CD08052-46D4-4451-BCD3-D01F8058DAE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703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5-Title and Content">
    <p:bg>
      <p:bgPr>
        <a:solidFill>
          <a:srgbClr val="1E26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8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93900"/>
            <a:ext cx="8747158" cy="4211432"/>
          </a:xfrm>
        </p:spPr>
        <p:txBody>
          <a:bodyPr>
            <a:normAutofit/>
          </a:bodyPr>
          <a:lstStyle>
            <a:lvl1pPr>
              <a:spcAft>
                <a:spcPts val="600"/>
              </a:spcAft>
              <a:defRPr sz="3600">
                <a:solidFill>
                  <a:schemeClr val="bg1"/>
                </a:solidFill>
              </a:defRPr>
            </a:lvl1pPr>
            <a:lvl2pPr>
              <a:spcAft>
                <a:spcPts val="600"/>
              </a:spcAft>
              <a:defRPr sz="3200">
                <a:solidFill>
                  <a:schemeClr val="bg1"/>
                </a:solidFill>
              </a:defRPr>
            </a:lvl2pPr>
            <a:lvl3pPr>
              <a:spcAft>
                <a:spcPts val="600"/>
              </a:spcAft>
              <a:defRPr sz="2800">
                <a:solidFill>
                  <a:schemeClr val="bg1"/>
                </a:solidFill>
              </a:defRPr>
            </a:lvl3pPr>
            <a:lvl4pPr>
              <a:spcAft>
                <a:spcPts val="600"/>
              </a:spcAft>
              <a:defRPr sz="2400">
                <a:solidFill>
                  <a:schemeClr val="bg1"/>
                </a:solidFill>
              </a:defRPr>
            </a:lvl4pPr>
            <a:lvl5pPr>
              <a:spcAft>
                <a:spcPts val="600"/>
              </a:spcAft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9300129" y="3328416"/>
            <a:ext cx="2891871" cy="3529584"/>
            <a:chOff x="9300129" y="3328416"/>
            <a:chExt cx="2891871" cy="3529584"/>
          </a:xfrm>
        </p:grpSpPr>
        <p:grpSp>
          <p:nvGrpSpPr>
            <p:cNvPr id="19" name="Group 18"/>
            <p:cNvGrpSpPr/>
            <p:nvPr userDrawn="1"/>
          </p:nvGrpSpPr>
          <p:grpSpPr>
            <a:xfrm rot="5400000" flipH="1" flipV="1">
              <a:off x="8981273" y="3647272"/>
              <a:ext cx="3529584" cy="2891871"/>
              <a:chOff x="0" y="948182"/>
              <a:chExt cx="7205100" cy="5909818"/>
            </a:xfrm>
          </p:grpSpPr>
          <p:sp>
            <p:nvSpPr>
              <p:cNvPr id="20" name="Freeform: Shape 19"/>
              <p:cNvSpPr/>
              <p:nvPr/>
            </p:nvSpPr>
            <p:spPr>
              <a:xfrm>
                <a:off x="0" y="1041400"/>
                <a:ext cx="7205100" cy="5816600"/>
              </a:xfrm>
              <a:custGeom>
                <a:avLst/>
                <a:gdLst>
                  <a:gd name="connsiteX0" fmla="*/ 0 w 7205100"/>
                  <a:gd name="connsiteY0" fmla="*/ 1395536 h 5785515"/>
                  <a:gd name="connsiteX1" fmla="*/ 1286785 w 7205100"/>
                  <a:gd name="connsiteY1" fmla="*/ 1395536 h 5785515"/>
                  <a:gd name="connsiteX2" fmla="*/ 1626992 w 7205100"/>
                  <a:gd name="connsiteY2" fmla="*/ 1395536 h 5785515"/>
                  <a:gd name="connsiteX3" fmla="*/ 1975876 w 7205100"/>
                  <a:gd name="connsiteY3" fmla="*/ 1744420 h 5785515"/>
                  <a:gd name="connsiteX4" fmla="*/ 1626992 w 7205100"/>
                  <a:gd name="connsiteY4" fmla="*/ 2093304 h 5785515"/>
                  <a:gd name="connsiteX5" fmla="*/ 1286785 w 7205100"/>
                  <a:gd name="connsiteY5" fmla="*/ 2093304 h 5785515"/>
                  <a:gd name="connsiteX6" fmla="*/ 1276896 w 7205100"/>
                  <a:gd name="connsiteY6" fmla="*/ 2093304 h 5785515"/>
                  <a:gd name="connsiteX7" fmla="*/ 928013 w 7205100"/>
                  <a:gd name="connsiteY7" fmla="*/ 2442188 h 5785515"/>
                  <a:gd name="connsiteX8" fmla="*/ 1276896 w 7205100"/>
                  <a:gd name="connsiteY8" fmla="*/ 2791072 h 5785515"/>
                  <a:gd name="connsiteX9" fmla="*/ 1286785 w 7205100"/>
                  <a:gd name="connsiteY9" fmla="*/ 2791072 h 5785515"/>
                  <a:gd name="connsiteX10" fmla="*/ 6856216 w 7205100"/>
                  <a:gd name="connsiteY10" fmla="*/ 2791072 h 5785515"/>
                  <a:gd name="connsiteX11" fmla="*/ 7205100 w 7205100"/>
                  <a:gd name="connsiteY11" fmla="*/ 3139956 h 5785515"/>
                  <a:gd name="connsiteX12" fmla="*/ 6856216 w 7205100"/>
                  <a:gd name="connsiteY12" fmla="*/ 3488840 h 5785515"/>
                  <a:gd name="connsiteX13" fmla="*/ 3444197 w 7205100"/>
                  <a:gd name="connsiteY13" fmla="*/ 3488840 h 5785515"/>
                  <a:gd name="connsiteX14" fmla="*/ 2324758 w 7205100"/>
                  <a:gd name="connsiteY14" fmla="*/ 3488840 h 5785515"/>
                  <a:gd name="connsiteX15" fmla="*/ 1975875 w 7205100"/>
                  <a:gd name="connsiteY15" fmla="*/ 3837724 h 5785515"/>
                  <a:gd name="connsiteX16" fmla="*/ 2324758 w 7205100"/>
                  <a:gd name="connsiteY16" fmla="*/ 4186608 h 5785515"/>
                  <a:gd name="connsiteX17" fmla="*/ 3444197 w 7205100"/>
                  <a:gd name="connsiteY17" fmla="*/ 4186608 h 5785515"/>
                  <a:gd name="connsiteX18" fmla="*/ 4884541 w 7205100"/>
                  <a:gd name="connsiteY18" fmla="*/ 4186608 h 5785515"/>
                  <a:gd name="connsiteX19" fmla="*/ 5233425 w 7205100"/>
                  <a:gd name="connsiteY19" fmla="*/ 4535492 h 5785515"/>
                  <a:gd name="connsiteX20" fmla="*/ 4884541 w 7205100"/>
                  <a:gd name="connsiteY20" fmla="*/ 4884376 h 5785515"/>
                  <a:gd name="connsiteX21" fmla="*/ 3444197 w 7205100"/>
                  <a:gd name="connsiteY21" fmla="*/ 4884376 h 5785515"/>
                  <a:gd name="connsiteX22" fmla="*/ 1430939 w 7205100"/>
                  <a:gd name="connsiteY22" fmla="*/ 4884376 h 5785515"/>
                  <a:gd name="connsiteX23" fmla="*/ 1082054 w 7205100"/>
                  <a:gd name="connsiteY23" fmla="*/ 5233260 h 5785515"/>
                  <a:gd name="connsiteX24" fmla="*/ 1430939 w 7205100"/>
                  <a:gd name="connsiteY24" fmla="*/ 5582144 h 5785515"/>
                  <a:gd name="connsiteX25" fmla="*/ 3444197 w 7205100"/>
                  <a:gd name="connsiteY25" fmla="*/ 5582144 h 5785515"/>
                  <a:gd name="connsiteX26" fmla="*/ 3617657 w 7205100"/>
                  <a:gd name="connsiteY26" fmla="*/ 5582144 h 5785515"/>
                  <a:gd name="connsiteX27" fmla="*/ 3906957 w 7205100"/>
                  <a:gd name="connsiteY27" fmla="*/ 5735964 h 5785515"/>
                  <a:gd name="connsiteX28" fmla="*/ 3933853 w 7205100"/>
                  <a:gd name="connsiteY28" fmla="*/ 5785515 h 5785515"/>
                  <a:gd name="connsiteX29" fmla="*/ 0 w 7205100"/>
                  <a:gd name="connsiteY29" fmla="*/ 5785515 h 5785515"/>
                  <a:gd name="connsiteX30" fmla="*/ 0 w 7205100"/>
                  <a:gd name="connsiteY30" fmla="*/ 0 h 5785515"/>
                  <a:gd name="connsiteX31" fmla="*/ 3237256 w 7205100"/>
                  <a:gd name="connsiteY31" fmla="*/ 0 h 5785515"/>
                  <a:gd name="connsiteX32" fmla="*/ 3729556 w 7205100"/>
                  <a:gd name="connsiteY32" fmla="*/ 0 h 5785515"/>
                  <a:gd name="connsiteX33" fmla="*/ 4078440 w 7205100"/>
                  <a:gd name="connsiteY33" fmla="*/ 348884 h 5785515"/>
                  <a:gd name="connsiteX34" fmla="*/ 3729556 w 7205100"/>
                  <a:gd name="connsiteY34" fmla="*/ 697768 h 5785515"/>
                  <a:gd name="connsiteX35" fmla="*/ 3237256 w 7205100"/>
                  <a:gd name="connsiteY35" fmla="*/ 697768 h 5785515"/>
                  <a:gd name="connsiteX36" fmla="*/ 1286785 w 7205100"/>
                  <a:gd name="connsiteY36" fmla="*/ 697768 h 5785515"/>
                  <a:gd name="connsiteX37" fmla="*/ 0 w 7205100"/>
                  <a:gd name="connsiteY37" fmla="*/ 697768 h 57855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7205100" h="5785515">
                    <a:moveTo>
                      <a:pt x="0" y="1395536"/>
                    </a:moveTo>
                    <a:lnTo>
                      <a:pt x="1286785" y="1395536"/>
                    </a:lnTo>
                    <a:lnTo>
                      <a:pt x="1626992" y="1395536"/>
                    </a:lnTo>
                    <a:cubicBezTo>
                      <a:pt x="1819675" y="1395536"/>
                      <a:pt x="1975876" y="1551737"/>
                      <a:pt x="1975876" y="1744420"/>
                    </a:cubicBezTo>
                    <a:cubicBezTo>
                      <a:pt x="1975876" y="1937103"/>
                      <a:pt x="1819675" y="2093304"/>
                      <a:pt x="1626992" y="2093304"/>
                    </a:cubicBezTo>
                    <a:lnTo>
                      <a:pt x="1286785" y="2093304"/>
                    </a:lnTo>
                    <a:lnTo>
                      <a:pt x="1276896" y="2093304"/>
                    </a:lnTo>
                    <a:cubicBezTo>
                      <a:pt x="1084214" y="2093304"/>
                      <a:pt x="928013" y="2249505"/>
                      <a:pt x="928013" y="2442188"/>
                    </a:cubicBezTo>
                    <a:cubicBezTo>
                      <a:pt x="928013" y="2634871"/>
                      <a:pt x="1084214" y="2791072"/>
                      <a:pt x="1276896" y="2791072"/>
                    </a:cubicBezTo>
                    <a:lnTo>
                      <a:pt x="1286785" y="2791072"/>
                    </a:lnTo>
                    <a:lnTo>
                      <a:pt x="6856216" y="2791072"/>
                    </a:lnTo>
                    <a:cubicBezTo>
                      <a:pt x="7048899" y="2791072"/>
                      <a:pt x="7205100" y="2947273"/>
                      <a:pt x="7205100" y="3139956"/>
                    </a:cubicBezTo>
                    <a:cubicBezTo>
                      <a:pt x="7205100" y="3332639"/>
                      <a:pt x="7048899" y="3488840"/>
                      <a:pt x="6856216" y="3488840"/>
                    </a:cubicBezTo>
                    <a:lnTo>
                      <a:pt x="3444197" y="3488840"/>
                    </a:lnTo>
                    <a:lnTo>
                      <a:pt x="2324758" y="3488840"/>
                    </a:lnTo>
                    <a:cubicBezTo>
                      <a:pt x="2132075" y="3488840"/>
                      <a:pt x="1975875" y="3645041"/>
                      <a:pt x="1975875" y="3837724"/>
                    </a:cubicBezTo>
                    <a:cubicBezTo>
                      <a:pt x="1975875" y="4030407"/>
                      <a:pt x="2132075" y="4186608"/>
                      <a:pt x="2324758" y="4186608"/>
                    </a:cubicBezTo>
                    <a:lnTo>
                      <a:pt x="3444197" y="4186608"/>
                    </a:lnTo>
                    <a:lnTo>
                      <a:pt x="4884541" y="4186608"/>
                    </a:lnTo>
                    <a:cubicBezTo>
                      <a:pt x="5077224" y="4186608"/>
                      <a:pt x="5233425" y="4342809"/>
                      <a:pt x="5233425" y="4535492"/>
                    </a:cubicBezTo>
                    <a:cubicBezTo>
                      <a:pt x="5233425" y="4728175"/>
                      <a:pt x="5077224" y="4884376"/>
                      <a:pt x="4884541" y="4884376"/>
                    </a:cubicBezTo>
                    <a:lnTo>
                      <a:pt x="3444197" y="4884376"/>
                    </a:lnTo>
                    <a:lnTo>
                      <a:pt x="1430939" y="4884376"/>
                    </a:lnTo>
                    <a:cubicBezTo>
                      <a:pt x="1238256" y="4884376"/>
                      <a:pt x="1082054" y="5040577"/>
                      <a:pt x="1082054" y="5233260"/>
                    </a:cubicBezTo>
                    <a:cubicBezTo>
                      <a:pt x="1082054" y="5425943"/>
                      <a:pt x="1238256" y="5582144"/>
                      <a:pt x="1430939" y="5582144"/>
                    </a:cubicBezTo>
                    <a:lnTo>
                      <a:pt x="3444197" y="5582144"/>
                    </a:lnTo>
                    <a:lnTo>
                      <a:pt x="3617657" y="5582144"/>
                    </a:lnTo>
                    <a:cubicBezTo>
                      <a:pt x="3738084" y="5582144"/>
                      <a:pt x="3844260" y="5643160"/>
                      <a:pt x="3906957" y="5735964"/>
                    </a:cubicBezTo>
                    <a:lnTo>
                      <a:pt x="3933853" y="5785515"/>
                    </a:lnTo>
                    <a:lnTo>
                      <a:pt x="0" y="5785515"/>
                    </a:lnTo>
                    <a:close/>
                    <a:moveTo>
                      <a:pt x="0" y="0"/>
                    </a:moveTo>
                    <a:lnTo>
                      <a:pt x="3237256" y="0"/>
                    </a:lnTo>
                    <a:lnTo>
                      <a:pt x="3729556" y="0"/>
                    </a:lnTo>
                    <a:cubicBezTo>
                      <a:pt x="3922239" y="0"/>
                      <a:pt x="4078440" y="156201"/>
                      <a:pt x="4078440" y="348884"/>
                    </a:cubicBezTo>
                    <a:cubicBezTo>
                      <a:pt x="4078440" y="541567"/>
                      <a:pt x="3922239" y="697768"/>
                      <a:pt x="3729556" y="697768"/>
                    </a:cubicBezTo>
                    <a:lnTo>
                      <a:pt x="3237256" y="697768"/>
                    </a:lnTo>
                    <a:lnTo>
                      <a:pt x="1286785" y="697768"/>
                    </a:lnTo>
                    <a:lnTo>
                      <a:pt x="0" y="697768"/>
                    </a:lnTo>
                    <a:close/>
                  </a:path>
                </a:pathLst>
              </a:custGeom>
              <a:solidFill>
                <a:srgbClr val="CD572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4429866" y="1537751"/>
                <a:ext cx="713232" cy="713232"/>
              </a:xfrm>
              <a:prstGeom prst="ellipse">
                <a:avLst/>
              </a:prstGeom>
              <a:solidFill>
                <a:srgbClr val="B54923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Rectangle: Rounded Corners 21"/>
              <p:cNvSpPr/>
              <p:nvPr/>
            </p:nvSpPr>
            <p:spPr>
              <a:xfrm>
                <a:off x="5392123" y="5235904"/>
                <a:ext cx="713232" cy="712392"/>
              </a:xfrm>
              <a:prstGeom prst="roundRect">
                <a:avLst>
                  <a:gd name="adj" fmla="val 50000"/>
                </a:avLst>
              </a:prstGeom>
              <a:solidFill>
                <a:srgbClr val="93341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Rectangle: Rounded Corners 22"/>
              <p:cNvSpPr/>
              <p:nvPr/>
            </p:nvSpPr>
            <p:spPr>
              <a:xfrm>
                <a:off x="2170410" y="2732413"/>
                <a:ext cx="1353288" cy="599590"/>
              </a:xfrm>
              <a:prstGeom prst="roundRect">
                <a:avLst>
                  <a:gd name="adj" fmla="val 50000"/>
                </a:avLst>
              </a:prstGeom>
              <a:solidFill>
                <a:srgbClr val="CD572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2038403" y="3584282"/>
                <a:ext cx="573845" cy="573845"/>
              </a:xfrm>
              <a:prstGeom prst="ellipse">
                <a:avLst/>
              </a:prstGeom>
              <a:solidFill>
                <a:srgbClr val="B549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: Rounded Corners 24"/>
              <p:cNvSpPr/>
              <p:nvPr/>
            </p:nvSpPr>
            <p:spPr>
              <a:xfrm>
                <a:off x="586882" y="4615478"/>
                <a:ext cx="905690" cy="471581"/>
              </a:xfrm>
              <a:prstGeom prst="roundRect">
                <a:avLst>
                  <a:gd name="adj" fmla="val 50000"/>
                </a:avLst>
              </a:prstGeom>
              <a:solidFill>
                <a:srgbClr val="93341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: Rounded Corners 25"/>
              <p:cNvSpPr/>
              <p:nvPr/>
            </p:nvSpPr>
            <p:spPr>
              <a:xfrm>
                <a:off x="586882" y="948182"/>
                <a:ext cx="905690" cy="471581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2854443" y="2793959"/>
                <a:ext cx="476498" cy="47649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6" name="Freeform: Shape 15"/>
            <p:cNvSpPr/>
            <p:nvPr userDrawn="1"/>
          </p:nvSpPr>
          <p:spPr>
            <a:xfrm rot="16200000">
              <a:off x="11933699" y="5241215"/>
              <a:ext cx="294145" cy="222457"/>
            </a:xfrm>
            <a:custGeom>
              <a:avLst/>
              <a:gdLst>
                <a:gd name="connsiteX0" fmla="*/ 300180 w 600360"/>
                <a:gd name="connsiteY0" fmla="*/ 0 h 454042"/>
                <a:gd name="connsiteX1" fmla="*/ 600360 w 600360"/>
                <a:gd name="connsiteY1" fmla="*/ 300180 h 454042"/>
                <a:gd name="connsiteX2" fmla="*/ 576771 w 600360"/>
                <a:gd name="connsiteY2" fmla="*/ 417024 h 454042"/>
                <a:gd name="connsiteX3" fmla="*/ 556678 w 600360"/>
                <a:gd name="connsiteY3" fmla="*/ 454042 h 454042"/>
                <a:gd name="connsiteX4" fmla="*/ 43683 w 600360"/>
                <a:gd name="connsiteY4" fmla="*/ 454042 h 454042"/>
                <a:gd name="connsiteX5" fmla="*/ 23590 w 600360"/>
                <a:gd name="connsiteY5" fmla="*/ 417024 h 454042"/>
                <a:gd name="connsiteX6" fmla="*/ 0 w 600360"/>
                <a:gd name="connsiteY6" fmla="*/ 300180 h 454042"/>
                <a:gd name="connsiteX7" fmla="*/ 300180 w 600360"/>
                <a:gd name="connsiteY7" fmla="*/ 0 h 454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0360" h="454042">
                  <a:moveTo>
                    <a:pt x="300180" y="0"/>
                  </a:moveTo>
                  <a:cubicBezTo>
                    <a:pt x="465965" y="0"/>
                    <a:pt x="600360" y="134395"/>
                    <a:pt x="600360" y="300180"/>
                  </a:cubicBezTo>
                  <a:cubicBezTo>
                    <a:pt x="600360" y="341627"/>
                    <a:pt x="591961" y="381111"/>
                    <a:pt x="576771" y="417024"/>
                  </a:cubicBezTo>
                  <a:lnTo>
                    <a:pt x="556678" y="454042"/>
                  </a:lnTo>
                  <a:lnTo>
                    <a:pt x="43683" y="454042"/>
                  </a:lnTo>
                  <a:lnTo>
                    <a:pt x="23590" y="417024"/>
                  </a:lnTo>
                  <a:cubicBezTo>
                    <a:pt x="8400" y="381111"/>
                    <a:pt x="0" y="341627"/>
                    <a:pt x="0" y="300180"/>
                  </a:cubicBezTo>
                  <a:cubicBezTo>
                    <a:pt x="0" y="134395"/>
                    <a:pt x="134395" y="0"/>
                    <a:pt x="30018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Date Placeholder 3"/>
          <p:cNvSpPr>
            <a:spLocks noGrp="1"/>
          </p:cNvSpPr>
          <p:nvPr userDrawn="1">
            <p:ph type="dt" sz="half" idx="10"/>
          </p:nvPr>
        </p:nvSpPr>
        <p:spPr>
          <a:xfrm>
            <a:off x="838200" y="6414406"/>
            <a:ext cx="2743200" cy="36512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Your Date Here</a:t>
            </a:r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038600" y="6414406"/>
            <a:ext cx="4114800" cy="36512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>
            <a:off x="9349072" y="6414406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CD08052-46D4-4451-BCD3-D01F8058DAE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476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6-Title and Content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800" b="1">
                <a:solidFill>
                  <a:srgbClr val="231F20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93900"/>
            <a:ext cx="8747158" cy="4211432"/>
          </a:xfrm>
        </p:spPr>
        <p:txBody>
          <a:bodyPr>
            <a:normAutofit/>
          </a:bodyPr>
          <a:lstStyle>
            <a:lvl1pPr>
              <a:spcAft>
                <a:spcPts val="600"/>
              </a:spcAft>
              <a:defRPr sz="3600">
                <a:solidFill>
                  <a:srgbClr val="231F20"/>
                </a:solidFill>
              </a:defRPr>
            </a:lvl1pPr>
            <a:lvl2pPr>
              <a:spcAft>
                <a:spcPts val="600"/>
              </a:spcAft>
              <a:defRPr sz="3200">
                <a:solidFill>
                  <a:srgbClr val="231F20"/>
                </a:solidFill>
              </a:defRPr>
            </a:lvl2pPr>
            <a:lvl3pPr>
              <a:spcAft>
                <a:spcPts val="600"/>
              </a:spcAft>
              <a:defRPr sz="2800">
                <a:solidFill>
                  <a:srgbClr val="231F20"/>
                </a:solidFill>
              </a:defRPr>
            </a:lvl3pPr>
            <a:lvl4pPr>
              <a:spcAft>
                <a:spcPts val="600"/>
              </a:spcAft>
              <a:defRPr sz="2400">
                <a:solidFill>
                  <a:srgbClr val="231F20"/>
                </a:solidFill>
              </a:defRPr>
            </a:lvl4pPr>
            <a:lvl5pPr>
              <a:spcAft>
                <a:spcPts val="600"/>
              </a:spcAft>
              <a:defRPr sz="2400">
                <a:solidFill>
                  <a:srgbClr val="231F20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9300129" y="3328416"/>
            <a:ext cx="2891871" cy="3529584"/>
            <a:chOff x="9300129" y="3328416"/>
            <a:chExt cx="2891871" cy="3529584"/>
          </a:xfrm>
        </p:grpSpPr>
        <p:grpSp>
          <p:nvGrpSpPr>
            <p:cNvPr id="19" name="Group 18"/>
            <p:cNvGrpSpPr/>
            <p:nvPr userDrawn="1"/>
          </p:nvGrpSpPr>
          <p:grpSpPr>
            <a:xfrm rot="5400000" flipH="1" flipV="1">
              <a:off x="8981273" y="3647272"/>
              <a:ext cx="3529584" cy="2891871"/>
              <a:chOff x="0" y="948182"/>
              <a:chExt cx="7205100" cy="5909818"/>
            </a:xfrm>
          </p:grpSpPr>
          <p:sp>
            <p:nvSpPr>
              <p:cNvPr id="20" name="Freeform: Shape 19"/>
              <p:cNvSpPr/>
              <p:nvPr/>
            </p:nvSpPr>
            <p:spPr>
              <a:xfrm>
                <a:off x="0" y="1041400"/>
                <a:ext cx="7205100" cy="5816600"/>
              </a:xfrm>
              <a:custGeom>
                <a:avLst/>
                <a:gdLst>
                  <a:gd name="connsiteX0" fmla="*/ 0 w 7205100"/>
                  <a:gd name="connsiteY0" fmla="*/ 1395536 h 5785515"/>
                  <a:gd name="connsiteX1" fmla="*/ 1286785 w 7205100"/>
                  <a:gd name="connsiteY1" fmla="*/ 1395536 h 5785515"/>
                  <a:gd name="connsiteX2" fmla="*/ 1626992 w 7205100"/>
                  <a:gd name="connsiteY2" fmla="*/ 1395536 h 5785515"/>
                  <a:gd name="connsiteX3" fmla="*/ 1975876 w 7205100"/>
                  <a:gd name="connsiteY3" fmla="*/ 1744420 h 5785515"/>
                  <a:gd name="connsiteX4" fmla="*/ 1626992 w 7205100"/>
                  <a:gd name="connsiteY4" fmla="*/ 2093304 h 5785515"/>
                  <a:gd name="connsiteX5" fmla="*/ 1286785 w 7205100"/>
                  <a:gd name="connsiteY5" fmla="*/ 2093304 h 5785515"/>
                  <a:gd name="connsiteX6" fmla="*/ 1276896 w 7205100"/>
                  <a:gd name="connsiteY6" fmla="*/ 2093304 h 5785515"/>
                  <a:gd name="connsiteX7" fmla="*/ 928013 w 7205100"/>
                  <a:gd name="connsiteY7" fmla="*/ 2442188 h 5785515"/>
                  <a:gd name="connsiteX8" fmla="*/ 1276896 w 7205100"/>
                  <a:gd name="connsiteY8" fmla="*/ 2791072 h 5785515"/>
                  <a:gd name="connsiteX9" fmla="*/ 1286785 w 7205100"/>
                  <a:gd name="connsiteY9" fmla="*/ 2791072 h 5785515"/>
                  <a:gd name="connsiteX10" fmla="*/ 6856216 w 7205100"/>
                  <a:gd name="connsiteY10" fmla="*/ 2791072 h 5785515"/>
                  <a:gd name="connsiteX11" fmla="*/ 7205100 w 7205100"/>
                  <a:gd name="connsiteY11" fmla="*/ 3139956 h 5785515"/>
                  <a:gd name="connsiteX12" fmla="*/ 6856216 w 7205100"/>
                  <a:gd name="connsiteY12" fmla="*/ 3488840 h 5785515"/>
                  <a:gd name="connsiteX13" fmla="*/ 3444197 w 7205100"/>
                  <a:gd name="connsiteY13" fmla="*/ 3488840 h 5785515"/>
                  <a:gd name="connsiteX14" fmla="*/ 2324758 w 7205100"/>
                  <a:gd name="connsiteY14" fmla="*/ 3488840 h 5785515"/>
                  <a:gd name="connsiteX15" fmla="*/ 1975875 w 7205100"/>
                  <a:gd name="connsiteY15" fmla="*/ 3837724 h 5785515"/>
                  <a:gd name="connsiteX16" fmla="*/ 2324758 w 7205100"/>
                  <a:gd name="connsiteY16" fmla="*/ 4186608 h 5785515"/>
                  <a:gd name="connsiteX17" fmla="*/ 3444197 w 7205100"/>
                  <a:gd name="connsiteY17" fmla="*/ 4186608 h 5785515"/>
                  <a:gd name="connsiteX18" fmla="*/ 4884541 w 7205100"/>
                  <a:gd name="connsiteY18" fmla="*/ 4186608 h 5785515"/>
                  <a:gd name="connsiteX19" fmla="*/ 5233425 w 7205100"/>
                  <a:gd name="connsiteY19" fmla="*/ 4535492 h 5785515"/>
                  <a:gd name="connsiteX20" fmla="*/ 4884541 w 7205100"/>
                  <a:gd name="connsiteY20" fmla="*/ 4884376 h 5785515"/>
                  <a:gd name="connsiteX21" fmla="*/ 3444197 w 7205100"/>
                  <a:gd name="connsiteY21" fmla="*/ 4884376 h 5785515"/>
                  <a:gd name="connsiteX22" fmla="*/ 1430939 w 7205100"/>
                  <a:gd name="connsiteY22" fmla="*/ 4884376 h 5785515"/>
                  <a:gd name="connsiteX23" fmla="*/ 1082054 w 7205100"/>
                  <a:gd name="connsiteY23" fmla="*/ 5233260 h 5785515"/>
                  <a:gd name="connsiteX24" fmla="*/ 1430939 w 7205100"/>
                  <a:gd name="connsiteY24" fmla="*/ 5582144 h 5785515"/>
                  <a:gd name="connsiteX25" fmla="*/ 3444197 w 7205100"/>
                  <a:gd name="connsiteY25" fmla="*/ 5582144 h 5785515"/>
                  <a:gd name="connsiteX26" fmla="*/ 3617657 w 7205100"/>
                  <a:gd name="connsiteY26" fmla="*/ 5582144 h 5785515"/>
                  <a:gd name="connsiteX27" fmla="*/ 3906957 w 7205100"/>
                  <a:gd name="connsiteY27" fmla="*/ 5735964 h 5785515"/>
                  <a:gd name="connsiteX28" fmla="*/ 3933853 w 7205100"/>
                  <a:gd name="connsiteY28" fmla="*/ 5785515 h 5785515"/>
                  <a:gd name="connsiteX29" fmla="*/ 0 w 7205100"/>
                  <a:gd name="connsiteY29" fmla="*/ 5785515 h 5785515"/>
                  <a:gd name="connsiteX30" fmla="*/ 0 w 7205100"/>
                  <a:gd name="connsiteY30" fmla="*/ 0 h 5785515"/>
                  <a:gd name="connsiteX31" fmla="*/ 3237256 w 7205100"/>
                  <a:gd name="connsiteY31" fmla="*/ 0 h 5785515"/>
                  <a:gd name="connsiteX32" fmla="*/ 3729556 w 7205100"/>
                  <a:gd name="connsiteY32" fmla="*/ 0 h 5785515"/>
                  <a:gd name="connsiteX33" fmla="*/ 4078440 w 7205100"/>
                  <a:gd name="connsiteY33" fmla="*/ 348884 h 5785515"/>
                  <a:gd name="connsiteX34" fmla="*/ 3729556 w 7205100"/>
                  <a:gd name="connsiteY34" fmla="*/ 697768 h 5785515"/>
                  <a:gd name="connsiteX35" fmla="*/ 3237256 w 7205100"/>
                  <a:gd name="connsiteY35" fmla="*/ 697768 h 5785515"/>
                  <a:gd name="connsiteX36" fmla="*/ 1286785 w 7205100"/>
                  <a:gd name="connsiteY36" fmla="*/ 697768 h 5785515"/>
                  <a:gd name="connsiteX37" fmla="*/ 0 w 7205100"/>
                  <a:gd name="connsiteY37" fmla="*/ 697768 h 57855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7205100" h="5785515">
                    <a:moveTo>
                      <a:pt x="0" y="1395536"/>
                    </a:moveTo>
                    <a:lnTo>
                      <a:pt x="1286785" y="1395536"/>
                    </a:lnTo>
                    <a:lnTo>
                      <a:pt x="1626992" y="1395536"/>
                    </a:lnTo>
                    <a:cubicBezTo>
                      <a:pt x="1819675" y="1395536"/>
                      <a:pt x="1975876" y="1551737"/>
                      <a:pt x="1975876" y="1744420"/>
                    </a:cubicBezTo>
                    <a:cubicBezTo>
                      <a:pt x="1975876" y="1937103"/>
                      <a:pt x="1819675" y="2093304"/>
                      <a:pt x="1626992" y="2093304"/>
                    </a:cubicBezTo>
                    <a:lnTo>
                      <a:pt x="1286785" y="2093304"/>
                    </a:lnTo>
                    <a:lnTo>
                      <a:pt x="1276896" y="2093304"/>
                    </a:lnTo>
                    <a:cubicBezTo>
                      <a:pt x="1084214" y="2093304"/>
                      <a:pt x="928013" y="2249505"/>
                      <a:pt x="928013" y="2442188"/>
                    </a:cubicBezTo>
                    <a:cubicBezTo>
                      <a:pt x="928013" y="2634871"/>
                      <a:pt x="1084214" y="2791072"/>
                      <a:pt x="1276896" y="2791072"/>
                    </a:cubicBezTo>
                    <a:lnTo>
                      <a:pt x="1286785" y="2791072"/>
                    </a:lnTo>
                    <a:lnTo>
                      <a:pt x="6856216" y="2791072"/>
                    </a:lnTo>
                    <a:cubicBezTo>
                      <a:pt x="7048899" y="2791072"/>
                      <a:pt x="7205100" y="2947273"/>
                      <a:pt x="7205100" y="3139956"/>
                    </a:cubicBezTo>
                    <a:cubicBezTo>
                      <a:pt x="7205100" y="3332639"/>
                      <a:pt x="7048899" y="3488840"/>
                      <a:pt x="6856216" y="3488840"/>
                    </a:cubicBezTo>
                    <a:lnTo>
                      <a:pt x="3444197" y="3488840"/>
                    </a:lnTo>
                    <a:lnTo>
                      <a:pt x="2324758" y="3488840"/>
                    </a:lnTo>
                    <a:cubicBezTo>
                      <a:pt x="2132075" y="3488840"/>
                      <a:pt x="1975875" y="3645041"/>
                      <a:pt x="1975875" y="3837724"/>
                    </a:cubicBezTo>
                    <a:cubicBezTo>
                      <a:pt x="1975875" y="4030407"/>
                      <a:pt x="2132075" y="4186608"/>
                      <a:pt x="2324758" y="4186608"/>
                    </a:cubicBezTo>
                    <a:lnTo>
                      <a:pt x="3444197" y="4186608"/>
                    </a:lnTo>
                    <a:lnTo>
                      <a:pt x="4884541" y="4186608"/>
                    </a:lnTo>
                    <a:cubicBezTo>
                      <a:pt x="5077224" y="4186608"/>
                      <a:pt x="5233425" y="4342809"/>
                      <a:pt x="5233425" y="4535492"/>
                    </a:cubicBezTo>
                    <a:cubicBezTo>
                      <a:pt x="5233425" y="4728175"/>
                      <a:pt x="5077224" y="4884376"/>
                      <a:pt x="4884541" y="4884376"/>
                    </a:cubicBezTo>
                    <a:lnTo>
                      <a:pt x="3444197" y="4884376"/>
                    </a:lnTo>
                    <a:lnTo>
                      <a:pt x="1430939" y="4884376"/>
                    </a:lnTo>
                    <a:cubicBezTo>
                      <a:pt x="1238256" y="4884376"/>
                      <a:pt x="1082054" y="5040577"/>
                      <a:pt x="1082054" y="5233260"/>
                    </a:cubicBezTo>
                    <a:cubicBezTo>
                      <a:pt x="1082054" y="5425943"/>
                      <a:pt x="1238256" y="5582144"/>
                      <a:pt x="1430939" y="5582144"/>
                    </a:cubicBezTo>
                    <a:lnTo>
                      <a:pt x="3444197" y="5582144"/>
                    </a:lnTo>
                    <a:lnTo>
                      <a:pt x="3617657" y="5582144"/>
                    </a:lnTo>
                    <a:cubicBezTo>
                      <a:pt x="3738084" y="5582144"/>
                      <a:pt x="3844260" y="5643160"/>
                      <a:pt x="3906957" y="5735964"/>
                    </a:cubicBezTo>
                    <a:lnTo>
                      <a:pt x="3933853" y="5785515"/>
                    </a:lnTo>
                    <a:lnTo>
                      <a:pt x="0" y="5785515"/>
                    </a:lnTo>
                    <a:close/>
                    <a:moveTo>
                      <a:pt x="0" y="0"/>
                    </a:moveTo>
                    <a:lnTo>
                      <a:pt x="3237256" y="0"/>
                    </a:lnTo>
                    <a:lnTo>
                      <a:pt x="3729556" y="0"/>
                    </a:lnTo>
                    <a:cubicBezTo>
                      <a:pt x="3922239" y="0"/>
                      <a:pt x="4078440" y="156201"/>
                      <a:pt x="4078440" y="348884"/>
                    </a:cubicBezTo>
                    <a:cubicBezTo>
                      <a:pt x="4078440" y="541567"/>
                      <a:pt x="3922239" y="697768"/>
                      <a:pt x="3729556" y="697768"/>
                    </a:cubicBezTo>
                    <a:lnTo>
                      <a:pt x="3237256" y="697768"/>
                    </a:lnTo>
                    <a:lnTo>
                      <a:pt x="1286785" y="697768"/>
                    </a:lnTo>
                    <a:lnTo>
                      <a:pt x="0" y="697768"/>
                    </a:lnTo>
                    <a:close/>
                  </a:path>
                </a:pathLst>
              </a:custGeom>
              <a:solidFill>
                <a:srgbClr val="CD572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4429866" y="1537751"/>
                <a:ext cx="713232" cy="713232"/>
              </a:xfrm>
              <a:prstGeom prst="ellipse">
                <a:avLst/>
              </a:prstGeom>
              <a:solidFill>
                <a:srgbClr val="B54923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Rectangle: Rounded Corners 21"/>
              <p:cNvSpPr/>
              <p:nvPr/>
            </p:nvSpPr>
            <p:spPr>
              <a:xfrm>
                <a:off x="5392123" y="5235904"/>
                <a:ext cx="713232" cy="712392"/>
              </a:xfrm>
              <a:prstGeom prst="roundRect">
                <a:avLst>
                  <a:gd name="adj" fmla="val 50000"/>
                </a:avLst>
              </a:prstGeom>
              <a:solidFill>
                <a:srgbClr val="93341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Rectangle: Rounded Corners 22"/>
              <p:cNvSpPr/>
              <p:nvPr/>
            </p:nvSpPr>
            <p:spPr>
              <a:xfrm>
                <a:off x="2170410" y="2732413"/>
                <a:ext cx="1353288" cy="599590"/>
              </a:xfrm>
              <a:prstGeom prst="roundRect">
                <a:avLst>
                  <a:gd name="adj" fmla="val 50000"/>
                </a:avLst>
              </a:prstGeom>
              <a:solidFill>
                <a:srgbClr val="CD572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2038403" y="3584282"/>
                <a:ext cx="573845" cy="573845"/>
              </a:xfrm>
              <a:prstGeom prst="ellipse">
                <a:avLst/>
              </a:prstGeom>
              <a:solidFill>
                <a:srgbClr val="B549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: Rounded Corners 24"/>
              <p:cNvSpPr/>
              <p:nvPr/>
            </p:nvSpPr>
            <p:spPr>
              <a:xfrm>
                <a:off x="586882" y="4615478"/>
                <a:ext cx="905690" cy="471581"/>
              </a:xfrm>
              <a:prstGeom prst="roundRect">
                <a:avLst>
                  <a:gd name="adj" fmla="val 50000"/>
                </a:avLst>
              </a:prstGeom>
              <a:solidFill>
                <a:srgbClr val="93341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: Rounded Corners 25"/>
              <p:cNvSpPr/>
              <p:nvPr/>
            </p:nvSpPr>
            <p:spPr>
              <a:xfrm>
                <a:off x="586882" y="948182"/>
                <a:ext cx="905690" cy="471581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2854443" y="2793959"/>
                <a:ext cx="476498" cy="47649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6" name="Freeform: Shape 15"/>
            <p:cNvSpPr/>
            <p:nvPr userDrawn="1"/>
          </p:nvSpPr>
          <p:spPr>
            <a:xfrm rot="16200000">
              <a:off x="11933699" y="5241215"/>
              <a:ext cx="294145" cy="222457"/>
            </a:xfrm>
            <a:custGeom>
              <a:avLst/>
              <a:gdLst>
                <a:gd name="connsiteX0" fmla="*/ 300180 w 600360"/>
                <a:gd name="connsiteY0" fmla="*/ 0 h 454042"/>
                <a:gd name="connsiteX1" fmla="*/ 600360 w 600360"/>
                <a:gd name="connsiteY1" fmla="*/ 300180 h 454042"/>
                <a:gd name="connsiteX2" fmla="*/ 576771 w 600360"/>
                <a:gd name="connsiteY2" fmla="*/ 417024 h 454042"/>
                <a:gd name="connsiteX3" fmla="*/ 556678 w 600360"/>
                <a:gd name="connsiteY3" fmla="*/ 454042 h 454042"/>
                <a:gd name="connsiteX4" fmla="*/ 43683 w 600360"/>
                <a:gd name="connsiteY4" fmla="*/ 454042 h 454042"/>
                <a:gd name="connsiteX5" fmla="*/ 23590 w 600360"/>
                <a:gd name="connsiteY5" fmla="*/ 417024 h 454042"/>
                <a:gd name="connsiteX6" fmla="*/ 0 w 600360"/>
                <a:gd name="connsiteY6" fmla="*/ 300180 h 454042"/>
                <a:gd name="connsiteX7" fmla="*/ 300180 w 600360"/>
                <a:gd name="connsiteY7" fmla="*/ 0 h 454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0360" h="454042">
                  <a:moveTo>
                    <a:pt x="300180" y="0"/>
                  </a:moveTo>
                  <a:cubicBezTo>
                    <a:pt x="465965" y="0"/>
                    <a:pt x="600360" y="134395"/>
                    <a:pt x="600360" y="300180"/>
                  </a:cubicBezTo>
                  <a:cubicBezTo>
                    <a:pt x="600360" y="341627"/>
                    <a:pt x="591961" y="381111"/>
                    <a:pt x="576771" y="417024"/>
                  </a:cubicBezTo>
                  <a:lnTo>
                    <a:pt x="556678" y="454042"/>
                  </a:lnTo>
                  <a:lnTo>
                    <a:pt x="43683" y="454042"/>
                  </a:lnTo>
                  <a:lnTo>
                    <a:pt x="23590" y="417024"/>
                  </a:lnTo>
                  <a:cubicBezTo>
                    <a:pt x="8400" y="381111"/>
                    <a:pt x="0" y="341627"/>
                    <a:pt x="0" y="300180"/>
                  </a:cubicBezTo>
                  <a:cubicBezTo>
                    <a:pt x="0" y="134395"/>
                    <a:pt x="134395" y="0"/>
                    <a:pt x="30018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Date Placeholder 3"/>
          <p:cNvSpPr>
            <a:spLocks noGrp="1"/>
          </p:cNvSpPr>
          <p:nvPr userDrawn="1">
            <p:ph type="dt" sz="half" idx="10"/>
          </p:nvPr>
        </p:nvSpPr>
        <p:spPr>
          <a:xfrm>
            <a:off x="838200" y="6414406"/>
            <a:ext cx="2743200" cy="365125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Your Date Here</a:t>
            </a:r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038600" y="6414406"/>
            <a:ext cx="4114800" cy="365125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>
            <a:off x="9349072" y="6414406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CD08052-46D4-4451-BCD3-D01F8058DAE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396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07-Title and Content Light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14406"/>
            <a:ext cx="2743200" cy="365125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Your Date Here</a:t>
            </a:r>
          </a:p>
        </p:txBody>
      </p:sp>
      <p:sp>
        <p:nvSpPr>
          <p:cNvPr id="2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414406"/>
            <a:ext cx="4114800" cy="365125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2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414406"/>
            <a:ext cx="2743200" cy="365125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7CD08052-46D4-4451-BCD3-D01F8058DAE8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9" name="Group 18"/>
          <p:cNvGrpSpPr/>
          <p:nvPr userDrawn="1"/>
        </p:nvGrpSpPr>
        <p:grpSpPr>
          <a:xfrm flipV="1">
            <a:off x="9300129" y="0"/>
            <a:ext cx="2891871" cy="3529584"/>
            <a:chOff x="9300129" y="3328416"/>
            <a:chExt cx="2891871" cy="3529584"/>
          </a:xfrm>
        </p:grpSpPr>
        <p:grpSp>
          <p:nvGrpSpPr>
            <p:cNvPr id="20" name="Group 19"/>
            <p:cNvGrpSpPr/>
            <p:nvPr userDrawn="1"/>
          </p:nvGrpSpPr>
          <p:grpSpPr>
            <a:xfrm rot="5400000" flipH="1" flipV="1">
              <a:off x="8981273" y="3647272"/>
              <a:ext cx="3529584" cy="2891871"/>
              <a:chOff x="0" y="948182"/>
              <a:chExt cx="7205100" cy="5909818"/>
            </a:xfrm>
          </p:grpSpPr>
          <p:sp>
            <p:nvSpPr>
              <p:cNvPr id="25" name="Freeform: Shape 24"/>
              <p:cNvSpPr/>
              <p:nvPr/>
            </p:nvSpPr>
            <p:spPr>
              <a:xfrm>
                <a:off x="0" y="1041400"/>
                <a:ext cx="7205100" cy="5816600"/>
              </a:xfrm>
              <a:custGeom>
                <a:avLst/>
                <a:gdLst>
                  <a:gd name="connsiteX0" fmla="*/ 0 w 7205100"/>
                  <a:gd name="connsiteY0" fmla="*/ 1395536 h 5785515"/>
                  <a:gd name="connsiteX1" fmla="*/ 1286785 w 7205100"/>
                  <a:gd name="connsiteY1" fmla="*/ 1395536 h 5785515"/>
                  <a:gd name="connsiteX2" fmla="*/ 1626992 w 7205100"/>
                  <a:gd name="connsiteY2" fmla="*/ 1395536 h 5785515"/>
                  <a:gd name="connsiteX3" fmla="*/ 1975876 w 7205100"/>
                  <a:gd name="connsiteY3" fmla="*/ 1744420 h 5785515"/>
                  <a:gd name="connsiteX4" fmla="*/ 1626992 w 7205100"/>
                  <a:gd name="connsiteY4" fmla="*/ 2093304 h 5785515"/>
                  <a:gd name="connsiteX5" fmla="*/ 1286785 w 7205100"/>
                  <a:gd name="connsiteY5" fmla="*/ 2093304 h 5785515"/>
                  <a:gd name="connsiteX6" fmla="*/ 1276896 w 7205100"/>
                  <a:gd name="connsiteY6" fmla="*/ 2093304 h 5785515"/>
                  <a:gd name="connsiteX7" fmla="*/ 928013 w 7205100"/>
                  <a:gd name="connsiteY7" fmla="*/ 2442188 h 5785515"/>
                  <a:gd name="connsiteX8" fmla="*/ 1276896 w 7205100"/>
                  <a:gd name="connsiteY8" fmla="*/ 2791072 h 5785515"/>
                  <a:gd name="connsiteX9" fmla="*/ 1286785 w 7205100"/>
                  <a:gd name="connsiteY9" fmla="*/ 2791072 h 5785515"/>
                  <a:gd name="connsiteX10" fmla="*/ 6856216 w 7205100"/>
                  <a:gd name="connsiteY10" fmla="*/ 2791072 h 5785515"/>
                  <a:gd name="connsiteX11" fmla="*/ 7205100 w 7205100"/>
                  <a:gd name="connsiteY11" fmla="*/ 3139956 h 5785515"/>
                  <a:gd name="connsiteX12" fmla="*/ 6856216 w 7205100"/>
                  <a:gd name="connsiteY12" fmla="*/ 3488840 h 5785515"/>
                  <a:gd name="connsiteX13" fmla="*/ 3444197 w 7205100"/>
                  <a:gd name="connsiteY13" fmla="*/ 3488840 h 5785515"/>
                  <a:gd name="connsiteX14" fmla="*/ 2324758 w 7205100"/>
                  <a:gd name="connsiteY14" fmla="*/ 3488840 h 5785515"/>
                  <a:gd name="connsiteX15" fmla="*/ 1975875 w 7205100"/>
                  <a:gd name="connsiteY15" fmla="*/ 3837724 h 5785515"/>
                  <a:gd name="connsiteX16" fmla="*/ 2324758 w 7205100"/>
                  <a:gd name="connsiteY16" fmla="*/ 4186608 h 5785515"/>
                  <a:gd name="connsiteX17" fmla="*/ 3444197 w 7205100"/>
                  <a:gd name="connsiteY17" fmla="*/ 4186608 h 5785515"/>
                  <a:gd name="connsiteX18" fmla="*/ 4884541 w 7205100"/>
                  <a:gd name="connsiteY18" fmla="*/ 4186608 h 5785515"/>
                  <a:gd name="connsiteX19" fmla="*/ 5233425 w 7205100"/>
                  <a:gd name="connsiteY19" fmla="*/ 4535492 h 5785515"/>
                  <a:gd name="connsiteX20" fmla="*/ 4884541 w 7205100"/>
                  <a:gd name="connsiteY20" fmla="*/ 4884376 h 5785515"/>
                  <a:gd name="connsiteX21" fmla="*/ 3444197 w 7205100"/>
                  <a:gd name="connsiteY21" fmla="*/ 4884376 h 5785515"/>
                  <a:gd name="connsiteX22" fmla="*/ 1430939 w 7205100"/>
                  <a:gd name="connsiteY22" fmla="*/ 4884376 h 5785515"/>
                  <a:gd name="connsiteX23" fmla="*/ 1082054 w 7205100"/>
                  <a:gd name="connsiteY23" fmla="*/ 5233260 h 5785515"/>
                  <a:gd name="connsiteX24" fmla="*/ 1430939 w 7205100"/>
                  <a:gd name="connsiteY24" fmla="*/ 5582144 h 5785515"/>
                  <a:gd name="connsiteX25" fmla="*/ 3444197 w 7205100"/>
                  <a:gd name="connsiteY25" fmla="*/ 5582144 h 5785515"/>
                  <a:gd name="connsiteX26" fmla="*/ 3617657 w 7205100"/>
                  <a:gd name="connsiteY26" fmla="*/ 5582144 h 5785515"/>
                  <a:gd name="connsiteX27" fmla="*/ 3906957 w 7205100"/>
                  <a:gd name="connsiteY27" fmla="*/ 5735964 h 5785515"/>
                  <a:gd name="connsiteX28" fmla="*/ 3933853 w 7205100"/>
                  <a:gd name="connsiteY28" fmla="*/ 5785515 h 5785515"/>
                  <a:gd name="connsiteX29" fmla="*/ 0 w 7205100"/>
                  <a:gd name="connsiteY29" fmla="*/ 5785515 h 5785515"/>
                  <a:gd name="connsiteX30" fmla="*/ 0 w 7205100"/>
                  <a:gd name="connsiteY30" fmla="*/ 0 h 5785515"/>
                  <a:gd name="connsiteX31" fmla="*/ 3237256 w 7205100"/>
                  <a:gd name="connsiteY31" fmla="*/ 0 h 5785515"/>
                  <a:gd name="connsiteX32" fmla="*/ 3729556 w 7205100"/>
                  <a:gd name="connsiteY32" fmla="*/ 0 h 5785515"/>
                  <a:gd name="connsiteX33" fmla="*/ 4078440 w 7205100"/>
                  <a:gd name="connsiteY33" fmla="*/ 348884 h 5785515"/>
                  <a:gd name="connsiteX34" fmla="*/ 3729556 w 7205100"/>
                  <a:gd name="connsiteY34" fmla="*/ 697768 h 5785515"/>
                  <a:gd name="connsiteX35" fmla="*/ 3237256 w 7205100"/>
                  <a:gd name="connsiteY35" fmla="*/ 697768 h 5785515"/>
                  <a:gd name="connsiteX36" fmla="*/ 1286785 w 7205100"/>
                  <a:gd name="connsiteY36" fmla="*/ 697768 h 5785515"/>
                  <a:gd name="connsiteX37" fmla="*/ 0 w 7205100"/>
                  <a:gd name="connsiteY37" fmla="*/ 697768 h 57855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7205100" h="5785515">
                    <a:moveTo>
                      <a:pt x="0" y="1395536"/>
                    </a:moveTo>
                    <a:lnTo>
                      <a:pt x="1286785" y="1395536"/>
                    </a:lnTo>
                    <a:lnTo>
                      <a:pt x="1626992" y="1395536"/>
                    </a:lnTo>
                    <a:cubicBezTo>
                      <a:pt x="1819675" y="1395536"/>
                      <a:pt x="1975876" y="1551737"/>
                      <a:pt x="1975876" y="1744420"/>
                    </a:cubicBezTo>
                    <a:cubicBezTo>
                      <a:pt x="1975876" y="1937103"/>
                      <a:pt x="1819675" y="2093304"/>
                      <a:pt x="1626992" y="2093304"/>
                    </a:cubicBezTo>
                    <a:lnTo>
                      <a:pt x="1286785" y="2093304"/>
                    </a:lnTo>
                    <a:lnTo>
                      <a:pt x="1276896" y="2093304"/>
                    </a:lnTo>
                    <a:cubicBezTo>
                      <a:pt x="1084214" y="2093304"/>
                      <a:pt x="928013" y="2249505"/>
                      <a:pt x="928013" y="2442188"/>
                    </a:cubicBezTo>
                    <a:cubicBezTo>
                      <a:pt x="928013" y="2634871"/>
                      <a:pt x="1084214" y="2791072"/>
                      <a:pt x="1276896" y="2791072"/>
                    </a:cubicBezTo>
                    <a:lnTo>
                      <a:pt x="1286785" y="2791072"/>
                    </a:lnTo>
                    <a:lnTo>
                      <a:pt x="6856216" y="2791072"/>
                    </a:lnTo>
                    <a:cubicBezTo>
                      <a:pt x="7048899" y="2791072"/>
                      <a:pt x="7205100" y="2947273"/>
                      <a:pt x="7205100" y="3139956"/>
                    </a:cubicBezTo>
                    <a:cubicBezTo>
                      <a:pt x="7205100" y="3332639"/>
                      <a:pt x="7048899" y="3488840"/>
                      <a:pt x="6856216" y="3488840"/>
                    </a:cubicBezTo>
                    <a:lnTo>
                      <a:pt x="3444197" y="3488840"/>
                    </a:lnTo>
                    <a:lnTo>
                      <a:pt x="2324758" y="3488840"/>
                    </a:lnTo>
                    <a:cubicBezTo>
                      <a:pt x="2132075" y="3488840"/>
                      <a:pt x="1975875" y="3645041"/>
                      <a:pt x="1975875" y="3837724"/>
                    </a:cubicBezTo>
                    <a:cubicBezTo>
                      <a:pt x="1975875" y="4030407"/>
                      <a:pt x="2132075" y="4186608"/>
                      <a:pt x="2324758" y="4186608"/>
                    </a:cubicBezTo>
                    <a:lnTo>
                      <a:pt x="3444197" y="4186608"/>
                    </a:lnTo>
                    <a:lnTo>
                      <a:pt x="4884541" y="4186608"/>
                    </a:lnTo>
                    <a:cubicBezTo>
                      <a:pt x="5077224" y="4186608"/>
                      <a:pt x="5233425" y="4342809"/>
                      <a:pt x="5233425" y="4535492"/>
                    </a:cubicBezTo>
                    <a:cubicBezTo>
                      <a:pt x="5233425" y="4728175"/>
                      <a:pt x="5077224" y="4884376"/>
                      <a:pt x="4884541" y="4884376"/>
                    </a:cubicBezTo>
                    <a:lnTo>
                      <a:pt x="3444197" y="4884376"/>
                    </a:lnTo>
                    <a:lnTo>
                      <a:pt x="1430939" y="4884376"/>
                    </a:lnTo>
                    <a:cubicBezTo>
                      <a:pt x="1238256" y="4884376"/>
                      <a:pt x="1082054" y="5040577"/>
                      <a:pt x="1082054" y="5233260"/>
                    </a:cubicBezTo>
                    <a:cubicBezTo>
                      <a:pt x="1082054" y="5425943"/>
                      <a:pt x="1238256" y="5582144"/>
                      <a:pt x="1430939" y="5582144"/>
                    </a:cubicBezTo>
                    <a:lnTo>
                      <a:pt x="3444197" y="5582144"/>
                    </a:lnTo>
                    <a:lnTo>
                      <a:pt x="3617657" y="5582144"/>
                    </a:lnTo>
                    <a:cubicBezTo>
                      <a:pt x="3738084" y="5582144"/>
                      <a:pt x="3844260" y="5643160"/>
                      <a:pt x="3906957" y="5735964"/>
                    </a:cubicBezTo>
                    <a:lnTo>
                      <a:pt x="3933853" y="5785515"/>
                    </a:lnTo>
                    <a:lnTo>
                      <a:pt x="0" y="5785515"/>
                    </a:lnTo>
                    <a:close/>
                    <a:moveTo>
                      <a:pt x="0" y="0"/>
                    </a:moveTo>
                    <a:lnTo>
                      <a:pt x="3237256" y="0"/>
                    </a:lnTo>
                    <a:lnTo>
                      <a:pt x="3729556" y="0"/>
                    </a:lnTo>
                    <a:cubicBezTo>
                      <a:pt x="3922239" y="0"/>
                      <a:pt x="4078440" y="156201"/>
                      <a:pt x="4078440" y="348884"/>
                    </a:cubicBezTo>
                    <a:cubicBezTo>
                      <a:pt x="4078440" y="541567"/>
                      <a:pt x="3922239" y="697768"/>
                      <a:pt x="3729556" y="697768"/>
                    </a:cubicBezTo>
                    <a:lnTo>
                      <a:pt x="3237256" y="697768"/>
                    </a:lnTo>
                    <a:lnTo>
                      <a:pt x="1286785" y="697768"/>
                    </a:lnTo>
                    <a:lnTo>
                      <a:pt x="0" y="697768"/>
                    </a:lnTo>
                    <a:close/>
                  </a:path>
                </a:pathLst>
              </a:custGeom>
              <a:solidFill>
                <a:srgbClr val="CD572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4429866" y="1537751"/>
                <a:ext cx="713232" cy="713232"/>
              </a:xfrm>
              <a:prstGeom prst="ellipse">
                <a:avLst/>
              </a:prstGeom>
              <a:solidFill>
                <a:srgbClr val="B54923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Rectangle: Rounded Corners 26"/>
              <p:cNvSpPr/>
              <p:nvPr/>
            </p:nvSpPr>
            <p:spPr>
              <a:xfrm>
                <a:off x="5392123" y="5235904"/>
                <a:ext cx="713232" cy="712392"/>
              </a:xfrm>
              <a:prstGeom prst="roundRect">
                <a:avLst>
                  <a:gd name="adj" fmla="val 50000"/>
                </a:avLst>
              </a:prstGeom>
              <a:solidFill>
                <a:srgbClr val="93341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Rectangle: Rounded Corners 27"/>
              <p:cNvSpPr/>
              <p:nvPr/>
            </p:nvSpPr>
            <p:spPr>
              <a:xfrm>
                <a:off x="2170410" y="2732413"/>
                <a:ext cx="1353288" cy="599590"/>
              </a:xfrm>
              <a:prstGeom prst="roundRect">
                <a:avLst>
                  <a:gd name="adj" fmla="val 50000"/>
                </a:avLst>
              </a:prstGeom>
              <a:solidFill>
                <a:srgbClr val="CD572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2038403" y="3584282"/>
                <a:ext cx="573845" cy="573845"/>
              </a:xfrm>
              <a:prstGeom prst="ellipse">
                <a:avLst/>
              </a:prstGeom>
              <a:solidFill>
                <a:srgbClr val="B549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: Rounded Corners 29"/>
              <p:cNvSpPr/>
              <p:nvPr/>
            </p:nvSpPr>
            <p:spPr>
              <a:xfrm>
                <a:off x="586882" y="4615478"/>
                <a:ext cx="905690" cy="471581"/>
              </a:xfrm>
              <a:prstGeom prst="roundRect">
                <a:avLst>
                  <a:gd name="adj" fmla="val 50000"/>
                </a:avLst>
              </a:prstGeom>
              <a:solidFill>
                <a:srgbClr val="93341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: Rounded Corners 30"/>
              <p:cNvSpPr/>
              <p:nvPr/>
            </p:nvSpPr>
            <p:spPr>
              <a:xfrm>
                <a:off x="586882" y="948182"/>
                <a:ext cx="905690" cy="471581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2854443" y="2793959"/>
                <a:ext cx="476498" cy="47649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1" name="Freeform: Shape 20"/>
            <p:cNvSpPr/>
            <p:nvPr userDrawn="1"/>
          </p:nvSpPr>
          <p:spPr>
            <a:xfrm rot="16200000">
              <a:off x="11933699" y="5241215"/>
              <a:ext cx="294145" cy="222457"/>
            </a:xfrm>
            <a:custGeom>
              <a:avLst/>
              <a:gdLst>
                <a:gd name="connsiteX0" fmla="*/ 300180 w 600360"/>
                <a:gd name="connsiteY0" fmla="*/ 0 h 454042"/>
                <a:gd name="connsiteX1" fmla="*/ 600360 w 600360"/>
                <a:gd name="connsiteY1" fmla="*/ 300180 h 454042"/>
                <a:gd name="connsiteX2" fmla="*/ 576771 w 600360"/>
                <a:gd name="connsiteY2" fmla="*/ 417024 h 454042"/>
                <a:gd name="connsiteX3" fmla="*/ 556678 w 600360"/>
                <a:gd name="connsiteY3" fmla="*/ 454042 h 454042"/>
                <a:gd name="connsiteX4" fmla="*/ 43683 w 600360"/>
                <a:gd name="connsiteY4" fmla="*/ 454042 h 454042"/>
                <a:gd name="connsiteX5" fmla="*/ 23590 w 600360"/>
                <a:gd name="connsiteY5" fmla="*/ 417024 h 454042"/>
                <a:gd name="connsiteX6" fmla="*/ 0 w 600360"/>
                <a:gd name="connsiteY6" fmla="*/ 300180 h 454042"/>
                <a:gd name="connsiteX7" fmla="*/ 300180 w 600360"/>
                <a:gd name="connsiteY7" fmla="*/ 0 h 454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0360" h="454042">
                  <a:moveTo>
                    <a:pt x="300180" y="0"/>
                  </a:moveTo>
                  <a:cubicBezTo>
                    <a:pt x="465965" y="0"/>
                    <a:pt x="600360" y="134395"/>
                    <a:pt x="600360" y="300180"/>
                  </a:cubicBezTo>
                  <a:cubicBezTo>
                    <a:pt x="600360" y="341627"/>
                    <a:pt x="591961" y="381111"/>
                    <a:pt x="576771" y="417024"/>
                  </a:cubicBezTo>
                  <a:lnTo>
                    <a:pt x="556678" y="454042"/>
                  </a:lnTo>
                  <a:lnTo>
                    <a:pt x="43683" y="454042"/>
                  </a:lnTo>
                  <a:lnTo>
                    <a:pt x="23590" y="417024"/>
                  </a:lnTo>
                  <a:cubicBezTo>
                    <a:pt x="8400" y="381111"/>
                    <a:pt x="0" y="341627"/>
                    <a:pt x="0" y="300180"/>
                  </a:cubicBezTo>
                  <a:cubicBezTo>
                    <a:pt x="0" y="134395"/>
                    <a:pt x="134395" y="0"/>
                    <a:pt x="30018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8689352" cy="132556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4800" b="1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93899"/>
            <a:ext cx="5181600" cy="4183063"/>
          </a:xfrm>
        </p:spPr>
        <p:txBody>
          <a:bodyPr>
            <a:normAutofit/>
          </a:bodyPr>
          <a:lstStyle>
            <a:lvl1pPr>
              <a:spcAft>
                <a:spcPts val="600"/>
              </a:spcAft>
              <a:defRPr sz="3600"/>
            </a:lvl1pPr>
            <a:lvl2pPr>
              <a:spcAft>
                <a:spcPts val="600"/>
              </a:spcAft>
              <a:defRPr sz="3200"/>
            </a:lvl2pPr>
            <a:lvl3pPr>
              <a:spcAft>
                <a:spcPts val="600"/>
              </a:spcAft>
              <a:defRPr sz="2800"/>
            </a:lvl3pPr>
            <a:lvl4pPr>
              <a:spcAft>
                <a:spcPts val="600"/>
              </a:spcAft>
              <a:defRPr sz="2400"/>
            </a:lvl4pPr>
            <a:lvl5pPr>
              <a:spcAft>
                <a:spcPts val="600"/>
              </a:spcAft>
              <a:defRPr sz="2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993899"/>
            <a:ext cx="5181600" cy="4183063"/>
          </a:xfrm>
        </p:spPr>
        <p:txBody>
          <a:bodyPr>
            <a:normAutofit/>
          </a:bodyPr>
          <a:lstStyle>
            <a:lvl1pPr>
              <a:spcAft>
                <a:spcPts val="600"/>
              </a:spcAft>
              <a:defRPr sz="3600"/>
            </a:lvl1pPr>
            <a:lvl2pPr>
              <a:spcAft>
                <a:spcPts val="600"/>
              </a:spcAft>
              <a:defRPr sz="3200"/>
            </a:lvl2pPr>
            <a:lvl3pPr>
              <a:spcAft>
                <a:spcPts val="600"/>
              </a:spcAft>
              <a:defRPr sz="2800"/>
            </a:lvl3pPr>
            <a:lvl4pPr>
              <a:spcAft>
                <a:spcPts val="600"/>
              </a:spcAft>
              <a:defRPr sz="2400"/>
            </a:lvl4pPr>
            <a:lvl5pPr>
              <a:spcAft>
                <a:spcPts val="600"/>
              </a:spcAft>
              <a:defRPr sz="2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099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8-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1"/>
          <p:cNvSpPr>
            <a:spLocks noGrp="1"/>
          </p:cNvSpPr>
          <p:nvPr>
            <p:ph type="title"/>
          </p:nvPr>
        </p:nvSpPr>
        <p:spPr>
          <a:xfrm>
            <a:off x="292100" y="2620008"/>
            <a:ext cx="7809059" cy="2689836"/>
          </a:xfrm>
          <a:prstGeom prst="roundRect">
            <a:avLst>
              <a:gd name="adj" fmla="val 35921"/>
            </a:avLst>
          </a:prstGeom>
        </p:spPr>
        <p:txBody>
          <a:bodyPr wrap="square" tIns="91440" anchor="b">
            <a:spAutoFit/>
          </a:bodyPr>
          <a:lstStyle>
            <a:lvl1pPr algn="ctr">
              <a:defRPr sz="7200" b="1">
                <a:solidFill>
                  <a:srgbClr val="231F20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0" name="Text Placeholder 2"/>
          <p:cNvSpPr>
            <a:spLocks noGrp="1"/>
          </p:cNvSpPr>
          <p:nvPr>
            <p:ph type="body" idx="1"/>
          </p:nvPr>
        </p:nvSpPr>
        <p:spPr>
          <a:xfrm>
            <a:off x="292100" y="5357813"/>
            <a:ext cx="7809059" cy="776383"/>
          </a:xfrm>
          <a:prstGeom prst="roundRect">
            <a:avLst>
              <a:gd name="adj" fmla="val 50000"/>
            </a:avLst>
          </a:prstGeom>
        </p:spPr>
        <p:txBody>
          <a:bodyPr wrap="square">
            <a:spAutoFit/>
          </a:bodyPr>
          <a:lstStyle>
            <a:lvl1pPr marL="0" indent="0" algn="ctr">
              <a:buNone/>
              <a:defRPr sz="4400">
                <a:solidFill>
                  <a:srgbClr val="93341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Picture Placeholder 2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10319913 w 12192000"/>
              <a:gd name="connsiteY0" fmla="*/ 5226260 h 6858000"/>
              <a:gd name="connsiteX1" fmla="*/ 10436496 w 12192000"/>
              <a:gd name="connsiteY1" fmla="*/ 5342972 h 6858000"/>
              <a:gd name="connsiteX2" fmla="*/ 10319913 w 12192000"/>
              <a:gd name="connsiteY2" fmla="*/ 5459684 h 6858000"/>
              <a:gd name="connsiteX3" fmla="*/ 10203330 w 12192000"/>
              <a:gd name="connsiteY3" fmla="*/ 5342972 h 6858000"/>
              <a:gd name="connsiteX4" fmla="*/ 10319913 w 12192000"/>
              <a:gd name="connsiteY4" fmla="*/ 5226260 h 6858000"/>
              <a:gd name="connsiteX5" fmla="*/ 10319913 w 12192000"/>
              <a:gd name="connsiteY5" fmla="*/ 5131833 h 6858000"/>
              <a:gd name="connsiteX6" fmla="*/ 10173213 w 12192000"/>
              <a:gd name="connsiteY6" fmla="*/ 5278533 h 6858000"/>
              <a:gd name="connsiteX7" fmla="*/ 10173213 w 12192000"/>
              <a:gd name="connsiteY7" fmla="*/ 5648073 h 6858000"/>
              <a:gd name="connsiteX8" fmla="*/ 10262811 w 12192000"/>
              <a:gd name="connsiteY8" fmla="*/ 5783244 h 6858000"/>
              <a:gd name="connsiteX9" fmla="*/ 10319913 w 12192000"/>
              <a:gd name="connsiteY9" fmla="*/ 5794773 h 6858000"/>
              <a:gd name="connsiteX10" fmla="*/ 10377014 w 12192000"/>
              <a:gd name="connsiteY10" fmla="*/ 5783244 h 6858000"/>
              <a:gd name="connsiteX11" fmla="*/ 10466612 w 12192000"/>
              <a:gd name="connsiteY11" fmla="*/ 5648073 h 6858000"/>
              <a:gd name="connsiteX12" fmla="*/ 10466613 w 12192000"/>
              <a:gd name="connsiteY12" fmla="*/ 5278534 h 6858000"/>
              <a:gd name="connsiteX13" fmla="*/ 10319913 w 12192000"/>
              <a:gd name="connsiteY13" fmla="*/ 5131834 h 6858000"/>
              <a:gd name="connsiteX14" fmla="*/ 9775830 w 12192000"/>
              <a:gd name="connsiteY14" fmla="*/ 4351232 h 6858000"/>
              <a:gd name="connsiteX15" fmla="*/ 9601326 w 12192000"/>
              <a:gd name="connsiteY15" fmla="*/ 4525929 h 6858000"/>
              <a:gd name="connsiteX16" fmla="*/ 9775830 w 12192000"/>
              <a:gd name="connsiteY16" fmla="*/ 4700626 h 6858000"/>
              <a:gd name="connsiteX17" fmla="*/ 9950334 w 12192000"/>
              <a:gd name="connsiteY17" fmla="*/ 4525929 h 6858000"/>
              <a:gd name="connsiteX18" fmla="*/ 9775830 w 12192000"/>
              <a:gd name="connsiteY18" fmla="*/ 4351232 h 6858000"/>
              <a:gd name="connsiteX19" fmla="*/ 11585254 w 12192000"/>
              <a:gd name="connsiteY19" fmla="*/ 3879849 h 6858000"/>
              <a:gd name="connsiteX20" fmla="*/ 11410955 w 12192000"/>
              <a:gd name="connsiteY20" fmla="*/ 4054148 h 6858000"/>
              <a:gd name="connsiteX21" fmla="*/ 11410955 w 12192000"/>
              <a:gd name="connsiteY21" fmla="*/ 4054944 h 6858000"/>
              <a:gd name="connsiteX22" fmla="*/ 11517409 w 12192000"/>
              <a:gd name="connsiteY22" fmla="*/ 4215546 h 6858000"/>
              <a:gd name="connsiteX23" fmla="*/ 11585254 w 12192000"/>
              <a:gd name="connsiteY23" fmla="*/ 4229243 h 6858000"/>
              <a:gd name="connsiteX24" fmla="*/ 11653098 w 12192000"/>
              <a:gd name="connsiteY24" fmla="*/ 4215546 h 6858000"/>
              <a:gd name="connsiteX25" fmla="*/ 11759552 w 12192000"/>
              <a:gd name="connsiteY25" fmla="*/ 4054944 h 6858000"/>
              <a:gd name="connsiteX26" fmla="*/ 11759553 w 12192000"/>
              <a:gd name="connsiteY26" fmla="*/ 4054149 h 6858000"/>
              <a:gd name="connsiteX27" fmla="*/ 11585254 w 12192000"/>
              <a:gd name="connsiteY27" fmla="*/ 3879850 h 6858000"/>
              <a:gd name="connsiteX28" fmla="*/ 0 w 12192000"/>
              <a:gd name="connsiteY28" fmla="*/ 0 h 6858000"/>
              <a:gd name="connsiteX29" fmla="*/ 12192000 w 12192000"/>
              <a:gd name="connsiteY29" fmla="*/ 0 h 6858000"/>
              <a:gd name="connsiteX30" fmla="*/ 12192000 w 12192000"/>
              <a:gd name="connsiteY30" fmla="*/ 4950474 h 6858000"/>
              <a:gd name="connsiteX31" fmla="*/ 12180323 w 12192000"/>
              <a:gd name="connsiteY31" fmla="*/ 4956785 h 6858000"/>
              <a:gd name="connsiteX32" fmla="*/ 12104649 w 12192000"/>
              <a:gd name="connsiteY32" fmla="*/ 5098505 h 6858000"/>
              <a:gd name="connsiteX33" fmla="*/ 12104649 w 12192000"/>
              <a:gd name="connsiteY33" fmla="*/ 5183479 h 6858000"/>
              <a:gd name="connsiteX34" fmla="*/ 12104649 w 12192000"/>
              <a:gd name="connsiteY34" fmla="*/ 5223050 h 6858000"/>
              <a:gd name="connsiteX35" fmla="*/ 12129316 w 12192000"/>
              <a:gd name="connsiteY35" fmla="*/ 5218070 h 6858000"/>
              <a:gd name="connsiteX36" fmla="*/ 12186563 w 12192000"/>
              <a:gd name="connsiteY36" fmla="*/ 5229627 h 6858000"/>
              <a:gd name="connsiteX37" fmla="*/ 12192000 w 12192000"/>
              <a:gd name="connsiteY37" fmla="*/ 5232579 h 6858000"/>
              <a:gd name="connsiteX38" fmla="*/ 12192000 w 12192000"/>
              <a:gd name="connsiteY38" fmla="*/ 5497706 h 6858000"/>
              <a:gd name="connsiteX39" fmla="*/ 12186563 w 12192000"/>
              <a:gd name="connsiteY39" fmla="*/ 5500657 h 6858000"/>
              <a:gd name="connsiteX40" fmla="*/ 12129316 w 12192000"/>
              <a:gd name="connsiteY40" fmla="*/ 5512215 h 6858000"/>
              <a:gd name="connsiteX41" fmla="*/ 12104649 w 12192000"/>
              <a:gd name="connsiteY41" fmla="*/ 5507235 h 6858000"/>
              <a:gd name="connsiteX42" fmla="*/ 12104649 w 12192000"/>
              <a:gd name="connsiteY42" fmla="*/ 6169719 h 6858000"/>
              <a:gd name="connsiteX43" fmla="*/ 11933011 w 12192000"/>
              <a:gd name="connsiteY43" fmla="*/ 6340629 h 6858000"/>
              <a:gd name="connsiteX44" fmla="*/ 11761374 w 12192000"/>
              <a:gd name="connsiteY44" fmla="*/ 6169719 h 6858000"/>
              <a:gd name="connsiteX45" fmla="*/ 11761374 w 12192000"/>
              <a:gd name="connsiteY45" fmla="*/ 5183479 h 6858000"/>
              <a:gd name="connsiteX46" fmla="*/ 11761374 w 12192000"/>
              <a:gd name="connsiteY46" fmla="*/ 4477893 h 6858000"/>
              <a:gd name="connsiteX47" fmla="*/ 11589736 w 12192000"/>
              <a:gd name="connsiteY47" fmla="*/ 4306984 h 6858000"/>
              <a:gd name="connsiteX48" fmla="*/ 11418098 w 12192000"/>
              <a:gd name="connsiteY48" fmla="*/ 4477893 h 6858000"/>
              <a:gd name="connsiteX49" fmla="*/ 11418098 w 12192000"/>
              <a:gd name="connsiteY49" fmla="*/ 5183479 h 6858000"/>
              <a:gd name="connsiteX50" fmla="*/ 11418098 w 12192000"/>
              <a:gd name="connsiteY50" fmla="*/ 5731862 h 6858000"/>
              <a:gd name="connsiteX51" fmla="*/ 11246460 w 12192000"/>
              <a:gd name="connsiteY51" fmla="*/ 5902770 h 6858000"/>
              <a:gd name="connsiteX52" fmla="*/ 11074822 w 12192000"/>
              <a:gd name="connsiteY52" fmla="*/ 5731862 h 6858000"/>
              <a:gd name="connsiteX53" fmla="*/ 11074822 w 12192000"/>
              <a:gd name="connsiteY53" fmla="*/ 5183479 h 6858000"/>
              <a:gd name="connsiteX54" fmla="*/ 11074822 w 12192000"/>
              <a:gd name="connsiteY54" fmla="*/ 3512023 h 6858000"/>
              <a:gd name="connsiteX55" fmla="*/ 10903184 w 12192000"/>
              <a:gd name="connsiteY55" fmla="*/ 3341114 h 6858000"/>
              <a:gd name="connsiteX56" fmla="*/ 10731546 w 12192000"/>
              <a:gd name="connsiteY56" fmla="*/ 3512023 h 6858000"/>
              <a:gd name="connsiteX57" fmla="*/ 10731546 w 12192000"/>
              <a:gd name="connsiteY57" fmla="*/ 5593375 h 6858000"/>
              <a:gd name="connsiteX58" fmla="*/ 10688512 w 12192000"/>
              <a:gd name="connsiteY58" fmla="*/ 5602073 h 6858000"/>
              <a:gd name="connsiteX59" fmla="*/ 10602761 w 12192000"/>
              <a:gd name="connsiteY59" fmla="*/ 5731584 h 6858000"/>
              <a:gd name="connsiteX60" fmla="*/ 10688512 w 12192000"/>
              <a:gd name="connsiteY60" fmla="*/ 5861094 h 6858000"/>
              <a:gd name="connsiteX61" fmla="*/ 10731546 w 12192000"/>
              <a:gd name="connsiteY61" fmla="*/ 5869792 h 6858000"/>
              <a:gd name="connsiteX62" fmla="*/ 10731546 w 12192000"/>
              <a:gd name="connsiteY62" fmla="*/ 6240337 h 6858000"/>
              <a:gd name="connsiteX63" fmla="*/ 10731546 w 12192000"/>
              <a:gd name="connsiteY63" fmla="*/ 6245181 h 6858000"/>
              <a:gd name="connsiteX64" fmla="*/ 10559909 w 12192000"/>
              <a:gd name="connsiteY64" fmla="*/ 6416089 h 6858000"/>
              <a:gd name="connsiteX65" fmla="*/ 10388271 w 12192000"/>
              <a:gd name="connsiteY65" fmla="*/ 6245181 h 6858000"/>
              <a:gd name="connsiteX66" fmla="*/ 10388271 w 12192000"/>
              <a:gd name="connsiteY66" fmla="*/ 6240337 h 6858000"/>
              <a:gd name="connsiteX67" fmla="*/ 10388271 w 12192000"/>
              <a:gd name="connsiteY67" fmla="*/ 6073678 h 6858000"/>
              <a:gd name="connsiteX68" fmla="*/ 10216633 w 12192000"/>
              <a:gd name="connsiteY68" fmla="*/ 5902769 h 6858000"/>
              <a:gd name="connsiteX69" fmla="*/ 10044995 w 12192000"/>
              <a:gd name="connsiteY69" fmla="*/ 6073678 h 6858000"/>
              <a:gd name="connsiteX70" fmla="*/ 10044995 w 12192000"/>
              <a:gd name="connsiteY70" fmla="*/ 6240337 h 6858000"/>
              <a:gd name="connsiteX71" fmla="*/ 10044995 w 12192000"/>
              <a:gd name="connsiteY71" fmla="*/ 6858000 h 6858000"/>
              <a:gd name="connsiteX72" fmla="*/ 9701720 w 12192000"/>
              <a:gd name="connsiteY72" fmla="*/ 6858000 h 6858000"/>
              <a:gd name="connsiteX73" fmla="*/ 9701720 w 12192000"/>
              <a:gd name="connsiteY73" fmla="*/ 6240337 h 6858000"/>
              <a:gd name="connsiteX74" fmla="*/ 9701720 w 12192000"/>
              <a:gd name="connsiteY74" fmla="*/ 5284853 h 6858000"/>
              <a:gd name="connsiteX75" fmla="*/ 9701720 w 12192000"/>
              <a:gd name="connsiteY75" fmla="*/ 5043689 h 6858000"/>
              <a:gd name="connsiteX76" fmla="*/ 9530082 w 12192000"/>
              <a:gd name="connsiteY76" fmla="*/ 4872780 h 6858000"/>
              <a:gd name="connsiteX77" fmla="*/ 9358444 w 12192000"/>
              <a:gd name="connsiteY77" fmla="*/ 5043689 h 6858000"/>
              <a:gd name="connsiteX78" fmla="*/ 9358444 w 12192000"/>
              <a:gd name="connsiteY78" fmla="*/ 5284853 h 6858000"/>
              <a:gd name="connsiteX79" fmla="*/ 9358444 w 12192000"/>
              <a:gd name="connsiteY79" fmla="*/ 6165352 h 6858000"/>
              <a:gd name="connsiteX80" fmla="*/ 9383298 w 12192000"/>
              <a:gd name="connsiteY80" fmla="*/ 6148594 h 6858000"/>
              <a:gd name="connsiteX81" fmla="*/ 9428210 w 12192000"/>
              <a:gd name="connsiteY81" fmla="*/ 6139527 h 6858000"/>
              <a:gd name="connsiteX82" fmla="*/ 9543590 w 12192000"/>
              <a:gd name="connsiteY82" fmla="*/ 6254907 h 6858000"/>
              <a:gd name="connsiteX83" fmla="*/ 9543590 w 12192000"/>
              <a:gd name="connsiteY83" fmla="*/ 6467820 h 6858000"/>
              <a:gd name="connsiteX84" fmla="*/ 9428210 w 12192000"/>
              <a:gd name="connsiteY84" fmla="*/ 6583200 h 6858000"/>
              <a:gd name="connsiteX85" fmla="*/ 9383298 w 12192000"/>
              <a:gd name="connsiteY85" fmla="*/ 6574133 h 6858000"/>
              <a:gd name="connsiteX86" fmla="*/ 9358444 w 12192000"/>
              <a:gd name="connsiteY86" fmla="*/ 6557376 h 6858000"/>
              <a:gd name="connsiteX87" fmla="*/ 9358444 w 12192000"/>
              <a:gd name="connsiteY87" fmla="*/ 6858000 h 6858000"/>
              <a:gd name="connsiteX88" fmla="*/ 0 w 12192000"/>
              <a:gd name="connsiteY8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</a:cxnLst>
            <a:rect l="l" t="t" r="r" b="b"/>
            <a:pathLst>
              <a:path w="12192000" h="6858000">
                <a:moveTo>
                  <a:pt x="10319913" y="5226260"/>
                </a:moveTo>
                <a:cubicBezTo>
                  <a:pt x="10384300" y="5226260"/>
                  <a:pt x="10436496" y="5278514"/>
                  <a:pt x="10436496" y="5342972"/>
                </a:cubicBezTo>
                <a:cubicBezTo>
                  <a:pt x="10436496" y="5407430"/>
                  <a:pt x="10384300" y="5459684"/>
                  <a:pt x="10319913" y="5459684"/>
                </a:cubicBezTo>
                <a:cubicBezTo>
                  <a:pt x="10255526" y="5459684"/>
                  <a:pt x="10203330" y="5407430"/>
                  <a:pt x="10203330" y="5342972"/>
                </a:cubicBezTo>
                <a:cubicBezTo>
                  <a:pt x="10203330" y="5278514"/>
                  <a:pt x="10255526" y="5226260"/>
                  <a:pt x="10319913" y="5226260"/>
                </a:cubicBezTo>
                <a:close/>
                <a:moveTo>
                  <a:pt x="10319913" y="5131833"/>
                </a:moveTo>
                <a:cubicBezTo>
                  <a:pt x="10238893" y="5131833"/>
                  <a:pt x="10173213" y="5197513"/>
                  <a:pt x="10173213" y="5278533"/>
                </a:cubicBezTo>
                <a:lnTo>
                  <a:pt x="10173213" y="5648073"/>
                </a:lnTo>
                <a:cubicBezTo>
                  <a:pt x="10173213" y="5708838"/>
                  <a:pt x="10210158" y="5760974"/>
                  <a:pt x="10262811" y="5783244"/>
                </a:cubicBezTo>
                <a:lnTo>
                  <a:pt x="10319913" y="5794773"/>
                </a:lnTo>
                <a:lnTo>
                  <a:pt x="10377014" y="5783244"/>
                </a:lnTo>
                <a:cubicBezTo>
                  <a:pt x="10429667" y="5760974"/>
                  <a:pt x="10466612" y="5708838"/>
                  <a:pt x="10466612" y="5648073"/>
                </a:cubicBezTo>
                <a:lnTo>
                  <a:pt x="10466613" y="5278534"/>
                </a:lnTo>
                <a:cubicBezTo>
                  <a:pt x="10466613" y="5197514"/>
                  <a:pt x="10400933" y="5131834"/>
                  <a:pt x="10319913" y="5131834"/>
                </a:cubicBezTo>
                <a:close/>
                <a:moveTo>
                  <a:pt x="9775830" y="4351232"/>
                </a:moveTo>
                <a:cubicBezTo>
                  <a:pt x="9679454" y="4351232"/>
                  <a:pt x="9601326" y="4429447"/>
                  <a:pt x="9601326" y="4525929"/>
                </a:cubicBezTo>
                <a:cubicBezTo>
                  <a:pt x="9601326" y="4622411"/>
                  <a:pt x="9679454" y="4700626"/>
                  <a:pt x="9775830" y="4700626"/>
                </a:cubicBezTo>
                <a:cubicBezTo>
                  <a:pt x="9872206" y="4700626"/>
                  <a:pt x="9950334" y="4622411"/>
                  <a:pt x="9950334" y="4525929"/>
                </a:cubicBezTo>
                <a:cubicBezTo>
                  <a:pt x="9950334" y="4429447"/>
                  <a:pt x="9872206" y="4351232"/>
                  <a:pt x="9775830" y="4351232"/>
                </a:cubicBezTo>
                <a:close/>
                <a:moveTo>
                  <a:pt x="11585254" y="3879849"/>
                </a:moveTo>
                <a:cubicBezTo>
                  <a:pt x="11488991" y="3879849"/>
                  <a:pt x="11410955" y="3957885"/>
                  <a:pt x="11410955" y="4054148"/>
                </a:cubicBezTo>
                <a:lnTo>
                  <a:pt x="11410955" y="4054944"/>
                </a:lnTo>
                <a:cubicBezTo>
                  <a:pt x="11410955" y="4127141"/>
                  <a:pt x="11454850" y="4189086"/>
                  <a:pt x="11517409" y="4215546"/>
                </a:cubicBezTo>
                <a:lnTo>
                  <a:pt x="11585254" y="4229243"/>
                </a:lnTo>
                <a:lnTo>
                  <a:pt x="11653098" y="4215546"/>
                </a:lnTo>
                <a:cubicBezTo>
                  <a:pt x="11715657" y="4189086"/>
                  <a:pt x="11759552" y="4127141"/>
                  <a:pt x="11759552" y="4054944"/>
                </a:cubicBezTo>
                <a:lnTo>
                  <a:pt x="11759553" y="4054149"/>
                </a:lnTo>
                <a:cubicBezTo>
                  <a:pt x="11759553" y="3957886"/>
                  <a:pt x="11681517" y="3879850"/>
                  <a:pt x="11585254" y="387985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4950474"/>
                </a:lnTo>
                <a:lnTo>
                  <a:pt x="12180323" y="4956785"/>
                </a:lnTo>
                <a:cubicBezTo>
                  <a:pt x="12134667" y="4987499"/>
                  <a:pt x="12104649" y="5039511"/>
                  <a:pt x="12104649" y="5098505"/>
                </a:cubicBezTo>
                <a:lnTo>
                  <a:pt x="12104649" y="5183479"/>
                </a:lnTo>
                <a:lnTo>
                  <a:pt x="12104649" y="5223050"/>
                </a:lnTo>
                <a:lnTo>
                  <a:pt x="12129316" y="5218070"/>
                </a:lnTo>
                <a:cubicBezTo>
                  <a:pt x="12149622" y="5218070"/>
                  <a:pt x="12168968" y="5222185"/>
                  <a:pt x="12186563" y="5229627"/>
                </a:cubicBezTo>
                <a:lnTo>
                  <a:pt x="12192000" y="5232579"/>
                </a:lnTo>
                <a:lnTo>
                  <a:pt x="12192000" y="5497706"/>
                </a:lnTo>
                <a:lnTo>
                  <a:pt x="12186563" y="5500657"/>
                </a:lnTo>
                <a:cubicBezTo>
                  <a:pt x="12168968" y="5508099"/>
                  <a:pt x="12149622" y="5512215"/>
                  <a:pt x="12129316" y="5512215"/>
                </a:cubicBezTo>
                <a:lnTo>
                  <a:pt x="12104649" y="5507235"/>
                </a:lnTo>
                <a:lnTo>
                  <a:pt x="12104649" y="6169719"/>
                </a:lnTo>
                <a:cubicBezTo>
                  <a:pt x="12104649" y="6264110"/>
                  <a:pt x="12027804" y="6340629"/>
                  <a:pt x="11933011" y="6340629"/>
                </a:cubicBezTo>
                <a:cubicBezTo>
                  <a:pt x="11838218" y="6340629"/>
                  <a:pt x="11761374" y="6264110"/>
                  <a:pt x="11761374" y="6169719"/>
                </a:cubicBezTo>
                <a:lnTo>
                  <a:pt x="11761374" y="5183479"/>
                </a:lnTo>
                <a:lnTo>
                  <a:pt x="11761374" y="4477893"/>
                </a:lnTo>
                <a:cubicBezTo>
                  <a:pt x="11761374" y="4383503"/>
                  <a:pt x="11684528" y="4306984"/>
                  <a:pt x="11589736" y="4306984"/>
                </a:cubicBezTo>
                <a:cubicBezTo>
                  <a:pt x="11494943" y="4306984"/>
                  <a:pt x="11418098" y="4383503"/>
                  <a:pt x="11418098" y="4477893"/>
                </a:cubicBezTo>
                <a:lnTo>
                  <a:pt x="11418098" y="5183479"/>
                </a:lnTo>
                <a:lnTo>
                  <a:pt x="11418098" y="5731862"/>
                </a:lnTo>
                <a:cubicBezTo>
                  <a:pt x="11418098" y="5826252"/>
                  <a:pt x="11341253" y="5902770"/>
                  <a:pt x="11246460" y="5902770"/>
                </a:cubicBezTo>
                <a:cubicBezTo>
                  <a:pt x="11151667" y="5902770"/>
                  <a:pt x="11074822" y="5826252"/>
                  <a:pt x="11074822" y="5731862"/>
                </a:cubicBezTo>
                <a:lnTo>
                  <a:pt x="11074822" y="5183479"/>
                </a:lnTo>
                <a:lnTo>
                  <a:pt x="11074822" y="3512023"/>
                </a:lnTo>
                <a:cubicBezTo>
                  <a:pt x="11074822" y="3417633"/>
                  <a:pt x="10997977" y="3341114"/>
                  <a:pt x="10903184" y="3341114"/>
                </a:cubicBezTo>
                <a:cubicBezTo>
                  <a:pt x="10808392" y="3341114"/>
                  <a:pt x="10731546" y="3417633"/>
                  <a:pt x="10731546" y="3512023"/>
                </a:cubicBezTo>
                <a:lnTo>
                  <a:pt x="10731546" y="5593375"/>
                </a:lnTo>
                <a:lnTo>
                  <a:pt x="10688512" y="5602073"/>
                </a:lnTo>
                <a:cubicBezTo>
                  <a:pt x="10638120" y="5623411"/>
                  <a:pt x="10602761" y="5673363"/>
                  <a:pt x="10602761" y="5731584"/>
                </a:cubicBezTo>
                <a:cubicBezTo>
                  <a:pt x="10602761" y="5789804"/>
                  <a:pt x="10638120" y="5839757"/>
                  <a:pt x="10688512" y="5861094"/>
                </a:cubicBezTo>
                <a:lnTo>
                  <a:pt x="10731546" y="5869792"/>
                </a:lnTo>
                <a:lnTo>
                  <a:pt x="10731546" y="6240337"/>
                </a:lnTo>
                <a:lnTo>
                  <a:pt x="10731546" y="6245181"/>
                </a:lnTo>
                <a:cubicBezTo>
                  <a:pt x="10731546" y="6339571"/>
                  <a:pt x="10654702" y="6416089"/>
                  <a:pt x="10559909" y="6416089"/>
                </a:cubicBezTo>
                <a:cubicBezTo>
                  <a:pt x="10465116" y="6416089"/>
                  <a:pt x="10388271" y="6339571"/>
                  <a:pt x="10388271" y="6245181"/>
                </a:cubicBezTo>
                <a:lnTo>
                  <a:pt x="10388271" y="6240337"/>
                </a:lnTo>
                <a:lnTo>
                  <a:pt x="10388271" y="6073678"/>
                </a:lnTo>
                <a:cubicBezTo>
                  <a:pt x="10388271" y="5979288"/>
                  <a:pt x="10311426" y="5902769"/>
                  <a:pt x="10216633" y="5902769"/>
                </a:cubicBezTo>
                <a:cubicBezTo>
                  <a:pt x="10121840" y="5902769"/>
                  <a:pt x="10044995" y="5979288"/>
                  <a:pt x="10044995" y="6073678"/>
                </a:cubicBezTo>
                <a:lnTo>
                  <a:pt x="10044995" y="6240337"/>
                </a:lnTo>
                <a:lnTo>
                  <a:pt x="10044995" y="6858000"/>
                </a:lnTo>
                <a:lnTo>
                  <a:pt x="9701720" y="6858000"/>
                </a:lnTo>
                <a:lnTo>
                  <a:pt x="9701720" y="6240337"/>
                </a:lnTo>
                <a:lnTo>
                  <a:pt x="9701720" y="5284853"/>
                </a:lnTo>
                <a:lnTo>
                  <a:pt x="9701720" y="5043689"/>
                </a:lnTo>
                <a:cubicBezTo>
                  <a:pt x="9701720" y="4949299"/>
                  <a:pt x="9624875" y="4872780"/>
                  <a:pt x="9530082" y="4872780"/>
                </a:cubicBezTo>
                <a:cubicBezTo>
                  <a:pt x="9435289" y="4872780"/>
                  <a:pt x="9358444" y="4949299"/>
                  <a:pt x="9358444" y="5043689"/>
                </a:cubicBezTo>
                <a:lnTo>
                  <a:pt x="9358444" y="5284853"/>
                </a:lnTo>
                <a:lnTo>
                  <a:pt x="9358444" y="6165352"/>
                </a:lnTo>
                <a:lnTo>
                  <a:pt x="9383298" y="6148594"/>
                </a:lnTo>
                <a:cubicBezTo>
                  <a:pt x="9397102" y="6142756"/>
                  <a:pt x="9412279" y="6139527"/>
                  <a:pt x="9428210" y="6139527"/>
                </a:cubicBezTo>
                <a:cubicBezTo>
                  <a:pt x="9491932" y="6139527"/>
                  <a:pt x="9543590" y="6191184"/>
                  <a:pt x="9543590" y="6254907"/>
                </a:cubicBezTo>
                <a:lnTo>
                  <a:pt x="9543590" y="6467820"/>
                </a:lnTo>
                <a:cubicBezTo>
                  <a:pt x="9543590" y="6531543"/>
                  <a:pt x="9491932" y="6583200"/>
                  <a:pt x="9428210" y="6583200"/>
                </a:cubicBezTo>
                <a:cubicBezTo>
                  <a:pt x="9412279" y="6583200"/>
                  <a:pt x="9397102" y="6579972"/>
                  <a:pt x="9383298" y="6574133"/>
                </a:cubicBezTo>
                <a:lnTo>
                  <a:pt x="9358444" y="6557376"/>
                </a:lnTo>
                <a:lnTo>
                  <a:pt x="9358444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139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9-Big Letters">
    <p:bg>
      <p:bgPr>
        <a:solidFill>
          <a:srgbClr val="1E26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 userDrawn="1"/>
        </p:nvGrpSpPr>
        <p:grpSpPr>
          <a:xfrm>
            <a:off x="9300129" y="3328416"/>
            <a:ext cx="2891871" cy="3529584"/>
            <a:chOff x="9300129" y="3328416"/>
            <a:chExt cx="2891871" cy="3529584"/>
          </a:xfrm>
        </p:grpSpPr>
        <p:grpSp>
          <p:nvGrpSpPr>
            <p:cNvPr id="26" name="Group 25"/>
            <p:cNvGrpSpPr/>
            <p:nvPr userDrawn="1"/>
          </p:nvGrpSpPr>
          <p:grpSpPr>
            <a:xfrm rot="5400000" flipH="1" flipV="1">
              <a:off x="8981273" y="3647272"/>
              <a:ext cx="3529584" cy="2891871"/>
              <a:chOff x="0" y="948182"/>
              <a:chExt cx="7205100" cy="5909818"/>
            </a:xfrm>
          </p:grpSpPr>
          <p:sp>
            <p:nvSpPr>
              <p:cNvPr id="28" name="Freeform: Shape 27"/>
              <p:cNvSpPr/>
              <p:nvPr/>
            </p:nvSpPr>
            <p:spPr>
              <a:xfrm>
                <a:off x="0" y="1041400"/>
                <a:ext cx="7205100" cy="5816600"/>
              </a:xfrm>
              <a:custGeom>
                <a:avLst/>
                <a:gdLst>
                  <a:gd name="connsiteX0" fmla="*/ 0 w 7205100"/>
                  <a:gd name="connsiteY0" fmla="*/ 1395536 h 5785515"/>
                  <a:gd name="connsiteX1" fmla="*/ 1286785 w 7205100"/>
                  <a:gd name="connsiteY1" fmla="*/ 1395536 h 5785515"/>
                  <a:gd name="connsiteX2" fmla="*/ 1626992 w 7205100"/>
                  <a:gd name="connsiteY2" fmla="*/ 1395536 h 5785515"/>
                  <a:gd name="connsiteX3" fmla="*/ 1975876 w 7205100"/>
                  <a:gd name="connsiteY3" fmla="*/ 1744420 h 5785515"/>
                  <a:gd name="connsiteX4" fmla="*/ 1626992 w 7205100"/>
                  <a:gd name="connsiteY4" fmla="*/ 2093304 h 5785515"/>
                  <a:gd name="connsiteX5" fmla="*/ 1286785 w 7205100"/>
                  <a:gd name="connsiteY5" fmla="*/ 2093304 h 5785515"/>
                  <a:gd name="connsiteX6" fmla="*/ 1276896 w 7205100"/>
                  <a:gd name="connsiteY6" fmla="*/ 2093304 h 5785515"/>
                  <a:gd name="connsiteX7" fmla="*/ 928013 w 7205100"/>
                  <a:gd name="connsiteY7" fmla="*/ 2442188 h 5785515"/>
                  <a:gd name="connsiteX8" fmla="*/ 1276896 w 7205100"/>
                  <a:gd name="connsiteY8" fmla="*/ 2791072 h 5785515"/>
                  <a:gd name="connsiteX9" fmla="*/ 1286785 w 7205100"/>
                  <a:gd name="connsiteY9" fmla="*/ 2791072 h 5785515"/>
                  <a:gd name="connsiteX10" fmla="*/ 6856216 w 7205100"/>
                  <a:gd name="connsiteY10" fmla="*/ 2791072 h 5785515"/>
                  <a:gd name="connsiteX11" fmla="*/ 7205100 w 7205100"/>
                  <a:gd name="connsiteY11" fmla="*/ 3139956 h 5785515"/>
                  <a:gd name="connsiteX12" fmla="*/ 6856216 w 7205100"/>
                  <a:gd name="connsiteY12" fmla="*/ 3488840 h 5785515"/>
                  <a:gd name="connsiteX13" fmla="*/ 3444197 w 7205100"/>
                  <a:gd name="connsiteY13" fmla="*/ 3488840 h 5785515"/>
                  <a:gd name="connsiteX14" fmla="*/ 2324758 w 7205100"/>
                  <a:gd name="connsiteY14" fmla="*/ 3488840 h 5785515"/>
                  <a:gd name="connsiteX15" fmla="*/ 1975875 w 7205100"/>
                  <a:gd name="connsiteY15" fmla="*/ 3837724 h 5785515"/>
                  <a:gd name="connsiteX16" fmla="*/ 2324758 w 7205100"/>
                  <a:gd name="connsiteY16" fmla="*/ 4186608 h 5785515"/>
                  <a:gd name="connsiteX17" fmla="*/ 3444197 w 7205100"/>
                  <a:gd name="connsiteY17" fmla="*/ 4186608 h 5785515"/>
                  <a:gd name="connsiteX18" fmla="*/ 4884541 w 7205100"/>
                  <a:gd name="connsiteY18" fmla="*/ 4186608 h 5785515"/>
                  <a:gd name="connsiteX19" fmla="*/ 5233425 w 7205100"/>
                  <a:gd name="connsiteY19" fmla="*/ 4535492 h 5785515"/>
                  <a:gd name="connsiteX20" fmla="*/ 4884541 w 7205100"/>
                  <a:gd name="connsiteY20" fmla="*/ 4884376 h 5785515"/>
                  <a:gd name="connsiteX21" fmla="*/ 3444197 w 7205100"/>
                  <a:gd name="connsiteY21" fmla="*/ 4884376 h 5785515"/>
                  <a:gd name="connsiteX22" fmla="*/ 1430939 w 7205100"/>
                  <a:gd name="connsiteY22" fmla="*/ 4884376 h 5785515"/>
                  <a:gd name="connsiteX23" fmla="*/ 1082054 w 7205100"/>
                  <a:gd name="connsiteY23" fmla="*/ 5233260 h 5785515"/>
                  <a:gd name="connsiteX24" fmla="*/ 1430939 w 7205100"/>
                  <a:gd name="connsiteY24" fmla="*/ 5582144 h 5785515"/>
                  <a:gd name="connsiteX25" fmla="*/ 3444197 w 7205100"/>
                  <a:gd name="connsiteY25" fmla="*/ 5582144 h 5785515"/>
                  <a:gd name="connsiteX26" fmla="*/ 3617657 w 7205100"/>
                  <a:gd name="connsiteY26" fmla="*/ 5582144 h 5785515"/>
                  <a:gd name="connsiteX27" fmla="*/ 3906957 w 7205100"/>
                  <a:gd name="connsiteY27" fmla="*/ 5735964 h 5785515"/>
                  <a:gd name="connsiteX28" fmla="*/ 3933853 w 7205100"/>
                  <a:gd name="connsiteY28" fmla="*/ 5785515 h 5785515"/>
                  <a:gd name="connsiteX29" fmla="*/ 0 w 7205100"/>
                  <a:gd name="connsiteY29" fmla="*/ 5785515 h 5785515"/>
                  <a:gd name="connsiteX30" fmla="*/ 0 w 7205100"/>
                  <a:gd name="connsiteY30" fmla="*/ 0 h 5785515"/>
                  <a:gd name="connsiteX31" fmla="*/ 3237256 w 7205100"/>
                  <a:gd name="connsiteY31" fmla="*/ 0 h 5785515"/>
                  <a:gd name="connsiteX32" fmla="*/ 3729556 w 7205100"/>
                  <a:gd name="connsiteY32" fmla="*/ 0 h 5785515"/>
                  <a:gd name="connsiteX33" fmla="*/ 4078440 w 7205100"/>
                  <a:gd name="connsiteY33" fmla="*/ 348884 h 5785515"/>
                  <a:gd name="connsiteX34" fmla="*/ 3729556 w 7205100"/>
                  <a:gd name="connsiteY34" fmla="*/ 697768 h 5785515"/>
                  <a:gd name="connsiteX35" fmla="*/ 3237256 w 7205100"/>
                  <a:gd name="connsiteY35" fmla="*/ 697768 h 5785515"/>
                  <a:gd name="connsiteX36" fmla="*/ 1286785 w 7205100"/>
                  <a:gd name="connsiteY36" fmla="*/ 697768 h 5785515"/>
                  <a:gd name="connsiteX37" fmla="*/ 0 w 7205100"/>
                  <a:gd name="connsiteY37" fmla="*/ 697768 h 57855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7205100" h="5785515">
                    <a:moveTo>
                      <a:pt x="0" y="1395536"/>
                    </a:moveTo>
                    <a:lnTo>
                      <a:pt x="1286785" y="1395536"/>
                    </a:lnTo>
                    <a:lnTo>
                      <a:pt x="1626992" y="1395536"/>
                    </a:lnTo>
                    <a:cubicBezTo>
                      <a:pt x="1819675" y="1395536"/>
                      <a:pt x="1975876" y="1551737"/>
                      <a:pt x="1975876" y="1744420"/>
                    </a:cubicBezTo>
                    <a:cubicBezTo>
                      <a:pt x="1975876" y="1937103"/>
                      <a:pt x="1819675" y="2093304"/>
                      <a:pt x="1626992" y="2093304"/>
                    </a:cubicBezTo>
                    <a:lnTo>
                      <a:pt x="1286785" y="2093304"/>
                    </a:lnTo>
                    <a:lnTo>
                      <a:pt x="1276896" y="2093304"/>
                    </a:lnTo>
                    <a:cubicBezTo>
                      <a:pt x="1084214" y="2093304"/>
                      <a:pt x="928013" y="2249505"/>
                      <a:pt x="928013" y="2442188"/>
                    </a:cubicBezTo>
                    <a:cubicBezTo>
                      <a:pt x="928013" y="2634871"/>
                      <a:pt x="1084214" y="2791072"/>
                      <a:pt x="1276896" y="2791072"/>
                    </a:cubicBezTo>
                    <a:lnTo>
                      <a:pt x="1286785" y="2791072"/>
                    </a:lnTo>
                    <a:lnTo>
                      <a:pt x="6856216" y="2791072"/>
                    </a:lnTo>
                    <a:cubicBezTo>
                      <a:pt x="7048899" y="2791072"/>
                      <a:pt x="7205100" y="2947273"/>
                      <a:pt x="7205100" y="3139956"/>
                    </a:cubicBezTo>
                    <a:cubicBezTo>
                      <a:pt x="7205100" y="3332639"/>
                      <a:pt x="7048899" y="3488840"/>
                      <a:pt x="6856216" y="3488840"/>
                    </a:cubicBezTo>
                    <a:lnTo>
                      <a:pt x="3444197" y="3488840"/>
                    </a:lnTo>
                    <a:lnTo>
                      <a:pt x="2324758" y="3488840"/>
                    </a:lnTo>
                    <a:cubicBezTo>
                      <a:pt x="2132075" y="3488840"/>
                      <a:pt x="1975875" y="3645041"/>
                      <a:pt x="1975875" y="3837724"/>
                    </a:cubicBezTo>
                    <a:cubicBezTo>
                      <a:pt x="1975875" y="4030407"/>
                      <a:pt x="2132075" y="4186608"/>
                      <a:pt x="2324758" y="4186608"/>
                    </a:cubicBezTo>
                    <a:lnTo>
                      <a:pt x="3444197" y="4186608"/>
                    </a:lnTo>
                    <a:lnTo>
                      <a:pt x="4884541" y="4186608"/>
                    </a:lnTo>
                    <a:cubicBezTo>
                      <a:pt x="5077224" y="4186608"/>
                      <a:pt x="5233425" y="4342809"/>
                      <a:pt x="5233425" y="4535492"/>
                    </a:cubicBezTo>
                    <a:cubicBezTo>
                      <a:pt x="5233425" y="4728175"/>
                      <a:pt x="5077224" y="4884376"/>
                      <a:pt x="4884541" y="4884376"/>
                    </a:cubicBezTo>
                    <a:lnTo>
                      <a:pt x="3444197" y="4884376"/>
                    </a:lnTo>
                    <a:lnTo>
                      <a:pt x="1430939" y="4884376"/>
                    </a:lnTo>
                    <a:cubicBezTo>
                      <a:pt x="1238256" y="4884376"/>
                      <a:pt x="1082054" y="5040577"/>
                      <a:pt x="1082054" y="5233260"/>
                    </a:cubicBezTo>
                    <a:cubicBezTo>
                      <a:pt x="1082054" y="5425943"/>
                      <a:pt x="1238256" y="5582144"/>
                      <a:pt x="1430939" y="5582144"/>
                    </a:cubicBezTo>
                    <a:lnTo>
                      <a:pt x="3444197" y="5582144"/>
                    </a:lnTo>
                    <a:lnTo>
                      <a:pt x="3617657" y="5582144"/>
                    </a:lnTo>
                    <a:cubicBezTo>
                      <a:pt x="3738084" y="5582144"/>
                      <a:pt x="3844260" y="5643160"/>
                      <a:pt x="3906957" y="5735964"/>
                    </a:cubicBezTo>
                    <a:lnTo>
                      <a:pt x="3933853" y="5785515"/>
                    </a:lnTo>
                    <a:lnTo>
                      <a:pt x="0" y="5785515"/>
                    </a:lnTo>
                    <a:close/>
                    <a:moveTo>
                      <a:pt x="0" y="0"/>
                    </a:moveTo>
                    <a:lnTo>
                      <a:pt x="3237256" y="0"/>
                    </a:lnTo>
                    <a:lnTo>
                      <a:pt x="3729556" y="0"/>
                    </a:lnTo>
                    <a:cubicBezTo>
                      <a:pt x="3922239" y="0"/>
                      <a:pt x="4078440" y="156201"/>
                      <a:pt x="4078440" y="348884"/>
                    </a:cubicBezTo>
                    <a:cubicBezTo>
                      <a:pt x="4078440" y="541567"/>
                      <a:pt x="3922239" y="697768"/>
                      <a:pt x="3729556" y="697768"/>
                    </a:cubicBezTo>
                    <a:lnTo>
                      <a:pt x="3237256" y="697768"/>
                    </a:lnTo>
                    <a:lnTo>
                      <a:pt x="1286785" y="697768"/>
                    </a:lnTo>
                    <a:lnTo>
                      <a:pt x="0" y="697768"/>
                    </a:lnTo>
                    <a:close/>
                  </a:path>
                </a:pathLst>
              </a:custGeom>
              <a:solidFill>
                <a:srgbClr val="CD572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4429866" y="1537751"/>
                <a:ext cx="713232" cy="713232"/>
              </a:xfrm>
              <a:prstGeom prst="ellipse">
                <a:avLst/>
              </a:prstGeom>
              <a:solidFill>
                <a:srgbClr val="B54923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Rectangle: Rounded Corners 29"/>
              <p:cNvSpPr/>
              <p:nvPr/>
            </p:nvSpPr>
            <p:spPr>
              <a:xfrm>
                <a:off x="5392123" y="5235904"/>
                <a:ext cx="713232" cy="712392"/>
              </a:xfrm>
              <a:prstGeom prst="roundRect">
                <a:avLst>
                  <a:gd name="adj" fmla="val 50000"/>
                </a:avLst>
              </a:prstGeom>
              <a:solidFill>
                <a:srgbClr val="93341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Rectangle: Rounded Corners 30"/>
              <p:cNvSpPr/>
              <p:nvPr/>
            </p:nvSpPr>
            <p:spPr>
              <a:xfrm>
                <a:off x="2170410" y="2732413"/>
                <a:ext cx="1353288" cy="599590"/>
              </a:xfrm>
              <a:prstGeom prst="roundRect">
                <a:avLst>
                  <a:gd name="adj" fmla="val 50000"/>
                </a:avLst>
              </a:prstGeom>
              <a:solidFill>
                <a:srgbClr val="CD572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2038403" y="3584282"/>
                <a:ext cx="573845" cy="573845"/>
              </a:xfrm>
              <a:prstGeom prst="ellipse">
                <a:avLst/>
              </a:prstGeom>
              <a:solidFill>
                <a:srgbClr val="B549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: Rounded Corners 32"/>
              <p:cNvSpPr/>
              <p:nvPr/>
            </p:nvSpPr>
            <p:spPr>
              <a:xfrm>
                <a:off x="586882" y="4615478"/>
                <a:ext cx="905690" cy="471581"/>
              </a:xfrm>
              <a:prstGeom prst="roundRect">
                <a:avLst>
                  <a:gd name="adj" fmla="val 50000"/>
                </a:avLst>
              </a:prstGeom>
              <a:solidFill>
                <a:srgbClr val="93341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: Rounded Corners 33"/>
              <p:cNvSpPr/>
              <p:nvPr/>
            </p:nvSpPr>
            <p:spPr>
              <a:xfrm>
                <a:off x="586882" y="948182"/>
                <a:ext cx="905690" cy="471581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2854443" y="2793959"/>
                <a:ext cx="476498" cy="47649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7" name="Freeform: Shape 26"/>
            <p:cNvSpPr/>
            <p:nvPr userDrawn="1"/>
          </p:nvSpPr>
          <p:spPr>
            <a:xfrm rot="16200000">
              <a:off x="11933699" y="5241215"/>
              <a:ext cx="294145" cy="222457"/>
            </a:xfrm>
            <a:custGeom>
              <a:avLst/>
              <a:gdLst>
                <a:gd name="connsiteX0" fmla="*/ 300180 w 600360"/>
                <a:gd name="connsiteY0" fmla="*/ 0 h 454042"/>
                <a:gd name="connsiteX1" fmla="*/ 600360 w 600360"/>
                <a:gd name="connsiteY1" fmla="*/ 300180 h 454042"/>
                <a:gd name="connsiteX2" fmla="*/ 576771 w 600360"/>
                <a:gd name="connsiteY2" fmla="*/ 417024 h 454042"/>
                <a:gd name="connsiteX3" fmla="*/ 556678 w 600360"/>
                <a:gd name="connsiteY3" fmla="*/ 454042 h 454042"/>
                <a:gd name="connsiteX4" fmla="*/ 43683 w 600360"/>
                <a:gd name="connsiteY4" fmla="*/ 454042 h 454042"/>
                <a:gd name="connsiteX5" fmla="*/ 23590 w 600360"/>
                <a:gd name="connsiteY5" fmla="*/ 417024 h 454042"/>
                <a:gd name="connsiteX6" fmla="*/ 0 w 600360"/>
                <a:gd name="connsiteY6" fmla="*/ 300180 h 454042"/>
                <a:gd name="connsiteX7" fmla="*/ 300180 w 600360"/>
                <a:gd name="connsiteY7" fmla="*/ 0 h 454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0360" h="454042">
                  <a:moveTo>
                    <a:pt x="300180" y="0"/>
                  </a:moveTo>
                  <a:cubicBezTo>
                    <a:pt x="465965" y="0"/>
                    <a:pt x="600360" y="134395"/>
                    <a:pt x="600360" y="300180"/>
                  </a:cubicBezTo>
                  <a:cubicBezTo>
                    <a:pt x="600360" y="341627"/>
                    <a:pt x="591961" y="381111"/>
                    <a:pt x="576771" y="417024"/>
                  </a:cubicBezTo>
                  <a:lnTo>
                    <a:pt x="556678" y="454042"/>
                  </a:lnTo>
                  <a:lnTo>
                    <a:pt x="43683" y="454042"/>
                  </a:lnTo>
                  <a:lnTo>
                    <a:pt x="23590" y="417024"/>
                  </a:lnTo>
                  <a:cubicBezTo>
                    <a:pt x="8400" y="381111"/>
                    <a:pt x="0" y="341627"/>
                    <a:pt x="0" y="300180"/>
                  </a:cubicBezTo>
                  <a:cubicBezTo>
                    <a:pt x="0" y="134395"/>
                    <a:pt x="134395" y="0"/>
                    <a:pt x="30018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14406"/>
            <a:ext cx="2743200" cy="36512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Your Date Here</a:t>
            </a: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414406"/>
            <a:ext cx="4114800" cy="36512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49072" y="6414406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CD08052-46D4-4451-BCD3-D01F8058DAE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831850" y="2555274"/>
            <a:ext cx="9756200" cy="2852737"/>
          </a:xfrm>
        </p:spPr>
        <p:txBody>
          <a:bodyPr vert="horz" wrap="square" lIns="91440" tIns="45720" rIns="91440" bIns="0" rtlCol="0" anchor="b">
            <a:noAutofit/>
          </a:bodyPr>
          <a:lstStyle>
            <a:lvl1pPr>
              <a:defRPr lang="en-US" sz="3720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idx="1"/>
          </p:nvPr>
        </p:nvSpPr>
        <p:spPr>
          <a:xfrm>
            <a:off x="831849" y="4772160"/>
            <a:ext cx="6572251" cy="790428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CD5727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64500" y="2080573"/>
            <a:ext cx="4127500" cy="977900"/>
          </a:xfrm>
        </p:spPr>
        <p:txBody>
          <a:bodyPr>
            <a:noAutofit/>
          </a:bodyPr>
          <a:lstStyle>
            <a:lvl1pPr marL="0" indent="0">
              <a:buNone/>
              <a:defRPr sz="5400" b="1">
                <a:solidFill>
                  <a:schemeClr val="bg1"/>
                </a:solidFill>
              </a:defRPr>
            </a:lvl1pPr>
            <a:lvl2pPr marL="457200" indent="0">
              <a:buNone/>
              <a:defRPr sz="4800" b="1">
                <a:solidFill>
                  <a:schemeClr val="bg1"/>
                </a:solidFill>
              </a:defRPr>
            </a:lvl2pPr>
            <a:lvl3pPr marL="914400" indent="0">
              <a:buNone/>
              <a:defRPr sz="4400" b="1">
                <a:solidFill>
                  <a:schemeClr val="bg1"/>
                </a:solidFill>
              </a:defRPr>
            </a:lvl3pPr>
            <a:lvl4pPr marL="1371600" indent="0">
              <a:buNone/>
              <a:defRPr sz="4000" b="1">
                <a:solidFill>
                  <a:schemeClr val="bg1"/>
                </a:solidFill>
              </a:defRPr>
            </a:lvl4pPr>
            <a:lvl5pPr marL="1828800" indent="0">
              <a:buNone/>
              <a:defRPr sz="4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24305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Your Date Here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7CD08052-46D4-4451-BCD3-D01F8058DAE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 rot="5400000">
            <a:off x="11604686" y="5799924"/>
            <a:ext cx="1839158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prstClr val="black"/>
                </a:solidFill>
              </a:rPr>
              <a:t>© Copyright Showeet.com</a:t>
            </a:r>
          </a:p>
        </p:txBody>
      </p:sp>
    </p:spTree>
    <p:extLst>
      <p:ext uri="{BB962C8B-B14F-4D97-AF65-F5344CB8AC3E}">
        <p14:creationId xmlns:p14="http://schemas.microsoft.com/office/powerpoint/2010/main" val="2106191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3" r:id="rId2"/>
    <p:sldLayoutId id="2147483670" r:id="rId3"/>
    <p:sldLayoutId id="2147483671" r:id="rId4"/>
    <p:sldLayoutId id="2147483680" r:id="rId5"/>
    <p:sldLayoutId id="2147483681" r:id="rId6"/>
    <p:sldLayoutId id="2147483652" r:id="rId7"/>
    <p:sldLayoutId id="2147483685" r:id="rId8"/>
    <p:sldLayoutId id="2147483682" r:id="rId9"/>
    <p:sldLayoutId id="2147483666" r:id="rId10"/>
    <p:sldLayoutId id="2147483676" r:id="rId11"/>
    <p:sldLayoutId id="2147483678" r:id="rId12"/>
    <p:sldLayoutId id="2147483665" r:id="rId13"/>
    <p:sldLayoutId id="2147483679" r:id="rId14"/>
    <p:sldLayoutId id="2147483684" r:id="rId15"/>
    <p:sldLayoutId id="2147483683" r:id="rId16"/>
    <p:sldLayoutId id="2147483651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231F2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231F20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231F2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231F20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231F20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231F2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E26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638930" y="341031"/>
            <a:ext cx="2914141" cy="804743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2185947" y="2158991"/>
            <a:ext cx="7820106" cy="341632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 defTabSz="914354"/>
            <a:r>
              <a:rPr lang="en-US" sz="5400" dirty="0">
                <a:solidFill>
                  <a:schemeClr val="bg1"/>
                </a:solidFill>
                <a:latin typeface="Calibri Light" panose="020F0302020204030204" pitchFamily="34" charset="0"/>
              </a:rPr>
              <a:t>Free </a:t>
            </a:r>
            <a:r>
              <a:rPr lang="en-US" sz="5400">
                <a:solidFill>
                  <a:schemeClr val="bg1"/>
                </a:solidFill>
                <a:latin typeface="Calibri Light" panose="020F0302020204030204" pitchFamily="34" charset="0"/>
              </a:rPr>
              <a:t>creative templates</a:t>
            </a:r>
            <a:r>
              <a:rPr lang="en-US" sz="5400" dirty="0">
                <a:solidFill>
                  <a:schemeClr val="bg1"/>
                </a:solidFill>
                <a:latin typeface="Calibri Light" panose="020F0302020204030204" pitchFamily="34" charset="0"/>
              </a:rPr>
              <a:t>, charts, diagrams and maps for your outstanding presentations</a:t>
            </a:r>
          </a:p>
        </p:txBody>
      </p:sp>
    </p:spTree>
    <p:extLst>
      <p:ext uri="{BB962C8B-B14F-4D97-AF65-F5344CB8AC3E}">
        <p14:creationId xmlns:p14="http://schemas.microsoft.com/office/powerpoint/2010/main" val="2777589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hf hdr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827" y="701871"/>
            <a:ext cx="7115892" cy="2852737"/>
          </a:xfrm>
        </p:spPr>
        <p:txBody>
          <a:bodyPr/>
          <a:lstStyle/>
          <a:p>
            <a:r>
              <a:rPr lang="en-US" b="1" dirty="0" smtClean="0"/>
              <a:t>Manage Retail Transaction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874981" y="3878622"/>
            <a:ext cx="7115892" cy="1500187"/>
          </a:xfrm>
        </p:spPr>
        <p:txBody>
          <a:bodyPr>
            <a:noAutofit/>
          </a:bodyPr>
          <a:lstStyle/>
          <a:p>
            <a:pPr algn="l"/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Our Members:</a:t>
            </a:r>
          </a:p>
          <a:p>
            <a:pPr algn="l"/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- </a:t>
            </a:r>
            <a:r>
              <a:rPr lang="en-US" sz="16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Đỗ</a:t>
            </a:r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Thành</a:t>
            </a:r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Đạt</a:t>
            </a:r>
            <a:r>
              <a:rPr lang="vi-VN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        BI10-026</a:t>
            </a:r>
            <a:endParaRPr lang="en-US" sz="1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- </a:t>
            </a:r>
            <a:r>
              <a:rPr lang="en-US" sz="16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Đỗ</a:t>
            </a:r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Thanh</a:t>
            </a:r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Hiếu</a:t>
            </a:r>
            <a:r>
              <a:rPr lang="vi-VN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        BI10-059</a:t>
            </a:r>
            <a:endParaRPr lang="en-US" sz="1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- </a:t>
            </a:r>
            <a:r>
              <a:rPr lang="en-US" sz="16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Trần</a:t>
            </a:r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Trung</a:t>
            </a:r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Hiếu</a:t>
            </a:r>
            <a:r>
              <a:rPr lang="vi-VN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        BI10-058</a:t>
            </a:r>
            <a:endParaRPr lang="en-US" sz="1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en-US" sz="16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Nguyễn</a:t>
            </a:r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Viết</a:t>
            </a:r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Nhân    </a:t>
            </a:r>
            <a:r>
              <a:rPr lang="en-GB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vi-VN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BI10-132</a:t>
            </a:r>
            <a:endParaRPr lang="en-US" sz="1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- </a:t>
            </a:r>
            <a:r>
              <a:rPr lang="en-US" sz="16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Đỗ</a:t>
            </a:r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Đình</a:t>
            </a:r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Phúc</a:t>
            </a:r>
            <a:r>
              <a:rPr lang="vi-VN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        </a:t>
            </a:r>
            <a:r>
              <a:rPr lang="vi-VN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BI10-137</a:t>
            </a:r>
            <a:endParaRPr lang="en-GB" sz="1600" dirty="0" smtClean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GB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- </a:t>
            </a:r>
            <a:r>
              <a:rPr lang="en-GB" sz="1600" dirty="0" err="1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Nguyễn</a:t>
            </a:r>
            <a:r>
              <a:rPr lang="en-GB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1600" dirty="0" err="1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Tấn</a:t>
            </a:r>
            <a:r>
              <a:rPr lang="en-GB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1600" dirty="0" err="1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Dũng</a:t>
            </a:r>
            <a:r>
              <a:rPr lang="en-GB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BI10-041</a:t>
            </a:r>
          </a:p>
          <a:p>
            <a:pPr algn="l"/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6536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25116" y="298483"/>
            <a:ext cx="10515600" cy="1325563"/>
          </a:xfrm>
        </p:spPr>
        <p:txBody>
          <a:bodyPr>
            <a:noAutofit/>
          </a:bodyPr>
          <a:lstStyle/>
          <a:p>
            <a:r>
              <a:rPr lang="vi-VN" sz="7200" dirty="0" smtClean="0"/>
              <a:t>Gasoline Pump</a:t>
            </a:r>
            <a:endParaRPr lang="en-US" sz="7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08052-46D4-4451-BCD3-D01F8058DAE8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923" y="1569617"/>
            <a:ext cx="8696112" cy="4899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120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65221" y="269952"/>
            <a:ext cx="10515600" cy="1325563"/>
          </a:xfrm>
        </p:spPr>
        <p:txBody>
          <a:bodyPr>
            <a:noAutofit/>
          </a:bodyPr>
          <a:lstStyle/>
          <a:p>
            <a:r>
              <a:rPr lang="vi-VN" sz="7200" dirty="0" smtClean="0"/>
              <a:t>Gasoline Pump</a:t>
            </a:r>
            <a:endParaRPr lang="en-US" sz="7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08052-46D4-4451-BCD3-D01F8058DAE8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221" y="1595515"/>
            <a:ext cx="8484923" cy="495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037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48591" y="521981"/>
            <a:ext cx="10515600" cy="1325563"/>
          </a:xfrm>
        </p:spPr>
        <p:txBody>
          <a:bodyPr>
            <a:noAutofit/>
          </a:bodyPr>
          <a:lstStyle/>
          <a:p>
            <a:r>
              <a:rPr lang="vi-VN" sz="7200" dirty="0" smtClean="0"/>
              <a:t>Login</a:t>
            </a:r>
            <a:endParaRPr lang="en-US" sz="7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08052-46D4-4451-BCD3-D01F8058DAE8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1069" y="2154669"/>
            <a:ext cx="5382178" cy="388629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591" y="1847544"/>
            <a:ext cx="4829849" cy="4382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313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77778" y="555670"/>
            <a:ext cx="10515600" cy="1325563"/>
          </a:xfrm>
        </p:spPr>
        <p:txBody>
          <a:bodyPr>
            <a:noAutofit/>
          </a:bodyPr>
          <a:lstStyle/>
          <a:p>
            <a:r>
              <a:rPr lang="vi-VN" sz="7200" dirty="0" smtClean="0"/>
              <a:t>Database</a:t>
            </a:r>
            <a:endParaRPr lang="en-US" sz="7200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/>
          </p:nvPr>
        </p:nvGraphicFramePr>
        <p:xfrm>
          <a:off x="5804649" y="701555"/>
          <a:ext cx="5353050" cy="3009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08052-46D4-4451-BCD3-D01F8058DAE8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7778" y="2103981"/>
            <a:ext cx="8343557" cy="3214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00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091272" y="2524715"/>
            <a:ext cx="10515600" cy="1325563"/>
          </a:xfrm>
        </p:spPr>
        <p:txBody>
          <a:bodyPr>
            <a:noAutofit/>
          </a:bodyPr>
          <a:lstStyle/>
          <a:p>
            <a:r>
              <a:rPr lang="vi-VN" sz="9600" dirty="0" smtClean="0"/>
              <a:t>Demo</a:t>
            </a:r>
            <a:endParaRPr lang="en-US" sz="9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08052-46D4-4451-BCD3-D01F8058DAE8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326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" sz="6600" dirty="0"/>
              <a:t>Table of contents</a:t>
            </a:r>
            <a:endParaRPr lang="en-US" sz="6600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08052-46D4-4451-BCD3-D01F8058DAE8}" type="slidenum">
              <a:rPr lang="en-US" smtClean="0"/>
              <a:pPr/>
              <a:t>2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52715" y="2593698"/>
            <a:ext cx="1480457" cy="0"/>
          </a:xfrm>
          <a:prstGeom prst="line">
            <a:avLst/>
          </a:prstGeom>
          <a:ln>
            <a:solidFill>
              <a:srgbClr val="9334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852715" y="3624324"/>
            <a:ext cx="1480457" cy="2569029"/>
          </a:xfrm>
          <a:prstGeom prst="rect">
            <a:avLst/>
          </a:prstGeom>
          <a:solidFill>
            <a:srgbClr val="CD57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5888" indent="-115888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52715" y="3246836"/>
            <a:ext cx="1481328" cy="338554"/>
          </a:xfrm>
          <a:prstGeom prst="rect">
            <a:avLst/>
          </a:prstGeom>
          <a:solidFill>
            <a:srgbClr val="E9DEDB"/>
          </a:solidFill>
        </p:spPr>
        <p:txBody>
          <a:bodyPr wrap="square" rtlCol="0">
            <a:spAutoFit/>
          </a:bodyPr>
          <a:lstStyle/>
          <a:p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52715" y="2629982"/>
            <a:ext cx="1494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Idea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23147" y="1655858"/>
            <a:ext cx="963725" cy="101566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</a:rPr>
              <a:t>01</a:t>
            </a:r>
          </a:p>
        </p:txBody>
      </p:sp>
      <p:cxnSp>
        <p:nvCxnSpPr>
          <p:cNvPr id="47" name="Straight Connector 46"/>
          <p:cNvCxnSpPr/>
          <p:nvPr/>
        </p:nvCxnSpPr>
        <p:spPr>
          <a:xfrm>
            <a:off x="3103429" y="2593698"/>
            <a:ext cx="1480457" cy="0"/>
          </a:xfrm>
          <a:prstGeom prst="line">
            <a:avLst/>
          </a:prstGeom>
          <a:ln>
            <a:solidFill>
              <a:srgbClr val="9334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3103429" y="3624324"/>
            <a:ext cx="1480457" cy="2569029"/>
          </a:xfrm>
          <a:prstGeom prst="rect">
            <a:avLst/>
          </a:prstGeom>
          <a:solidFill>
            <a:srgbClr val="CD57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5888" indent="-115888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3103429" y="3246836"/>
            <a:ext cx="1481328" cy="338554"/>
          </a:xfrm>
          <a:prstGeom prst="rect">
            <a:avLst/>
          </a:prstGeom>
          <a:solidFill>
            <a:srgbClr val="E9DEDB"/>
          </a:solidFill>
        </p:spPr>
        <p:txBody>
          <a:bodyPr wrap="square" rtlCol="0">
            <a:spAutoFit/>
          </a:bodyPr>
          <a:lstStyle/>
          <a:p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103429" y="2629982"/>
            <a:ext cx="1494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AD &amp; </a:t>
            </a:r>
            <a:r>
              <a:rPr lang="en-US" b="1" dirty="0" err="1" smtClean="0">
                <a:solidFill>
                  <a:schemeClr val="bg1"/>
                </a:solidFill>
              </a:rPr>
              <a:t>DisAD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373861" y="1655858"/>
            <a:ext cx="963725" cy="101566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</a:rPr>
              <a:t>02</a:t>
            </a:r>
          </a:p>
        </p:txBody>
      </p:sp>
      <p:cxnSp>
        <p:nvCxnSpPr>
          <p:cNvPr id="54" name="Straight Connector 53"/>
          <p:cNvCxnSpPr/>
          <p:nvPr/>
        </p:nvCxnSpPr>
        <p:spPr>
          <a:xfrm>
            <a:off x="5354143" y="2593698"/>
            <a:ext cx="1480457" cy="0"/>
          </a:xfrm>
          <a:prstGeom prst="line">
            <a:avLst/>
          </a:prstGeom>
          <a:ln>
            <a:solidFill>
              <a:srgbClr val="9334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5354143" y="3624324"/>
            <a:ext cx="1480457" cy="2569029"/>
          </a:xfrm>
          <a:prstGeom prst="rect">
            <a:avLst/>
          </a:prstGeom>
          <a:solidFill>
            <a:srgbClr val="CD57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5888" indent="-115888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5354143" y="3246836"/>
            <a:ext cx="1481328" cy="338554"/>
          </a:xfrm>
          <a:prstGeom prst="rect">
            <a:avLst/>
          </a:prstGeom>
          <a:solidFill>
            <a:srgbClr val="E9DEDB"/>
          </a:solidFill>
        </p:spPr>
        <p:txBody>
          <a:bodyPr wrap="square" rtlCol="0">
            <a:spAutoFit/>
          </a:bodyPr>
          <a:lstStyle/>
          <a:p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354143" y="2629982"/>
            <a:ext cx="1494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b="1" dirty="0" smtClean="0">
                <a:solidFill>
                  <a:schemeClr val="bg1"/>
                </a:solidFill>
              </a:rPr>
              <a:t>Process, Structures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624575" y="1655858"/>
            <a:ext cx="963725" cy="101566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6000" b="1">
                <a:solidFill>
                  <a:schemeClr val="bg1"/>
                </a:solidFill>
              </a:rPr>
              <a:t>03</a:t>
            </a:r>
          </a:p>
        </p:txBody>
      </p:sp>
      <p:cxnSp>
        <p:nvCxnSpPr>
          <p:cNvPr id="61" name="Straight Connector 60"/>
          <p:cNvCxnSpPr/>
          <p:nvPr/>
        </p:nvCxnSpPr>
        <p:spPr>
          <a:xfrm>
            <a:off x="7604858" y="2593698"/>
            <a:ext cx="1480457" cy="0"/>
          </a:xfrm>
          <a:prstGeom prst="line">
            <a:avLst/>
          </a:prstGeom>
          <a:ln>
            <a:solidFill>
              <a:srgbClr val="9334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7604858" y="3624324"/>
            <a:ext cx="1480457" cy="2569029"/>
          </a:xfrm>
          <a:prstGeom prst="rect">
            <a:avLst/>
          </a:prstGeom>
          <a:solidFill>
            <a:srgbClr val="CD57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5888" indent="-115888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7604858" y="3246836"/>
            <a:ext cx="1481328" cy="338554"/>
          </a:xfrm>
          <a:prstGeom prst="rect">
            <a:avLst/>
          </a:prstGeom>
          <a:solidFill>
            <a:srgbClr val="E9DEDB"/>
          </a:solidFill>
        </p:spPr>
        <p:txBody>
          <a:bodyPr wrap="square" rtlCol="0">
            <a:spAutoFit/>
          </a:bodyPr>
          <a:lstStyle/>
          <a:p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7604858" y="2629982"/>
            <a:ext cx="1494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Demo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7875290" y="1655858"/>
            <a:ext cx="963725" cy="101566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6000" b="1">
                <a:solidFill>
                  <a:schemeClr val="bg1"/>
                </a:solidFill>
              </a:rPr>
              <a:t>04</a:t>
            </a:r>
          </a:p>
        </p:txBody>
      </p:sp>
      <p:grpSp>
        <p:nvGrpSpPr>
          <p:cNvPr id="28" name="Google Shape;10441;p58"/>
          <p:cNvGrpSpPr/>
          <p:nvPr/>
        </p:nvGrpSpPr>
        <p:grpSpPr>
          <a:xfrm>
            <a:off x="1225339" y="4424846"/>
            <a:ext cx="735207" cy="967983"/>
            <a:chOff x="3086313" y="2877049"/>
            <a:chExt cx="320143" cy="392581"/>
          </a:xfrm>
          <a:solidFill>
            <a:schemeClr val="bg1"/>
          </a:solidFill>
        </p:grpSpPr>
        <p:sp>
          <p:nvSpPr>
            <p:cNvPr id="29" name="Google Shape;10442;p58"/>
            <p:cNvSpPr/>
            <p:nvPr/>
          </p:nvSpPr>
          <p:spPr>
            <a:xfrm>
              <a:off x="3125749" y="2915371"/>
              <a:ext cx="240505" cy="354259"/>
            </a:xfrm>
            <a:custGeom>
              <a:avLst/>
              <a:gdLst/>
              <a:ahLst/>
              <a:cxnLst/>
              <a:rect l="l" t="t" r="r" b="b"/>
              <a:pathLst>
                <a:path w="7550" h="11121" extrusionOk="0">
                  <a:moveTo>
                    <a:pt x="3775" y="2929"/>
                  </a:moveTo>
                  <a:lnTo>
                    <a:pt x="3918" y="3120"/>
                  </a:lnTo>
                  <a:cubicBezTo>
                    <a:pt x="3871" y="3144"/>
                    <a:pt x="3823" y="3144"/>
                    <a:pt x="3775" y="3144"/>
                  </a:cubicBezTo>
                  <a:cubicBezTo>
                    <a:pt x="3740" y="3132"/>
                    <a:pt x="3692" y="3120"/>
                    <a:pt x="3644" y="3120"/>
                  </a:cubicBezTo>
                  <a:lnTo>
                    <a:pt x="3775" y="2929"/>
                  </a:lnTo>
                  <a:close/>
                  <a:moveTo>
                    <a:pt x="4168" y="3501"/>
                  </a:moveTo>
                  <a:lnTo>
                    <a:pt x="4299" y="3703"/>
                  </a:lnTo>
                  <a:cubicBezTo>
                    <a:pt x="4126" y="3751"/>
                    <a:pt x="3948" y="3775"/>
                    <a:pt x="3769" y="3775"/>
                  </a:cubicBezTo>
                  <a:cubicBezTo>
                    <a:pt x="3591" y="3775"/>
                    <a:pt x="3412" y="3751"/>
                    <a:pt x="3239" y="3703"/>
                  </a:cubicBezTo>
                  <a:lnTo>
                    <a:pt x="3382" y="3501"/>
                  </a:lnTo>
                  <a:cubicBezTo>
                    <a:pt x="3513" y="3560"/>
                    <a:pt x="3644" y="3572"/>
                    <a:pt x="3775" y="3572"/>
                  </a:cubicBezTo>
                  <a:cubicBezTo>
                    <a:pt x="3918" y="3572"/>
                    <a:pt x="4049" y="3537"/>
                    <a:pt x="4168" y="3501"/>
                  </a:cubicBezTo>
                  <a:close/>
                  <a:moveTo>
                    <a:pt x="3120" y="4132"/>
                  </a:moveTo>
                  <a:cubicBezTo>
                    <a:pt x="3275" y="4180"/>
                    <a:pt x="3418" y="4191"/>
                    <a:pt x="3561" y="4215"/>
                  </a:cubicBezTo>
                  <a:lnTo>
                    <a:pt x="3561" y="8109"/>
                  </a:lnTo>
                  <a:lnTo>
                    <a:pt x="3120" y="8109"/>
                  </a:lnTo>
                  <a:lnTo>
                    <a:pt x="3120" y="4132"/>
                  </a:lnTo>
                  <a:close/>
                  <a:moveTo>
                    <a:pt x="4430" y="4132"/>
                  </a:moveTo>
                  <a:lnTo>
                    <a:pt x="4430" y="8109"/>
                  </a:lnTo>
                  <a:lnTo>
                    <a:pt x="4001" y="8109"/>
                  </a:lnTo>
                  <a:lnTo>
                    <a:pt x="4001" y="4215"/>
                  </a:lnTo>
                  <a:cubicBezTo>
                    <a:pt x="4156" y="4191"/>
                    <a:pt x="4287" y="4180"/>
                    <a:pt x="4430" y="4132"/>
                  </a:cubicBezTo>
                  <a:close/>
                  <a:moveTo>
                    <a:pt x="3799" y="441"/>
                  </a:moveTo>
                  <a:cubicBezTo>
                    <a:pt x="4668" y="441"/>
                    <a:pt x="5490" y="786"/>
                    <a:pt x="6121" y="1394"/>
                  </a:cubicBezTo>
                  <a:cubicBezTo>
                    <a:pt x="6752" y="2025"/>
                    <a:pt x="7097" y="2858"/>
                    <a:pt x="7097" y="3751"/>
                  </a:cubicBezTo>
                  <a:cubicBezTo>
                    <a:pt x="7097" y="4620"/>
                    <a:pt x="6752" y="5442"/>
                    <a:pt x="6157" y="6073"/>
                  </a:cubicBezTo>
                  <a:cubicBezTo>
                    <a:pt x="5609" y="6632"/>
                    <a:pt x="5299" y="7347"/>
                    <a:pt x="5240" y="8109"/>
                  </a:cubicBezTo>
                  <a:lnTo>
                    <a:pt x="4883" y="8109"/>
                  </a:lnTo>
                  <a:lnTo>
                    <a:pt x="4883" y="3822"/>
                  </a:lnTo>
                  <a:cubicBezTo>
                    <a:pt x="4883" y="3775"/>
                    <a:pt x="4871" y="3739"/>
                    <a:pt x="4835" y="3703"/>
                  </a:cubicBezTo>
                  <a:lnTo>
                    <a:pt x="3978" y="2406"/>
                  </a:lnTo>
                  <a:cubicBezTo>
                    <a:pt x="3930" y="2346"/>
                    <a:pt x="3871" y="2310"/>
                    <a:pt x="3799" y="2310"/>
                  </a:cubicBezTo>
                  <a:cubicBezTo>
                    <a:pt x="3716" y="2310"/>
                    <a:pt x="3644" y="2334"/>
                    <a:pt x="3620" y="2406"/>
                  </a:cubicBezTo>
                  <a:lnTo>
                    <a:pt x="2751" y="3703"/>
                  </a:lnTo>
                  <a:cubicBezTo>
                    <a:pt x="2728" y="3739"/>
                    <a:pt x="2704" y="3775"/>
                    <a:pt x="2704" y="3822"/>
                  </a:cubicBezTo>
                  <a:lnTo>
                    <a:pt x="2704" y="8109"/>
                  </a:lnTo>
                  <a:lnTo>
                    <a:pt x="2347" y="8109"/>
                  </a:lnTo>
                  <a:cubicBezTo>
                    <a:pt x="2287" y="7347"/>
                    <a:pt x="1977" y="6632"/>
                    <a:pt x="1430" y="6073"/>
                  </a:cubicBezTo>
                  <a:cubicBezTo>
                    <a:pt x="834" y="5465"/>
                    <a:pt x="501" y="4656"/>
                    <a:pt x="489" y="3810"/>
                  </a:cubicBezTo>
                  <a:cubicBezTo>
                    <a:pt x="477" y="2929"/>
                    <a:pt x="823" y="2096"/>
                    <a:pt x="1430" y="1453"/>
                  </a:cubicBezTo>
                  <a:cubicBezTo>
                    <a:pt x="2049" y="822"/>
                    <a:pt x="2870" y="453"/>
                    <a:pt x="3751" y="441"/>
                  </a:cubicBezTo>
                  <a:close/>
                  <a:moveTo>
                    <a:pt x="5228" y="8561"/>
                  </a:moveTo>
                  <a:lnTo>
                    <a:pt x="5228" y="8835"/>
                  </a:lnTo>
                  <a:lnTo>
                    <a:pt x="5228" y="8883"/>
                  </a:lnTo>
                  <a:lnTo>
                    <a:pt x="2335" y="8883"/>
                  </a:lnTo>
                  <a:lnTo>
                    <a:pt x="2335" y="8835"/>
                  </a:lnTo>
                  <a:lnTo>
                    <a:pt x="2335" y="8561"/>
                  </a:lnTo>
                  <a:close/>
                  <a:moveTo>
                    <a:pt x="5121" y="9311"/>
                  </a:moveTo>
                  <a:cubicBezTo>
                    <a:pt x="4942" y="9752"/>
                    <a:pt x="4525" y="10026"/>
                    <a:pt x="4037" y="10026"/>
                  </a:cubicBezTo>
                  <a:lnTo>
                    <a:pt x="3525" y="10026"/>
                  </a:lnTo>
                  <a:cubicBezTo>
                    <a:pt x="3037" y="10026"/>
                    <a:pt x="2620" y="9728"/>
                    <a:pt x="2442" y="9311"/>
                  </a:cubicBezTo>
                  <a:close/>
                  <a:moveTo>
                    <a:pt x="4049" y="10478"/>
                  </a:moveTo>
                  <a:cubicBezTo>
                    <a:pt x="4061" y="10478"/>
                    <a:pt x="4109" y="10478"/>
                    <a:pt x="4132" y="10490"/>
                  </a:cubicBezTo>
                  <a:cubicBezTo>
                    <a:pt x="4132" y="10597"/>
                    <a:pt x="4049" y="10668"/>
                    <a:pt x="3954" y="10668"/>
                  </a:cubicBezTo>
                  <a:lnTo>
                    <a:pt x="3620" y="10668"/>
                  </a:lnTo>
                  <a:cubicBezTo>
                    <a:pt x="3513" y="10668"/>
                    <a:pt x="3442" y="10585"/>
                    <a:pt x="3442" y="10490"/>
                  </a:cubicBezTo>
                  <a:lnTo>
                    <a:pt x="3442" y="10478"/>
                  </a:lnTo>
                  <a:close/>
                  <a:moveTo>
                    <a:pt x="3762" y="0"/>
                  </a:moveTo>
                  <a:cubicBezTo>
                    <a:pt x="3746" y="0"/>
                    <a:pt x="3731" y="0"/>
                    <a:pt x="3716" y="0"/>
                  </a:cubicBezTo>
                  <a:cubicBezTo>
                    <a:pt x="1656" y="24"/>
                    <a:pt x="1" y="1739"/>
                    <a:pt x="13" y="3810"/>
                  </a:cubicBezTo>
                  <a:cubicBezTo>
                    <a:pt x="25" y="4775"/>
                    <a:pt x="406" y="5680"/>
                    <a:pt x="1073" y="6370"/>
                  </a:cubicBezTo>
                  <a:cubicBezTo>
                    <a:pt x="1596" y="6906"/>
                    <a:pt x="1870" y="7609"/>
                    <a:pt x="1870" y="8335"/>
                  </a:cubicBezTo>
                  <a:lnTo>
                    <a:pt x="1870" y="8835"/>
                  </a:lnTo>
                  <a:cubicBezTo>
                    <a:pt x="1870" y="9549"/>
                    <a:pt x="2335" y="10168"/>
                    <a:pt x="2966" y="10383"/>
                  </a:cubicBezTo>
                  <a:lnTo>
                    <a:pt x="2966" y="10490"/>
                  </a:lnTo>
                  <a:cubicBezTo>
                    <a:pt x="2966" y="10835"/>
                    <a:pt x="3239" y="11121"/>
                    <a:pt x="3585" y="11121"/>
                  </a:cubicBezTo>
                  <a:lnTo>
                    <a:pt x="3930" y="11121"/>
                  </a:lnTo>
                  <a:cubicBezTo>
                    <a:pt x="4275" y="11121"/>
                    <a:pt x="4549" y="10835"/>
                    <a:pt x="4549" y="10490"/>
                  </a:cubicBezTo>
                  <a:lnTo>
                    <a:pt x="4549" y="10383"/>
                  </a:lnTo>
                  <a:cubicBezTo>
                    <a:pt x="5192" y="10168"/>
                    <a:pt x="5645" y="9549"/>
                    <a:pt x="5645" y="8835"/>
                  </a:cubicBezTo>
                  <a:lnTo>
                    <a:pt x="5645" y="8335"/>
                  </a:lnTo>
                  <a:cubicBezTo>
                    <a:pt x="5645" y="7609"/>
                    <a:pt x="5918" y="6918"/>
                    <a:pt x="6442" y="6382"/>
                  </a:cubicBezTo>
                  <a:cubicBezTo>
                    <a:pt x="7133" y="5680"/>
                    <a:pt x="7502" y="4751"/>
                    <a:pt x="7502" y="3763"/>
                  </a:cubicBezTo>
                  <a:cubicBezTo>
                    <a:pt x="7550" y="2751"/>
                    <a:pt x="7145" y="1798"/>
                    <a:pt x="6418" y="1084"/>
                  </a:cubicBezTo>
                  <a:cubicBezTo>
                    <a:pt x="5715" y="380"/>
                    <a:pt x="4757" y="0"/>
                    <a:pt x="3762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30" name="Google Shape;10443;p58"/>
            <p:cNvSpPr/>
            <p:nvPr/>
          </p:nvSpPr>
          <p:spPr>
            <a:xfrm>
              <a:off x="3263076" y="2942511"/>
              <a:ext cx="79287" cy="99579"/>
            </a:xfrm>
            <a:custGeom>
              <a:avLst/>
              <a:gdLst/>
              <a:ahLst/>
              <a:cxnLst/>
              <a:rect l="l" t="t" r="r" b="b"/>
              <a:pathLst>
                <a:path w="2489" h="3126" extrusionOk="0">
                  <a:moveTo>
                    <a:pt x="246" y="1"/>
                  </a:moveTo>
                  <a:cubicBezTo>
                    <a:pt x="146" y="1"/>
                    <a:pt x="56" y="59"/>
                    <a:pt x="36" y="161"/>
                  </a:cubicBezTo>
                  <a:cubicBezTo>
                    <a:pt x="0" y="280"/>
                    <a:pt x="60" y="399"/>
                    <a:pt x="179" y="422"/>
                  </a:cubicBezTo>
                  <a:cubicBezTo>
                    <a:pt x="1286" y="744"/>
                    <a:pt x="2048" y="1768"/>
                    <a:pt x="2048" y="2899"/>
                  </a:cubicBezTo>
                  <a:cubicBezTo>
                    <a:pt x="2048" y="3018"/>
                    <a:pt x="2143" y="3125"/>
                    <a:pt x="2262" y="3125"/>
                  </a:cubicBezTo>
                  <a:cubicBezTo>
                    <a:pt x="2381" y="3125"/>
                    <a:pt x="2488" y="3018"/>
                    <a:pt x="2488" y="2899"/>
                  </a:cubicBezTo>
                  <a:cubicBezTo>
                    <a:pt x="2488" y="1577"/>
                    <a:pt x="1595" y="387"/>
                    <a:pt x="298" y="6"/>
                  </a:cubicBezTo>
                  <a:cubicBezTo>
                    <a:pt x="280" y="2"/>
                    <a:pt x="263" y="1"/>
                    <a:pt x="246" y="1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31" name="Google Shape;10444;p58"/>
            <p:cNvSpPr/>
            <p:nvPr/>
          </p:nvSpPr>
          <p:spPr>
            <a:xfrm>
              <a:off x="3237656" y="2939262"/>
              <a:ext cx="20897" cy="14462"/>
            </a:xfrm>
            <a:custGeom>
              <a:avLst/>
              <a:gdLst/>
              <a:ahLst/>
              <a:cxnLst/>
              <a:rect l="l" t="t" r="r" b="b"/>
              <a:pathLst>
                <a:path w="656" h="454" extrusionOk="0">
                  <a:moveTo>
                    <a:pt x="227" y="1"/>
                  </a:moveTo>
                  <a:cubicBezTo>
                    <a:pt x="107" y="1"/>
                    <a:pt x="0" y="108"/>
                    <a:pt x="0" y="227"/>
                  </a:cubicBezTo>
                  <a:cubicBezTo>
                    <a:pt x="0" y="346"/>
                    <a:pt x="107" y="453"/>
                    <a:pt x="227" y="453"/>
                  </a:cubicBezTo>
                  <a:lnTo>
                    <a:pt x="417" y="453"/>
                  </a:lnTo>
                  <a:cubicBezTo>
                    <a:pt x="536" y="453"/>
                    <a:pt x="619" y="358"/>
                    <a:pt x="643" y="251"/>
                  </a:cubicBezTo>
                  <a:cubicBezTo>
                    <a:pt x="655" y="108"/>
                    <a:pt x="560" y="1"/>
                    <a:pt x="429" y="1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32" name="Google Shape;10445;p58"/>
            <p:cNvSpPr/>
            <p:nvPr/>
          </p:nvSpPr>
          <p:spPr>
            <a:xfrm>
              <a:off x="3379888" y="3029539"/>
              <a:ext cx="26567" cy="14048"/>
            </a:xfrm>
            <a:custGeom>
              <a:avLst/>
              <a:gdLst/>
              <a:ahLst/>
              <a:cxnLst/>
              <a:rect l="l" t="t" r="r" b="b"/>
              <a:pathLst>
                <a:path w="834" h="441" extrusionOk="0">
                  <a:moveTo>
                    <a:pt x="226" y="0"/>
                  </a:moveTo>
                  <a:cubicBezTo>
                    <a:pt x="107" y="0"/>
                    <a:pt x="0" y="107"/>
                    <a:pt x="0" y="226"/>
                  </a:cubicBezTo>
                  <a:cubicBezTo>
                    <a:pt x="0" y="346"/>
                    <a:pt x="107" y="441"/>
                    <a:pt x="226" y="441"/>
                  </a:cubicBezTo>
                  <a:lnTo>
                    <a:pt x="607" y="441"/>
                  </a:lnTo>
                  <a:cubicBezTo>
                    <a:pt x="726" y="441"/>
                    <a:pt x="834" y="346"/>
                    <a:pt x="834" y="226"/>
                  </a:cubicBezTo>
                  <a:cubicBezTo>
                    <a:pt x="822" y="107"/>
                    <a:pt x="726" y="0"/>
                    <a:pt x="607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33" name="Google Shape;10446;p58"/>
            <p:cNvSpPr/>
            <p:nvPr/>
          </p:nvSpPr>
          <p:spPr>
            <a:xfrm>
              <a:off x="3086313" y="3029539"/>
              <a:ext cx="26599" cy="14048"/>
            </a:xfrm>
            <a:custGeom>
              <a:avLst/>
              <a:gdLst/>
              <a:ahLst/>
              <a:cxnLst/>
              <a:rect l="l" t="t" r="r" b="b"/>
              <a:pathLst>
                <a:path w="835" h="441" extrusionOk="0">
                  <a:moveTo>
                    <a:pt x="227" y="0"/>
                  </a:moveTo>
                  <a:cubicBezTo>
                    <a:pt x="108" y="0"/>
                    <a:pt x="1" y="107"/>
                    <a:pt x="1" y="226"/>
                  </a:cubicBezTo>
                  <a:cubicBezTo>
                    <a:pt x="1" y="346"/>
                    <a:pt x="108" y="441"/>
                    <a:pt x="227" y="441"/>
                  </a:cubicBezTo>
                  <a:lnTo>
                    <a:pt x="608" y="441"/>
                  </a:lnTo>
                  <a:cubicBezTo>
                    <a:pt x="727" y="441"/>
                    <a:pt x="834" y="346"/>
                    <a:pt x="834" y="226"/>
                  </a:cubicBezTo>
                  <a:cubicBezTo>
                    <a:pt x="834" y="107"/>
                    <a:pt x="727" y="0"/>
                    <a:pt x="608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34" name="Google Shape;10447;p58"/>
            <p:cNvSpPr/>
            <p:nvPr/>
          </p:nvSpPr>
          <p:spPr>
            <a:xfrm>
              <a:off x="3359788" y="2953469"/>
              <a:ext cx="26567" cy="20355"/>
            </a:xfrm>
            <a:custGeom>
              <a:avLst/>
              <a:gdLst/>
              <a:ahLst/>
              <a:cxnLst/>
              <a:rect l="l" t="t" r="r" b="b"/>
              <a:pathLst>
                <a:path w="834" h="639" extrusionOk="0">
                  <a:moveTo>
                    <a:pt x="594" y="0"/>
                  </a:moveTo>
                  <a:cubicBezTo>
                    <a:pt x="555" y="0"/>
                    <a:pt x="514" y="13"/>
                    <a:pt x="476" y="43"/>
                  </a:cubicBezTo>
                  <a:lnTo>
                    <a:pt x="155" y="233"/>
                  </a:lnTo>
                  <a:cubicBezTo>
                    <a:pt x="48" y="293"/>
                    <a:pt x="0" y="424"/>
                    <a:pt x="83" y="531"/>
                  </a:cubicBezTo>
                  <a:cubicBezTo>
                    <a:pt x="119" y="602"/>
                    <a:pt x="203" y="638"/>
                    <a:pt x="274" y="638"/>
                  </a:cubicBezTo>
                  <a:cubicBezTo>
                    <a:pt x="310" y="638"/>
                    <a:pt x="345" y="614"/>
                    <a:pt x="381" y="602"/>
                  </a:cubicBezTo>
                  <a:lnTo>
                    <a:pt x="703" y="412"/>
                  </a:lnTo>
                  <a:cubicBezTo>
                    <a:pt x="810" y="352"/>
                    <a:pt x="834" y="221"/>
                    <a:pt x="774" y="114"/>
                  </a:cubicBezTo>
                  <a:cubicBezTo>
                    <a:pt x="735" y="45"/>
                    <a:pt x="667" y="0"/>
                    <a:pt x="594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35" name="Google Shape;10448;p58"/>
            <p:cNvSpPr/>
            <p:nvPr/>
          </p:nvSpPr>
          <p:spPr>
            <a:xfrm>
              <a:off x="3106413" y="3100034"/>
              <a:ext cx="26599" cy="20164"/>
            </a:xfrm>
            <a:custGeom>
              <a:avLst/>
              <a:gdLst/>
              <a:ahLst/>
              <a:cxnLst/>
              <a:rect l="l" t="t" r="r" b="b"/>
              <a:pathLst>
                <a:path w="835" h="633" extrusionOk="0">
                  <a:moveTo>
                    <a:pt x="590" y="0"/>
                  </a:moveTo>
                  <a:cubicBezTo>
                    <a:pt x="550" y="0"/>
                    <a:pt x="511" y="12"/>
                    <a:pt x="477" y="38"/>
                  </a:cubicBezTo>
                  <a:lnTo>
                    <a:pt x="144" y="228"/>
                  </a:lnTo>
                  <a:cubicBezTo>
                    <a:pt x="36" y="288"/>
                    <a:pt x="1" y="419"/>
                    <a:pt x="72" y="526"/>
                  </a:cubicBezTo>
                  <a:cubicBezTo>
                    <a:pt x="108" y="597"/>
                    <a:pt x="191" y="633"/>
                    <a:pt x="263" y="633"/>
                  </a:cubicBezTo>
                  <a:cubicBezTo>
                    <a:pt x="310" y="633"/>
                    <a:pt x="334" y="609"/>
                    <a:pt x="370" y="597"/>
                  </a:cubicBezTo>
                  <a:lnTo>
                    <a:pt x="691" y="407"/>
                  </a:lnTo>
                  <a:cubicBezTo>
                    <a:pt x="787" y="347"/>
                    <a:pt x="834" y="216"/>
                    <a:pt x="775" y="109"/>
                  </a:cubicBezTo>
                  <a:cubicBezTo>
                    <a:pt x="736" y="40"/>
                    <a:pt x="663" y="0"/>
                    <a:pt x="590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36" name="Google Shape;10449;p58"/>
            <p:cNvSpPr/>
            <p:nvPr/>
          </p:nvSpPr>
          <p:spPr>
            <a:xfrm>
              <a:off x="3308565" y="2897277"/>
              <a:ext cx="22044" cy="24178"/>
            </a:xfrm>
            <a:custGeom>
              <a:avLst/>
              <a:gdLst/>
              <a:ahLst/>
              <a:cxnLst/>
              <a:rect l="l" t="t" r="r" b="b"/>
              <a:pathLst>
                <a:path w="692" h="759" extrusionOk="0">
                  <a:moveTo>
                    <a:pt x="441" y="1"/>
                  </a:moveTo>
                  <a:cubicBezTo>
                    <a:pt x="369" y="1"/>
                    <a:pt x="301" y="35"/>
                    <a:pt x="263" y="104"/>
                  </a:cubicBezTo>
                  <a:lnTo>
                    <a:pt x="60" y="438"/>
                  </a:lnTo>
                  <a:cubicBezTo>
                    <a:pt x="1" y="533"/>
                    <a:pt x="37" y="676"/>
                    <a:pt x="144" y="735"/>
                  </a:cubicBezTo>
                  <a:cubicBezTo>
                    <a:pt x="167" y="747"/>
                    <a:pt x="215" y="759"/>
                    <a:pt x="239" y="759"/>
                  </a:cubicBezTo>
                  <a:cubicBezTo>
                    <a:pt x="322" y="759"/>
                    <a:pt x="394" y="711"/>
                    <a:pt x="441" y="652"/>
                  </a:cubicBezTo>
                  <a:lnTo>
                    <a:pt x="632" y="330"/>
                  </a:lnTo>
                  <a:cubicBezTo>
                    <a:pt x="691" y="223"/>
                    <a:pt x="656" y="92"/>
                    <a:pt x="560" y="33"/>
                  </a:cubicBezTo>
                  <a:cubicBezTo>
                    <a:pt x="522" y="11"/>
                    <a:pt x="481" y="1"/>
                    <a:pt x="441" y="1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37" name="Google Shape;10450;p58"/>
            <p:cNvSpPr/>
            <p:nvPr/>
          </p:nvSpPr>
          <p:spPr>
            <a:xfrm>
              <a:off x="3239153" y="2877049"/>
              <a:ext cx="14080" cy="26599"/>
            </a:xfrm>
            <a:custGeom>
              <a:avLst/>
              <a:gdLst/>
              <a:ahLst/>
              <a:cxnLst/>
              <a:rect l="l" t="t" r="r" b="b"/>
              <a:pathLst>
                <a:path w="442" h="835" extrusionOk="0">
                  <a:moveTo>
                    <a:pt x="215" y="1"/>
                  </a:moveTo>
                  <a:cubicBezTo>
                    <a:pt x="96" y="1"/>
                    <a:pt x="1" y="96"/>
                    <a:pt x="1" y="215"/>
                  </a:cubicBezTo>
                  <a:lnTo>
                    <a:pt x="1" y="608"/>
                  </a:lnTo>
                  <a:cubicBezTo>
                    <a:pt x="1" y="727"/>
                    <a:pt x="96" y="834"/>
                    <a:pt x="215" y="834"/>
                  </a:cubicBezTo>
                  <a:cubicBezTo>
                    <a:pt x="334" y="834"/>
                    <a:pt x="441" y="727"/>
                    <a:pt x="441" y="608"/>
                  </a:cubicBezTo>
                  <a:lnTo>
                    <a:pt x="441" y="215"/>
                  </a:lnTo>
                  <a:cubicBezTo>
                    <a:pt x="441" y="96"/>
                    <a:pt x="358" y="1"/>
                    <a:pt x="215" y="1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38" name="Google Shape;10451;p58"/>
            <p:cNvSpPr/>
            <p:nvPr/>
          </p:nvSpPr>
          <p:spPr>
            <a:xfrm>
              <a:off x="3161809" y="2897500"/>
              <a:ext cx="22394" cy="24337"/>
            </a:xfrm>
            <a:custGeom>
              <a:avLst/>
              <a:gdLst/>
              <a:ahLst/>
              <a:cxnLst/>
              <a:rect l="l" t="t" r="r" b="b"/>
              <a:pathLst>
                <a:path w="703" h="764" extrusionOk="0">
                  <a:moveTo>
                    <a:pt x="262" y="0"/>
                  </a:moveTo>
                  <a:cubicBezTo>
                    <a:pt x="222" y="0"/>
                    <a:pt x="181" y="12"/>
                    <a:pt x="143" y="38"/>
                  </a:cubicBezTo>
                  <a:cubicBezTo>
                    <a:pt x="48" y="97"/>
                    <a:pt x="0" y="228"/>
                    <a:pt x="72" y="335"/>
                  </a:cubicBezTo>
                  <a:lnTo>
                    <a:pt x="262" y="669"/>
                  </a:lnTo>
                  <a:cubicBezTo>
                    <a:pt x="310" y="740"/>
                    <a:pt x="381" y="764"/>
                    <a:pt x="464" y="764"/>
                  </a:cubicBezTo>
                  <a:cubicBezTo>
                    <a:pt x="500" y="764"/>
                    <a:pt x="536" y="752"/>
                    <a:pt x="560" y="740"/>
                  </a:cubicBezTo>
                  <a:cubicBezTo>
                    <a:pt x="667" y="681"/>
                    <a:pt x="703" y="550"/>
                    <a:pt x="643" y="442"/>
                  </a:cubicBezTo>
                  <a:lnTo>
                    <a:pt x="441" y="109"/>
                  </a:lnTo>
                  <a:cubicBezTo>
                    <a:pt x="402" y="40"/>
                    <a:pt x="334" y="0"/>
                    <a:pt x="262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39" name="Google Shape;10452;p58"/>
            <p:cNvSpPr/>
            <p:nvPr/>
          </p:nvSpPr>
          <p:spPr>
            <a:xfrm>
              <a:off x="3106413" y="2953151"/>
              <a:ext cx="26599" cy="19909"/>
            </a:xfrm>
            <a:custGeom>
              <a:avLst/>
              <a:gdLst/>
              <a:ahLst/>
              <a:cxnLst/>
              <a:rect l="l" t="t" r="r" b="b"/>
              <a:pathLst>
                <a:path w="835" h="625" extrusionOk="0">
                  <a:moveTo>
                    <a:pt x="246" y="0"/>
                  </a:moveTo>
                  <a:cubicBezTo>
                    <a:pt x="168" y="0"/>
                    <a:pt x="92" y="40"/>
                    <a:pt x="60" y="112"/>
                  </a:cubicBezTo>
                  <a:cubicBezTo>
                    <a:pt x="1" y="208"/>
                    <a:pt x="25" y="350"/>
                    <a:pt x="132" y="410"/>
                  </a:cubicBezTo>
                  <a:lnTo>
                    <a:pt x="453" y="600"/>
                  </a:lnTo>
                  <a:cubicBezTo>
                    <a:pt x="489" y="612"/>
                    <a:pt x="537" y="624"/>
                    <a:pt x="560" y="624"/>
                  </a:cubicBezTo>
                  <a:cubicBezTo>
                    <a:pt x="632" y="624"/>
                    <a:pt x="715" y="589"/>
                    <a:pt x="751" y="529"/>
                  </a:cubicBezTo>
                  <a:cubicBezTo>
                    <a:pt x="834" y="422"/>
                    <a:pt x="787" y="291"/>
                    <a:pt x="679" y="231"/>
                  </a:cubicBezTo>
                  <a:lnTo>
                    <a:pt x="358" y="29"/>
                  </a:lnTo>
                  <a:cubicBezTo>
                    <a:pt x="323" y="10"/>
                    <a:pt x="284" y="0"/>
                    <a:pt x="246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40" name="Google Shape;10453;p58"/>
            <p:cNvSpPr/>
            <p:nvPr/>
          </p:nvSpPr>
          <p:spPr>
            <a:xfrm>
              <a:off x="3360520" y="3099811"/>
              <a:ext cx="25834" cy="20005"/>
            </a:xfrm>
            <a:custGeom>
              <a:avLst/>
              <a:gdLst/>
              <a:ahLst/>
              <a:cxnLst/>
              <a:rect l="l" t="t" r="r" b="b"/>
              <a:pathLst>
                <a:path w="811" h="628" extrusionOk="0">
                  <a:moveTo>
                    <a:pt x="239" y="1"/>
                  </a:moveTo>
                  <a:cubicBezTo>
                    <a:pt x="167" y="1"/>
                    <a:pt x="99" y="35"/>
                    <a:pt x="60" y="104"/>
                  </a:cubicBezTo>
                  <a:cubicBezTo>
                    <a:pt x="1" y="211"/>
                    <a:pt x="25" y="342"/>
                    <a:pt x="132" y="402"/>
                  </a:cubicBezTo>
                  <a:lnTo>
                    <a:pt x="453" y="592"/>
                  </a:lnTo>
                  <a:cubicBezTo>
                    <a:pt x="489" y="604"/>
                    <a:pt x="537" y="628"/>
                    <a:pt x="561" y="628"/>
                  </a:cubicBezTo>
                  <a:cubicBezTo>
                    <a:pt x="632" y="628"/>
                    <a:pt x="715" y="580"/>
                    <a:pt x="751" y="521"/>
                  </a:cubicBezTo>
                  <a:cubicBezTo>
                    <a:pt x="811" y="426"/>
                    <a:pt x="787" y="283"/>
                    <a:pt x="680" y="223"/>
                  </a:cubicBezTo>
                  <a:lnTo>
                    <a:pt x="358" y="33"/>
                  </a:lnTo>
                  <a:cubicBezTo>
                    <a:pt x="320" y="11"/>
                    <a:pt x="279" y="1"/>
                    <a:pt x="239" y="1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</p:grpSp>
      <p:grpSp>
        <p:nvGrpSpPr>
          <p:cNvPr id="41" name="Google Shape;10212;p58"/>
          <p:cNvGrpSpPr/>
          <p:nvPr/>
        </p:nvGrpSpPr>
        <p:grpSpPr>
          <a:xfrm>
            <a:off x="3582588" y="4490431"/>
            <a:ext cx="536653" cy="920924"/>
            <a:chOff x="916127" y="3807056"/>
            <a:chExt cx="221902" cy="380795"/>
          </a:xfrm>
          <a:solidFill>
            <a:schemeClr val="bg1"/>
          </a:solidFill>
        </p:grpSpPr>
        <p:sp>
          <p:nvSpPr>
            <p:cNvPr id="42" name="Google Shape;10213;p58"/>
            <p:cNvSpPr/>
            <p:nvPr/>
          </p:nvSpPr>
          <p:spPr>
            <a:xfrm>
              <a:off x="916127" y="3807056"/>
              <a:ext cx="221902" cy="380795"/>
            </a:xfrm>
            <a:custGeom>
              <a:avLst/>
              <a:gdLst/>
              <a:ahLst/>
              <a:cxnLst/>
              <a:rect l="l" t="t" r="r" b="b"/>
              <a:pathLst>
                <a:path w="6966" h="11954" extrusionOk="0">
                  <a:moveTo>
                    <a:pt x="4120" y="6429"/>
                  </a:moveTo>
                  <a:lnTo>
                    <a:pt x="4120" y="7799"/>
                  </a:lnTo>
                  <a:lnTo>
                    <a:pt x="2810" y="7799"/>
                  </a:lnTo>
                  <a:lnTo>
                    <a:pt x="2810" y="6429"/>
                  </a:lnTo>
                  <a:cubicBezTo>
                    <a:pt x="3024" y="6489"/>
                    <a:pt x="3245" y="6519"/>
                    <a:pt x="3465" y="6519"/>
                  </a:cubicBezTo>
                  <a:cubicBezTo>
                    <a:pt x="3685" y="6519"/>
                    <a:pt x="3905" y="6489"/>
                    <a:pt x="4120" y="6429"/>
                  </a:cubicBezTo>
                  <a:close/>
                  <a:moveTo>
                    <a:pt x="4882" y="8144"/>
                  </a:moveTo>
                  <a:lnTo>
                    <a:pt x="4882" y="8680"/>
                  </a:lnTo>
                  <a:lnTo>
                    <a:pt x="2060" y="8680"/>
                  </a:lnTo>
                  <a:lnTo>
                    <a:pt x="2060" y="8144"/>
                  </a:lnTo>
                  <a:close/>
                  <a:moveTo>
                    <a:pt x="5596" y="9037"/>
                  </a:moveTo>
                  <a:lnTo>
                    <a:pt x="5596" y="9335"/>
                  </a:lnTo>
                  <a:lnTo>
                    <a:pt x="1346" y="9335"/>
                  </a:lnTo>
                  <a:lnTo>
                    <a:pt x="1346" y="9037"/>
                  </a:lnTo>
                  <a:lnTo>
                    <a:pt x="2060" y="9037"/>
                  </a:lnTo>
                  <a:lnTo>
                    <a:pt x="2060" y="9049"/>
                  </a:lnTo>
                  <a:lnTo>
                    <a:pt x="4882" y="9049"/>
                  </a:lnTo>
                  <a:lnTo>
                    <a:pt x="4882" y="9037"/>
                  </a:lnTo>
                  <a:close/>
                  <a:moveTo>
                    <a:pt x="6227" y="9692"/>
                  </a:moveTo>
                  <a:cubicBezTo>
                    <a:pt x="6441" y="9692"/>
                    <a:pt x="6608" y="9858"/>
                    <a:pt x="6608" y="10061"/>
                  </a:cubicBezTo>
                  <a:lnTo>
                    <a:pt x="6608" y="11251"/>
                  </a:lnTo>
                  <a:cubicBezTo>
                    <a:pt x="6608" y="11466"/>
                    <a:pt x="6441" y="11620"/>
                    <a:pt x="6227" y="11620"/>
                  </a:cubicBezTo>
                  <a:lnTo>
                    <a:pt x="715" y="11620"/>
                  </a:lnTo>
                  <a:cubicBezTo>
                    <a:pt x="500" y="11620"/>
                    <a:pt x="334" y="11466"/>
                    <a:pt x="334" y="11251"/>
                  </a:cubicBezTo>
                  <a:lnTo>
                    <a:pt x="334" y="10061"/>
                  </a:lnTo>
                  <a:cubicBezTo>
                    <a:pt x="334" y="9858"/>
                    <a:pt x="500" y="9692"/>
                    <a:pt x="715" y="9692"/>
                  </a:cubicBezTo>
                  <a:close/>
                  <a:moveTo>
                    <a:pt x="655" y="0"/>
                  </a:moveTo>
                  <a:cubicBezTo>
                    <a:pt x="298" y="0"/>
                    <a:pt x="0" y="298"/>
                    <a:pt x="0" y="655"/>
                  </a:cubicBezTo>
                  <a:lnTo>
                    <a:pt x="0" y="964"/>
                  </a:lnTo>
                  <a:cubicBezTo>
                    <a:pt x="0" y="1322"/>
                    <a:pt x="298" y="1619"/>
                    <a:pt x="655" y="1619"/>
                  </a:cubicBezTo>
                  <a:lnTo>
                    <a:pt x="1012" y="1619"/>
                  </a:lnTo>
                  <a:lnTo>
                    <a:pt x="1012" y="4048"/>
                  </a:lnTo>
                  <a:cubicBezTo>
                    <a:pt x="1012" y="5060"/>
                    <a:pt x="1619" y="5929"/>
                    <a:pt x="2477" y="6310"/>
                  </a:cubicBezTo>
                  <a:lnTo>
                    <a:pt x="2477" y="7799"/>
                  </a:lnTo>
                  <a:lnTo>
                    <a:pt x="1905" y="7799"/>
                  </a:lnTo>
                  <a:cubicBezTo>
                    <a:pt x="1798" y="7799"/>
                    <a:pt x="1727" y="7870"/>
                    <a:pt x="1727" y="7977"/>
                  </a:cubicBezTo>
                  <a:lnTo>
                    <a:pt x="1727" y="8680"/>
                  </a:lnTo>
                  <a:lnTo>
                    <a:pt x="1191" y="8680"/>
                  </a:lnTo>
                  <a:cubicBezTo>
                    <a:pt x="1084" y="8680"/>
                    <a:pt x="1012" y="8751"/>
                    <a:pt x="1012" y="8858"/>
                  </a:cubicBezTo>
                  <a:lnTo>
                    <a:pt x="1012" y="9335"/>
                  </a:lnTo>
                  <a:lnTo>
                    <a:pt x="726" y="9335"/>
                  </a:lnTo>
                  <a:cubicBezTo>
                    <a:pt x="322" y="9335"/>
                    <a:pt x="12" y="9656"/>
                    <a:pt x="12" y="10049"/>
                  </a:cubicBezTo>
                  <a:lnTo>
                    <a:pt x="12" y="11240"/>
                  </a:lnTo>
                  <a:cubicBezTo>
                    <a:pt x="12" y="11644"/>
                    <a:pt x="334" y="11954"/>
                    <a:pt x="726" y="11954"/>
                  </a:cubicBezTo>
                  <a:lnTo>
                    <a:pt x="6251" y="11954"/>
                  </a:lnTo>
                  <a:cubicBezTo>
                    <a:pt x="6644" y="11954"/>
                    <a:pt x="6965" y="11620"/>
                    <a:pt x="6965" y="11240"/>
                  </a:cubicBezTo>
                  <a:lnTo>
                    <a:pt x="6965" y="10049"/>
                  </a:lnTo>
                  <a:cubicBezTo>
                    <a:pt x="6965" y="9644"/>
                    <a:pt x="6632" y="9335"/>
                    <a:pt x="6251" y="9335"/>
                  </a:cubicBezTo>
                  <a:lnTo>
                    <a:pt x="5953" y="9335"/>
                  </a:lnTo>
                  <a:lnTo>
                    <a:pt x="5953" y="8858"/>
                  </a:lnTo>
                  <a:cubicBezTo>
                    <a:pt x="5953" y="8751"/>
                    <a:pt x="5870" y="8680"/>
                    <a:pt x="5775" y="8680"/>
                  </a:cubicBezTo>
                  <a:lnTo>
                    <a:pt x="5239" y="8680"/>
                  </a:lnTo>
                  <a:lnTo>
                    <a:pt x="5239" y="7977"/>
                  </a:lnTo>
                  <a:cubicBezTo>
                    <a:pt x="5239" y="7870"/>
                    <a:pt x="5156" y="7799"/>
                    <a:pt x="5060" y="7799"/>
                  </a:cubicBezTo>
                  <a:lnTo>
                    <a:pt x="4477" y="7799"/>
                  </a:lnTo>
                  <a:lnTo>
                    <a:pt x="4477" y="6310"/>
                  </a:lnTo>
                  <a:cubicBezTo>
                    <a:pt x="4786" y="6179"/>
                    <a:pt x="5072" y="5965"/>
                    <a:pt x="5310" y="5703"/>
                  </a:cubicBezTo>
                  <a:cubicBezTo>
                    <a:pt x="5370" y="5632"/>
                    <a:pt x="5370" y="5525"/>
                    <a:pt x="5298" y="5453"/>
                  </a:cubicBezTo>
                  <a:cubicBezTo>
                    <a:pt x="5259" y="5425"/>
                    <a:pt x="5216" y="5410"/>
                    <a:pt x="5174" y="5410"/>
                  </a:cubicBezTo>
                  <a:cubicBezTo>
                    <a:pt x="5127" y="5410"/>
                    <a:pt x="5080" y="5428"/>
                    <a:pt x="5037" y="5465"/>
                  </a:cubicBezTo>
                  <a:cubicBezTo>
                    <a:pt x="4882" y="5644"/>
                    <a:pt x="4679" y="5786"/>
                    <a:pt x="4477" y="5906"/>
                  </a:cubicBezTo>
                  <a:cubicBezTo>
                    <a:pt x="4158" y="6080"/>
                    <a:pt x="3812" y="6165"/>
                    <a:pt x="3467" y="6165"/>
                  </a:cubicBezTo>
                  <a:cubicBezTo>
                    <a:pt x="3245" y="6165"/>
                    <a:pt x="3024" y="6130"/>
                    <a:pt x="2810" y="6060"/>
                  </a:cubicBezTo>
                  <a:cubicBezTo>
                    <a:pt x="1965" y="5786"/>
                    <a:pt x="1334" y="4989"/>
                    <a:pt x="1334" y="4036"/>
                  </a:cubicBezTo>
                  <a:lnTo>
                    <a:pt x="1334" y="1607"/>
                  </a:lnTo>
                  <a:lnTo>
                    <a:pt x="5572" y="1607"/>
                  </a:lnTo>
                  <a:lnTo>
                    <a:pt x="5572" y="4048"/>
                  </a:lnTo>
                  <a:cubicBezTo>
                    <a:pt x="5596" y="4358"/>
                    <a:pt x="5537" y="4655"/>
                    <a:pt x="5394" y="4929"/>
                  </a:cubicBezTo>
                  <a:cubicBezTo>
                    <a:pt x="5358" y="5013"/>
                    <a:pt x="5394" y="5120"/>
                    <a:pt x="5489" y="5167"/>
                  </a:cubicBezTo>
                  <a:cubicBezTo>
                    <a:pt x="5513" y="5179"/>
                    <a:pt x="5537" y="5179"/>
                    <a:pt x="5560" y="5179"/>
                  </a:cubicBezTo>
                  <a:cubicBezTo>
                    <a:pt x="5620" y="5179"/>
                    <a:pt x="5691" y="5132"/>
                    <a:pt x="5727" y="5072"/>
                  </a:cubicBezTo>
                  <a:cubicBezTo>
                    <a:pt x="5870" y="4751"/>
                    <a:pt x="5953" y="4405"/>
                    <a:pt x="5953" y="4048"/>
                  </a:cubicBezTo>
                  <a:lnTo>
                    <a:pt x="5953" y="1619"/>
                  </a:lnTo>
                  <a:lnTo>
                    <a:pt x="6310" y="1619"/>
                  </a:lnTo>
                  <a:cubicBezTo>
                    <a:pt x="6668" y="1619"/>
                    <a:pt x="6965" y="1322"/>
                    <a:pt x="6965" y="964"/>
                  </a:cubicBezTo>
                  <a:lnTo>
                    <a:pt x="6965" y="655"/>
                  </a:lnTo>
                  <a:cubicBezTo>
                    <a:pt x="6965" y="298"/>
                    <a:pt x="6668" y="0"/>
                    <a:pt x="6310" y="0"/>
                  </a:cubicBezTo>
                  <a:lnTo>
                    <a:pt x="2215" y="0"/>
                  </a:lnTo>
                  <a:cubicBezTo>
                    <a:pt x="2108" y="0"/>
                    <a:pt x="2036" y="71"/>
                    <a:pt x="2036" y="179"/>
                  </a:cubicBezTo>
                  <a:cubicBezTo>
                    <a:pt x="2036" y="286"/>
                    <a:pt x="2108" y="357"/>
                    <a:pt x="2215" y="357"/>
                  </a:cubicBezTo>
                  <a:lnTo>
                    <a:pt x="6310" y="357"/>
                  </a:lnTo>
                  <a:cubicBezTo>
                    <a:pt x="6465" y="357"/>
                    <a:pt x="6608" y="488"/>
                    <a:pt x="6608" y="655"/>
                  </a:cubicBezTo>
                  <a:lnTo>
                    <a:pt x="6608" y="964"/>
                  </a:lnTo>
                  <a:cubicBezTo>
                    <a:pt x="6608" y="1131"/>
                    <a:pt x="6465" y="1262"/>
                    <a:pt x="6310" y="1262"/>
                  </a:cubicBezTo>
                  <a:lnTo>
                    <a:pt x="655" y="1262"/>
                  </a:lnTo>
                  <a:cubicBezTo>
                    <a:pt x="488" y="1262"/>
                    <a:pt x="357" y="1131"/>
                    <a:pt x="357" y="964"/>
                  </a:cubicBezTo>
                  <a:lnTo>
                    <a:pt x="357" y="655"/>
                  </a:lnTo>
                  <a:cubicBezTo>
                    <a:pt x="357" y="488"/>
                    <a:pt x="488" y="357"/>
                    <a:pt x="655" y="357"/>
                  </a:cubicBezTo>
                  <a:lnTo>
                    <a:pt x="1500" y="357"/>
                  </a:lnTo>
                  <a:cubicBezTo>
                    <a:pt x="1608" y="357"/>
                    <a:pt x="1679" y="286"/>
                    <a:pt x="1679" y="179"/>
                  </a:cubicBezTo>
                  <a:cubicBezTo>
                    <a:pt x="1679" y="71"/>
                    <a:pt x="1608" y="0"/>
                    <a:pt x="1500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0214;p58"/>
            <p:cNvSpPr/>
            <p:nvPr/>
          </p:nvSpPr>
          <p:spPr>
            <a:xfrm>
              <a:off x="969580" y="3869746"/>
              <a:ext cx="110792" cy="102955"/>
            </a:xfrm>
            <a:custGeom>
              <a:avLst/>
              <a:gdLst/>
              <a:ahLst/>
              <a:cxnLst/>
              <a:rect l="l" t="t" r="r" b="b"/>
              <a:pathLst>
                <a:path w="3478" h="3232" extrusionOk="0">
                  <a:moveTo>
                    <a:pt x="1815" y="1"/>
                  </a:moveTo>
                  <a:cubicBezTo>
                    <a:pt x="1680" y="1"/>
                    <a:pt x="1543" y="72"/>
                    <a:pt x="1477" y="211"/>
                  </a:cubicBezTo>
                  <a:cubicBezTo>
                    <a:pt x="1175" y="806"/>
                    <a:pt x="1156" y="843"/>
                    <a:pt x="1155" y="843"/>
                  </a:cubicBezTo>
                  <a:cubicBezTo>
                    <a:pt x="1155" y="843"/>
                    <a:pt x="1156" y="842"/>
                    <a:pt x="1156" y="842"/>
                  </a:cubicBezTo>
                  <a:lnTo>
                    <a:pt x="1156" y="842"/>
                  </a:lnTo>
                  <a:cubicBezTo>
                    <a:pt x="1052" y="977"/>
                    <a:pt x="1162" y="1139"/>
                    <a:pt x="1292" y="1139"/>
                  </a:cubicBezTo>
                  <a:cubicBezTo>
                    <a:pt x="1356" y="1139"/>
                    <a:pt x="1426" y="1099"/>
                    <a:pt x="1477" y="997"/>
                  </a:cubicBezTo>
                  <a:cubicBezTo>
                    <a:pt x="1762" y="396"/>
                    <a:pt x="1786" y="352"/>
                    <a:pt x="1795" y="352"/>
                  </a:cubicBezTo>
                  <a:cubicBezTo>
                    <a:pt x="1796" y="352"/>
                    <a:pt x="1797" y="354"/>
                    <a:pt x="1799" y="354"/>
                  </a:cubicBezTo>
                  <a:cubicBezTo>
                    <a:pt x="1801" y="354"/>
                    <a:pt x="1801" y="352"/>
                    <a:pt x="1803" y="352"/>
                  </a:cubicBezTo>
                  <a:cubicBezTo>
                    <a:pt x="1812" y="352"/>
                    <a:pt x="1837" y="396"/>
                    <a:pt x="2132" y="997"/>
                  </a:cubicBezTo>
                  <a:cubicBezTo>
                    <a:pt x="2192" y="1104"/>
                    <a:pt x="2287" y="1175"/>
                    <a:pt x="2406" y="1199"/>
                  </a:cubicBezTo>
                  <a:lnTo>
                    <a:pt x="3108" y="1306"/>
                  </a:lnTo>
                  <a:cubicBezTo>
                    <a:pt x="3120" y="1306"/>
                    <a:pt x="3120" y="1318"/>
                    <a:pt x="3120" y="1318"/>
                  </a:cubicBezTo>
                  <a:cubicBezTo>
                    <a:pt x="3120" y="1342"/>
                    <a:pt x="3156" y="1306"/>
                    <a:pt x="2608" y="1830"/>
                  </a:cubicBezTo>
                  <a:cubicBezTo>
                    <a:pt x="2525" y="1902"/>
                    <a:pt x="2489" y="1997"/>
                    <a:pt x="2489" y="2092"/>
                  </a:cubicBezTo>
                  <a:cubicBezTo>
                    <a:pt x="2489" y="2152"/>
                    <a:pt x="2608" y="2842"/>
                    <a:pt x="2608" y="2866"/>
                  </a:cubicBezTo>
                  <a:cubicBezTo>
                    <a:pt x="2608" y="2883"/>
                    <a:pt x="2596" y="2894"/>
                    <a:pt x="2584" y="2894"/>
                  </a:cubicBezTo>
                  <a:cubicBezTo>
                    <a:pt x="2580" y="2894"/>
                    <a:pt x="2576" y="2893"/>
                    <a:pt x="2573" y="2890"/>
                  </a:cubicBezTo>
                  <a:lnTo>
                    <a:pt x="1954" y="2556"/>
                  </a:lnTo>
                  <a:cubicBezTo>
                    <a:pt x="1900" y="2527"/>
                    <a:pt x="1840" y="2512"/>
                    <a:pt x="1781" y="2512"/>
                  </a:cubicBezTo>
                  <a:cubicBezTo>
                    <a:pt x="1721" y="2512"/>
                    <a:pt x="1662" y="2527"/>
                    <a:pt x="1608" y="2556"/>
                  </a:cubicBezTo>
                  <a:cubicBezTo>
                    <a:pt x="996" y="2879"/>
                    <a:pt x="977" y="2890"/>
                    <a:pt x="967" y="2890"/>
                  </a:cubicBezTo>
                  <a:cubicBezTo>
                    <a:pt x="967" y="2890"/>
                    <a:pt x="966" y="2890"/>
                    <a:pt x="965" y="2890"/>
                  </a:cubicBezTo>
                  <a:cubicBezTo>
                    <a:pt x="953" y="2890"/>
                    <a:pt x="953" y="2866"/>
                    <a:pt x="953" y="2854"/>
                  </a:cubicBezTo>
                  <a:cubicBezTo>
                    <a:pt x="1073" y="2116"/>
                    <a:pt x="1073" y="2152"/>
                    <a:pt x="1073" y="2092"/>
                  </a:cubicBezTo>
                  <a:cubicBezTo>
                    <a:pt x="1073" y="1997"/>
                    <a:pt x="1025" y="1902"/>
                    <a:pt x="953" y="1830"/>
                  </a:cubicBezTo>
                  <a:lnTo>
                    <a:pt x="441" y="1342"/>
                  </a:lnTo>
                  <a:cubicBezTo>
                    <a:pt x="430" y="1318"/>
                    <a:pt x="441" y="1306"/>
                    <a:pt x="465" y="1306"/>
                  </a:cubicBezTo>
                  <a:lnTo>
                    <a:pt x="608" y="1294"/>
                  </a:lnTo>
                  <a:cubicBezTo>
                    <a:pt x="703" y="1282"/>
                    <a:pt x="775" y="1187"/>
                    <a:pt x="763" y="1104"/>
                  </a:cubicBezTo>
                  <a:cubicBezTo>
                    <a:pt x="741" y="1016"/>
                    <a:pt x="668" y="948"/>
                    <a:pt x="581" y="948"/>
                  </a:cubicBezTo>
                  <a:cubicBezTo>
                    <a:pt x="574" y="948"/>
                    <a:pt x="568" y="948"/>
                    <a:pt x="561" y="949"/>
                  </a:cubicBezTo>
                  <a:lnTo>
                    <a:pt x="418" y="961"/>
                  </a:lnTo>
                  <a:cubicBezTo>
                    <a:pt x="108" y="1009"/>
                    <a:pt x="1" y="1378"/>
                    <a:pt x="203" y="1592"/>
                  </a:cubicBezTo>
                  <a:cubicBezTo>
                    <a:pt x="739" y="2116"/>
                    <a:pt x="727" y="2080"/>
                    <a:pt x="727" y="2092"/>
                  </a:cubicBezTo>
                  <a:cubicBezTo>
                    <a:pt x="608" y="2842"/>
                    <a:pt x="608" y="2806"/>
                    <a:pt x="608" y="2854"/>
                  </a:cubicBezTo>
                  <a:cubicBezTo>
                    <a:pt x="608" y="3074"/>
                    <a:pt x="785" y="3231"/>
                    <a:pt x="976" y="3231"/>
                  </a:cubicBezTo>
                  <a:cubicBezTo>
                    <a:pt x="1032" y="3231"/>
                    <a:pt x="1089" y="3217"/>
                    <a:pt x="1144" y="3187"/>
                  </a:cubicBezTo>
                  <a:cubicBezTo>
                    <a:pt x="1696" y="2896"/>
                    <a:pt x="1757" y="2851"/>
                    <a:pt x="1777" y="2851"/>
                  </a:cubicBezTo>
                  <a:cubicBezTo>
                    <a:pt x="1781" y="2851"/>
                    <a:pt x="1783" y="2852"/>
                    <a:pt x="1787" y="2854"/>
                  </a:cubicBezTo>
                  <a:cubicBezTo>
                    <a:pt x="2382" y="3152"/>
                    <a:pt x="2442" y="3223"/>
                    <a:pt x="2585" y="3223"/>
                  </a:cubicBezTo>
                  <a:cubicBezTo>
                    <a:pt x="2811" y="3223"/>
                    <a:pt x="2989" y="3021"/>
                    <a:pt x="2966" y="2795"/>
                  </a:cubicBezTo>
                  <a:cubicBezTo>
                    <a:pt x="2847" y="2068"/>
                    <a:pt x="2847" y="2092"/>
                    <a:pt x="2858" y="2080"/>
                  </a:cubicBezTo>
                  <a:lnTo>
                    <a:pt x="3359" y="1592"/>
                  </a:lnTo>
                  <a:cubicBezTo>
                    <a:pt x="3442" y="1521"/>
                    <a:pt x="3478" y="1425"/>
                    <a:pt x="3478" y="1318"/>
                  </a:cubicBezTo>
                  <a:cubicBezTo>
                    <a:pt x="3478" y="1128"/>
                    <a:pt x="3347" y="985"/>
                    <a:pt x="3168" y="949"/>
                  </a:cubicBezTo>
                  <a:lnTo>
                    <a:pt x="2466" y="842"/>
                  </a:lnTo>
                  <a:cubicBezTo>
                    <a:pt x="2465" y="842"/>
                    <a:pt x="2464" y="842"/>
                    <a:pt x="2463" y="842"/>
                  </a:cubicBezTo>
                  <a:cubicBezTo>
                    <a:pt x="2454" y="842"/>
                    <a:pt x="2444" y="821"/>
                    <a:pt x="2144" y="211"/>
                  </a:cubicBezTo>
                  <a:cubicBezTo>
                    <a:pt x="2079" y="70"/>
                    <a:pt x="1947" y="1"/>
                    <a:pt x="1815" y="1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0215;p58"/>
            <p:cNvSpPr/>
            <p:nvPr/>
          </p:nvSpPr>
          <p:spPr>
            <a:xfrm>
              <a:off x="982863" y="4127517"/>
              <a:ext cx="88015" cy="11404"/>
            </a:xfrm>
            <a:custGeom>
              <a:avLst/>
              <a:gdLst/>
              <a:ahLst/>
              <a:cxnLst/>
              <a:rect l="l" t="t" r="r" b="b"/>
              <a:pathLst>
                <a:path w="2763" h="358" extrusionOk="0">
                  <a:moveTo>
                    <a:pt x="179" y="1"/>
                  </a:moveTo>
                  <a:cubicBezTo>
                    <a:pt x="72" y="1"/>
                    <a:pt x="1" y="72"/>
                    <a:pt x="1" y="179"/>
                  </a:cubicBezTo>
                  <a:cubicBezTo>
                    <a:pt x="1" y="287"/>
                    <a:pt x="72" y="358"/>
                    <a:pt x="179" y="358"/>
                  </a:cubicBezTo>
                  <a:lnTo>
                    <a:pt x="2584" y="358"/>
                  </a:lnTo>
                  <a:cubicBezTo>
                    <a:pt x="2691" y="358"/>
                    <a:pt x="2763" y="287"/>
                    <a:pt x="2763" y="179"/>
                  </a:cubicBezTo>
                  <a:cubicBezTo>
                    <a:pt x="2763" y="72"/>
                    <a:pt x="2680" y="1"/>
                    <a:pt x="2584" y="1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0216;p58"/>
            <p:cNvSpPr/>
            <p:nvPr/>
          </p:nvSpPr>
          <p:spPr>
            <a:xfrm>
              <a:off x="982863" y="4152173"/>
              <a:ext cx="88015" cy="11404"/>
            </a:xfrm>
            <a:custGeom>
              <a:avLst/>
              <a:gdLst/>
              <a:ahLst/>
              <a:cxnLst/>
              <a:rect l="l" t="t" r="r" b="b"/>
              <a:pathLst>
                <a:path w="2763" h="358" extrusionOk="0">
                  <a:moveTo>
                    <a:pt x="179" y="1"/>
                  </a:moveTo>
                  <a:cubicBezTo>
                    <a:pt x="72" y="1"/>
                    <a:pt x="1" y="72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2584" y="358"/>
                  </a:lnTo>
                  <a:cubicBezTo>
                    <a:pt x="2691" y="358"/>
                    <a:pt x="2763" y="286"/>
                    <a:pt x="2763" y="179"/>
                  </a:cubicBezTo>
                  <a:cubicBezTo>
                    <a:pt x="2751" y="72"/>
                    <a:pt x="2680" y="1"/>
                    <a:pt x="2584" y="1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" name="Google Shape;11334;p59"/>
          <p:cNvGrpSpPr/>
          <p:nvPr/>
        </p:nvGrpSpPr>
        <p:grpSpPr>
          <a:xfrm>
            <a:off x="5679716" y="4490431"/>
            <a:ext cx="829310" cy="833722"/>
            <a:chOff x="3095745" y="3805393"/>
            <a:chExt cx="352840" cy="354717"/>
          </a:xfrm>
          <a:solidFill>
            <a:schemeClr val="bg1"/>
          </a:solidFill>
        </p:grpSpPr>
        <p:sp>
          <p:nvSpPr>
            <p:cNvPr id="48" name="Google Shape;11335;p59"/>
            <p:cNvSpPr/>
            <p:nvPr/>
          </p:nvSpPr>
          <p:spPr>
            <a:xfrm>
              <a:off x="3095745" y="3805393"/>
              <a:ext cx="272093" cy="271711"/>
            </a:xfrm>
            <a:custGeom>
              <a:avLst/>
              <a:gdLst/>
              <a:ahLst/>
              <a:cxnLst/>
              <a:rect l="l" t="t" r="r" b="b"/>
              <a:pathLst>
                <a:path w="8549" h="8537" extrusionOk="0">
                  <a:moveTo>
                    <a:pt x="4025" y="0"/>
                  </a:moveTo>
                  <a:cubicBezTo>
                    <a:pt x="3763" y="0"/>
                    <a:pt x="3525" y="179"/>
                    <a:pt x="3489" y="441"/>
                  </a:cubicBezTo>
                  <a:lnTo>
                    <a:pt x="3322" y="1262"/>
                  </a:lnTo>
                  <a:cubicBezTo>
                    <a:pt x="3155" y="1322"/>
                    <a:pt x="2977" y="1381"/>
                    <a:pt x="2834" y="1465"/>
                  </a:cubicBezTo>
                  <a:lnTo>
                    <a:pt x="2132" y="1012"/>
                  </a:lnTo>
                  <a:cubicBezTo>
                    <a:pt x="2036" y="947"/>
                    <a:pt x="1929" y="915"/>
                    <a:pt x="1825" y="915"/>
                  </a:cubicBezTo>
                  <a:cubicBezTo>
                    <a:pt x="1683" y="915"/>
                    <a:pt x="1544" y="974"/>
                    <a:pt x="1441" y="1084"/>
                  </a:cubicBezTo>
                  <a:lnTo>
                    <a:pt x="1084" y="1441"/>
                  </a:lnTo>
                  <a:cubicBezTo>
                    <a:pt x="905" y="1619"/>
                    <a:pt x="881" y="1917"/>
                    <a:pt x="1012" y="2119"/>
                  </a:cubicBezTo>
                  <a:lnTo>
                    <a:pt x="1477" y="2822"/>
                  </a:lnTo>
                  <a:cubicBezTo>
                    <a:pt x="1381" y="2989"/>
                    <a:pt x="1322" y="3155"/>
                    <a:pt x="1262" y="3310"/>
                  </a:cubicBezTo>
                  <a:lnTo>
                    <a:pt x="453" y="3477"/>
                  </a:lnTo>
                  <a:cubicBezTo>
                    <a:pt x="191" y="3524"/>
                    <a:pt x="0" y="3763"/>
                    <a:pt x="0" y="4013"/>
                  </a:cubicBezTo>
                  <a:lnTo>
                    <a:pt x="0" y="4525"/>
                  </a:lnTo>
                  <a:cubicBezTo>
                    <a:pt x="0" y="4775"/>
                    <a:pt x="179" y="5013"/>
                    <a:pt x="453" y="5060"/>
                  </a:cubicBezTo>
                  <a:lnTo>
                    <a:pt x="1262" y="5215"/>
                  </a:lnTo>
                  <a:cubicBezTo>
                    <a:pt x="1322" y="5382"/>
                    <a:pt x="1381" y="5560"/>
                    <a:pt x="1477" y="5715"/>
                  </a:cubicBezTo>
                  <a:lnTo>
                    <a:pt x="1012" y="6406"/>
                  </a:lnTo>
                  <a:cubicBezTo>
                    <a:pt x="869" y="6632"/>
                    <a:pt x="893" y="6918"/>
                    <a:pt x="1084" y="7096"/>
                  </a:cubicBezTo>
                  <a:lnTo>
                    <a:pt x="1441" y="7453"/>
                  </a:lnTo>
                  <a:cubicBezTo>
                    <a:pt x="1544" y="7557"/>
                    <a:pt x="1687" y="7608"/>
                    <a:pt x="1830" y="7608"/>
                  </a:cubicBezTo>
                  <a:cubicBezTo>
                    <a:pt x="1935" y="7608"/>
                    <a:pt x="2041" y="7580"/>
                    <a:pt x="2132" y="7525"/>
                  </a:cubicBezTo>
                  <a:lnTo>
                    <a:pt x="2834" y="7061"/>
                  </a:lnTo>
                  <a:cubicBezTo>
                    <a:pt x="2989" y="7156"/>
                    <a:pt x="3155" y="7215"/>
                    <a:pt x="3322" y="7275"/>
                  </a:cubicBezTo>
                  <a:lnTo>
                    <a:pt x="3489" y="8096"/>
                  </a:lnTo>
                  <a:cubicBezTo>
                    <a:pt x="3525" y="8346"/>
                    <a:pt x="3763" y="8537"/>
                    <a:pt x="4025" y="8537"/>
                  </a:cubicBezTo>
                  <a:lnTo>
                    <a:pt x="4525" y="8537"/>
                  </a:lnTo>
                  <a:cubicBezTo>
                    <a:pt x="4775" y="8537"/>
                    <a:pt x="5013" y="8358"/>
                    <a:pt x="5060" y="8096"/>
                  </a:cubicBezTo>
                  <a:lnTo>
                    <a:pt x="5227" y="7275"/>
                  </a:lnTo>
                  <a:cubicBezTo>
                    <a:pt x="5358" y="7227"/>
                    <a:pt x="5489" y="7180"/>
                    <a:pt x="5632" y="7120"/>
                  </a:cubicBezTo>
                  <a:cubicBezTo>
                    <a:pt x="5692" y="7084"/>
                    <a:pt x="5727" y="6977"/>
                    <a:pt x="5692" y="6894"/>
                  </a:cubicBezTo>
                  <a:cubicBezTo>
                    <a:pt x="5655" y="6821"/>
                    <a:pt x="5584" y="6790"/>
                    <a:pt x="5515" y="6790"/>
                  </a:cubicBezTo>
                  <a:cubicBezTo>
                    <a:pt x="5494" y="6790"/>
                    <a:pt x="5473" y="6793"/>
                    <a:pt x="5453" y="6799"/>
                  </a:cubicBezTo>
                  <a:cubicBezTo>
                    <a:pt x="5299" y="6870"/>
                    <a:pt x="5156" y="6918"/>
                    <a:pt x="5001" y="6965"/>
                  </a:cubicBezTo>
                  <a:cubicBezTo>
                    <a:pt x="4941" y="6977"/>
                    <a:pt x="4882" y="7037"/>
                    <a:pt x="4882" y="7096"/>
                  </a:cubicBezTo>
                  <a:lnTo>
                    <a:pt x="4703" y="8025"/>
                  </a:lnTo>
                  <a:cubicBezTo>
                    <a:pt x="4691" y="8108"/>
                    <a:pt x="4596" y="8180"/>
                    <a:pt x="4513" y="8180"/>
                  </a:cubicBezTo>
                  <a:lnTo>
                    <a:pt x="4001" y="8180"/>
                  </a:lnTo>
                  <a:cubicBezTo>
                    <a:pt x="3917" y="8180"/>
                    <a:pt x="3822" y="8120"/>
                    <a:pt x="3810" y="8025"/>
                  </a:cubicBezTo>
                  <a:lnTo>
                    <a:pt x="3632" y="7096"/>
                  </a:lnTo>
                  <a:cubicBezTo>
                    <a:pt x="3620" y="7037"/>
                    <a:pt x="3572" y="6977"/>
                    <a:pt x="3513" y="6965"/>
                  </a:cubicBezTo>
                  <a:cubicBezTo>
                    <a:pt x="3310" y="6906"/>
                    <a:pt x="3096" y="6811"/>
                    <a:pt x="2905" y="6703"/>
                  </a:cubicBezTo>
                  <a:cubicBezTo>
                    <a:pt x="2876" y="6691"/>
                    <a:pt x="2843" y="6686"/>
                    <a:pt x="2812" y="6686"/>
                  </a:cubicBezTo>
                  <a:cubicBezTo>
                    <a:pt x="2780" y="6686"/>
                    <a:pt x="2751" y="6691"/>
                    <a:pt x="2727" y="6703"/>
                  </a:cubicBezTo>
                  <a:lnTo>
                    <a:pt x="1941" y="7227"/>
                  </a:lnTo>
                  <a:cubicBezTo>
                    <a:pt x="1904" y="7249"/>
                    <a:pt x="1864" y="7260"/>
                    <a:pt x="1824" y="7260"/>
                  </a:cubicBezTo>
                  <a:cubicBezTo>
                    <a:pt x="1774" y="7260"/>
                    <a:pt x="1725" y="7243"/>
                    <a:pt x="1679" y="7203"/>
                  </a:cubicBezTo>
                  <a:lnTo>
                    <a:pt x="1322" y="6846"/>
                  </a:lnTo>
                  <a:cubicBezTo>
                    <a:pt x="1262" y="6787"/>
                    <a:pt x="1250" y="6680"/>
                    <a:pt x="1298" y="6584"/>
                  </a:cubicBezTo>
                  <a:lnTo>
                    <a:pt x="1822" y="5799"/>
                  </a:lnTo>
                  <a:cubicBezTo>
                    <a:pt x="1846" y="5739"/>
                    <a:pt x="1858" y="5679"/>
                    <a:pt x="1822" y="5620"/>
                  </a:cubicBezTo>
                  <a:cubicBezTo>
                    <a:pt x="1715" y="5429"/>
                    <a:pt x="1620" y="5215"/>
                    <a:pt x="1560" y="5013"/>
                  </a:cubicBezTo>
                  <a:cubicBezTo>
                    <a:pt x="1548" y="4953"/>
                    <a:pt x="1489" y="4894"/>
                    <a:pt x="1429" y="4894"/>
                  </a:cubicBezTo>
                  <a:lnTo>
                    <a:pt x="512" y="4715"/>
                  </a:lnTo>
                  <a:cubicBezTo>
                    <a:pt x="417" y="4703"/>
                    <a:pt x="346" y="4608"/>
                    <a:pt x="346" y="4525"/>
                  </a:cubicBezTo>
                  <a:lnTo>
                    <a:pt x="346" y="4013"/>
                  </a:lnTo>
                  <a:cubicBezTo>
                    <a:pt x="346" y="3929"/>
                    <a:pt x="405" y="3834"/>
                    <a:pt x="512" y="3822"/>
                  </a:cubicBezTo>
                  <a:lnTo>
                    <a:pt x="1429" y="3643"/>
                  </a:lnTo>
                  <a:cubicBezTo>
                    <a:pt x="1489" y="3632"/>
                    <a:pt x="1548" y="3584"/>
                    <a:pt x="1560" y="3524"/>
                  </a:cubicBezTo>
                  <a:cubicBezTo>
                    <a:pt x="1620" y="3322"/>
                    <a:pt x="1715" y="3108"/>
                    <a:pt x="1822" y="2917"/>
                  </a:cubicBezTo>
                  <a:cubicBezTo>
                    <a:pt x="1846" y="2858"/>
                    <a:pt x="1846" y="2786"/>
                    <a:pt x="1822" y="2739"/>
                  </a:cubicBezTo>
                  <a:lnTo>
                    <a:pt x="1298" y="1941"/>
                  </a:lnTo>
                  <a:cubicBezTo>
                    <a:pt x="1250" y="1869"/>
                    <a:pt x="1250" y="1762"/>
                    <a:pt x="1322" y="1691"/>
                  </a:cubicBezTo>
                  <a:lnTo>
                    <a:pt x="1679" y="1334"/>
                  </a:lnTo>
                  <a:cubicBezTo>
                    <a:pt x="1714" y="1299"/>
                    <a:pt x="1765" y="1280"/>
                    <a:pt x="1820" y="1280"/>
                  </a:cubicBezTo>
                  <a:cubicBezTo>
                    <a:pt x="1859" y="1280"/>
                    <a:pt x="1901" y="1290"/>
                    <a:pt x="1941" y="1310"/>
                  </a:cubicBezTo>
                  <a:lnTo>
                    <a:pt x="2727" y="1822"/>
                  </a:lnTo>
                  <a:cubicBezTo>
                    <a:pt x="2759" y="1841"/>
                    <a:pt x="2791" y="1853"/>
                    <a:pt x="2822" y="1853"/>
                  </a:cubicBezTo>
                  <a:cubicBezTo>
                    <a:pt x="2850" y="1853"/>
                    <a:pt x="2878" y="1844"/>
                    <a:pt x="2905" y="1822"/>
                  </a:cubicBezTo>
                  <a:cubicBezTo>
                    <a:pt x="3096" y="1727"/>
                    <a:pt x="3310" y="1631"/>
                    <a:pt x="3513" y="1572"/>
                  </a:cubicBezTo>
                  <a:cubicBezTo>
                    <a:pt x="3572" y="1560"/>
                    <a:pt x="3632" y="1500"/>
                    <a:pt x="3632" y="1441"/>
                  </a:cubicBezTo>
                  <a:lnTo>
                    <a:pt x="3810" y="512"/>
                  </a:lnTo>
                  <a:cubicBezTo>
                    <a:pt x="3822" y="429"/>
                    <a:pt x="3917" y="357"/>
                    <a:pt x="4001" y="357"/>
                  </a:cubicBezTo>
                  <a:lnTo>
                    <a:pt x="4513" y="357"/>
                  </a:lnTo>
                  <a:cubicBezTo>
                    <a:pt x="4596" y="357"/>
                    <a:pt x="4691" y="417"/>
                    <a:pt x="4703" y="512"/>
                  </a:cubicBezTo>
                  <a:lnTo>
                    <a:pt x="4882" y="1441"/>
                  </a:lnTo>
                  <a:cubicBezTo>
                    <a:pt x="4894" y="1500"/>
                    <a:pt x="4941" y="1560"/>
                    <a:pt x="5001" y="1572"/>
                  </a:cubicBezTo>
                  <a:cubicBezTo>
                    <a:pt x="5215" y="1631"/>
                    <a:pt x="5418" y="1727"/>
                    <a:pt x="5608" y="1822"/>
                  </a:cubicBezTo>
                  <a:cubicBezTo>
                    <a:pt x="5638" y="1840"/>
                    <a:pt x="5674" y="1849"/>
                    <a:pt x="5706" y="1849"/>
                  </a:cubicBezTo>
                  <a:cubicBezTo>
                    <a:pt x="5739" y="1849"/>
                    <a:pt x="5769" y="1840"/>
                    <a:pt x="5787" y="1822"/>
                  </a:cubicBezTo>
                  <a:lnTo>
                    <a:pt x="6584" y="1310"/>
                  </a:lnTo>
                  <a:cubicBezTo>
                    <a:pt x="6617" y="1288"/>
                    <a:pt x="6656" y="1277"/>
                    <a:pt x="6696" y="1277"/>
                  </a:cubicBezTo>
                  <a:cubicBezTo>
                    <a:pt x="6745" y="1277"/>
                    <a:pt x="6795" y="1294"/>
                    <a:pt x="6835" y="1334"/>
                  </a:cubicBezTo>
                  <a:lnTo>
                    <a:pt x="7192" y="1691"/>
                  </a:lnTo>
                  <a:cubicBezTo>
                    <a:pt x="7251" y="1750"/>
                    <a:pt x="7263" y="1858"/>
                    <a:pt x="7216" y="1941"/>
                  </a:cubicBezTo>
                  <a:lnTo>
                    <a:pt x="6704" y="2739"/>
                  </a:lnTo>
                  <a:cubicBezTo>
                    <a:pt x="6668" y="2798"/>
                    <a:pt x="6656" y="2858"/>
                    <a:pt x="6704" y="2917"/>
                  </a:cubicBezTo>
                  <a:cubicBezTo>
                    <a:pt x="6799" y="3108"/>
                    <a:pt x="6894" y="3322"/>
                    <a:pt x="6954" y="3524"/>
                  </a:cubicBezTo>
                  <a:cubicBezTo>
                    <a:pt x="6965" y="3584"/>
                    <a:pt x="7025" y="3643"/>
                    <a:pt x="7085" y="3643"/>
                  </a:cubicBezTo>
                  <a:lnTo>
                    <a:pt x="8013" y="3822"/>
                  </a:lnTo>
                  <a:cubicBezTo>
                    <a:pt x="8097" y="3834"/>
                    <a:pt x="8168" y="3929"/>
                    <a:pt x="8168" y="4013"/>
                  </a:cubicBezTo>
                  <a:lnTo>
                    <a:pt x="8168" y="4525"/>
                  </a:lnTo>
                  <a:cubicBezTo>
                    <a:pt x="8168" y="4608"/>
                    <a:pt x="8108" y="4703"/>
                    <a:pt x="8013" y="4715"/>
                  </a:cubicBezTo>
                  <a:lnTo>
                    <a:pt x="7085" y="4894"/>
                  </a:lnTo>
                  <a:cubicBezTo>
                    <a:pt x="7025" y="4906"/>
                    <a:pt x="6965" y="4953"/>
                    <a:pt x="6954" y="5013"/>
                  </a:cubicBezTo>
                  <a:cubicBezTo>
                    <a:pt x="6906" y="5156"/>
                    <a:pt x="6846" y="5322"/>
                    <a:pt x="6787" y="5477"/>
                  </a:cubicBezTo>
                  <a:cubicBezTo>
                    <a:pt x="6739" y="5560"/>
                    <a:pt x="6787" y="5668"/>
                    <a:pt x="6882" y="5715"/>
                  </a:cubicBezTo>
                  <a:cubicBezTo>
                    <a:pt x="6903" y="5724"/>
                    <a:pt x="6926" y="5729"/>
                    <a:pt x="6949" y="5729"/>
                  </a:cubicBezTo>
                  <a:cubicBezTo>
                    <a:pt x="7016" y="5729"/>
                    <a:pt x="7085" y="5691"/>
                    <a:pt x="7120" y="5620"/>
                  </a:cubicBezTo>
                  <a:cubicBezTo>
                    <a:pt x="7180" y="5489"/>
                    <a:pt x="7239" y="5358"/>
                    <a:pt x="7275" y="5215"/>
                  </a:cubicBezTo>
                  <a:lnTo>
                    <a:pt x="8097" y="5060"/>
                  </a:lnTo>
                  <a:cubicBezTo>
                    <a:pt x="8347" y="5013"/>
                    <a:pt x="8549" y="4775"/>
                    <a:pt x="8549" y="4525"/>
                  </a:cubicBezTo>
                  <a:lnTo>
                    <a:pt x="8549" y="4013"/>
                  </a:lnTo>
                  <a:cubicBezTo>
                    <a:pt x="8549" y="3763"/>
                    <a:pt x="8370" y="3524"/>
                    <a:pt x="8097" y="3477"/>
                  </a:cubicBezTo>
                  <a:lnTo>
                    <a:pt x="7275" y="3310"/>
                  </a:lnTo>
                  <a:cubicBezTo>
                    <a:pt x="7216" y="3155"/>
                    <a:pt x="7156" y="2977"/>
                    <a:pt x="7073" y="2822"/>
                  </a:cubicBezTo>
                  <a:lnTo>
                    <a:pt x="7537" y="2119"/>
                  </a:lnTo>
                  <a:cubicBezTo>
                    <a:pt x="7680" y="1905"/>
                    <a:pt x="7656" y="1619"/>
                    <a:pt x="7454" y="1441"/>
                  </a:cubicBezTo>
                  <a:lnTo>
                    <a:pt x="7096" y="1084"/>
                  </a:lnTo>
                  <a:cubicBezTo>
                    <a:pt x="6992" y="980"/>
                    <a:pt x="6848" y="924"/>
                    <a:pt x="6705" y="924"/>
                  </a:cubicBezTo>
                  <a:cubicBezTo>
                    <a:pt x="6603" y="924"/>
                    <a:pt x="6502" y="953"/>
                    <a:pt x="6418" y="1012"/>
                  </a:cubicBezTo>
                  <a:lnTo>
                    <a:pt x="5715" y="1465"/>
                  </a:lnTo>
                  <a:cubicBezTo>
                    <a:pt x="5549" y="1381"/>
                    <a:pt x="5394" y="1322"/>
                    <a:pt x="5227" y="1262"/>
                  </a:cubicBezTo>
                  <a:lnTo>
                    <a:pt x="5060" y="441"/>
                  </a:lnTo>
                  <a:cubicBezTo>
                    <a:pt x="5013" y="191"/>
                    <a:pt x="4775" y="0"/>
                    <a:pt x="45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1336;p59"/>
            <p:cNvSpPr/>
            <p:nvPr/>
          </p:nvSpPr>
          <p:spPr>
            <a:xfrm>
              <a:off x="3184798" y="3878883"/>
              <a:ext cx="109550" cy="94018"/>
            </a:xfrm>
            <a:custGeom>
              <a:avLst/>
              <a:gdLst/>
              <a:ahLst/>
              <a:cxnLst/>
              <a:rect l="l" t="t" r="r" b="b"/>
              <a:pathLst>
                <a:path w="3442" h="2954" extrusionOk="0">
                  <a:moveTo>
                    <a:pt x="1465" y="1"/>
                  </a:moveTo>
                  <a:cubicBezTo>
                    <a:pt x="941" y="1"/>
                    <a:pt x="453" y="191"/>
                    <a:pt x="72" y="561"/>
                  </a:cubicBezTo>
                  <a:cubicBezTo>
                    <a:pt x="0" y="632"/>
                    <a:pt x="0" y="739"/>
                    <a:pt x="72" y="811"/>
                  </a:cubicBezTo>
                  <a:cubicBezTo>
                    <a:pt x="113" y="852"/>
                    <a:pt x="158" y="873"/>
                    <a:pt x="203" y="873"/>
                  </a:cubicBezTo>
                  <a:cubicBezTo>
                    <a:pt x="247" y="873"/>
                    <a:pt x="292" y="852"/>
                    <a:pt x="334" y="811"/>
                  </a:cubicBezTo>
                  <a:cubicBezTo>
                    <a:pt x="631" y="513"/>
                    <a:pt x="1024" y="358"/>
                    <a:pt x="1465" y="358"/>
                  </a:cubicBezTo>
                  <a:cubicBezTo>
                    <a:pt x="2358" y="358"/>
                    <a:pt x="3084" y="1084"/>
                    <a:pt x="3084" y="1977"/>
                  </a:cubicBezTo>
                  <a:cubicBezTo>
                    <a:pt x="3084" y="2227"/>
                    <a:pt x="3024" y="2477"/>
                    <a:pt x="2905" y="2716"/>
                  </a:cubicBezTo>
                  <a:cubicBezTo>
                    <a:pt x="2846" y="2799"/>
                    <a:pt x="2894" y="2894"/>
                    <a:pt x="2977" y="2942"/>
                  </a:cubicBezTo>
                  <a:cubicBezTo>
                    <a:pt x="3013" y="2954"/>
                    <a:pt x="3036" y="2954"/>
                    <a:pt x="3048" y="2954"/>
                  </a:cubicBezTo>
                  <a:cubicBezTo>
                    <a:pt x="3108" y="2954"/>
                    <a:pt x="3167" y="2930"/>
                    <a:pt x="3215" y="2870"/>
                  </a:cubicBezTo>
                  <a:cubicBezTo>
                    <a:pt x="3370" y="2585"/>
                    <a:pt x="3441" y="2287"/>
                    <a:pt x="3441" y="1977"/>
                  </a:cubicBezTo>
                  <a:cubicBezTo>
                    <a:pt x="3441" y="894"/>
                    <a:pt x="2560" y="1"/>
                    <a:pt x="14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1337;p59"/>
            <p:cNvSpPr/>
            <p:nvPr/>
          </p:nvSpPr>
          <p:spPr>
            <a:xfrm>
              <a:off x="3168120" y="3917331"/>
              <a:ext cx="102707" cy="87016"/>
            </a:xfrm>
            <a:custGeom>
              <a:avLst/>
              <a:gdLst/>
              <a:ahLst/>
              <a:cxnLst/>
              <a:rect l="l" t="t" r="r" b="b"/>
              <a:pathLst>
                <a:path w="3227" h="2734" extrusionOk="0">
                  <a:moveTo>
                    <a:pt x="277" y="0"/>
                  </a:moveTo>
                  <a:cubicBezTo>
                    <a:pt x="203" y="0"/>
                    <a:pt x="136" y="38"/>
                    <a:pt x="108" y="115"/>
                  </a:cubicBezTo>
                  <a:cubicBezTo>
                    <a:pt x="36" y="317"/>
                    <a:pt x="0" y="531"/>
                    <a:pt x="0" y="758"/>
                  </a:cubicBezTo>
                  <a:cubicBezTo>
                    <a:pt x="0" y="1841"/>
                    <a:pt x="881" y="2734"/>
                    <a:pt x="1977" y="2734"/>
                  </a:cubicBezTo>
                  <a:cubicBezTo>
                    <a:pt x="2394" y="2734"/>
                    <a:pt x="2798" y="2603"/>
                    <a:pt x="3144" y="2365"/>
                  </a:cubicBezTo>
                  <a:cubicBezTo>
                    <a:pt x="3215" y="2305"/>
                    <a:pt x="3227" y="2198"/>
                    <a:pt x="3191" y="2127"/>
                  </a:cubicBezTo>
                  <a:cubicBezTo>
                    <a:pt x="3162" y="2075"/>
                    <a:pt x="3106" y="2051"/>
                    <a:pt x="3050" y="2051"/>
                  </a:cubicBezTo>
                  <a:cubicBezTo>
                    <a:pt x="3015" y="2051"/>
                    <a:pt x="2981" y="2061"/>
                    <a:pt x="2953" y="2079"/>
                  </a:cubicBezTo>
                  <a:cubicBezTo>
                    <a:pt x="2667" y="2282"/>
                    <a:pt x="2334" y="2389"/>
                    <a:pt x="2001" y="2389"/>
                  </a:cubicBezTo>
                  <a:cubicBezTo>
                    <a:pt x="1108" y="2389"/>
                    <a:pt x="370" y="1662"/>
                    <a:pt x="370" y="769"/>
                  </a:cubicBezTo>
                  <a:cubicBezTo>
                    <a:pt x="370" y="591"/>
                    <a:pt x="405" y="412"/>
                    <a:pt x="465" y="246"/>
                  </a:cubicBezTo>
                  <a:cubicBezTo>
                    <a:pt x="465" y="138"/>
                    <a:pt x="417" y="43"/>
                    <a:pt x="334" y="7"/>
                  </a:cubicBezTo>
                  <a:cubicBezTo>
                    <a:pt x="315" y="3"/>
                    <a:pt x="296" y="0"/>
                    <a:pt x="27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1338;p59"/>
            <p:cNvSpPr/>
            <p:nvPr/>
          </p:nvSpPr>
          <p:spPr>
            <a:xfrm>
              <a:off x="3264749" y="3976275"/>
              <a:ext cx="183836" cy="183836"/>
            </a:xfrm>
            <a:custGeom>
              <a:avLst/>
              <a:gdLst/>
              <a:ahLst/>
              <a:cxnLst/>
              <a:rect l="l" t="t" r="r" b="b"/>
              <a:pathLst>
                <a:path w="5776" h="5776" extrusionOk="0">
                  <a:moveTo>
                    <a:pt x="2739" y="1"/>
                  </a:moveTo>
                  <a:cubicBezTo>
                    <a:pt x="2548" y="1"/>
                    <a:pt x="2370" y="156"/>
                    <a:pt x="2322" y="346"/>
                  </a:cubicBezTo>
                  <a:lnTo>
                    <a:pt x="2215" y="846"/>
                  </a:lnTo>
                  <a:cubicBezTo>
                    <a:pt x="2132" y="882"/>
                    <a:pt x="2036" y="930"/>
                    <a:pt x="1953" y="953"/>
                  </a:cubicBezTo>
                  <a:lnTo>
                    <a:pt x="1525" y="668"/>
                  </a:lnTo>
                  <a:cubicBezTo>
                    <a:pt x="1454" y="627"/>
                    <a:pt x="1372" y="606"/>
                    <a:pt x="1291" y="606"/>
                  </a:cubicBezTo>
                  <a:cubicBezTo>
                    <a:pt x="1181" y="606"/>
                    <a:pt x="1071" y="645"/>
                    <a:pt x="989" y="727"/>
                  </a:cubicBezTo>
                  <a:lnTo>
                    <a:pt x="751" y="965"/>
                  </a:lnTo>
                  <a:cubicBezTo>
                    <a:pt x="620" y="1108"/>
                    <a:pt x="584" y="1322"/>
                    <a:pt x="691" y="1501"/>
                  </a:cubicBezTo>
                  <a:lnTo>
                    <a:pt x="977" y="1942"/>
                  </a:lnTo>
                  <a:cubicBezTo>
                    <a:pt x="917" y="2061"/>
                    <a:pt x="870" y="2180"/>
                    <a:pt x="822" y="2311"/>
                  </a:cubicBezTo>
                  <a:cubicBezTo>
                    <a:pt x="786" y="2394"/>
                    <a:pt x="858" y="2501"/>
                    <a:pt x="941" y="2537"/>
                  </a:cubicBezTo>
                  <a:cubicBezTo>
                    <a:pt x="954" y="2541"/>
                    <a:pt x="967" y="2542"/>
                    <a:pt x="980" y="2542"/>
                  </a:cubicBezTo>
                  <a:cubicBezTo>
                    <a:pt x="1055" y="2542"/>
                    <a:pt x="1137" y="2489"/>
                    <a:pt x="1167" y="2418"/>
                  </a:cubicBezTo>
                  <a:cubicBezTo>
                    <a:pt x="1203" y="2275"/>
                    <a:pt x="1251" y="2144"/>
                    <a:pt x="1322" y="2025"/>
                  </a:cubicBezTo>
                  <a:cubicBezTo>
                    <a:pt x="1358" y="1965"/>
                    <a:pt x="1358" y="1894"/>
                    <a:pt x="1322" y="1846"/>
                  </a:cubicBezTo>
                  <a:lnTo>
                    <a:pt x="989" y="1322"/>
                  </a:lnTo>
                  <a:cubicBezTo>
                    <a:pt x="977" y="1299"/>
                    <a:pt x="977" y="1263"/>
                    <a:pt x="1001" y="1239"/>
                  </a:cubicBezTo>
                  <a:lnTo>
                    <a:pt x="1239" y="1001"/>
                  </a:lnTo>
                  <a:cubicBezTo>
                    <a:pt x="1258" y="981"/>
                    <a:pt x="1274" y="973"/>
                    <a:pt x="1291" y="973"/>
                  </a:cubicBezTo>
                  <a:cubicBezTo>
                    <a:pt x="1304" y="973"/>
                    <a:pt x="1318" y="978"/>
                    <a:pt x="1334" y="989"/>
                  </a:cubicBezTo>
                  <a:lnTo>
                    <a:pt x="1846" y="1322"/>
                  </a:lnTo>
                  <a:cubicBezTo>
                    <a:pt x="1878" y="1342"/>
                    <a:pt x="1910" y="1354"/>
                    <a:pt x="1942" y="1354"/>
                  </a:cubicBezTo>
                  <a:cubicBezTo>
                    <a:pt x="1969" y="1354"/>
                    <a:pt x="1997" y="1345"/>
                    <a:pt x="2025" y="1322"/>
                  </a:cubicBezTo>
                  <a:cubicBezTo>
                    <a:pt x="2144" y="1251"/>
                    <a:pt x="2287" y="1203"/>
                    <a:pt x="2417" y="1156"/>
                  </a:cubicBezTo>
                  <a:cubicBezTo>
                    <a:pt x="2477" y="1144"/>
                    <a:pt x="2537" y="1084"/>
                    <a:pt x="2537" y="1025"/>
                  </a:cubicBezTo>
                  <a:lnTo>
                    <a:pt x="2656" y="418"/>
                  </a:lnTo>
                  <a:cubicBezTo>
                    <a:pt x="2656" y="382"/>
                    <a:pt x="2679" y="358"/>
                    <a:pt x="2727" y="358"/>
                  </a:cubicBezTo>
                  <a:lnTo>
                    <a:pt x="3060" y="358"/>
                  </a:lnTo>
                  <a:cubicBezTo>
                    <a:pt x="3084" y="358"/>
                    <a:pt x="3120" y="394"/>
                    <a:pt x="3132" y="418"/>
                  </a:cubicBezTo>
                  <a:lnTo>
                    <a:pt x="3251" y="1025"/>
                  </a:lnTo>
                  <a:cubicBezTo>
                    <a:pt x="3263" y="1084"/>
                    <a:pt x="3310" y="1144"/>
                    <a:pt x="3370" y="1156"/>
                  </a:cubicBezTo>
                  <a:cubicBezTo>
                    <a:pt x="3501" y="1203"/>
                    <a:pt x="3632" y="1251"/>
                    <a:pt x="3751" y="1322"/>
                  </a:cubicBezTo>
                  <a:cubicBezTo>
                    <a:pt x="3781" y="1340"/>
                    <a:pt x="3816" y="1349"/>
                    <a:pt x="3849" y="1349"/>
                  </a:cubicBezTo>
                  <a:cubicBezTo>
                    <a:pt x="3882" y="1349"/>
                    <a:pt x="3912" y="1340"/>
                    <a:pt x="3930" y="1322"/>
                  </a:cubicBezTo>
                  <a:lnTo>
                    <a:pt x="4453" y="989"/>
                  </a:lnTo>
                  <a:cubicBezTo>
                    <a:pt x="4469" y="978"/>
                    <a:pt x="4483" y="973"/>
                    <a:pt x="4497" y="973"/>
                  </a:cubicBezTo>
                  <a:cubicBezTo>
                    <a:pt x="4513" y="973"/>
                    <a:pt x="4529" y="981"/>
                    <a:pt x="4549" y="1001"/>
                  </a:cubicBezTo>
                  <a:lnTo>
                    <a:pt x="4787" y="1239"/>
                  </a:lnTo>
                  <a:cubicBezTo>
                    <a:pt x="4811" y="1263"/>
                    <a:pt x="4811" y="1299"/>
                    <a:pt x="4799" y="1322"/>
                  </a:cubicBezTo>
                  <a:lnTo>
                    <a:pt x="4453" y="1846"/>
                  </a:lnTo>
                  <a:cubicBezTo>
                    <a:pt x="4430" y="1906"/>
                    <a:pt x="4406" y="1965"/>
                    <a:pt x="4453" y="2025"/>
                  </a:cubicBezTo>
                  <a:cubicBezTo>
                    <a:pt x="4525" y="2144"/>
                    <a:pt x="4573" y="2275"/>
                    <a:pt x="4620" y="2418"/>
                  </a:cubicBezTo>
                  <a:cubicBezTo>
                    <a:pt x="4632" y="2477"/>
                    <a:pt x="4692" y="2537"/>
                    <a:pt x="4751" y="2537"/>
                  </a:cubicBezTo>
                  <a:lnTo>
                    <a:pt x="5358" y="2656"/>
                  </a:lnTo>
                  <a:cubicBezTo>
                    <a:pt x="5394" y="2656"/>
                    <a:pt x="5418" y="2680"/>
                    <a:pt x="5418" y="2727"/>
                  </a:cubicBezTo>
                  <a:lnTo>
                    <a:pt x="5418" y="3049"/>
                  </a:lnTo>
                  <a:cubicBezTo>
                    <a:pt x="5418" y="3085"/>
                    <a:pt x="5394" y="3108"/>
                    <a:pt x="5358" y="3132"/>
                  </a:cubicBezTo>
                  <a:lnTo>
                    <a:pt x="4751" y="3251"/>
                  </a:lnTo>
                  <a:cubicBezTo>
                    <a:pt x="4692" y="3263"/>
                    <a:pt x="4632" y="3311"/>
                    <a:pt x="4620" y="3370"/>
                  </a:cubicBezTo>
                  <a:cubicBezTo>
                    <a:pt x="4573" y="3501"/>
                    <a:pt x="4525" y="3632"/>
                    <a:pt x="4453" y="3751"/>
                  </a:cubicBezTo>
                  <a:cubicBezTo>
                    <a:pt x="4430" y="3811"/>
                    <a:pt x="4430" y="3882"/>
                    <a:pt x="4453" y="3930"/>
                  </a:cubicBezTo>
                  <a:lnTo>
                    <a:pt x="4799" y="4454"/>
                  </a:lnTo>
                  <a:cubicBezTo>
                    <a:pt x="4811" y="4478"/>
                    <a:pt x="4811" y="4513"/>
                    <a:pt x="4787" y="4537"/>
                  </a:cubicBezTo>
                  <a:lnTo>
                    <a:pt x="4549" y="4775"/>
                  </a:lnTo>
                  <a:cubicBezTo>
                    <a:pt x="4526" y="4798"/>
                    <a:pt x="4508" y="4806"/>
                    <a:pt x="4489" y="4806"/>
                  </a:cubicBezTo>
                  <a:cubicBezTo>
                    <a:pt x="4478" y="4806"/>
                    <a:pt x="4467" y="4803"/>
                    <a:pt x="4453" y="4799"/>
                  </a:cubicBezTo>
                  <a:lnTo>
                    <a:pt x="3930" y="4454"/>
                  </a:lnTo>
                  <a:cubicBezTo>
                    <a:pt x="3898" y="4435"/>
                    <a:pt x="3866" y="4422"/>
                    <a:pt x="3834" y="4422"/>
                  </a:cubicBezTo>
                  <a:cubicBezTo>
                    <a:pt x="3806" y="4422"/>
                    <a:pt x="3779" y="4432"/>
                    <a:pt x="3751" y="4454"/>
                  </a:cubicBezTo>
                  <a:cubicBezTo>
                    <a:pt x="3632" y="4525"/>
                    <a:pt x="3501" y="4573"/>
                    <a:pt x="3370" y="4621"/>
                  </a:cubicBezTo>
                  <a:cubicBezTo>
                    <a:pt x="3310" y="4632"/>
                    <a:pt x="3251" y="4692"/>
                    <a:pt x="3251" y="4751"/>
                  </a:cubicBezTo>
                  <a:lnTo>
                    <a:pt x="3132" y="5359"/>
                  </a:lnTo>
                  <a:cubicBezTo>
                    <a:pt x="3132" y="5394"/>
                    <a:pt x="3096" y="5418"/>
                    <a:pt x="3060" y="5418"/>
                  </a:cubicBezTo>
                  <a:lnTo>
                    <a:pt x="2727" y="5418"/>
                  </a:lnTo>
                  <a:cubicBezTo>
                    <a:pt x="2703" y="5418"/>
                    <a:pt x="2668" y="5394"/>
                    <a:pt x="2656" y="5359"/>
                  </a:cubicBezTo>
                  <a:lnTo>
                    <a:pt x="2537" y="4751"/>
                  </a:lnTo>
                  <a:cubicBezTo>
                    <a:pt x="2525" y="4692"/>
                    <a:pt x="2477" y="4632"/>
                    <a:pt x="2417" y="4621"/>
                  </a:cubicBezTo>
                  <a:cubicBezTo>
                    <a:pt x="2287" y="4573"/>
                    <a:pt x="2144" y="4525"/>
                    <a:pt x="2025" y="4454"/>
                  </a:cubicBezTo>
                  <a:cubicBezTo>
                    <a:pt x="1995" y="4436"/>
                    <a:pt x="1962" y="4427"/>
                    <a:pt x="1931" y="4427"/>
                  </a:cubicBezTo>
                  <a:cubicBezTo>
                    <a:pt x="1900" y="4427"/>
                    <a:pt x="1870" y="4436"/>
                    <a:pt x="1846" y="4454"/>
                  </a:cubicBezTo>
                  <a:lnTo>
                    <a:pt x="1334" y="4799"/>
                  </a:lnTo>
                  <a:cubicBezTo>
                    <a:pt x="1321" y="4803"/>
                    <a:pt x="1309" y="4806"/>
                    <a:pt x="1298" y="4806"/>
                  </a:cubicBezTo>
                  <a:cubicBezTo>
                    <a:pt x="1279" y="4806"/>
                    <a:pt x="1261" y="4798"/>
                    <a:pt x="1239" y="4775"/>
                  </a:cubicBezTo>
                  <a:lnTo>
                    <a:pt x="1001" y="4537"/>
                  </a:lnTo>
                  <a:cubicBezTo>
                    <a:pt x="977" y="4513"/>
                    <a:pt x="977" y="4478"/>
                    <a:pt x="989" y="4454"/>
                  </a:cubicBezTo>
                  <a:lnTo>
                    <a:pt x="1322" y="3930"/>
                  </a:lnTo>
                  <a:cubicBezTo>
                    <a:pt x="1358" y="3870"/>
                    <a:pt x="1370" y="3811"/>
                    <a:pt x="1322" y="3751"/>
                  </a:cubicBezTo>
                  <a:cubicBezTo>
                    <a:pt x="1251" y="3632"/>
                    <a:pt x="1215" y="3501"/>
                    <a:pt x="1167" y="3370"/>
                  </a:cubicBezTo>
                  <a:cubicBezTo>
                    <a:pt x="1144" y="3311"/>
                    <a:pt x="1084" y="3251"/>
                    <a:pt x="1024" y="3251"/>
                  </a:cubicBezTo>
                  <a:lnTo>
                    <a:pt x="417" y="3132"/>
                  </a:lnTo>
                  <a:cubicBezTo>
                    <a:pt x="393" y="3132"/>
                    <a:pt x="358" y="3097"/>
                    <a:pt x="358" y="3049"/>
                  </a:cubicBezTo>
                  <a:lnTo>
                    <a:pt x="358" y="2727"/>
                  </a:lnTo>
                  <a:cubicBezTo>
                    <a:pt x="358" y="2692"/>
                    <a:pt x="393" y="2668"/>
                    <a:pt x="417" y="2656"/>
                  </a:cubicBezTo>
                  <a:lnTo>
                    <a:pt x="465" y="2632"/>
                  </a:lnTo>
                  <a:cubicBezTo>
                    <a:pt x="548" y="2620"/>
                    <a:pt x="632" y="2525"/>
                    <a:pt x="596" y="2430"/>
                  </a:cubicBezTo>
                  <a:cubicBezTo>
                    <a:pt x="586" y="2352"/>
                    <a:pt x="520" y="2289"/>
                    <a:pt x="444" y="2289"/>
                  </a:cubicBezTo>
                  <a:cubicBezTo>
                    <a:pt x="428" y="2289"/>
                    <a:pt x="410" y="2292"/>
                    <a:pt x="393" y="2299"/>
                  </a:cubicBezTo>
                  <a:lnTo>
                    <a:pt x="346" y="2311"/>
                  </a:lnTo>
                  <a:cubicBezTo>
                    <a:pt x="155" y="2358"/>
                    <a:pt x="1" y="2513"/>
                    <a:pt x="1" y="2727"/>
                  </a:cubicBezTo>
                  <a:lnTo>
                    <a:pt x="1" y="3049"/>
                  </a:lnTo>
                  <a:cubicBezTo>
                    <a:pt x="1" y="3251"/>
                    <a:pt x="155" y="3430"/>
                    <a:pt x="346" y="3466"/>
                  </a:cubicBezTo>
                  <a:lnTo>
                    <a:pt x="846" y="3573"/>
                  </a:lnTo>
                  <a:cubicBezTo>
                    <a:pt x="882" y="3668"/>
                    <a:pt x="929" y="3751"/>
                    <a:pt x="953" y="3847"/>
                  </a:cubicBezTo>
                  <a:lnTo>
                    <a:pt x="679" y="4275"/>
                  </a:lnTo>
                  <a:cubicBezTo>
                    <a:pt x="572" y="4442"/>
                    <a:pt x="584" y="4656"/>
                    <a:pt x="727" y="4811"/>
                  </a:cubicBezTo>
                  <a:lnTo>
                    <a:pt x="977" y="5049"/>
                  </a:lnTo>
                  <a:cubicBezTo>
                    <a:pt x="1055" y="5127"/>
                    <a:pt x="1163" y="5172"/>
                    <a:pt x="1278" y="5172"/>
                  </a:cubicBezTo>
                  <a:cubicBezTo>
                    <a:pt x="1356" y="5172"/>
                    <a:pt x="1436" y="5152"/>
                    <a:pt x="1513" y="5109"/>
                  </a:cubicBezTo>
                  <a:lnTo>
                    <a:pt x="1941" y="4823"/>
                  </a:lnTo>
                  <a:cubicBezTo>
                    <a:pt x="2025" y="4871"/>
                    <a:pt x="2120" y="4894"/>
                    <a:pt x="2203" y="4930"/>
                  </a:cubicBezTo>
                  <a:lnTo>
                    <a:pt x="2310" y="5430"/>
                  </a:lnTo>
                  <a:cubicBezTo>
                    <a:pt x="2358" y="5633"/>
                    <a:pt x="2513" y="5775"/>
                    <a:pt x="2727" y="5775"/>
                  </a:cubicBezTo>
                  <a:lnTo>
                    <a:pt x="3060" y="5775"/>
                  </a:lnTo>
                  <a:cubicBezTo>
                    <a:pt x="3251" y="5775"/>
                    <a:pt x="3430" y="5633"/>
                    <a:pt x="3465" y="5430"/>
                  </a:cubicBezTo>
                  <a:lnTo>
                    <a:pt x="3572" y="4930"/>
                  </a:lnTo>
                  <a:cubicBezTo>
                    <a:pt x="3668" y="4894"/>
                    <a:pt x="3751" y="4859"/>
                    <a:pt x="3846" y="4823"/>
                  </a:cubicBezTo>
                  <a:lnTo>
                    <a:pt x="4275" y="5109"/>
                  </a:lnTo>
                  <a:cubicBezTo>
                    <a:pt x="4344" y="5153"/>
                    <a:pt x="4422" y="5175"/>
                    <a:pt x="4500" y="5175"/>
                  </a:cubicBezTo>
                  <a:cubicBezTo>
                    <a:pt x="4610" y="5175"/>
                    <a:pt x="4720" y="5132"/>
                    <a:pt x="4811" y="5049"/>
                  </a:cubicBezTo>
                  <a:lnTo>
                    <a:pt x="5049" y="4811"/>
                  </a:lnTo>
                  <a:cubicBezTo>
                    <a:pt x="5180" y="4680"/>
                    <a:pt x="5215" y="4454"/>
                    <a:pt x="5108" y="4275"/>
                  </a:cubicBezTo>
                  <a:lnTo>
                    <a:pt x="4823" y="3847"/>
                  </a:lnTo>
                  <a:cubicBezTo>
                    <a:pt x="4870" y="3751"/>
                    <a:pt x="4894" y="3668"/>
                    <a:pt x="4930" y="3573"/>
                  </a:cubicBezTo>
                  <a:lnTo>
                    <a:pt x="5442" y="3466"/>
                  </a:lnTo>
                  <a:cubicBezTo>
                    <a:pt x="5632" y="3430"/>
                    <a:pt x="5775" y="3263"/>
                    <a:pt x="5775" y="3049"/>
                  </a:cubicBezTo>
                  <a:lnTo>
                    <a:pt x="5775" y="2727"/>
                  </a:lnTo>
                  <a:cubicBezTo>
                    <a:pt x="5775" y="2513"/>
                    <a:pt x="5644" y="2358"/>
                    <a:pt x="5454" y="2311"/>
                  </a:cubicBezTo>
                  <a:lnTo>
                    <a:pt x="4942" y="2204"/>
                  </a:lnTo>
                  <a:cubicBezTo>
                    <a:pt x="4918" y="2120"/>
                    <a:pt x="4870" y="2025"/>
                    <a:pt x="4846" y="1942"/>
                  </a:cubicBezTo>
                  <a:lnTo>
                    <a:pt x="5120" y="1501"/>
                  </a:lnTo>
                  <a:cubicBezTo>
                    <a:pt x="5227" y="1346"/>
                    <a:pt x="5215" y="1120"/>
                    <a:pt x="5061" y="965"/>
                  </a:cubicBezTo>
                  <a:lnTo>
                    <a:pt x="4823" y="727"/>
                  </a:lnTo>
                  <a:cubicBezTo>
                    <a:pt x="4745" y="650"/>
                    <a:pt x="4634" y="610"/>
                    <a:pt x="4520" y="610"/>
                  </a:cubicBezTo>
                  <a:cubicBezTo>
                    <a:pt x="4441" y="610"/>
                    <a:pt x="4360" y="629"/>
                    <a:pt x="4287" y="668"/>
                  </a:cubicBezTo>
                  <a:lnTo>
                    <a:pt x="3858" y="953"/>
                  </a:lnTo>
                  <a:cubicBezTo>
                    <a:pt x="3763" y="906"/>
                    <a:pt x="3680" y="882"/>
                    <a:pt x="3596" y="846"/>
                  </a:cubicBezTo>
                  <a:lnTo>
                    <a:pt x="3489" y="346"/>
                  </a:lnTo>
                  <a:cubicBezTo>
                    <a:pt x="3441" y="156"/>
                    <a:pt x="3275" y="1"/>
                    <a:pt x="307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1339;p59"/>
            <p:cNvSpPr/>
            <p:nvPr/>
          </p:nvSpPr>
          <p:spPr>
            <a:xfrm>
              <a:off x="3326526" y="4036907"/>
              <a:ext cx="62541" cy="62573"/>
            </a:xfrm>
            <a:custGeom>
              <a:avLst/>
              <a:gdLst/>
              <a:ahLst/>
              <a:cxnLst/>
              <a:rect l="l" t="t" r="r" b="b"/>
              <a:pathLst>
                <a:path w="1965" h="1966" extrusionOk="0">
                  <a:moveTo>
                    <a:pt x="977" y="1"/>
                  </a:moveTo>
                  <a:cubicBezTo>
                    <a:pt x="441" y="1"/>
                    <a:pt x="0" y="453"/>
                    <a:pt x="0" y="989"/>
                  </a:cubicBezTo>
                  <a:cubicBezTo>
                    <a:pt x="0" y="1525"/>
                    <a:pt x="441" y="1965"/>
                    <a:pt x="977" y="1965"/>
                  </a:cubicBezTo>
                  <a:cubicBezTo>
                    <a:pt x="1203" y="1965"/>
                    <a:pt x="1417" y="1894"/>
                    <a:pt x="1572" y="1763"/>
                  </a:cubicBezTo>
                  <a:cubicBezTo>
                    <a:pt x="1655" y="1703"/>
                    <a:pt x="1667" y="1596"/>
                    <a:pt x="1608" y="1501"/>
                  </a:cubicBezTo>
                  <a:cubicBezTo>
                    <a:pt x="1574" y="1461"/>
                    <a:pt x="1525" y="1439"/>
                    <a:pt x="1473" y="1439"/>
                  </a:cubicBezTo>
                  <a:cubicBezTo>
                    <a:pt x="1434" y="1439"/>
                    <a:pt x="1394" y="1452"/>
                    <a:pt x="1358" y="1477"/>
                  </a:cubicBezTo>
                  <a:cubicBezTo>
                    <a:pt x="1250" y="1561"/>
                    <a:pt x="1119" y="1608"/>
                    <a:pt x="965" y="1608"/>
                  </a:cubicBezTo>
                  <a:cubicBezTo>
                    <a:pt x="619" y="1608"/>
                    <a:pt x="346" y="1322"/>
                    <a:pt x="346" y="977"/>
                  </a:cubicBezTo>
                  <a:cubicBezTo>
                    <a:pt x="346" y="644"/>
                    <a:pt x="619" y="358"/>
                    <a:pt x="977" y="358"/>
                  </a:cubicBezTo>
                  <a:cubicBezTo>
                    <a:pt x="1322" y="358"/>
                    <a:pt x="1608" y="644"/>
                    <a:pt x="1608" y="989"/>
                  </a:cubicBezTo>
                  <a:cubicBezTo>
                    <a:pt x="1608" y="1084"/>
                    <a:pt x="1679" y="1168"/>
                    <a:pt x="1786" y="1168"/>
                  </a:cubicBezTo>
                  <a:cubicBezTo>
                    <a:pt x="1893" y="1168"/>
                    <a:pt x="1965" y="1084"/>
                    <a:pt x="1965" y="989"/>
                  </a:cubicBezTo>
                  <a:cubicBezTo>
                    <a:pt x="1965" y="453"/>
                    <a:pt x="1512" y="1"/>
                    <a:pt x="97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1340;p59"/>
            <p:cNvSpPr/>
            <p:nvPr/>
          </p:nvSpPr>
          <p:spPr>
            <a:xfrm>
              <a:off x="3196542" y="3907687"/>
              <a:ext cx="68238" cy="68238"/>
            </a:xfrm>
            <a:custGeom>
              <a:avLst/>
              <a:gdLst/>
              <a:ahLst/>
              <a:cxnLst/>
              <a:rect l="l" t="t" r="r" b="b"/>
              <a:pathLst>
                <a:path w="2144" h="2144" extrusionOk="0">
                  <a:moveTo>
                    <a:pt x="1072" y="358"/>
                  </a:moveTo>
                  <a:cubicBezTo>
                    <a:pt x="1477" y="358"/>
                    <a:pt x="1786" y="680"/>
                    <a:pt x="1786" y="1072"/>
                  </a:cubicBezTo>
                  <a:cubicBezTo>
                    <a:pt x="1786" y="1477"/>
                    <a:pt x="1465" y="1787"/>
                    <a:pt x="1072" y="1787"/>
                  </a:cubicBezTo>
                  <a:cubicBezTo>
                    <a:pt x="691" y="1787"/>
                    <a:pt x="358" y="1453"/>
                    <a:pt x="358" y="1072"/>
                  </a:cubicBezTo>
                  <a:cubicBezTo>
                    <a:pt x="358" y="668"/>
                    <a:pt x="691" y="358"/>
                    <a:pt x="1072" y="358"/>
                  </a:cubicBezTo>
                  <a:close/>
                  <a:moveTo>
                    <a:pt x="1072" y="1"/>
                  </a:moveTo>
                  <a:cubicBezTo>
                    <a:pt x="477" y="1"/>
                    <a:pt x="0" y="477"/>
                    <a:pt x="0" y="1072"/>
                  </a:cubicBezTo>
                  <a:cubicBezTo>
                    <a:pt x="0" y="1668"/>
                    <a:pt x="477" y="2144"/>
                    <a:pt x="1072" y="2144"/>
                  </a:cubicBezTo>
                  <a:cubicBezTo>
                    <a:pt x="1667" y="2144"/>
                    <a:pt x="2144" y="1656"/>
                    <a:pt x="2144" y="1072"/>
                  </a:cubicBezTo>
                  <a:cubicBezTo>
                    <a:pt x="2144" y="477"/>
                    <a:pt x="1667" y="1"/>
                    <a:pt x="107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" name="Google Shape;10476;p58"/>
          <p:cNvGrpSpPr/>
          <p:nvPr/>
        </p:nvGrpSpPr>
        <p:grpSpPr>
          <a:xfrm>
            <a:off x="7886870" y="4474836"/>
            <a:ext cx="930947" cy="713900"/>
            <a:chOff x="3042703" y="1529137"/>
            <a:chExt cx="411535" cy="315587"/>
          </a:xfrm>
          <a:solidFill>
            <a:schemeClr val="bg1"/>
          </a:solidFill>
        </p:grpSpPr>
        <p:sp>
          <p:nvSpPr>
            <p:cNvPr id="70" name="Google Shape;10477;p58"/>
            <p:cNvSpPr/>
            <p:nvPr/>
          </p:nvSpPr>
          <p:spPr>
            <a:xfrm>
              <a:off x="3042703" y="1529137"/>
              <a:ext cx="411535" cy="315587"/>
            </a:xfrm>
            <a:custGeom>
              <a:avLst/>
              <a:gdLst/>
              <a:ahLst/>
              <a:cxnLst/>
              <a:rect l="l" t="t" r="r" b="b"/>
              <a:pathLst>
                <a:path w="12919" h="9907" extrusionOk="0">
                  <a:moveTo>
                    <a:pt x="191" y="0"/>
                  </a:moveTo>
                  <a:cubicBezTo>
                    <a:pt x="84" y="0"/>
                    <a:pt x="1" y="84"/>
                    <a:pt x="1" y="191"/>
                  </a:cubicBezTo>
                  <a:lnTo>
                    <a:pt x="1" y="9716"/>
                  </a:lnTo>
                  <a:cubicBezTo>
                    <a:pt x="1" y="9823"/>
                    <a:pt x="96" y="9906"/>
                    <a:pt x="191" y="9906"/>
                  </a:cubicBezTo>
                  <a:lnTo>
                    <a:pt x="2394" y="9906"/>
                  </a:lnTo>
                  <a:cubicBezTo>
                    <a:pt x="2501" y="9906"/>
                    <a:pt x="2584" y="9823"/>
                    <a:pt x="2584" y="9716"/>
                  </a:cubicBezTo>
                  <a:cubicBezTo>
                    <a:pt x="2584" y="9609"/>
                    <a:pt x="2501" y="9525"/>
                    <a:pt x="2394" y="9525"/>
                  </a:cubicBezTo>
                  <a:lnTo>
                    <a:pt x="382" y="9525"/>
                  </a:lnTo>
                  <a:lnTo>
                    <a:pt x="382" y="7989"/>
                  </a:lnTo>
                  <a:lnTo>
                    <a:pt x="8287" y="7989"/>
                  </a:lnTo>
                  <a:cubicBezTo>
                    <a:pt x="8394" y="7989"/>
                    <a:pt x="8478" y="7894"/>
                    <a:pt x="8478" y="7799"/>
                  </a:cubicBezTo>
                  <a:cubicBezTo>
                    <a:pt x="8478" y="7692"/>
                    <a:pt x="8394" y="7596"/>
                    <a:pt x="8287" y="7596"/>
                  </a:cubicBezTo>
                  <a:lnTo>
                    <a:pt x="382" y="7596"/>
                  </a:lnTo>
                  <a:lnTo>
                    <a:pt x="382" y="2167"/>
                  </a:lnTo>
                  <a:lnTo>
                    <a:pt x="12550" y="2167"/>
                  </a:lnTo>
                  <a:lnTo>
                    <a:pt x="12550" y="7596"/>
                  </a:lnTo>
                  <a:lnTo>
                    <a:pt x="9287" y="7596"/>
                  </a:lnTo>
                  <a:cubicBezTo>
                    <a:pt x="9180" y="7596"/>
                    <a:pt x="9097" y="7692"/>
                    <a:pt x="9097" y="7799"/>
                  </a:cubicBezTo>
                  <a:cubicBezTo>
                    <a:pt x="9097" y="7894"/>
                    <a:pt x="9180" y="7989"/>
                    <a:pt x="9287" y="7989"/>
                  </a:cubicBezTo>
                  <a:lnTo>
                    <a:pt x="12538" y="7989"/>
                  </a:lnTo>
                  <a:lnTo>
                    <a:pt x="12538" y="9525"/>
                  </a:lnTo>
                  <a:lnTo>
                    <a:pt x="3251" y="9525"/>
                  </a:lnTo>
                  <a:cubicBezTo>
                    <a:pt x="3144" y="9525"/>
                    <a:pt x="3049" y="9609"/>
                    <a:pt x="3049" y="9716"/>
                  </a:cubicBezTo>
                  <a:cubicBezTo>
                    <a:pt x="3049" y="9823"/>
                    <a:pt x="3144" y="9906"/>
                    <a:pt x="3251" y="9906"/>
                  </a:cubicBezTo>
                  <a:lnTo>
                    <a:pt x="12728" y="9906"/>
                  </a:lnTo>
                  <a:cubicBezTo>
                    <a:pt x="12835" y="9906"/>
                    <a:pt x="12919" y="9823"/>
                    <a:pt x="12919" y="9716"/>
                  </a:cubicBezTo>
                  <a:lnTo>
                    <a:pt x="12919" y="191"/>
                  </a:lnTo>
                  <a:cubicBezTo>
                    <a:pt x="12907" y="84"/>
                    <a:pt x="12835" y="0"/>
                    <a:pt x="12728" y="0"/>
                  </a:cubicBezTo>
                  <a:lnTo>
                    <a:pt x="6859" y="0"/>
                  </a:lnTo>
                  <a:cubicBezTo>
                    <a:pt x="6763" y="0"/>
                    <a:pt x="6668" y="84"/>
                    <a:pt x="6668" y="191"/>
                  </a:cubicBezTo>
                  <a:cubicBezTo>
                    <a:pt x="6668" y="298"/>
                    <a:pt x="6763" y="381"/>
                    <a:pt x="6859" y="381"/>
                  </a:cubicBezTo>
                  <a:lnTo>
                    <a:pt x="12538" y="381"/>
                  </a:lnTo>
                  <a:lnTo>
                    <a:pt x="12538" y="1810"/>
                  </a:lnTo>
                  <a:lnTo>
                    <a:pt x="370" y="1810"/>
                  </a:lnTo>
                  <a:lnTo>
                    <a:pt x="370" y="381"/>
                  </a:lnTo>
                  <a:lnTo>
                    <a:pt x="6001" y="381"/>
                  </a:lnTo>
                  <a:cubicBezTo>
                    <a:pt x="6108" y="381"/>
                    <a:pt x="6192" y="298"/>
                    <a:pt x="6192" y="191"/>
                  </a:cubicBezTo>
                  <a:cubicBezTo>
                    <a:pt x="6192" y="84"/>
                    <a:pt x="6097" y="0"/>
                    <a:pt x="600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0478;p58"/>
            <p:cNvSpPr/>
            <p:nvPr/>
          </p:nvSpPr>
          <p:spPr>
            <a:xfrm>
              <a:off x="3077967" y="1557965"/>
              <a:ext cx="12169" cy="12551"/>
            </a:xfrm>
            <a:custGeom>
              <a:avLst/>
              <a:gdLst/>
              <a:ahLst/>
              <a:cxnLst/>
              <a:rect l="l" t="t" r="r" b="b"/>
              <a:pathLst>
                <a:path w="382" h="394" extrusionOk="0">
                  <a:moveTo>
                    <a:pt x="191" y="0"/>
                  </a:moveTo>
                  <a:cubicBezTo>
                    <a:pt x="84" y="0"/>
                    <a:pt x="1" y="95"/>
                    <a:pt x="1" y="191"/>
                  </a:cubicBezTo>
                  <a:cubicBezTo>
                    <a:pt x="1" y="298"/>
                    <a:pt x="84" y="393"/>
                    <a:pt x="191" y="393"/>
                  </a:cubicBezTo>
                  <a:cubicBezTo>
                    <a:pt x="298" y="393"/>
                    <a:pt x="382" y="298"/>
                    <a:pt x="382" y="191"/>
                  </a:cubicBezTo>
                  <a:cubicBezTo>
                    <a:pt x="382" y="95"/>
                    <a:pt x="298" y="0"/>
                    <a:pt x="19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0479;p58"/>
            <p:cNvSpPr/>
            <p:nvPr/>
          </p:nvSpPr>
          <p:spPr>
            <a:xfrm>
              <a:off x="3099978" y="1557965"/>
              <a:ext cx="12551" cy="12551"/>
            </a:xfrm>
            <a:custGeom>
              <a:avLst/>
              <a:gdLst/>
              <a:ahLst/>
              <a:cxnLst/>
              <a:rect l="l" t="t" r="r" b="b"/>
              <a:pathLst>
                <a:path w="394" h="394" extrusionOk="0">
                  <a:moveTo>
                    <a:pt x="203" y="0"/>
                  </a:moveTo>
                  <a:cubicBezTo>
                    <a:pt x="96" y="0"/>
                    <a:pt x="0" y="95"/>
                    <a:pt x="0" y="191"/>
                  </a:cubicBezTo>
                  <a:cubicBezTo>
                    <a:pt x="0" y="298"/>
                    <a:pt x="96" y="393"/>
                    <a:pt x="203" y="393"/>
                  </a:cubicBezTo>
                  <a:cubicBezTo>
                    <a:pt x="298" y="393"/>
                    <a:pt x="393" y="298"/>
                    <a:pt x="393" y="191"/>
                  </a:cubicBezTo>
                  <a:cubicBezTo>
                    <a:pt x="393" y="95"/>
                    <a:pt x="298" y="0"/>
                    <a:pt x="20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0480;p58"/>
            <p:cNvSpPr/>
            <p:nvPr/>
          </p:nvSpPr>
          <p:spPr>
            <a:xfrm>
              <a:off x="3122341" y="1557965"/>
              <a:ext cx="12551" cy="12551"/>
            </a:xfrm>
            <a:custGeom>
              <a:avLst/>
              <a:gdLst/>
              <a:ahLst/>
              <a:cxnLst/>
              <a:rect l="l" t="t" r="r" b="b"/>
              <a:pathLst>
                <a:path w="394" h="394" extrusionOk="0">
                  <a:moveTo>
                    <a:pt x="191" y="0"/>
                  </a:moveTo>
                  <a:cubicBezTo>
                    <a:pt x="96" y="0"/>
                    <a:pt x="1" y="95"/>
                    <a:pt x="1" y="191"/>
                  </a:cubicBezTo>
                  <a:cubicBezTo>
                    <a:pt x="1" y="298"/>
                    <a:pt x="96" y="393"/>
                    <a:pt x="191" y="393"/>
                  </a:cubicBezTo>
                  <a:cubicBezTo>
                    <a:pt x="298" y="393"/>
                    <a:pt x="394" y="298"/>
                    <a:pt x="394" y="191"/>
                  </a:cubicBezTo>
                  <a:cubicBezTo>
                    <a:pt x="394" y="95"/>
                    <a:pt x="298" y="0"/>
                    <a:pt x="19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0481;p58"/>
            <p:cNvSpPr/>
            <p:nvPr/>
          </p:nvSpPr>
          <p:spPr>
            <a:xfrm>
              <a:off x="3342331" y="1557965"/>
              <a:ext cx="79669" cy="12551"/>
            </a:xfrm>
            <a:custGeom>
              <a:avLst/>
              <a:gdLst/>
              <a:ahLst/>
              <a:cxnLst/>
              <a:rect l="l" t="t" r="r" b="b"/>
              <a:pathLst>
                <a:path w="2501" h="394" extrusionOk="0">
                  <a:moveTo>
                    <a:pt x="191" y="0"/>
                  </a:moveTo>
                  <a:cubicBezTo>
                    <a:pt x="84" y="0"/>
                    <a:pt x="0" y="95"/>
                    <a:pt x="0" y="191"/>
                  </a:cubicBezTo>
                  <a:cubicBezTo>
                    <a:pt x="0" y="298"/>
                    <a:pt x="96" y="393"/>
                    <a:pt x="191" y="393"/>
                  </a:cubicBezTo>
                  <a:lnTo>
                    <a:pt x="2310" y="393"/>
                  </a:lnTo>
                  <a:cubicBezTo>
                    <a:pt x="2417" y="393"/>
                    <a:pt x="2501" y="298"/>
                    <a:pt x="2501" y="191"/>
                  </a:cubicBezTo>
                  <a:cubicBezTo>
                    <a:pt x="2501" y="95"/>
                    <a:pt x="2417" y="0"/>
                    <a:pt x="231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0482;p58"/>
            <p:cNvSpPr/>
            <p:nvPr/>
          </p:nvSpPr>
          <p:spPr>
            <a:xfrm>
              <a:off x="3306303" y="1557965"/>
              <a:ext cx="26949" cy="12551"/>
            </a:xfrm>
            <a:custGeom>
              <a:avLst/>
              <a:gdLst/>
              <a:ahLst/>
              <a:cxnLst/>
              <a:rect l="l" t="t" r="r" b="b"/>
              <a:pathLst>
                <a:path w="846" h="394" extrusionOk="0">
                  <a:moveTo>
                    <a:pt x="191" y="0"/>
                  </a:moveTo>
                  <a:cubicBezTo>
                    <a:pt x="96" y="0"/>
                    <a:pt x="0" y="95"/>
                    <a:pt x="0" y="191"/>
                  </a:cubicBezTo>
                  <a:cubicBezTo>
                    <a:pt x="0" y="298"/>
                    <a:pt x="96" y="393"/>
                    <a:pt x="191" y="393"/>
                  </a:cubicBezTo>
                  <a:lnTo>
                    <a:pt x="655" y="393"/>
                  </a:lnTo>
                  <a:cubicBezTo>
                    <a:pt x="762" y="393"/>
                    <a:pt x="846" y="298"/>
                    <a:pt x="846" y="191"/>
                  </a:cubicBezTo>
                  <a:cubicBezTo>
                    <a:pt x="846" y="95"/>
                    <a:pt x="762" y="0"/>
                    <a:pt x="6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0483;p58"/>
            <p:cNvSpPr/>
            <p:nvPr/>
          </p:nvSpPr>
          <p:spPr>
            <a:xfrm>
              <a:off x="3165217" y="1622822"/>
              <a:ext cx="166888" cy="121750"/>
            </a:xfrm>
            <a:custGeom>
              <a:avLst/>
              <a:gdLst/>
              <a:ahLst/>
              <a:cxnLst/>
              <a:rect l="l" t="t" r="r" b="b"/>
              <a:pathLst>
                <a:path w="5239" h="3822" extrusionOk="0">
                  <a:moveTo>
                    <a:pt x="4048" y="381"/>
                  </a:moveTo>
                  <a:cubicBezTo>
                    <a:pt x="4489" y="381"/>
                    <a:pt x="4846" y="738"/>
                    <a:pt x="4846" y="1179"/>
                  </a:cubicBezTo>
                  <a:lnTo>
                    <a:pt x="4846" y="2655"/>
                  </a:lnTo>
                  <a:cubicBezTo>
                    <a:pt x="4846" y="3096"/>
                    <a:pt x="4489" y="3453"/>
                    <a:pt x="4048" y="3453"/>
                  </a:cubicBezTo>
                  <a:lnTo>
                    <a:pt x="1155" y="3453"/>
                  </a:lnTo>
                  <a:cubicBezTo>
                    <a:pt x="715" y="3453"/>
                    <a:pt x="357" y="3096"/>
                    <a:pt x="357" y="2655"/>
                  </a:cubicBezTo>
                  <a:lnTo>
                    <a:pt x="357" y="1179"/>
                  </a:lnTo>
                  <a:cubicBezTo>
                    <a:pt x="357" y="738"/>
                    <a:pt x="715" y="381"/>
                    <a:pt x="1155" y="381"/>
                  </a:cubicBezTo>
                  <a:close/>
                  <a:moveTo>
                    <a:pt x="1167" y="0"/>
                  </a:moveTo>
                  <a:cubicBezTo>
                    <a:pt x="512" y="0"/>
                    <a:pt x="0" y="536"/>
                    <a:pt x="0" y="1179"/>
                  </a:cubicBezTo>
                  <a:lnTo>
                    <a:pt x="0" y="2655"/>
                  </a:lnTo>
                  <a:cubicBezTo>
                    <a:pt x="0" y="3310"/>
                    <a:pt x="536" y="3822"/>
                    <a:pt x="1167" y="3822"/>
                  </a:cubicBezTo>
                  <a:lnTo>
                    <a:pt x="4060" y="3822"/>
                  </a:lnTo>
                  <a:cubicBezTo>
                    <a:pt x="4715" y="3822"/>
                    <a:pt x="5239" y="3286"/>
                    <a:pt x="5239" y="2655"/>
                  </a:cubicBezTo>
                  <a:lnTo>
                    <a:pt x="5239" y="1179"/>
                  </a:lnTo>
                  <a:cubicBezTo>
                    <a:pt x="5239" y="524"/>
                    <a:pt x="4703" y="0"/>
                    <a:pt x="406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0484;p58"/>
            <p:cNvSpPr/>
            <p:nvPr/>
          </p:nvSpPr>
          <p:spPr>
            <a:xfrm>
              <a:off x="3222843" y="1657226"/>
              <a:ext cx="54281" cy="53612"/>
            </a:xfrm>
            <a:custGeom>
              <a:avLst/>
              <a:gdLst/>
              <a:ahLst/>
              <a:cxnLst/>
              <a:rect l="l" t="t" r="r" b="b"/>
              <a:pathLst>
                <a:path w="1704" h="1683" extrusionOk="0">
                  <a:moveTo>
                    <a:pt x="394" y="396"/>
                  </a:moveTo>
                  <a:lnTo>
                    <a:pt x="1287" y="849"/>
                  </a:lnTo>
                  <a:lnTo>
                    <a:pt x="394" y="1278"/>
                  </a:lnTo>
                  <a:lnTo>
                    <a:pt x="394" y="396"/>
                  </a:lnTo>
                  <a:close/>
                  <a:moveTo>
                    <a:pt x="358" y="0"/>
                  </a:moveTo>
                  <a:cubicBezTo>
                    <a:pt x="293" y="0"/>
                    <a:pt x="227" y="18"/>
                    <a:pt x="168" y="51"/>
                  </a:cubicBezTo>
                  <a:cubicBezTo>
                    <a:pt x="61" y="111"/>
                    <a:pt x="1" y="230"/>
                    <a:pt x="1" y="349"/>
                  </a:cubicBezTo>
                  <a:lnTo>
                    <a:pt x="1" y="1325"/>
                  </a:lnTo>
                  <a:cubicBezTo>
                    <a:pt x="1" y="1444"/>
                    <a:pt x="61" y="1563"/>
                    <a:pt x="168" y="1623"/>
                  </a:cubicBezTo>
                  <a:cubicBezTo>
                    <a:pt x="227" y="1647"/>
                    <a:pt x="287" y="1682"/>
                    <a:pt x="358" y="1682"/>
                  </a:cubicBezTo>
                  <a:cubicBezTo>
                    <a:pt x="418" y="1682"/>
                    <a:pt x="465" y="1659"/>
                    <a:pt x="513" y="1647"/>
                  </a:cubicBezTo>
                  <a:lnTo>
                    <a:pt x="1489" y="1170"/>
                  </a:lnTo>
                  <a:cubicBezTo>
                    <a:pt x="1608" y="1111"/>
                    <a:pt x="1680" y="992"/>
                    <a:pt x="1680" y="861"/>
                  </a:cubicBezTo>
                  <a:cubicBezTo>
                    <a:pt x="1704" y="706"/>
                    <a:pt x="1620" y="575"/>
                    <a:pt x="1489" y="516"/>
                  </a:cubicBezTo>
                  <a:lnTo>
                    <a:pt x="513" y="39"/>
                  </a:lnTo>
                  <a:cubicBezTo>
                    <a:pt x="465" y="12"/>
                    <a:pt x="412" y="0"/>
                    <a:pt x="35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0485;p58"/>
            <p:cNvSpPr/>
            <p:nvPr/>
          </p:nvSpPr>
          <p:spPr>
            <a:xfrm>
              <a:off x="3087459" y="1800700"/>
              <a:ext cx="160454" cy="12519"/>
            </a:xfrm>
            <a:custGeom>
              <a:avLst/>
              <a:gdLst/>
              <a:ahLst/>
              <a:cxnLst/>
              <a:rect l="l" t="t" r="r" b="b"/>
              <a:pathLst>
                <a:path w="5037" h="393" extrusionOk="0">
                  <a:moveTo>
                    <a:pt x="191" y="0"/>
                  </a:moveTo>
                  <a:cubicBezTo>
                    <a:pt x="84" y="0"/>
                    <a:pt x="0" y="95"/>
                    <a:pt x="0" y="191"/>
                  </a:cubicBezTo>
                  <a:cubicBezTo>
                    <a:pt x="0" y="298"/>
                    <a:pt x="84" y="393"/>
                    <a:pt x="191" y="393"/>
                  </a:cubicBezTo>
                  <a:lnTo>
                    <a:pt x="4846" y="393"/>
                  </a:lnTo>
                  <a:cubicBezTo>
                    <a:pt x="4953" y="393"/>
                    <a:pt x="5037" y="298"/>
                    <a:pt x="5037" y="191"/>
                  </a:cubicBezTo>
                  <a:cubicBezTo>
                    <a:pt x="5037" y="95"/>
                    <a:pt x="4953" y="0"/>
                    <a:pt x="484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0486;p58"/>
            <p:cNvSpPr/>
            <p:nvPr/>
          </p:nvSpPr>
          <p:spPr>
            <a:xfrm>
              <a:off x="3368866" y="1800318"/>
              <a:ext cx="43673" cy="12169"/>
            </a:xfrm>
            <a:custGeom>
              <a:avLst/>
              <a:gdLst/>
              <a:ahLst/>
              <a:cxnLst/>
              <a:rect l="l" t="t" r="r" b="b"/>
              <a:pathLst>
                <a:path w="1371" h="382" extrusionOk="0">
                  <a:moveTo>
                    <a:pt x="191" y="0"/>
                  </a:moveTo>
                  <a:cubicBezTo>
                    <a:pt x="84" y="0"/>
                    <a:pt x="1" y="84"/>
                    <a:pt x="1" y="191"/>
                  </a:cubicBezTo>
                  <a:cubicBezTo>
                    <a:pt x="1" y="298"/>
                    <a:pt x="96" y="381"/>
                    <a:pt x="191" y="381"/>
                  </a:cubicBezTo>
                  <a:lnTo>
                    <a:pt x="1180" y="381"/>
                  </a:lnTo>
                  <a:cubicBezTo>
                    <a:pt x="1287" y="381"/>
                    <a:pt x="1370" y="298"/>
                    <a:pt x="1370" y="191"/>
                  </a:cubicBezTo>
                  <a:cubicBezTo>
                    <a:pt x="1370" y="84"/>
                    <a:pt x="1287" y="0"/>
                    <a:pt x="118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820823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0891" y="609468"/>
            <a:ext cx="7115892" cy="2852737"/>
          </a:xfrm>
        </p:spPr>
        <p:txBody>
          <a:bodyPr/>
          <a:lstStyle/>
          <a:p>
            <a:r>
              <a:rPr lang="vi-VN" b="1" dirty="0" smtClean="0"/>
              <a:t> </a:t>
            </a:r>
            <a:r>
              <a:rPr lang="en-US" b="1" dirty="0" smtClean="0"/>
              <a:t>Idea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773" y="3567514"/>
            <a:ext cx="7115892" cy="1500187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- </a:t>
            </a:r>
            <a:r>
              <a:rPr lang="en-GB" dirty="0" smtClean="0">
                <a:solidFill>
                  <a:schemeClr val="bg1"/>
                </a:solidFill>
              </a:rPr>
              <a:t>A </a:t>
            </a:r>
            <a:r>
              <a:rPr lang="en-GB" dirty="0">
                <a:solidFill>
                  <a:schemeClr val="bg1"/>
                </a:solidFill>
              </a:rPr>
              <a:t>web application to manage retail transactions of a petrol </a:t>
            </a:r>
            <a:r>
              <a:rPr lang="en-GB" dirty="0" smtClean="0">
                <a:solidFill>
                  <a:schemeClr val="bg1"/>
                </a:solidFill>
              </a:rPr>
              <a:t>store</a:t>
            </a:r>
            <a:endParaRPr lang="vi-VN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08052-46D4-4451-BCD3-D01F8058DAE8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773" y="724032"/>
            <a:ext cx="3698974" cy="2451078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5715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742120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010728" y="995549"/>
            <a:ext cx="10515600" cy="1325563"/>
          </a:xfrm>
        </p:spPr>
        <p:txBody>
          <a:bodyPr>
            <a:noAutofit/>
          </a:bodyPr>
          <a:lstStyle/>
          <a:p>
            <a:r>
              <a:rPr lang="en-US" sz="8000" dirty="0" smtClean="0"/>
              <a:t>Advantages</a:t>
            </a:r>
            <a:endParaRPr lang="en-US" sz="8000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6649959"/>
              </p:ext>
            </p:extLst>
          </p:nvPr>
        </p:nvGraphicFramePr>
        <p:xfrm>
          <a:off x="5804649" y="701555"/>
          <a:ext cx="5353050" cy="3009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08052-46D4-4451-BCD3-D01F8058DAE8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010728" y="2883133"/>
            <a:ext cx="701327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GB" sz="2400" dirty="0" smtClean="0">
                <a:solidFill>
                  <a:schemeClr val="bg1"/>
                </a:solidFill>
              </a:rPr>
              <a:t>Accurate</a:t>
            </a:r>
            <a:r>
              <a:rPr lang="en-GB" sz="2400" dirty="0">
                <a:solidFill>
                  <a:schemeClr val="bg1"/>
                </a:solidFill>
              </a:rPr>
              <a:t>, instant statistics when there is a </a:t>
            </a:r>
            <a:r>
              <a:rPr lang="en-GB" sz="2400" dirty="0" smtClean="0">
                <a:solidFill>
                  <a:schemeClr val="bg1"/>
                </a:solidFill>
              </a:rPr>
              <a:t>change</a:t>
            </a:r>
          </a:p>
          <a:p>
            <a:pPr marL="285750" indent="-285750">
              <a:buFontTx/>
              <a:buChar char="-"/>
            </a:pPr>
            <a:r>
              <a:rPr lang="en-GB" sz="2400" dirty="0">
                <a:solidFill>
                  <a:schemeClr val="bg1"/>
                </a:solidFill>
              </a:rPr>
              <a:t>Saving human resources</a:t>
            </a:r>
          </a:p>
          <a:p>
            <a:pPr marL="285750" indent="-285750">
              <a:buFontTx/>
              <a:buChar char="-"/>
            </a:pPr>
            <a:r>
              <a:rPr lang="en-GB" sz="2400" dirty="0">
                <a:solidFill>
                  <a:schemeClr val="bg1"/>
                </a:solidFill>
              </a:rPr>
              <a:t>Specific and accurate statistics on the situation of import and export of </a:t>
            </a:r>
            <a:r>
              <a:rPr lang="en-GB" sz="2400" dirty="0" smtClean="0">
                <a:solidFill>
                  <a:schemeClr val="bg1"/>
                </a:solidFill>
              </a:rPr>
              <a:t>fuel </a:t>
            </a:r>
            <a:r>
              <a:rPr lang="en-GB" sz="2400" dirty="0">
                <a:solidFill>
                  <a:schemeClr val="bg1"/>
                </a:solidFill>
              </a:rPr>
              <a:t>inventory to calculate fuel management </a:t>
            </a:r>
            <a:r>
              <a:rPr lang="en-GB" sz="2400" dirty="0" smtClean="0">
                <a:solidFill>
                  <a:schemeClr val="bg1"/>
                </a:solidFill>
              </a:rPr>
              <a:t>plans</a:t>
            </a:r>
          </a:p>
          <a:p>
            <a:pPr marL="285750" indent="-285750">
              <a:buFontTx/>
              <a:buChar char="-"/>
            </a:pPr>
            <a:r>
              <a:rPr lang="en-GB" sz="2400" dirty="0">
                <a:solidFill>
                  <a:schemeClr val="bg1"/>
                </a:solidFill>
              </a:rPr>
              <a:t>Big data storage system</a:t>
            </a:r>
          </a:p>
          <a:p>
            <a:pPr marL="285750" indent="-285750">
              <a:buFontTx/>
              <a:buChar char="-"/>
            </a:pPr>
            <a:endParaRPr lang="en-GB" sz="2400" dirty="0" smtClean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endParaRPr lang="en-GB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9500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010728" y="995549"/>
            <a:ext cx="10515600" cy="1325563"/>
          </a:xfrm>
        </p:spPr>
        <p:txBody>
          <a:bodyPr>
            <a:noAutofit/>
          </a:bodyPr>
          <a:lstStyle/>
          <a:p>
            <a:r>
              <a:rPr lang="en-US" sz="8000" dirty="0" smtClean="0"/>
              <a:t>Disadvantages</a:t>
            </a:r>
            <a:endParaRPr lang="en-US" sz="8000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9697713"/>
              </p:ext>
            </p:extLst>
          </p:nvPr>
        </p:nvGraphicFramePr>
        <p:xfrm>
          <a:off x="7219381" y="667049"/>
          <a:ext cx="5353050" cy="3009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08052-46D4-4451-BCD3-D01F8058DAE8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010728" y="2815108"/>
            <a:ext cx="701327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GB" sz="2400" dirty="0" smtClean="0">
                <a:solidFill>
                  <a:schemeClr val="bg1"/>
                </a:solidFill>
              </a:rPr>
              <a:t>Security</a:t>
            </a:r>
          </a:p>
          <a:p>
            <a:pPr marL="285750" indent="-285750">
              <a:buFontTx/>
              <a:buChar char="-"/>
            </a:pPr>
            <a:r>
              <a:rPr lang="en-GB" sz="2400" dirty="0">
                <a:solidFill>
                  <a:schemeClr val="bg1"/>
                </a:solidFill>
              </a:rPr>
              <a:t>L</a:t>
            </a:r>
            <a:r>
              <a:rPr lang="en-GB" sz="2400" dirty="0" smtClean="0">
                <a:solidFill>
                  <a:schemeClr val="bg1"/>
                </a:solidFill>
              </a:rPr>
              <a:t>egal </a:t>
            </a:r>
            <a:r>
              <a:rPr lang="en-GB" sz="2400" dirty="0">
                <a:solidFill>
                  <a:schemeClr val="bg1"/>
                </a:solidFill>
              </a:rPr>
              <a:t>issues</a:t>
            </a:r>
          </a:p>
          <a:p>
            <a:pPr marL="285750" indent="-285750">
              <a:buFontTx/>
              <a:buChar char="-"/>
            </a:pPr>
            <a:r>
              <a:rPr lang="en-GB" sz="2400" dirty="0">
                <a:solidFill>
                  <a:schemeClr val="bg1"/>
                </a:solidFill>
              </a:rPr>
              <a:t>A</a:t>
            </a:r>
            <a:r>
              <a:rPr lang="en-GB" sz="2400" dirty="0" smtClean="0">
                <a:solidFill>
                  <a:schemeClr val="bg1"/>
                </a:solidFill>
              </a:rPr>
              <a:t>dvertising </a:t>
            </a:r>
            <a:r>
              <a:rPr lang="en-GB" sz="2400" dirty="0">
                <a:solidFill>
                  <a:schemeClr val="bg1"/>
                </a:solidFill>
              </a:rPr>
              <a:t>costs</a:t>
            </a:r>
          </a:p>
          <a:p>
            <a:pPr marL="285750" indent="-285750">
              <a:buFontTx/>
              <a:buChar char="-"/>
            </a:pPr>
            <a:endParaRPr lang="en-GB" sz="2400" dirty="0" smtClean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endParaRPr lang="en-GB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227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010728" y="995549"/>
            <a:ext cx="10515600" cy="1325563"/>
          </a:xfrm>
        </p:spPr>
        <p:txBody>
          <a:bodyPr>
            <a:noAutofit/>
          </a:bodyPr>
          <a:lstStyle/>
          <a:p>
            <a:r>
              <a:rPr lang="en-US" sz="8000" dirty="0"/>
              <a:t>Process</a:t>
            </a: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3157291"/>
              </p:ext>
            </p:extLst>
          </p:nvPr>
        </p:nvGraphicFramePr>
        <p:xfrm>
          <a:off x="7219381" y="667049"/>
          <a:ext cx="5353050" cy="3009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08052-46D4-4451-BCD3-D01F8058DAE8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010728" y="2831150"/>
            <a:ext cx="701327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vi-VN" sz="2400" dirty="0" smtClean="0">
                <a:solidFill>
                  <a:schemeClr val="bg1"/>
                </a:solidFill>
                <a:latin typeface="Arial (Body)"/>
              </a:rPr>
              <a:t>Create Database</a:t>
            </a:r>
          </a:p>
          <a:p>
            <a:pPr marL="285750" indent="-285750">
              <a:buFontTx/>
              <a:buChar char="-"/>
            </a:pPr>
            <a:r>
              <a:rPr lang="vi-VN" sz="2400" dirty="0" smtClean="0">
                <a:solidFill>
                  <a:schemeClr val="bg1"/>
                </a:solidFill>
                <a:latin typeface="Arial (Body)"/>
              </a:rPr>
              <a:t>Using </a:t>
            </a:r>
            <a:r>
              <a:rPr lang="vi-VN" sz="2400" dirty="0" smtClean="0">
                <a:solidFill>
                  <a:schemeClr val="bg1"/>
                </a:solidFill>
                <a:latin typeface="Arial (Body)"/>
              </a:rPr>
              <a:t>Bootstr</a:t>
            </a:r>
            <a:r>
              <a:rPr lang="en-US" sz="2400" dirty="0" smtClean="0">
                <a:solidFill>
                  <a:schemeClr val="bg1"/>
                </a:solidFill>
                <a:latin typeface="Arial (Body)"/>
              </a:rPr>
              <a:t>a</a:t>
            </a:r>
            <a:r>
              <a:rPr lang="vi-VN" sz="2400" dirty="0" smtClean="0">
                <a:solidFill>
                  <a:schemeClr val="bg1"/>
                </a:solidFill>
                <a:latin typeface="Arial (Body)"/>
              </a:rPr>
              <a:t>p </a:t>
            </a:r>
            <a:r>
              <a:rPr lang="vi-VN" sz="2400" dirty="0" smtClean="0">
                <a:solidFill>
                  <a:schemeClr val="bg1"/>
                </a:solidFill>
                <a:latin typeface="Arial (Body)"/>
              </a:rPr>
              <a:t>to build the UI</a:t>
            </a:r>
          </a:p>
          <a:p>
            <a:pPr marL="285750" indent="-285750">
              <a:buFontTx/>
              <a:buChar char="-"/>
            </a:pPr>
            <a:r>
              <a:rPr lang="vi-VN" sz="2400" dirty="0" smtClean="0">
                <a:solidFill>
                  <a:schemeClr val="bg1"/>
                </a:solidFill>
                <a:latin typeface="Arial (Body)"/>
              </a:rPr>
              <a:t>Connect Database and the UI</a:t>
            </a:r>
          </a:p>
          <a:p>
            <a:pPr marL="285750" indent="-285750">
              <a:buFontTx/>
              <a:buChar char="-"/>
            </a:pPr>
            <a:r>
              <a:rPr lang="vi-VN" sz="2400" dirty="0" smtClean="0">
                <a:solidFill>
                  <a:schemeClr val="bg1"/>
                </a:solidFill>
                <a:latin typeface="Arial (Body)"/>
              </a:rPr>
              <a:t>We used: PHP, CSS, JS, </a:t>
            </a:r>
            <a:r>
              <a:rPr lang="vi-VN" sz="2400" dirty="0" smtClean="0">
                <a:solidFill>
                  <a:schemeClr val="bg1"/>
                </a:solidFill>
                <a:latin typeface="Arial (Body)"/>
              </a:rPr>
              <a:t>MySQL</a:t>
            </a:r>
            <a:r>
              <a:rPr lang="en-US" sz="2400" dirty="0" smtClean="0">
                <a:solidFill>
                  <a:schemeClr val="bg1"/>
                </a:solidFill>
                <a:latin typeface="Arial (Body)"/>
              </a:rPr>
              <a:t>, XAMPP, Apache</a:t>
            </a:r>
            <a:endParaRPr lang="en-GB" sz="2400" dirty="0" smtClean="0">
              <a:solidFill>
                <a:schemeClr val="bg1"/>
              </a:solidFill>
              <a:latin typeface="Arial (Body)"/>
            </a:endParaRPr>
          </a:p>
        </p:txBody>
      </p:sp>
    </p:spTree>
    <p:extLst>
      <p:ext uri="{BB962C8B-B14F-4D97-AF65-F5344CB8AC3E}">
        <p14:creationId xmlns:p14="http://schemas.microsoft.com/office/powerpoint/2010/main" val="609246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010728" y="885197"/>
            <a:ext cx="6212305" cy="1814294"/>
          </a:xfrm>
        </p:spPr>
        <p:txBody>
          <a:bodyPr>
            <a:noAutofit/>
          </a:bodyPr>
          <a:lstStyle/>
          <a:p>
            <a:r>
              <a:rPr lang="vi-VN" sz="7200" dirty="0" smtClean="0"/>
              <a:t>WebPage Structures</a:t>
            </a:r>
            <a:endParaRPr lang="en-US" sz="7200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7559675"/>
              </p:ext>
            </p:extLst>
          </p:nvPr>
        </p:nvGraphicFramePr>
        <p:xfrm>
          <a:off x="5804649" y="701555"/>
          <a:ext cx="5353050" cy="3009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08052-46D4-4451-BCD3-D01F8058DAE8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010728" y="2883133"/>
            <a:ext cx="701327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vi-VN" sz="2400" dirty="0" smtClean="0">
                <a:solidFill>
                  <a:schemeClr val="bg1"/>
                </a:solidFill>
              </a:rPr>
              <a:t>Home page</a:t>
            </a:r>
          </a:p>
          <a:p>
            <a:pPr marL="285750" indent="-285750">
              <a:buFontTx/>
              <a:buChar char="-"/>
            </a:pPr>
            <a:r>
              <a:rPr lang="vi-VN" sz="2400" dirty="0" smtClean="0">
                <a:solidFill>
                  <a:schemeClr val="bg1"/>
                </a:solidFill>
              </a:rPr>
              <a:t>4 gasoline pumps with input, table, chart</a:t>
            </a:r>
          </a:p>
          <a:p>
            <a:pPr marL="285750" indent="-285750">
              <a:buFontTx/>
              <a:buChar char="-"/>
            </a:pPr>
            <a:r>
              <a:rPr lang="vi-VN" sz="2400" dirty="0" smtClean="0">
                <a:solidFill>
                  <a:schemeClr val="bg1"/>
                </a:solidFill>
              </a:rPr>
              <a:t>My Account</a:t>
            </a:r>
          </a:p>
          <a:p>
            <a:pPr marL="285750" indent="-285750">
              <a:buFontTx/>
              <a:buChar char="-"/>
            </a:pPr>
            <a:r>
              <a:rPr lang="vi-VN" sz="2400" dirty="0" smtClean="0">
                <a:solidFill>
                  <a:schemeClr val="bg1"/>
                </a:solidFill>
              </a:rPr>
              <a:t>Notifications</a:t>
            </a:r>
          </a:p>
          <a:p>
            <a:pPr marL="285750" indent="-285750">
              <a:buFontTx/>
              <a:buChar char="-"/>
            </a:pPr>
            <a:r>
              <a:rPr lang="vi-VN" sz="2400" dirty="0" smtClean="0">
                <a:solidFill>
                  <a:schemeClr val="bg1"/>
                </a:solidFill>
              </a:rPr>
              <a:t>Login, Register</a:t>
            </a:r>
          </a:p>
          <a:p>
            <a:pPr marL="285750" indent="-285750">
              <a:buFontTx/>
              <a:buChar char="-"/>
            </a:pPr>
            <a:r>
              <a:rPr lang="vi-VN" sz="2400" dirty="0" smtClean="0">
                <a:solidFill>
                  <a:schemeClr val="bg1"/>
                </a:solidFill>
              </a:rPr>
              <a:t>Privacy policy, Term and Conditions</a:t>
            </a:r>
            <a:endParaRPr lang="en-GB" sz="2400" dirty="0" smtClean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endParaRPr lang="en-GB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4334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77778" y="305504"/>
            <a:ext cx="10515600" cy="1325563"/>
          </a:xfrm>
        </p:spPr>
        <p:txBody>
          <a:bodyPr>
            <a:noAutofit/>
          </a:bodyPr>
          <a:lstStyle/>
          <a:p>
            <a:r>
              <a:rPr lang="vi-VN" sz="7200" dirty="0" smtClean="0"/>
              <a:t>Home Page</a:t>
            </a:r>
            <a:endParaRPr lang="en-US" sz="7200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1952058"/>
              </p:ext>
            </p:extLst>
          </p:nvPr>
        </p:nvGraphicFramePr>
        <p:xfrm>
          <a:off x="5804649" y="701555"/>
          <a:ext cx="5353050" cy="3009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08052-46D4-4451-BCD3-D01F8058DAE8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7778" y="1631067"/>
            <a:ext cx="7864642" cy="4635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385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79295" y="343422"/>
            <a:ext cx="10515600" cy="1325563"/>
          </a:xfrm>
        </p:spPr>
        <p:txBody>
          <a:bodyPr>
            <a:noAutofit/>
          </a:bodyPr>
          <a:lstStyle/>
          <a:p>
            <a:r>
              <a:rPr lang="vi-VN" sz="7200" dirty="0" smtClean="0"/>
              <a:t>Gasoline Pump</a:t>
            </a:r>
            <a:endParaRPr lang="en-US" sz="7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08052-46D4-4451-BCD3-D01F8058DAE8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295" y="1668985"/>
            <a:ext cx="7924932" cy="4656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504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Sho-Custom1">
      <a:dk1>
        <a:srgbClr val="231F20"/>
      </a:dk1>
      <a:lt1>
        <a:sysClr val="window" lastClr="FFFFFF"/>
      </a:lt1>
      <a:dk2>
        <a:srgbClr val="1E2631"/>
      </a:dk2>
      <a:lt2>
        <a:srgbClr val="E9DEDB"/>
      </a:lt2>
      <a:accent1>
        <a:srgbClr val="CD5727"/>
      </a:accent1>
      <a:accent2>
        <a:srgbClr val="B54923"/>
      </a:accent2>
      <a:accent3>
        <a:srgbClr val="933416"/>
      </a:accent3>
      <a:accent4>
        <a:srgbClr val="231F20"/>
      </a:accent4>
      <a:accent5>
        <a:srgbClr val="E9DEDB"/>
      </a:accent5>
      <a:accent6>
        <a:srgbClr val="1E2631"/>
      </a:accent6>
      <a:hlink>
        <a:srgbClr val="7F7F7F"/>
      </a:hlink>
      <a:folHlink>
        <a:srgbClr val="7F7F7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Blank">
  <a:themeElements>
    <a:clrScheme name="Sho-RETRO">
      <a:dk1>
        <a:srgbClr val="231F20"/>
      </a:dk1>
      <a:lt1>
        <a:sysClr val="window" lastClr="FFFFFF"/>
      </a:lt1>
      <a:dk2>
        <a:srgbClr val="1E2631"/>
      </a:dk2>
      <a:lt2>
        <a:srgbClr val="E9DEDB"/>
      </a:lt2>
      <a:accent1>
        <a:srgbClr val="CD5727"/>
      </a:accent1>
      <a:accent2>
        <a:srgbClr val="B54923"/>
      </a:accent2>
      <a:accent3>
        <a:srgbClr val="933416"/>
      </a:accent3>
      <a:accent4>
        <a:srgbClr val="231F20"/>
      </a:accent4>
      <a:accent5>
        <a:srgbClr val="E9DEDB"/>
      </a:accent5>
      <a:accent6>
        <a:srgbClr val="1E2631"/>
      </a:accent6>
      <a:hlink>
        <a:srgbClr val="7F7F7F"/>
      </a:hlink>
      <a:folHlink>
        <a:srgbClr val="7F7F7F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3048</TotalTime>
  <Words>273</Words>
  <Application>Microsoft Office PowerPoint</Application>
  <PresentationFormat>Widescreen</PresentationFormat>
  <Paragraphs>88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Arial (Body)</vt:lpstr>
      <vt:lpstr>Calibri</vt:lpstr>
      <vt:lpstr>Calibri Light</vt:lpstr>
      <vt:lpstr>Office Theme</vt:lpstr>
      <vt:lpstr>1_Blank</vt:lpstr>
      <vt:lpstr>Manage Retail Transaction</vt:lpstr>
      <vt:lpstr>Table of contents</vt:lpstr>
      <vt:lpstr> Idea</vt:lpstr>
      <vt:lpstr>Advantages</vt:lpstr>
      <vt:lpstr>Disadvantages</vt:lpstr>
      <vt:lpstr>Process</vt:lpstr>
      <vt:lpstr>WebPage Structures</vt:lpstr>
      <vt:lpstr>Home Page</vt:lpstr>
      <vt:lpstr>Gasoline Pump</vt:lpstr>
      <vt:lpstr>Gasoline Pump</vt:lpstr>
      <vt:lpstr>Gasoline Pump</vt:lpstr>
      <vt:lpstr>Login</vt:lpstr>
      <vt:lpstr>Database</vt:lpstr>
      <vt:lpstr>Demo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RETRO - PowerPoint Template</dc:title>
  <dc:creator>Showeet.com</dc:creator>
  <dc:description>© Copyright Showeet.com</dc:description>
  <cp:lastModifiedBy>PC</cp:lastModifiedBy>
  <cp:revision>21</cp:revision>
  <dcterms:created xsi:type="dcterms:W3CDTF">2016-12-16T23:28:33Z</dcterms:created>
  <dcterms:modified xsi:type="dcterms:W3CDTF">2021-10-28T16:02:08Z</dcterms:modified>
  <cp:category>Templates</cp:category>
</cp:coreProperties>
</file>