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9" r:id="rId3"/>
    <p:sldId id="258" r:id="rId4"/>
    <p:sldId id="263" r:id="rId5"/>
    <p:sldId id="260" r:id="rId6"/>
    <p:sldId id="274" r:id="rId7"/>
    <p:sldId id="261" r:id="rId8"/>
    <p:sldId id="266" r:id="rId9"/>
    <p:sldId id="298" r:id="rId10"/>
    <p:sldId id="269" r:id="rId11"/>
    <p:sldId id="300" r:id="rId12"/>
    <p:sldId id="301" r:id="rId13"/>
    <p:sldId id="302" r:id="rId14"/>
    <p:sldId id="304" r:id="rId15"/>
    <p:sldId id="277" r:id="rId16"/>
    <p:sldId id="305" r:id="rId17"/>
    <p:sldId id="299" r:id="rId18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0"/>
      <p:bold r:id="rId21"/>
      <p:italic r:id="rId22"/>
      <p:boldItalic r:id="rId23"/>
    </p:embeddedFont>
    <p:embeddedFont>
      <p:font typeface="Advent Pro SemiBold" panose="020B0604020202020204" charset="0"/>
      <p:regular r:id="rId24"/>
      <p:bold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9A6BE-6EB9-4395-9E33-E18D23A7E968}">
  <a:tblStyle styleId="{B019A6BE-6EB9-4395-9E33-E18D23A7E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5777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94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4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4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4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53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063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7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01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98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20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74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08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53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77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6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1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3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31021" y="2655705"/>
            <a:ext cx="3681959" cy="41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Advanced Programming with </a:t>
            </a:r>
            <a:r>
              <a:rPr lang="en" sz="16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Python</a:t>
            </a:r>
            <a:endParaRPr sz="1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38634" y="751888"/>
            <a:ext cx="686673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INTERNET SERVICE </a:t>
            </a:r>
            <a:r>
              <a:rPr lang="en" sz="4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INFORMATION MANAGEMENT</a:t>
            </a:r>
            <a:r>
              <a:rPr lang="en" sz="4000" dirty="0" smtClean="0"/>
              <a:t> SYSTEM</a:t>
            </a:r>
            <a:endParaRPr sz="4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2018850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RAW CODE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569288" y="1489956"/>
            <a:ext cx="203676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Create basic </a:t>
            </a:r>
            <a:r>
              <a:rPr lang="en-US" sz="1400" dirty="0" err="1" smtClean="0"/>
              <a:t>entitys,attributes</a:t>
            </a:r>
            <a:r>
              <a:rPr lang="en-US" sz="1400" dirty="0" smtClean="0"/>
              <a:t>, define functions</a:t>
            </a:r>
            <a:r>
              <a:rPr lang="en-US" sz="1400" dirty="0" smtClean="0"/>
              <a:t>,…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641379" y="3446686"/>
            <a:ext cx="2039297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SOFTWARE “MAKE-UP”</a:t>
            </a:r>
            <a:endParaRPr sz="16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75837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GUI designing for the software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590068" y="3438422"/>
            <a:ext cx="1995564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DATABASE CREATING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710274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Create &amp; link Database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OOP - UPDATE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436571" y="1695091"/>
            <a:ext cx="2359249" cy="361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Make OOP </a:t>
            </a:r>
            <a:r>
              <a:rPr lang="en-US" sz="1400" dirty="0" smtClean="0"/>
              <a:t>for </a:t>
            </a:r>
            <a:r>
              <a:rPr lang="en-US" sz="1400" dirty="0" err="1" smtClean="0"/>
              <a:t>entitys</a:t>
            </a:r>
            <a:r>
              <a:rPr lang="en-US" sz="1400" dirty="0" smtClean="0"/>
              <a:t>, </a:t>
            </a:r>
            <a:r>
              <a:rPr lang="en-US" sz="1400" dirty="0" smtClean="0"/>
              <a:t>…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STEP 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STEP 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STEP 3 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STEP 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680911" y="838813"/>
            <a:ext cx="5315698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/>
              <a:t>Function Ideas 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List &amp; Define objects and required attributes.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Create &amp; Connect Python with MySQL Database.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Fundamental </a:t>
            </a:r>
            <a:r>
              <a:rPr lang="en-US" sz="1800" dirty="0" smtClean="0"/>
              <a:t>manipulation </a:t>
            </a:r>
            <a:r>
              <a:rPr lang="en-US" sz="1800" dirty="0" smtClean="0"/>
              <a:t>with MySQL : Create, Read, Update and Delete (CRUD).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Create function to calculate the total amount for Customers.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Create function to issue bills for Customers.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Create </a:t>
            </a:r>
            <a:r>
              <a:rPr lang="en-US" sz="1800" dirty="0" smtClean="0"/>
              <a:t>functions </a:t>
            </a:r>
            <a:r>
              <a:rPr lang="en-US" sz="1800" dirty="0" smtClean="0"/>
              <a:t>to show information.</a:t>
            </a:r>
          </a:p>
          <a:p>
            <a:pPr marL="685800" lvl="1" indent="-228600">
              <a:lnSpc>
                <a:spcPct val="100000"/>
              </a:lnSpc>
              <a:buFont typeface="+mj-lt"/>
              <a:buAutoNum type="arabicPeriod"/>
            </a:pPr>
            <a:endParaRPr lang="en-US" sz="11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501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680911" y="838813"/>
            <a:ext cx="5315698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err="1" smtClean="0">
                <a:latin typeface="Maven Pro" panose="020B0604020202020204" charset="0"/>
              </a:rPr>
              <a:t>Py</a:t>
            </a:r>
            <a:r>
              <a:rPr lang="en-US" sz="2000" i="1" dirty="0" smtClean="0">
                <a:latin typeface="Maven Pro" panose="020B0604020202020204" charset="0"/>
              </a:rPr>
              <a:t> Class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Input/Output, Main, GUI (“Main.py”)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Class “Customer” (“Customer.py”)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Class “</a:t>
            </a:r>
            <a:r>
              <a:rPr lang="en-US" sz="1800" dirty="0" err="1" smtClean="0"/>
              <a:t>Dataplan</a:t>
            </a:r>
            <a:r>
              <a:rPr lang="en-US" sz="1800" dirty="0" smtClean="0"/>
              <a:t>” (“Dataplan.py”)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Class “Bill” (“Bill.py”)</a:t>
            </a:r>
          </a:p>
          <a:p>
            <a:pPr marL="685800" lvl="1" indent="-228600">
              <a:lnSpc>
                <a:spcPct val="100000"/>
              </a:lnSpc>
              <a:buFont typeface="+mj-lt"/>
              <a:buAutoNum type="arabicPeriod"/>
            </a:pPr>
            <a:endParaRPr lang="en-US" sz="16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3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680911" y="838813"/>
            <a:ext cx="5315698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Font typeface="+mj-lt"/>
              <a:buAutoNum type="romanUcPeriod"/>
            </a:pPr>
            <a:endParaRPr lang="en-US" sz="1100" dirty="0" smtClean="0"/>
          </a:p>
          <a:p>
            <a:pPr marL="742950" lvl="1" indent="-285750">
              <a:lnSpc>
                <a:spcPct val="100000"/>
              </a:lnSpc>
              <a:buFont typeface="+mj-lt"/>
              <a:buAutoNum type="romanUcPeriod"/>
            </a:pPr>
            <a:endParaRPr lang="en-US" sz="1100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sz="18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sz="1800" dirty="0"/>
          </a:p>
        </p:txBody>
      </p:sp>
      <p:sp>
        <p:nvSpPr>
          <p:cNvPr id="2" name="Rectangle 1"/>
          <p:cNvSpPr/>
          <p:nvPr/>
        </p:nvSpPr>
        <p:spPr>
          <a:xfrm>
            <a:off x="133597" y="891440"/>
            <a:ext cx="64103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en-US" sz="2000" i="1" dirty="0">
                <a:solidFill>
                  <a:schemeClr val="bg1"/>
                </a:solidFill>
                <a:latin typeface="Maven Pro" panose="020B0604020202020204" charset="0"/>
              </a:rPr>
              <a:t>Module :</a:t>
            </a:r>
          </a:p>
          <a:p>
            <a:pPr marL="1257300" lvl="2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Maven Pro" panose="020B0604020202020204" charset="0"/>
              </a:rPr>
              <a:t>Tkinter.messagebox</a:t>
            </a: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 : Access to standard </a:t>
            </a:r>
            <a:r>
              <a:rPr lang="en-US" sz="1800" dirty="0" err="1">
                <a:solidFill>
                  <a:schemeClr val="bg1"/>
                </a:solidFill>
                <a:latin typeface="Maven Pro" panose="020B0604020202020204" charset="0"/>
              </a:rPr>
              <a:t>Tk</a:t>
            </a: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 Dialog Boxes.</a:t>
            </a:r>
          </a:p>
          <a:p>
            <a:pPr marL="1257300" lvl="2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Maven Pro" panose="020B0604020202020204" charset="0"/>
              </a:rPr>
              <a:t>Tkinter.ttk</a:t>
            </a: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 : Provide access to the </a:t>
            </a:r>
            <a:r>
              <a:rPr lang="en-US" sz="1800" dirty="0" err="1" smtClean="0">
                <a:solidFill>
                  <a:schemeClr val="bg1"/>
                </a:solidFill>
                <a:latin typeface="Maven Pro" panose="020B0604020202020204" charset="0"/>
              </a:rPr>
              <a:t>Tk</a:t>
            </a:r>
            <a:r>
              <a:rPr lang="en-US" sz="1800" dirty="0" smtClean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themed widget set.</a:t>
            </a:r>
          </a:p>
          <a:p>
            <a:pPr marL="1257300" lvl="2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MySQL Connector : Database driver to process data in MySQL from Python </a:t>
            </a:r>
          </a:p>
        </p:txBody>
      </p:sp>
    </p:spTree>
    <p:extLst>
      <p:ext uri="{BB962C8B-B14F-4D97-AF65-F5344CB8AC3E}">
        <p14:creationId xmlns:p14="http://schemas.microsoft.com/office/powerpoint/2010/main" val="42657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680911" y="838813"/>
            <a:ext cx="5315698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Maven Pro" panose="020B0604020202020204" charset="0"/>
              </a:rPr>
              <a:t>Packages  </a:t>
            </a:r>
            <a:endParaRPr lang="en-US" sz="2000" dirty="0">
              <a:latin typeface="Maven Pro" panose="020B060402020202020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latin typeface="Maven Pro" panose="020B0604020202020204" charset="0"/>
              </a:rPr>
              <a:t>“Domain” : </a:t>
            </a:r>
            <a:r>
              <a:rPr lang="en-US" sz="1600" dirty="0" smtClean="0"/>
              <a:t>Storing 3 classes files (“Customer.py”, “Bill.py”, “Dataplan.py”).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600" dirty="0" smtClean="0"/>
              <a:t>“___init__.py” : </a:t>
            </a:r>
            <a:r>
              <a:rPr lang="en-US" sz="1600" dirty="0"/>
              <a:t>J</a:t>
            </a:r>
            <a:r>
              <a:rPr lang="en-US" sz="1600" dirty="0" smtClean="0"/>
              <a:t>ust a empty </a:t>
            </a:r>
            <a:r>
              <a:rPr lang="en-US" sz="1600" dirty="0" smtClean="0"/>
              <a:t>file, appear when creating </a:t>
            </a:r>
            <a:r>
              <a:rPr lang="en-US" sz="1600" dirty="0" err="1" smtClean="0"/>
              <a:t>pakage</a:t>
            </a:r>
            <a:r>
              <a:rPr lang="en-US" sz="1600" dirty="0" smtClean="0"/>
              <a:t>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en-US" dirty="0" smtClean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DATABASE DIAGRAM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509712" y="3979875"/>
            <a:ext cx="4046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1801442" y="842230"/>
            <a:ext cx="5292786" cy="4158962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7" y="1064240"/>
            <a:ext cx="4739617" cy="2898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2610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GUI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509712" y="3979875"/>
            <a:ext cx="4046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1801442" y="842230"/>
            <a:ext cx="5292786" cy="4158962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68" y="1069115"/>
            <a:ext cx="4812118" cy="27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70987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DEMO &amp; QNA</a:t>
            </a:r>
            <a:endParaRPr sz="36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129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54584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Do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Hieu</a:t>
            </a:r>
            <a:endParaRPr lang="en-US" dirty="0" smtClean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Tran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Hieu</a:t>
            </a:r>
            <a:endParaRPr lang="en-US" dirty="0" smtClean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Phi Nguyen Hai Minh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Nguyen Viet </a:t>
            </a:r>
            <a:r>
              <a:rPr lang="en-US" dirty="0" err="1" smtClean="0"/>
              <a:t>Nhan</a:t>
            </a:r>
            <a:endParaRPr lang="en-US" dirty="0" smtClean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Do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Phuc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MEMBER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1079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&amp; QNA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72903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PROBLEM, SOLUTION &amp; TARGET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70987" y="241112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PROBLEM, SOLUTION &amp; TARGET</a:t>
            </a:r>
            <a:endParaRPr sz="36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738192" y="1196025"/>
            <a:ext cx="19834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Internet Users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738192" y="1684093"/>
            <a:ext cx="2643808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 of Internet users increase over the time and will continue unstopable in the future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1294144" y="2837754"/>
            <a:ext cx="2445927" cy="1842617"/>
            <a:chOff x="4960452" y="2439811"/>
            <a:chExt cx="1284828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2" y="2469658"/>
              <a:ext cx="1284828" cy="885527"/>
              <a:chOff x="4960452" y="2469658"/>
              <a:chExt cx="1284828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2" y="3257061"/>
                <a:ext cx="1284828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24653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118388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111775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1058583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982009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/>
          <p:nvPr/>
        </p:nvCxnSpPr>
        <p:spPr>
          <a:xfrm rot="5400000">
            <a:off x="3885771" y="2156365"/>
            <a:ext cx="2306738" cy="13981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4438627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669;p53"/>
          <p:cNvGrpSpPr/>
          <p:nvPr/>
        </p:nvGrpSpPr>
        <p:grpSpPr>
          <a:xfrm>
            <a:off x="1061220" y="1155585"/>
            <a:ext cx="2665073" cy="1317140"/>
            <a:chOff x="793334" y="1192826"/>
            <a:chExt cx="2665073" cy="1317140"/>
          </a:xfrm>
        </p:grpSpPr>
        <p:sp>
          <p:nvSpPr>
            <p:cNvPr id="32" name="Google Shape;3670;p53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71;p53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72;p53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73;p53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74;p53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75;p53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76;p53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7;p53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8;p53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9;p53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80;p53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81;p53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82;p53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83;p53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84;p53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85;p53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86;p53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87;p53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88;p53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9;p53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90;p53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91;p53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92;p53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3;p53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94;p53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95;p53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96;p53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97;p53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98;p53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9;p53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00;p53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01;p53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02;p53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03;p53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04;p53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05;p53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06;p53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07;p53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08;p53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09;p53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10;p53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11;p53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12;p53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13;p53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14;p53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15;p53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16;p53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17;p53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18;p53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19;p53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20;p53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21;p53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22;p53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23;p53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24;p53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25;p53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26;p53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27;p53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28;p53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29;p53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30;p53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31;p53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32;p53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33;p53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34;p53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35;p53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36;p53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37;p53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38;p53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39;p53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40;p53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41;p53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42;p53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43;p53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44;p53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45;p53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46;p53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47;p53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48;p53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49;p53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50;p53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51;p53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52;p53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53;p53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54;p53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55;p53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56;p53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57;p53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58;p53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59;p53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60;p53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61;p53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62;p53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63;p53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64;p53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65;p53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66;p53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67;p53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68;p53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69;p53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70;p53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71;p53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72;p53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73;p53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74;p53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75;p53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76;p53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77;p53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78;p53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79;p53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80;p53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81;p53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82;p53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83;p53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84;p53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85;p53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86;p53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87;p53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88;p53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89;p53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90;p53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91;p53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92;p53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93;p53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94;p53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95;p53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96;p53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97;p53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98;p53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99;p53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00;p53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01;p53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02;p53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03;p53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04;p53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05;p53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06;p53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07;p53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08;p53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09;p53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10;p53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11;p53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12;p53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13;p53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14;p53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15;p53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16;p53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17;p53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8;p53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19;p53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20;p53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21;p53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22;p53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23;p53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24;p53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25;p53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26;p53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27;p53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28;p53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29;p53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30;p53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31;p53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32;p53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33;p53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34;p53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35;p53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36;p53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37;p53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38;p53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39;p53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40;p53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41;p53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42;p53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43;p53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44;p53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45;p53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46;p53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47;p53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48;p53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49;p53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50;p53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51;p53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52;p53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53;p53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54;p53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55;p53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56;p53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57;p53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58;p53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59;p53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60;p53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61;p53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62;p53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63;p53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64;p53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65;p53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66;p53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67;p53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68;p53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69;p53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870;p53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871;p53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872;p53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873;p53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874;p53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875;p53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876;p53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877;p53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878;p53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879;p53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880;p53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881;p53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882;p53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883;p53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884;p53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885;p53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886;p53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887;p53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888;p53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889;p53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890;p53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891;p53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892;p53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893;p53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894;p53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895;p53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896;p53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897;p53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898;p53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899;p53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900;p53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901;p53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902;p53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903;p53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904;p53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905;p53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906;p53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907;p53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908;p53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909;p53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910;p53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911;p53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912;p53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913;p53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914;p53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915;p53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916;p53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917;p53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918;p53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919;p53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920;p53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921;p53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922;p53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923;p53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924;p53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925;p53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926;p53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927;p53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928;p53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929;p53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930;p53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931;p53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932;p53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933;p53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934;p53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935;p53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936;p53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37;p53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38;p53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39;p53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40;p53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1;p53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2;p53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3;p53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44;p53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45;p53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946;p53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947;p53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948;p53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949;p53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950;p53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951;p53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952;p53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953;p53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954;p53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955;p53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956;p53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957;p53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958;p53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959;p53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960;p53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961;p53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962;p53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963;p53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964;p53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965;p53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966;p53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967;p53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968;p53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969;p53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970;p53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971;p53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972;p53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973;p53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974;p53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975;p53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976;p53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977;p53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978;p53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979;p53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980;p53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981;p53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982;p53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983;p53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984;p53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985;p53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986;p53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987;p53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988;p53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989;p53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990;p53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991;p53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992;p53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993;p53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994;p53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995;p53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996;p53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997;p53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998;p53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999;p53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000;p53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001;p53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002;p53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003;p53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004;p53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005;p53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006;p53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007;p53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008;p53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009;p53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010;p53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011;p53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012;p53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013;p53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014;p53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015;p53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016;p53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017;p53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018;p53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019;p53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020;p53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021;p53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022;p53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023;p53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024;p53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025;p53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026;p53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027;p53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028;p53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029;p53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030;p53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031;p53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032;p53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033;p53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034;p53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035;p53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036;p53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037;p53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38;p53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39;p53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40;p53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41;p53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2;p53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43;p53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44;p53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45;p53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46;p53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47;p53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048;p53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049;p53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050;p53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051;p53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052;p53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053;p53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054;p53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055;p53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056;p53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057;p53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058;p53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059;p53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060;p53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061;p53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062;p53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063;p53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064;p53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065;p53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066;p53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067;p53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068;p53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069;p53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070;p53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071;p53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072;p53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073;p53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074;p53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075;p53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076;p53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077;p53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078;p53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079;p53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080;p53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081;p53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082;p53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083;p53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084;p53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085;p53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086;p53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087;p53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088;p53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089;p53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090;p53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091;p53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092;p53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093;p53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094;p53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095;p53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096;p53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097;p53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098;p53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099;p53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100;p53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101;p53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102;p53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103;p53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104;p53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105;p53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106;p53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107;p53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108;p53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109;p53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110;p53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111;p53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112;p53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113;p53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114;p53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115;p53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116;p53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117;p53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118;p53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119;p53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120;p53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121;p53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122;p53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123;p53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124;p53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125;p53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126;p53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127;p53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128;p53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129;p53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130;p53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131;p53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132;p53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133;p53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134;p53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135;p53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136;p53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137;p53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138;p53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139;p53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140;p53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141;p53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142;p53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143;p53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144;p53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145;p53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146;p53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147;p53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148;p53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149;p53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150;p53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151;p53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152;p53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153;p53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154;p53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155;p53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156;p53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157;p53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158;p53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159;p53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160;p53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161;p53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162;p53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163;p53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164;p53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165;p53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166;p53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167;p53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168;p53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169;p53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170;p53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171;p53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172;p53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173;p53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174;p53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175;p53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176;p53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177;p53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178;p53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79;p53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80;p53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81;p53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82;p53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83;p53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84;p53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85;p53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86;p53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87;p53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88;p53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89;p53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90;p53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91;p53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92;p53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93;p53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94;p53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95;p53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96;p53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97;p53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98;p53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99;p53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200;p53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201;p53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202;p53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203;p53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204;p53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205;p53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206;p53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207;p53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208;p53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209;p53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210;p53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211;p53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212;p53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213;p53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214;p53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215;p53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216;p53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217;p53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218;p53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219;p53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220;p53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221;p53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222;p53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223;p53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224;p53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225;p53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226;p53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227;p53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228;p53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229;p53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230;p53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231;p53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232;p53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233;p53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234;p53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235;p53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236;p53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237;p53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238;p53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239;p53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240;p53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241;p53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242;p53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243;p53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244;p53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245;p53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246;p53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247;p53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248;p53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249;p53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250;p53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251;p53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252;p53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253;p53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54;p53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55;p53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56;p53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57;p53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58;p53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59;p53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60;p53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61;p53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62;p53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63;p53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64;p53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65;p53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66;p53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67;p53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68;p53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69;p53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70;p53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71;p53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72;p53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73;p53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74;p53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75;p53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76;p53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77;p53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78;p53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79;p53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80;p53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81;p53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82;p53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83;p53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84;p53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85;p53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86;p53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87;p53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88;p53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89;p53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90;p53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91;p53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92;p53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93;p53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94;p53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295;p53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296;p53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297;p53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298;p53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299;p53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300;p53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301;p53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302;p53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303;p53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304;p53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305;p53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306;p53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307;p53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308;p53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309;p53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310;p53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311;p53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312;p53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313;p53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314;p53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315;p53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316;p53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317;p53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318;p53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319;p53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320;p53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321;p53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322;p53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323;p53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324;p53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325;p53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326;p53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327;p53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328;p53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329;p53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330;p53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331;p53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332;p53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333;p53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334;p53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335;p53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336;p53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337;p53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338;p53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339;p53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340;p53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341;p53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342;p53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343;p53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344;p53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345;p53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346;p53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347;p53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348;p53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349;p53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350;p53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351;p53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352;p53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353;p53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354;p53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355;p53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356;p53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357;p53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358;p53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359;p53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360;p53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361;p53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362;p53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363;p53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364;p53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365;p53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366;p53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367;p53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368;p53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369;p53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370;p53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371;p53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372;p53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373;p53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374;p53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375;p53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376;p53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377;p53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378;p53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379;p53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380;p53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381;p53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382;p53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383;p53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384;p53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385;p53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386;p53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387;p53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388;p53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389;p53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390;p53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391;p53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392;p53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393;p53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394;p53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395;p53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396;p53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397;p53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398;p53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399;p53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400;p53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401;p53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402;p53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403;p53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404;p53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405;p53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406;p53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407;p53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408;p53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409;p53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410;p53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411;p53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412;p53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413;p53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414;p53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415;p53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416;p53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417;p53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418;p53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419;p53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420;p53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421;p53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422;p53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423;p53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424;p53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425;p53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426;p53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427;p53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428;p53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429;p53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430;p53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431;p53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432;p53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433;p53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434;p53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435;p53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436;p53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437;p53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438;p53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439;p53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440;p53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441;p53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442;p53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443;p53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444;p53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445;p53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446;p53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447;p53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448;p53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449;p53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450;p53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451;p53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452;p53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453;p53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454;p53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455;p53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456;p53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457;p53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458;p53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459;p53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460;p53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461;p53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462;p53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463;p53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464;p53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465;p53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466;p53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467;p53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468;p53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469;p53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470;p53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471;p53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472;p53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473;p53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474;p53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475;p53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476;p53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477;p53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478;p53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479;p53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480;p53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481;p53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482;p53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483;p53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484;p53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485;p53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486;p53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487;p53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488;p53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489;p53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4490;p53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4491;p53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4492;p53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4493;p53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4494;p53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4495;p53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4496;p53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4497;p53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4498;p53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4499;p53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4500;p53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4501;p53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4502;p53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4503;p53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4504;p53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4505;p53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4506;p53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4507;p53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4508;p53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4509;p53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4510;p53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4511;p53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4512;p53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4513;p53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4514;p53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4515;p53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4516;p53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4517;p53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4518;p53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4519;p53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4520;p53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4521;p53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522;p53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523;p53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524;p53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525;p53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526;p53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527;p53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528;p53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529;p53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530;p53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531;p53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532;p53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533;p53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534;p53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535;p53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536;p53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537;p53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538;p53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539;p53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540;p53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541;p53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542;p53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543;p53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4544;p53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4545;p53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546;p53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547;p53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548;p53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549;p53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550;p53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551;p53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552;p53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553;p53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554;p53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555;p53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556;p53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557;p53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558;p53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559;p53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560;p53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561;p53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562;p53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563;p53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564;p53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565;p53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566;p53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567;p53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568;p53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569;p53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570;p53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571;p53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572;p53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573;p53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574;p53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575;p53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76;p53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77;p53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78;p53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79;p53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80;p53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81;p53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582;p53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583;p53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584;p53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585;p53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586;p53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587;p53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588;p53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589;p53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590;p53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591;p53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592;p53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593;p53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594;p53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595;p53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596;p53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597;p53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598;p53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599;p53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600;p53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601;p53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602;p53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603;p53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604;p53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605;p53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606;p53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607;p53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608;p53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609;p53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610;p53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611;p53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612;p53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613;p53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614;p53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615;p53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616;p53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617;p53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618;p53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619;p53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620;p53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621;p53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4622;p53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4623;p53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4624;p53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4625;p53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4626;p53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4627;p53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4628;p53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4629;p53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4630;p53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4631;p53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4632;p53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4633;p53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4634;p53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4635;p53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4636;p53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4637;p53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4638;p53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4639;p53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4640;p53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4641;p53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4642;p53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4643;p53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4644;p53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4645;p53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4646;p53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4647;p53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4648;p53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4649;p53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4650;p53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4651;p53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4652;p53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4653;p53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4654;p53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4655;p53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4656;p53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4657;p53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4658;p53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4659;p53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4660;p53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4661;p53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4662;p53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4663;p53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4664;p53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4665;p53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4666;p53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4667;p53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4668;p53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4669;p53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4670;p53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4671;p53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4672;p53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4673;p53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4674;p53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4675;p53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4676;p53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4677;p53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4678;p53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679;p53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680;p53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681;p53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682;p53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683;p53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684;p53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85;p53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686;p53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687;p53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688;p53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4689;p53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4690;p53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4691;p53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4692;p53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4693;p53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4694;p53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4695;p53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4696;p53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4697;p53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4698;p53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4699;p53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4700;p53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4701;p53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4702;p53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4703;p53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4704;p53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4705;p53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4706;p53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4707;p53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4708;p53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4709;p53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4710;p53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4711;p53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4712;p53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4713;p53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4714;p53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4715;p53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4716;p53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4717;p53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4718;p53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4719;p53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4720;p53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4721;p53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4722;p53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4723;p53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4724;p53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4725;p53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4726;p53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4727;p53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4728;p53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4729;p53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4730;p53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4731;p53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4732;p53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4733;p53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4734;p53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4735;p53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4736;p53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4737;p53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4738;p53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4739;p53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4740;p53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4741;p53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4742;p53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4743;p53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4744;p53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4745;p53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4746;p53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4747;p53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4748;p53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4749;p53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4750;p53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4751;p53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4752;p53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4753;p53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4754;p53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4755;p53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4756;p53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4757;p53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4758;p53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4759;p53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4760;p53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4761;p53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4762;p53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4763;p53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4764;p53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4765;p53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4766;p53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4767;p53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4768;p53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4769;p53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4770;p53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4771;p53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4772;p53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4773;p53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4774;p53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4775;p53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4776;p53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4777;p53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4778;p53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4779;p53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4780;p53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4781;p53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4782;p53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4783;p53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4784;p53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4785;p53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4786;p53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4787;p53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4788;p53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4789;p53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4790;p53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4791;p53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4792;p53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4793;p53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4794;p53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4795;p53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4796;p53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4797;p53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4798;p53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4799;p53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4800;p53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4801;p53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4802;p53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4803;p53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4804;p53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4805;p53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4806;p53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4807;p53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4808;p53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4809;p53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4810;p53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4811;p53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4812;p53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4813;p53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4814;p53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4815;p53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4816;p53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4817;p53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4818;p53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4819;p53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4820;p53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4821;p53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4822;p53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4823;p53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4824;p53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4825;p53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4826;p53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4827;p53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4828;p53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4829;p53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4830;p53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4831;p53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4832;p53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4833;p53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4834;p53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4835;p53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4836;p53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4837;p53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4838;p53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4839;p53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4840;p53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4841;p53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4842;p53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4843;p53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4844;p53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4845;p53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4846;p53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4847;p53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4848;p53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4849;p53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4850;p53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4851;p53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4852;p53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4853;p53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4854;p53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4855;p53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4856;p53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4857;p53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4858;p53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4859;p53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4860;p53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4861;p53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4862;p53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4863;p53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4864;p53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4865;p53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4866;p53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4867;p53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4868;p53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4869;p53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4870;p53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4871;p53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4872;p53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4873;p53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4874;p53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4875;p53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4876;p53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4877;p53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4878;p53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4879;p53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4880;p53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4881;p53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4882;p53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4883;p53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4884;p53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4885;p53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4886;p53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4887;p53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4888;p53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4889;p53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4890;p53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4891;p53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4892;p53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4893;p53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4894;p53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4895;p53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4896;p53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4897;p53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4898;p53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4899;p53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4900;p53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4901;p53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4902;p53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4903;p53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4904;p53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4905;p53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4906;p53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4907;p53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4908;p53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4909;p53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4910;p53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4911;p53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4912;p53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4913;p53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4914;p53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4915;p53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4916;p53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4917;p53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4918;p53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4919;p53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4920;p53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4921;p53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4922;p53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4923;p53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4924;p53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4925;p53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4926;p53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4927;p53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4928;p53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4929;p53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4930;p53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4931;p53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4932;p53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4933;p53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4934;p53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4935;p53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4936;p53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4937;p53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4938;p53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4939;p53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4940;p53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4941;p53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4942;p53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4943;p53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4944;p53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4945;p53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4946;p53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4947;p53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4948;p53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4949;p53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4950;p53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4951;p53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4952;p53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4953;p53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4954;p53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4955;p53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4956;p53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4957;p53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4958;p53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4959;p53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4960;p53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4961;p53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4962;p53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4963;p53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4964;p53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4965;p53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4966;p53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4967;p53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4968;p53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4969;p53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970;p53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971;p53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972;p53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973;p53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974;p53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975;p53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976;p53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977;p53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978;p53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979;p53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980;p53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981;p53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982;p53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983;p53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984;p53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985;p53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986;p53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987;p53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988;p53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989;p53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990;p53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991;p53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992;p53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993;p53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994;p53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995;p53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996;p53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997;p53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998;p53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999;p53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000;p53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001;p53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5002;p53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003;p53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004;p53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005;p53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006;p53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007;p53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008;p53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009;p53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010;p53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011;p53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012;p53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013;p53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014;p53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015;p53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016;p53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017;p53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018;p53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019;p53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020;p53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021;p53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022;p53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023;p53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5024;p53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5025;p53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026;p53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027;p53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028;p53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029;p53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030;p53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031;p53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032;p53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033;p53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034;p53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035;p53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036;p53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037;p53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5038;p53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039;p53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040;p53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5041;p53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042;p53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043;p53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5044;p53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045;p53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046;p53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5047;p53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048;p53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049;p53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050;p53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051;p53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5052;p53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053;p53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054;p53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055;p53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5056;p53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057;p53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058;p53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5059;p53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060;p53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061;p53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5062;p53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063;p53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064;p53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5065;p53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066;p53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067;p53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5068;p53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069;p53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5070;p53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071;p53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5072;p53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073;p53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074;p53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5075;p53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076;p53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5077;p53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078;p53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079;p53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080;p53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081;p53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5082;p53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083;p53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5084;p53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085;p53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086;p53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5087;p53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088;p53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5089;p53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090;p53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5091;p53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092;p53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093;p53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5094;p53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095;p53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096;p53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097;p53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098;p53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099;p53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5100;p53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101;p53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5102;p53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103;p53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104;p53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105;p53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106;p53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5107;p53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108;p53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109;p53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5110;p53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111;p53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5112;p53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113;p53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5114;p53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115;p53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116;p53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5117;p53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118;p53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5119;p53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120;p53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121;p53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122;p53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123;p53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5124;p53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125;p53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126;p53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5127;p53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5128;p53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5129;p53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5130;p53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5131;p53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5132;p53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5133;p53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5134;p53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5135;p53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5136;p53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5137;p53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5138;p53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139;p53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140;p53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141;p53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142;p53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143;p53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144;p53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145;p53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146;p53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147;p53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148;p53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49;p53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50;p53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51;p53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52;p53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53;p53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4;p53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55;p53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56;p53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57;p53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58;p53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159;p53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160;p53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161;p53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162;p53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163;p53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164;p53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5165;p53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5166;p53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5167;p53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5168;p53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5169;p53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5170;p53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5171;p53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5172;p53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5173;p53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5174;p53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5175;p53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5176;p53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5177;p53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178;p53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179;p53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180;p53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181;p53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182;p53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5183;p53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5184;p53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5185;p53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5186;p53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5187;p53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5188;p53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5189;p53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5190;p53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5191;p53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5192;p53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5193;p53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5194;p53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5195;p53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196;p53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197;p53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198;p53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199;p53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200;p53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5201;p53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202;p53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203;p53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204;p53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205;p53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206;p53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5207;p53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5208;p53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209;p53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210;p53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211;p53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212;p53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213;p53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214;p53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215;p53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216;p53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217;p53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218;p53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219;p53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220;p53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221;p53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222;p53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223;p53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224;p53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225;p53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226;p53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227;p53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228;p53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229;p53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230;p53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5231;p53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232;p53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5233;p53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234;p53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235;p53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236;p53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237;p53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238;p53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239;p53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5240;p53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241;p53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242;p53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243;p53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244;p53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245;p53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5246;p53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5247;p53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5248;p53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5249;p53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5250;p53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5251;p53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5252;p53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5253;p53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5254;p53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5255;p53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5256;p53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5257;p53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5258;p53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5259;p53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5260;p53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5261;p53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5262;p53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5263;p53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5264;p53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5265;p53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5266;p53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5267;p53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5268;p53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5269;p53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5270;p53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5271;p53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5272;p53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5273;p53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5274;p53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5275;p53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5276;p53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5277;p53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5278;p53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5279;p53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5280;p53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5281;p53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5282;p53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5283;p53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5284;p53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5285;p53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5286;p53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5287;p53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5288;p53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5289;p53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5290;p53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5291;p53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5292;p53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5293;p53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5294;p53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5295;p53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5296;p53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5297;p53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5298;p53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5299;p53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5300;p53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5301;p53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5302;p53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5303;p53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5304;p53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5305;p53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5306;p53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5307;p53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5308;p53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5309;p53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5310;p53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5311;p53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5312;p53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5313;p53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5314;p53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5315;p53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5316;p53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5317;p53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5318;p53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5319;p53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5320;p53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5321;p53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5322;p53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5323;p53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5324;p53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5325;p53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5326;p53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5327;p53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5328;p53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5329;p53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5330;p53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5331;p53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5332;p53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5333;p53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5334;p53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5335;p53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5336;p53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5337;p53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5338;p53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5339;p53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5340;p53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5341;p53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5342;p53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5343;p53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5344;p53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5345;p53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5346;p53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5347;p53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5348;p53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5349;p53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5350;p53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5351;p53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5352;p53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5353;p53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5354;p53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5355;p53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5356;p53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5357;p53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5358;p53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5359;p53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5360;p53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5361;p53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5362;p53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5363;p53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5364;p53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5365;p53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5366;p53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5367;p53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5368;p53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5369;p53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5370;p53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5371;p53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5372;p53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5373;p53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5374;p53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5375;p53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5376;p53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5377;p53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5378;p53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5379;p53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5380;p53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5381;p53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5382;p53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5383;p53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5384;p53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5385;p53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5386;p53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5387;p53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5388;p53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5389;p53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5390;p53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5391;p53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5392;p53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5393;p53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5394;p53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5395;p53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5396;p53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5397;p53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5398;p53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5399;p53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5400;p53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5401;p53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5402;p53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5403;p53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5404;p53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5405;p53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5406;p53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5407;p53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5408;p53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5409;p53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5410;p53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5411;p53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5412;p53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5413;p53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5414;p53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5415;p53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5416;p53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5417;p53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5418;p53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5419;p53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5420;p53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5421;p53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5422;p53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5423;p53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5424;p53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5425;p53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5426;p53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5427;p53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5428;p53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5429;p53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5430;p53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5431;p53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5432;p53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5433;p53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5434;p53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5435;p53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5436;p53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5437;p53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5438;p53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5439;p53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5440;p53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5441;p53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5442;p53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5443;p53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5444;p53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5445;p53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5446;p53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5447;p53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5448;p53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5449;p53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5450;p53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5451;p53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5452;p53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5453;p53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5454;p53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5455;p53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5456;p53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5457;p53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5458;p53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5459;p53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5460;p53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5461;p53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5462;p53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5463;p53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5464;p53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5465;p53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5466;p53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5467;p53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5468;p53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5469;p53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5470;p53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5471;p53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472;p53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473;p53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474;p53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475;p53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476;p53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5477;p53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478;p53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479;p53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480;p53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481;p53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482;p53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483;p53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484;p53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485;p53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486;p53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487;p53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488;p53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489;p53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5490;p53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5491;p53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492;p53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493;p53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494;p53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495;p53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496;p53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497;p53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498;p53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499;p53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500;p53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501;p53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502;p53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5503;p53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5504;p53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5505;p53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5506;p53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5507;p53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5508;p53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5509;p53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5510;p53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5511;p53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5512;p53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5513;p53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5514;p53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5515;p53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5516;p53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5517;p53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5518;p53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5519;p53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5520;p53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5521;p53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5522;p53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5523;p53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5524;p53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5525;p53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5526;p53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5527;p53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5528;p53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5529;p53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5530;p53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5531;p53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5532;p53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5533;p53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5534;p53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5535;p53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5536;p53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5537;p53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5538;p53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5539;p53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5540;p53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5541;p53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5542;p53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5543;p53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5544;p53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5545;p53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5546;p53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5547;p53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5548;p53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5549;p53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5550;p53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5551;p53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5552;p53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5553;p53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5554;p53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5555;p53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5556;p53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5557;p53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5558;p53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5559;p53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5560;p53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5561;p53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5562;p53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5563;p53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5564;p53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5565;p53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5566;p53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5567;p53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5568;p53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5569;p53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5570;p53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5571;p53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5572;p53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5573;p53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5574;p53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5575;p53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5576;p53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5577;p53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5578;p53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5579;p53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5580;p53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5581;p53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5582;p53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5583;p53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5584;p53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5585;p53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5586;p53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5587;p53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5588;p53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5589;p53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5590;p53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5591;p53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5592;p53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5593;p53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5594;p53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5595;p53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5596;p53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5597;p53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5598;p53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5599;p53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5600;p53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5601;p53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5602;p53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5603;p53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5604;p53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5605;p53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5606;p53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5607;p53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5608;p53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5609;p53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5610;p53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5611;p53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5612;p53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5613;p53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614;p53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615;p53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616;p53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617;p53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618;p53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619;p53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20;p53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621;p53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622;p53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623;p53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5624;p53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5625;p53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5626;p53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5627;p53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5628;p53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629;p53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630;p53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631;p53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5632;p53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633;p53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634;p53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635;p53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5636;p53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5637;p53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638;p53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5639;p53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5640;p53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641;p53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5642;p53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5643;p53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5644;p53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645;p53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646;p53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5647;p53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5648;p53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5649;p53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5650;p53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5651;p53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5652;p53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5653;p53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5654;p53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5655;p53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5656;p53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5657;p53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5658;p53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5659;p53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5660;p53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661;p53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5662;p53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663;p53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664;p53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665;p53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5666;p53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667;p53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668;p53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669;p53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5670;p53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671;p53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672;p53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673;p53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5674;p53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675;p53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676;p53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677;p53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5678;p53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679;p53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680;p53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681;p53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5682;p53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683;p53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684;p53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685;p53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5686;p53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687;p53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688;p53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689;p53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5690;p53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691;p53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692;p53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5693;p53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5694;p53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5695;p53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5696;p53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5697;p53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5698;p53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5699;p53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5700;p53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5701;p53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5702;p53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5703;p53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5704;p53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5705;p53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5706;p53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5707;p53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5708;p53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5709;p53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5710;p53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5711;p53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5712;p53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5713;p53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5714;p53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5715;p53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5716;p53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5717;p53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5718;p53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5719;p53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5720;p53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5721;p53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5722;p53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5723;p53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5724;p53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5725;p53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5726;p53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5727;p53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5728;p53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5729;p53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5730;p53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5731;p53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5732;p53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5733;p53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5734;p53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5735;p53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5736;p53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5737;p53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5738;p53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5739;p53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5740;p53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5741;p53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5742;p53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5743;p53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5744;p53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5745;p53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5746;p53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5747;p53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5748;p53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5749;p53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5750;p53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5751;p53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5752;p53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5753;p53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5754;p53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5755;p53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5756;p53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5757;p53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5758;p53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5759;p53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5760;p53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5761;p53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5762;p53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5763;p53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5764;p53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5765;p53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5766;p53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5767;p53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5768;p53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5769;p53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5770;p53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5771;p53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5772;p53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5773;p53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5774;p53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5775;p53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5776;p53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5777;p53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5778;p53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5779;p53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5780;p53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5781;p53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5782;p53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5783;p53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5784;p53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5785;p53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5786;p53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5787;p53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5788;p53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5789;p53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5790;p53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5791;p53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5792;p53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5793;p53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5794;p53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5795;p53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5796;p53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5797;p53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5798;p53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5799;p53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5800;p53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5801;p53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5802;p53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5803;p53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5804;p53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5805;p53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5806;p53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5807;p53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5808;p53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5809;p53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5810;p53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5811;p53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5812;p53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5813;p53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5814;p53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5815;p53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5816;p53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5817;p53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5818;p53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5819;p53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5820;p53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5821;p53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5822;p53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5823;p53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5824;p53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5825;p53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5826;p53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5827;p53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5828;p53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5829;p53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5830;p53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5831;p53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5832;p53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5833;p53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5834;p53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5835;p53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5836;p53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5837;p53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5838;p53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5839;p53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5840;p53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5841;p53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5842;p53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5843;p53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5844;p53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5845;p53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5846;p53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5847;p53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5848;p53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5849;p53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850;p53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851;p53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852;p53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853;p53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854;p53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5855;p53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856;p53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857;p53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858;p53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5859;p53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860;p53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5861;p53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862;p53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863;p53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864;p53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865;p53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866;p53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5867;p53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5868;p53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869;p53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870;p53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871;p53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872;p53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5873;p53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874;p53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875;p53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5876;p53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5877;p53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878;p53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879;p53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880;p53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5881;p53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882;p53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883;p53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884;p53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885;p53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886;p53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887;p53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5888;p53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889;p53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890;p53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891;p53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892;p53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5893;p53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5894;p53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895;p53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896;p53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897;p53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898;p53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899;p53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5900;p53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901;p53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902;p53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903;p53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04;p53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05;p53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5906;p53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907;p53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08;p53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09;p53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10;p53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11;p53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5912;p53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913;p53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14;p53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15;p53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16;p53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17;p53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5918;p53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919;p53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20;p53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21;p53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22;p53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5923;p53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5924;p53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25;p53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26;p53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5927;p53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28;p53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29;p53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5930;p53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931;p53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32;p53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33;p53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34;p53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35;p53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5936;p53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937;p53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38;p53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39;p53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5940;p53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41;p53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5942;p53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5943;p53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44;p53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45;p53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46;p53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5947;p53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48;p53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49;p53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50;p53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5951;p53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52;p53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53;p53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54;p53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5955;p53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56;p53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57;p53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58;p53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5959;p53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60;p53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61;p53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62;p53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5963;p53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5964;p53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5965;p53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5966;p53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5967;p53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5968;p53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5969;p53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5970;p53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5971;p53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5972;p53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5973;p53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5974;p53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5975;p53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976;p53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5977;p53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978;p53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979;p53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980;p53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5981;p53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982;p53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983;p53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984;p53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5985;p53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986;p53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987;p53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988;p53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5989;p53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990;p53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991;p53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992;p53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5993;p53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994;p53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995;p53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996;p53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5997;p53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998;p53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5999;p53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6000;p53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6001;p53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6002;p53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6003;p53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6004;p53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6005;p53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6006;p53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6007;p53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6008;p53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6009;p53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6010;p53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6011;p53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6012;p53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6013;p53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6014;p53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6015;p53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6016;p53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6017;p53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6018;p53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6019;p53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6020;p53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6021;p53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6022;p53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6023;p53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6024;p53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6025;p53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6026;p53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6027;p53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6028;p53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6029;p53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6030;p53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6031;p53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6032;p53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6033;p53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6034;p53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6035;p53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6036;p53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6037;p53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6038;p53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6039;p53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6040;p53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6041;p53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6042;p53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6043;p53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6044;p53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6045;p53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6046;p53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6047;p53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6048;p53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6049;p53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6050;p53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6051;p53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6052;p53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6053;p53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6054;p53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6055;p53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6056;p53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6057;p53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6058;p53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6059;p53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6060;p53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6061;p53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6062;p53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6063;p53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6064;p53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6065;p53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6066;p53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6067;p53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6068;p53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6069;p53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6070;p53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6071;p53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6072;p53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6073;p53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6074;p53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6075;p53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6076;p53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6077;p53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6078;p53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6079;p53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6080;p53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6081;p53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6082;p53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6083;p53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6084;p53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6085;p53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6086;p53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6087;p53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6088;p53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6089;p53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6090;p53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6091;p53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6092;p53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6093;p53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6094;p53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6095;p53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6096;p53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6097;p53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6098;p53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6099;p53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6100;p53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6101;p53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6102;p53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6103;p53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6104;p53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6105;p53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6106;p53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6107;p53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6108;p53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6109;p53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6110;p53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6111;p53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6112;p53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6113;p53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6114;p53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6115;p53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6116;p53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6117;p53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6118;p53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6119;p53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6120;p53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6121;p53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6122;p53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6123;p53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6124;p53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6125;p53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6126;p53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6127;p53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6128;p53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6129;p53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6130;p53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6131;p53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6132;p53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6133;p53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6134;p53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6135;p53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6136;p53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6137;p53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6138;p53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6139;p53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6140;p53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6141;p53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6142;p53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6143;p53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6144;p53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6145;p53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6146;p53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6147;p53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6148;p53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6149;p53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6150;p53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6151;p53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6152;p53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6153;p53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6154;p53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6155;p53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6156;p53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6157;p53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6158;p53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6159;p53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6160;p53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6161;p53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6162;p53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6163;p53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6164;p53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6165;p53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6166;p53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6167;p53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6168;p53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6169;p53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6170;p53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6171;p53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6172;p53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6173;p53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6174;p53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6175;p53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6176;p53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6177;p53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6178;p53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6179;p53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6180;p53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6181;p53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6182;p53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6183;p53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6184;p53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6185;p53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6186;p53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6187;p53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6188;p53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6189;p53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6190;p53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6191;p53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6192;p53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6193;p53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6194;p53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6195;p53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6196;p53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6197;p53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6198;p53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6199;p53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6200;p53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6201;p53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6202;p53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6203;p53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6204;p53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6205;p53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6206;p53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6207;p53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6208;p53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6209;p53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6210;p53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6211;p53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6212;p53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6213;p53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6214;p53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6215;p53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6216;p53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6217;p53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6218;p53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6219;p53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6220;p53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6221;p53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6222;p53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6223;p53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6224;p53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6225;p53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6226;p53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6227;p53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6228;p53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6229;p53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6230;p53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6231;p53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6232;p53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6233;p53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6234;p53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6235;p53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6236;p53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6237;p53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6238;p53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6239;p53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6240;p53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6241;p53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6242;p53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6243;p53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6244;p53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6245;p53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6246;p53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6247;p53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6248;p53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6249;p53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6250;p53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6251;p53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6252;p53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6253;p53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6254;p53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6255;p53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6256;p53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6257;p53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6258;p53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6259;p53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6260;p53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6261;p53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6262;p53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6263;p53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6264;p53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6265;p53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6266;p53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6267;p53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6268;p53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6269;p53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6270;p53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6271;p53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6272;p53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6273;p53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6274;p53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6275;p53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6276;p53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6277;p53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6278;p53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6279;p53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6280;p53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6281;p53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6282;p53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6283;p53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6284;p53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6285;p53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6286;p53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6287;p53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6288;p53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6289;p53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6290;p53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6291;p53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6292;p53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6293;p53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6294;p53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6295;p53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6296;p53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6297;p53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6298;p53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6299;p53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6300;p53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6301;p53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6302;p53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6303;p53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6304;p53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6305;p53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6306;p53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6307;p53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6308;p53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6309;p53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6310;p53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6311;p53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6312;p53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6313;p53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6314;p53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6315;p53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6316;p53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6317;p53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6318;p53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6319;p53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6320;p53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6321;p53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6322;p53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6323;p53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6324;p53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6325;p53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6326;p53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6327;p53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6328;p53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6329;p53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6330;p53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6331;p53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6332;p53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6333;p53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6334;p53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6335;p53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6336;p53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6337;p53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6338;p53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6339;p53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6340;p53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6341;p53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6342;p53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6343;p53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6344;p53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6345;p53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6346;p53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6347;p53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6348;p53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6349;p53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6350;p53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6351;p53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6352;p53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6353;p53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6354;p53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6355;p53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6356;p53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6357;p53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6358;p53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6359;p53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6360;p53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6361;p53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6362;p53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6363;p53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6364;p53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6365;p53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6366;p53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6367;p53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6368;p53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6369;p53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6370;p53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6371;p53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6372;p53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6373;p53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6374;p53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6375;p53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6376;p53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6377;p53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6378;p53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6379;p53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6380;p53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6381;p53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6382;p53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6383;p53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6384;p53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6385;p53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6386;p53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6387;p53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6388;p53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6389;p53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6390;p53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6391;p53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6392;p53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6393;p53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6394;p53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6395;p53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6396;p53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6397;p53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6398;p53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6399;p53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6400;p53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6401;p53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6402;p53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6403;p53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6404;p53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6405;p53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6406;p53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6407;p53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6408;p53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6409;p53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6410;p53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6411;p53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6412;p53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6413;p53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6414;p53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6415;p53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6416;p53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6417;p53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6418;p53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6419;p53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6420;p53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6421;p53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6422;p53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6423;p53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6424;p53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6425;p53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6426;p53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6427;p53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6428;p53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6429;p53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6430;p53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6431;p53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6432;p53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6433;p53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6434;p53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6435;p53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6436;p53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6437;p53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6438;p53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6439;p53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6440;p53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6441;p53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6442;p53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6443;p53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6444;p53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6445;p53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6446;p53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6447;p53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6448;p53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6449;p53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6450;p53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6451;p53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6452;p53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6453;p53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6454;p53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6455;p53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6456;p53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6457;p53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6458;p53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6459;p53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6460;p53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6461;p53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6462;p53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6463;p53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6464;p53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6465;p53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6466;p53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6467;p53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6468;p53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6469;p53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6470;p53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6471;p53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6472;p53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6473;p53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6474;p53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6475;p53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6476;p53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6477;p53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6478;p53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6479;p53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6480;p53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6481;p53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6482;p53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6483;p53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6484;p53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6485;p53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6486;p53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6487;p53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6488;p53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6489;p53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6490;p53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6491;p53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6492;p53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6493;p53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6494;p53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6495;p53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6496;p53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6497;p53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6498;p53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6499;p53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6500;p53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6501;p53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6502;p53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6503;p53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6504;p53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6505;p53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6506;p53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6507;p53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6508;p53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6509;p53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6510;p53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6511;p53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6512;p53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6513;p53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6514;p53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6515;p53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6516;p53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6517;p53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6518;p53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6519;p53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6520;p53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6521;p53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6522;p53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6523;p53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6524;p53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6525;p53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6526;p53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6527;p53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6528;p53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6529;p53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6530;p53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6531;p53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6532;p53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6533;p53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6534;p53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6535;p53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6536;p53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6537;p53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6538;p53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6539;p53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6540;p53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6541;p53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6542;p53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6543;p53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6544;p53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6545;p53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6546;p53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6547;p53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6548;p53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6549;p53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6550;p53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6551;p53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6552;p53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6553;p53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6554;p53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6555;p53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6556;p53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6557;p53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6558;p53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6559;p53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6560;p53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6561;p53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6562;p53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6563;p53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6564;p53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6565;p53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566;p53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567;p53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568;p53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569;p53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570;p53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6571;p53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6572;p53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6573;p53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6574;p53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6575;p53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6576;p53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6577;p53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6578;p53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6579;p53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6580;p53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6581;p53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6582;p53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6583;p53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6584;p53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6585;p53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6586;p53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6587;p53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6588;p53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6589;p53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6590;p53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6591;p53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6592;p53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6593;p53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6594;p53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6595;p53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6596;p53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6597;p53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6598;p53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6599;p53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6600;p53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6601;p53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6602;p53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6603;p53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6604;p53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6605;p53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6606;p53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6607;p53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6608;p53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6609;p53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6610;p53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6611;p53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6612;p53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6613;p53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6614;p53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6615;p53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6616;p53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6617;p53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6618;p53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6619;p53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6620;p53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6621;p53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6622;p53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6623;p53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6624;p53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6625;p53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6626;p53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6627;p53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6628;p53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6629;p53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6630;p53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6631;p53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6632;p53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6633;p53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6634;p53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6635;p53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6636;p53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6637;p53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6638;p53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6639;p53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6640;p53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6641;p53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6642;p53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6643;p53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6644;p53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6645;p53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6646;p53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6647;p53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6648;p53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6649;p53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6650;p53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6651;p53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6652;p53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6653;p53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6654;p53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6655;p53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6656;p53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6657;p53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6658;p53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6659;p53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6660;p53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6661;p53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6662;p53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6663;p53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6664;p53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6665;p53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6666;p53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6667;p53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6668;p53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6669;p53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6670;p53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6671;p53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6672;p53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6673;p53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6674;p53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6675;p53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6676;p53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6677;p53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6678;p53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6679;p53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6680;p53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6681;p53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6682;p53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6683;p53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6684;p53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6685;p53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6686;p53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6687;p53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6688;p53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6689;p53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6690;p53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6691;p53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6692;p53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6693;p53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6694;p53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6695;p53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6696;p53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6697;p53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6698;p53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6699;p53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6700;p53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6701;p53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6702;p53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6703;p53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6704;p53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6705;p53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6706;p53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6707;p53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6708;p53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6709;p53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6710;p53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6711;p53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6712;p53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6713;p53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6714;p53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6715;p53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6716;p53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6717;p53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6718;p53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6719;p53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6720;p53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6721;p53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6722;p53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6723;p53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6724;p53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6725;p53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6726;p53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6727;p53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6728;p53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6729;p53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6730;p53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6731;p53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6732;p53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6733;p53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6734;p53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6735;p53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6736;p53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6737;p53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6738;p53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6739;p53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6740;p53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6741;p53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6742;p53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6743;p53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6744;p53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6745;p53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6746;p53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6747;p53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6748;p53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6749;p53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6750;p53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6751;p53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6752;p53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6753;p53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6754;p53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6755;p53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6756;p53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6757;p53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6758;p53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6759;p53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6760;p53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6761;p53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6762;p53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6763;p53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6764;p53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6765;p53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6766;p53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6767;p53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6768;p53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6769;p53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6770;p53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6771;p53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6772;p53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6773;p53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6774;p53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6775;p53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6776;p53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6777;p53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6778;p53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6779;p53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6780;p53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6781;p53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6782;p53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6783;p53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6784;p53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6785;p53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6786;p53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6787;p53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6788;p53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6789;p53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6790;p53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6791;p53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6792;p53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6793;p53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6794;p53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6795;p53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6796;p53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6797;p53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6798;p53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6799;p53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6800;p53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6801;p53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6802;p53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6803;p53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6804;p53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6805;p53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6806;p53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6807;p53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6808;p53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6809;p53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6810;p53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6811;p53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6812;p53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6813;p53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6814;p53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6815;p53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6816;p53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6817;p53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6818;p53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6819;p53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6820;p53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6821;p53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6822;p53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6823;p53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6824;p53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6825;p53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6826;p53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6827;p53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6828;p53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6829;p53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6830;p53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6831;p53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6832;p53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6833;p53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6834;p53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6835;p53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6836;p53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6837;p53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6838;p53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6839;p53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6840;p53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6841;p53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6842;p53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6843;p53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6844;p53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6845;p53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6846;p53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6847;p53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6848;p53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6849;p53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6850;p53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6851;p53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6852;p53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6853;p53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6854;p53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6855;p53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6856;p53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6857;p53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6858;p53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6859;p53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6860;p53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6861;p53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6862;p53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6863;p53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6864;p53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6865;p53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6866;p53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6867;p53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6868;p53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6869;p53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6870;p53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6871;p53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6872;p53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6873;p53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6874;p53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6875;p53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6876;p53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6877;p53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6878;p53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6879;p53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6880;p53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6881;p53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6882;p53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6883;p53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6884;p53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6885;p53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6886;p53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6887;p53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6888;p53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6889;p53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6890;p53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6891;p53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6892;p53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6893;p53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6894;p53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6895;p53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6896;p53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6897;p53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6898;p53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6899;p53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6900;p53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6901;p53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6902;p53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6903;p53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6904;p53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6905;p53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6906;p53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6907;p53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6908;p53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6909;p53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6910;p53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6911;p53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6912;p53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6913;p53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6914;p53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6915;p53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6916;p53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6917;p53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6918;p53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6919;p53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6920;p53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6921;p53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6922;p53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6923;p53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6924;p53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6925;p53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6926;p53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6927;p53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6928;p53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6929;p53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6930;p53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6931;p53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6932;p53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6933;p53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6934;p53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6935;p53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6936;p53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6937;p53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6938;p53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6939;p53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6940;p53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6941;p53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6942;p53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6943;p53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6944;p53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6945;p53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6946;p53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6947;p53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6948;p53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6949;p53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6950;p53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6951;p53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6952;p53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6953;p53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6954;p53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6955;p53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6956;p53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6957;p53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6958;p53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6959;p53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6960;p53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6961;p53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6962;p53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6963;p53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6964;p53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6965;p53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6966;p53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6967;p53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6968;p53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6969;p53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6970;p53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6971;p53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6972;p53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6973;p53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6974;p53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6975;p53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6976;p53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6977;p53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6978;p53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6979;p53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6980;p53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6981;p53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6982;p53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6983;p53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6984;p53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6985;p53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6986;p53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6987;p53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6988;p53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6989;p53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6990;p53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6991;p53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6992;p53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6993;p53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6994;p53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6995;p53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6996;p53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6997;p53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6998;p53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6999;p53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7000;p53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7001;p53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7002;p53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7003;p53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7004;p53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7005;p53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7006;p53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7007;p53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7008;p53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7009;p53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7010;p53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7011;p53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7012;p53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7013;p53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7014;p53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7015;p53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7016;p53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7017;p53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7018;p53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7019;p53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7020;p53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7021;p53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7022;p53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7023;p53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7024;p53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7025;p53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7026;p53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7027;p53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7028;p53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7029;p53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7030;p53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7031;p53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7032;p53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7033;p53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7034;p53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7035;p53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7036;p53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7037;p53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7038;p53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7039;p53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7040;p53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7041;p53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7042;p53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7043;p53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7044;p53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7045;p53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7046;p53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7047;p53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7048;p53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7049;p53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7050;p53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7051;p53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7052;p53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7053;p53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7054;p53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7055;p53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7056;p53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7057;p53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7058;p53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7059;p53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7060;p53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7061;p53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7062;p53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7063;p53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7064;p53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7065;p53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7066;p53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7067;p53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7068;p53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7069;p53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7070;p53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7071;p53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7072;p53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7073;p53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7074;p53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7075;p53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7076;p53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7077;p53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7078;p53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7079;p53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7080;p53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7081;p53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7082;p53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7083;p53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7084;p53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7085;p53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7086;p53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7087;p53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7088;p53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7089;p53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7090;p53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7091;p53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7092;p53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7093;p53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7094;p53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7095;p53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7096;p53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7097;p53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7098;p53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7099;p53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7100;p53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7101;p53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7102;p53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7103;p53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7104;p53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7105;p53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7106;p53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7107;p53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7108;p53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7109;p53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7110;p53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7111;p53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7112;p53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7113;p53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7114;p53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7115;p53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7116;p53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7117;p53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7118;p53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7119;p53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7120;p53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7121;p53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7122;p53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7123;p53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7124;p53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7125;p53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7126;p53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7127;p53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7128;p53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7129;p53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7130;p53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7131;p53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7132;p53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7133;p53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7134;p53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7135;p53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7136;p53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7137;p53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7138;p53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7139;p53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7140;p53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7141;p53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7142;p53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7143;p53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7144;p53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7145;p53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7146;p53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7147;p53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7148;p53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7149;p53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7150;p53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7151;p53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7152;p53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7153;p53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7154;p53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7155;p53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7156;p53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7157;p53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7158;p53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7159;p53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7160;p53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7161;p53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7162;p53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7163;p53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7164;p53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7165;p53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7166;p53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7167;p53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7168;p53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7169;p53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7170;p53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7171;p53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7172;p53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7173;p53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7174;p53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7175;p53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7176;p53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7177;p53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7178;p53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7179;p53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7180;p53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7181;p53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7182;p53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7183;p53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7184;p53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7185;p53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7186;p53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7187;p53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7188;p53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7189;p53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7190;p53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7191;p53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7192;p53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7193;p53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7194;p53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7195;p53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7196;p53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7197;p53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7198;p53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7199;p53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7200;p53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7201;p53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7202;p53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7203;p53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7204;p53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7205;p53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7206;p53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7207;p53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7208;p53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7209;p53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7210;p53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7211;p53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7212;p53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7213;p53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7214;p53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7215;p53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7216;p53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7217;p53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7218;p53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7219;p53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7220;p53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7221;p53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7222;p53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7223;p53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7224;p53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7225;p53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7226;p53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7227;p53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7228;p53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7229;p53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7230;p53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7231;p53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7232;p53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7233;p53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7234;p53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7235;p53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7236;p53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7237;p53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7238;p53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7239;p53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7240;p53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7241;p53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7242;p53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7243;p53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7244;p53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7245;p53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7246;p53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7247;p53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7248;p53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7249;p53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7250;p53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7251;p53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7252;p53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7253;p53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7254;p53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7255;p53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7256;p53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7257;p53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7258;p53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7259;p53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7260;p53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7261;p53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7262;p53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7263;p53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7264;p53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7265;p53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7266;p53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7267;p53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7268;p53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7269;p53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7270;p53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7271;p53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7272;p53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7273;p53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7274;p53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7275;p53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7276;p53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7277;p53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7278;p53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7279;p53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7280;p53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7281;p53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7282;p53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7283;p53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7284;p53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7285;p53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7286;p53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7287;p53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7288;p53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7289;p53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7290;p53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7291;p53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7292;p53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7293;p53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7294;p53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7295;p53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7296;p53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7297;p53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7298;p53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7299;p53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7300;p53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7301;p53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7302;p53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7303;p53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7304;p53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7305;p53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7306;p53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7307;p53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7308;p53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7309;p53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7310;p53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7311;p53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7312;p53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7313;p53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7314;p53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7315;p53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7316;p53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7317;p53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7318;p53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7319;p53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7320;p53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7321;p53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7322;p53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7323;p53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7324;p53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7325;p53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7326;p53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7327;p53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7328;p53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7329;p53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7330;p53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7331;p53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7332;p53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7333;p53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7334;p53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7335;p53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7336;p53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7337;p53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7338;p53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7339;p53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7340;p53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7341;p53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7342;p53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7343;p53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7344;p53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7345;p53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7346;p53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7347;p53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7348;p53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7349;p53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7350;p53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7351;p53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7352;p53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7353;p53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7354;p53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7355;p53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7356;p53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7357;p53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7358;p53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7359;p53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7360;p53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7361;p53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7362;p53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7363;p53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7364;p53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7365;p53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7366;p53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7367;p53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7368;p53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7369;p53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7370;p53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7371;p53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7372;p53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7373;p53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7374;p53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7375;p53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7376;p53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7377;p53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7378;p53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7379;p53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7380;p53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7381;p53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7382;p53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7383;p53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7384;p53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7385;p53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7386;p53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7387;p53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7388;p53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7389;p53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7390;p53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7391;p53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7392;p53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7393;p53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7394;p53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7395;p53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7396;p53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7397;p53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7398;p53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7399;p53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7400;p53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7401;p53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7402;p53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7403;p53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7404;p53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7405;p53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7406;p53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7407;p53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7408;p53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7409;p53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7410;p53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7411;p53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7412;p53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7413;p53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7414;p53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7415;p53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7416;p53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7417;p53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7418;p53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7419;p53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7420;p53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7421;p53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7422;p53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7423;p53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7424;p53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7425;p53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7426;p53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7427;p53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7428;p53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7429;p53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7430;p53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7431;p53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7432;p53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7433;p53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7434;p53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7435;p53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7436;p53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7437;p53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7438;p53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7439;p53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7440;p53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7441;p53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7442;p53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7443;p53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7444;p53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7445;p53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7446;p53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7447;p53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7448;p53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7449;p53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7450;p53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7451;p53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7452;p53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7453;p53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7454;p53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7455;p53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7456;p53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7457;p53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7458;p53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7459;p53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7460;p53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7461;p53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7462;p53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7463;p53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7464;p53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7465;p53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7466;p53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7467;p53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7468;p53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7469;p53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7470;p53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7471;p53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7472;p53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7473;p53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7474;p53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7475;p53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7476;p53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7477;p53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7478;p53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7479;p53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7480;p53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7481;p53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7482;p53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7483;p53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7484;p53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7485;p53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7486;p53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7487;p53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7488;p53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7489;p53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7490;p53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7491;p53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7492;p53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7493;p53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7494;p53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7495;p53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7496;p53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7497;p53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7498;p53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7499;p53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7500;p53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7501;p53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7502;p53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7503;p53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7504;p53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7505;p53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7506;p53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7507;p53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7508;p53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7509;p53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7510;p53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7511;p53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7512;p53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7513;p53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7514;p53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7515;p53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7516;p53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7517;p53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7518;p53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7519;p53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7520;p53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7521;p53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7522;p53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7523;p53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7524;p53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7525;p53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7526;p53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7527;p53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7528;p53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7529;p53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7530;p53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7531;p53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7532;p53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7533;p53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7534;p53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7535;p53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7536;p53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7537;p53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7538;p53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7539;p53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7540;p53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7541;p53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7542;p53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7543;p53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7544;p53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7545;p53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7546;p53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7547;p53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7548;p53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7549;p53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7550;p53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7551;p53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7552;p53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7553;p53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7554;p53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7555;p53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7556;p53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7557;p53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7558;p53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7559;p53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7560;p53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7561;p53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7562;p53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7563;p53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7564;p53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7565;p53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7566;p53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7567;p53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7568;p53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7569;p53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7570;p53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7571;p53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7572;p53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7573;p53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7574;p53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7575;p53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7576;p53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7577;p53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7578;p53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7579;p53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7580;p53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7581;p53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7582;p53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7583;p53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7584;p53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7585;p53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7586;p53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7587;p53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7588;p53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7589;p53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7590;p53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7591;p53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7592;p53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7593;p53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7594;p53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7595;p53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7596;p53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7597;p53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7598;p53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7599;p53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7600;p53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7601;p53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7602;p53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7603;p53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7604;p53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7605;p53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7606;p53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7607;p53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7608;p53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7609;p53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7610;p53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7611;p53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7612;p53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7613;p53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7614;p53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7615;p53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7616;p53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7617;p53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7618;p53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7619;p53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7620;p53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7621;p53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7622;p53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7623;p53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7624;p53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7625;p53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7626;p53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7627;p53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7628;p53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7629;p53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7630;p53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7631;p53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7632;p53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7633;p53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7634;p53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7635;p53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7636;p53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4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122407" y="4704522"/>
            <a:ext cx="2870671" cy="3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/>
              <a:t>Number of Vietnamese internet user in millions**</a:t>
            </a:r>
            <a:endParaRPr sz="1050" dirty="0"/>
          </a:p>
        </p:txBody>
      </p:sp>
      <p:sp>
        <p:nvSpPr>
          <p:cNvPr id="4025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75253" y="4395580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2022*</a:t>
            </a:r>
            <a:endParaRPr sz="1100" dirty="0"/>
          </a:p>
        </p:txBody>
      </p:sp>
      <p:sp>
        <p:nvSpPr>
          <p:cNvPr id="4026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75253" y="4086638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2021*</a:t>
            </a:r>
            <a:endParaRPr sz="1100" dirty="0"/>
          </a:p>
        </p:txBody>
      </p:sp>
      <p:sp>
        <p:nvSpPr>
          <p:cNvPr id="4027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49897" y="3784942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2019</a:t>
            </a:r>
            <a:endParaRPr sz="1100" dirty="0"/>
          </a:p>
        </p:txBody>
      </p:sp>
      <p:sp>
        <p:nvSpPr>
          <p:cNvPr id="4028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49897" y="3483246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2018</a:t>
            </a:r>
            <a:endParaRPr sz="1100" dirty="0"/>
          </a:p>
        </p:txBody>
      </p:sp>
      <p:sp>
        <p:nvSpPr>
          <p:cNvPr id="4029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49897" y="3174304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2017</a:t>
            </a:r>
            <a:endParaRPr sz="1100" dirty="0"/>
          </a:p>
        </p:txBody>
      </p:sp>
      <p:sp>
        <p:nvSpPr>
          <p:cNvPr id="4030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49897" y="2886584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2016</a:t>
            </a:r>
            <a:endParaRPr sz="1100" dirty="0"/>
          </a:p>
        </p:txBody>
      </p:sp>
      <p:sp>
        <p:nvSpPr>
          <p:cNvPr id="4031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140183" y="2883174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53.86</a:t>
            </a:r>
            <a:endParaRPr sz="1100" dirty="0"/>
          </a:p>
        </p:txBody>
      </p:sp>
      <p:sp>
        <p:nvSpPr>
          <p:cNvPr id="4032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299210" y="3174304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55.19</a:t>
            </a:r>
            <a:endParaRPr sz="1100" dirty="0"/>
          </a:p>
        </p:txBody>
      </p:sp>
      <p:sp>
        <p:nvSpPr>
          <p:cNvPr id="4033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411300" y="3483038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56.24</a:t>
            </a:r>
            <a:endParaRPr sz="1100" dirty="0"/>
          </a:p>
        </p:txBody>
      </p:sp>
      <p:sp>
        <p:nvSpPr>
          <p:cNvPr id="403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535324" y="3784942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57.2</a:t>
            </a:r>
            <a:endParaRPr sz="1100" dirty="0"/>
          </a:p>
        </p:txBody>
      </p:sp>
      <p:sp>
        <p:nvSpPr>
          <p:cNvPr id="4035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650210" y="4086638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58.48</a:t>
            </a:r>
            <a:endParaRPr sz="1100" dirty="0"/>
          </a:p>
        </p:txBody>
      </p:sp>
      <p:sp>
        <p:nvSpPr>
          <p:cNvPr id="4036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708833" y="4388334"/>
            <a:ext cx="568650" cy="19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59.48</a:t>
            </a:r>
            <a:endParaRPr sz="1100" dirty="0"/>
          </a:p>
        </p:txBody>
      </p:sp>
      <p:sp>
        <p:nvSpPr>
          <p:cNvPr id="4037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340087" y="3247491"/>
            <a:ext cx="2870671" cy="3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/>
              <a:t>* : Estimated Statistics</a:t>
            </a:r>
            <a:br>
              <a:rPr lang="en" sz="1050" dirty="0" smtClean="0"/>
            </a:br>
            <a:r>
              <a:rPr lang="en" sz="1050" dirty="0" smtClean="0"/>
              <a:t>** : According to vnetwork.vn</a:t>
            </a:r>
            <a:endParaRPr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4,720,000,000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208075" y="2318362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Internet Users Worldwide</a:t>
            </a:r>
            <a:endParaRPr sz="2400" dirty="0"/>
          </a:p>
        </p:txBody>
      </p:sp>
      <p:sp>
        <p:nvSpPr>
          <p:cNvPr id="6" name="Google Shape;1234;p43"/>
          <p:cNvSpPr txBox="1">
            <a:spLocks/>
          </p:cNvSpPr>
          <p:nvPr/>
        </p:nvSpPr>
        <p:spPr>
          <a:xfrm>
            <a:off x="259375" y="1077825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800" dirty="0" smtClean="0"/>
              <a:t>60.1% </a:t>
            </a:r>
            <a:r>
              <a:rPr lang="en" sz="1800" dirty="0" smtClean="0">
                <a:solidFill>
                  <a:schemeClr val="bg1"/>
                </a:solidFill>
              </a:rPr>
              <a:t>World’s Population</a:t>
            </a:r>
            <a:endParaRPr lang="e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BUILD-UP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SOFTWARE “MAKE-UP”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 &amp; fix the software. Update software. 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RESEARCH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Find out the target Client’s need.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Step by step build up software based on Client’s need.</a:t>
            </a:r>
            <a:endParaRPr sz="12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218541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Make the software be professional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TEST,FIX &amp; UPDATE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11387;p60"/>
          <p:cNvGrpSpPr/>
          <p:nvPr/>
        </p:nvGrpSpPr>
        <p:grpSpPr>
          <a:xfrm>
            <a:off x="3603064" y="1783959"/>
            <a:ext cx="505816" cy="503932"/>
            <a:chOff x="5355784" y="3834547"/>
            <a:chExt cx="299019" cy="297905"/>
          </a:xfrm>
        </p:grpSpPr>
        <p:sp>
          <p:nvSpPr>
            <p:cNvPr id="57" name="Google Shape;11388;p60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89;p60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90;p60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91;p60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1845;p61"/>
          <p:cNvSpPr/>
          <p:nvPr/>
        </p:nvSpPr>
        <p:spPr>
          <a:xfrm>
            <a:off x="5009482" y="1783959"/>
            <a:ext cx="523486" cy="524586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12806;p62"/>
          <p:cNvGrpSpPr/>
          <p:nvPr/>
        </p:nvGrpSpPr>
        <p:grpSpPr>
          <a:xfrm>
            <a:off x="3628006" y="3171805"/>
            <a:ext cx="489538" cy="571472"/>
            <a:chOff x="4883835" y="3337255"/>
            <a:chExt cx="323425" cy="377557"/>
          </a:xfrm>
        </p:grpSpPr>
        <p:sp>
          <p:nvSpPr>
            <p:cNvPr id="97" name="Google Shape;12807;p62"/>
            <p:cNvSpPr/>
            <p:nvPr/>
          </p:nvSpPr>
          <p:spPr>
            <a:xfrm>
              <a:off x="4883835" y="3447682"/>
              <a:ext cx="323425" cy="142932"/>
            </a:xfrm>
            <a:custGeom>
              <a:avLst/>
              <a:gdLst/>
              <a:ahLst/>
              <a:cxnLst/>
              <a:rect l="l" t="t" r="r" b="b"/>
              <a:pathLst>
                <a:path w="10169" h="4494" extrusionOk="0">
                  <a:moveTo>
                    <a:pt x="7537" y="1993"/>
                  </a:moveTo>
                  <a:lnTo>
                    <a:pt x="7537" y="2005"/>
                  </a:lnTo>
                  <a:lnTo>
                    <a:pt x="7537" y="2279"/>
                  </a:lnTo>
                  <a:lnTo>
                    <a:pt x="7537" y="2291"/>
                  </a:lnTo>
                  <a:lnTo>
                    <a:pt x="7537" y="2577"/>
                  </a:lnTo>
                  <a:cubicBezTo>
                    <a:pt x="7502" y="2589"/>
                    <a:pt x="7442" y="2636"/>
                    <a:pt x="7299" y="2672"/>
                  </a:cubicBezTo>
                  <a:cubicBezTo>
                    <a:pt x="7109" y="2731"/>
                    <a:pt x="6787" y="2791"/>
                    <a:pt x="6371" y="2839"/>
                  </a:cubicBezTo>
                  <a:cubicBezTo>
                    <a:pt x="6347" y="2839"/>
                    <a:pt x="6335" y="2839"/>
                    <a:pt x="6299" y="2851"/>
                  </a:cubicBezTo>
                  <a:cubicBezTo>
                    <a:pt x="5990" y="2886"/>
                    <a:pt x="5656" y="2898"/>
                    <a:pt x="5299" y="2910"/>
                  </a:cubicBezTo>
                  <a:lnTo>
                    <a:pt x="4847" y="2910"/>
                  </a:lnTo>
                  <a:cubicBezTo>
                    <a:pt x="4501" y="2910"/>
                    <a:pt x="4156" y="2886"/>
                    <a:pt x="3846" y="2851"/>
                  </a:cubicBezTo>
                  <a:cubicBezTo>
                    <a:pt x="3811" y="2851"/>
                    <a:pt x="3799" y="2851"/>
                    <a:pt x="3775" y="2839"/>
                  </a:cubicBezTo>
                  <a:cubicBezTo>
                    <a:pt x="3358" y="2791"/>
                    <a:pt x="3037" y="2731"/>
                    <a:pt x="2846" y="2672"/>
                  </a:cubicBezTo>
                  <a:cubicBezTo>
                    <a:pt x="2715" y="2636"/>
                    <a:pt x="2632" y="2601"/>
                    <a:pt x="2620" y="2577"/>
                  </a:cubicBezTo>
                  <a:lnTo>
                    <a:pt x="2620" y="2410"/>
                  </a:lnTo>
                  <a:lnTo>
                    <a:pt x="2620" y="2398"/>
                  </a:lnTo>
                  <a:lnTo>
                    <a:pt x="2620" y="2291"/>
                  </a:lnTo>
                  <a:lnTo>
                    <a:pt x="2620" y="2279"/>
                  </a:lnTo>
                  <a:lnTo>
                    <a:pt x="2620" y="2243"/>
                  </a:lnTo>
                  <a:lnTo>
                    <a:pt x="2620" y="2077"/>
                  </a:lnTo>
                  <a:lnTo>
                    <a:pt x="2620" y="2065"/>
                  </a:lnTo>
                  <a:lnTo>
                    <a:pt x="2620" y="2005"/>
                  </a:lnTo>
                  <a:lnTo>
                    <a:pt x="2620" y="1993"/>
                  </a:lnTo>
                  <a:cubicBezTo>
                    <a:pt x="3263" y="2112"/>
                    <a:pt x="4144" y="2184"/>
                    <a:pt x="5085" y="2184"/>
                  </a:cubicBezTo>
                  <a:cubicBezTo>
                    <a:pt x="6013" y="2184"/>
                    <a:pt x="6906" y="2112"/>
                    <a:pt x="7537" y="1993"/>
                  </a:cubicBezTo>
                  <a:close/>
                  <a:moveTo>
                    <a:pt x="2239" y="2112"/>
                  </a:moveTo>
                  <a:lnTo>
                    <a:pt x="2239" y="2136"/>
                  </a:lnTo>
                  <a:lnTo>
                    <a:pt x="2239" y="2303"/>
                  </a:lnTo>
                  <a:lnTo>
                    <a:pt x="2239" y="2362"/>
                  </a:lnTo>
                  <a:lnTo>
                    <a:pt x="2239" y="2374"/>
                  </a:lnTo>
                  <a:lnTo>
                    <a:pt x="2239" y="2601"/>
                  </a:lnTo>
                  <a:lnTo>
                    <a:pt x="2239" y="2636"/>
                  </a:lnTo>
                  <a:cubicBezTo>
                    <a:pt x="2239" y="2874"/>
                    <a:pt x="2501" y="3017"/>
                    <a:pt x="3156" y="3136"/>
                  </a:cubicBezTo>
                  <a:cubicBezTo>
                    <a:pt x="3668" y="3232"/>
                    <a:pt x="4346" y="3267"/>
                    <a:pt x="5061" y="3267"/>
                  </a:cubicBezTo>
                  <a:cubicBezTo>
                    <a:pt x="5775" y="3267"/>
                    <a:pt x="6454" y="3232"/>
                    <a:pt x="6966" y="3136"/>
                  </a:cubicBezTo>
                  <a:cubicBezTo>
                    <a:pt x="7609" y="3017"/>
                    <a:pt x="7895" y="2874"/>
                    <a:pt x="7895" y="2636"/>
                  </a:cubicBezTo>
                  <a:lnTo>
                    <a:pt x="7895" y="2398"/>
                  </a:lnTo>
                  <a:lnTo>
                    <a:pt x="7895" y="2339"/>
                  </a:lnTo>
                  <a:lnTo>
                    <a:pt x="7895" y="2172"/>
                  </a:lnTo>
                  <a:lnTo>
                    <a:pt x="7895" y="2136"/>
                  </a:lnTo>
                  <a:cubicBezTo>
                    <a:pt x="8073" y="2160"/>
                    <a:pt x="8240" y="2160"/>
                    <a:pt x="8395" y="2172"/>
                  </a:cubicBezTo>
                  <a:lnTo>
                    <a:pt x="8514" y="2172"/>
                  </a:lnTo>
                  <a:cubicBezTo>
                    <a:pt x="8728" y="2184"/>
                    <a:pt x="9049" y="2208"/>
                    <a:pt x="9323" y="2267"/>
                  </a:cubicBezTo>
                  <a:cubicBezTo>
                    <a:pt x="9585" y="2327"/>
                    <a:pt x="9752" y="2410"/>
                    <a:pt x="9764" y="2517"/>
                  </a:cubicBezTo>
                  <a:cubicBezTo>
                    <a:pt x="9766" y="2516"/>
                    <a:pt x="9769" y="2516"/>
                    <a:pt x="9771" y="2516"/>
                  </a:cubicBezTo>
                  <a:cubicBezTo>
                    <a:pt x="9796" y="2516"/>
                    <a:pt x="9769" y="2587"/>
                    <a:pt x="9680" y="2720"/>
                  </a:cubicBezTo>
                  <a:cubicBezTo>
                    <a:pt x="9430" y="3053"/>
                    <a:pt x="8871" y="3398"/>
                    <a:pt x="8204" y="3648"/>
                  </a:cubicBezTo>
                  <a:cubicBezTo>
                    <a:pt x="7323" y="3994"/>
                    <a:pt x="6240" y="4172"/>
                    <a:pt x="5085" y="4172"/>
                  </a:cubicBezTo>
                  <a:cubicBezTo>
                    <a:pt x="3918" y="4172"/>
                    <a:pt x="2846" y="3994"/>
                    <a:pt x="1953" y="3648"/>
                  </a:cubicBezTo>
                  <a:cubicBezTo>
                    <a:pt x="1287" y="3398"/>
                    <a:pt x="739" y="3053"/>
                    <a:pt x="477" y="2720"/>
                  </a:cubicBezTo>
                  <a:cubicBezTo>
                    <a:pt x="370" y="2589"/>
                    <a:pt x="358" y="2505"/>
                    <a:pt x="358" y="2481"/>
                  </a:cubicBezTo>
                  <a:cubicBezTo>
                    <a:pt x="394" y="2374"/>
                    <a:pt x="548" y="2291"/>
                    <a:pt x="810" y="2231"/>
                  </a:cubicBezTo>
                  <a:cubicBezTo>
                    <a:pt x="1072" y="2172"/>
                    <a:pt x="1406" y="2160"/>
                    <a:pt x="1608" y="2136"/>
                  </a:cubicBezTo>
                  <a:lnTo>
                    <a:pt x="1727" y="2136"/>
                  </a:lnTo>
                  <a:cubicBezTo>
                    <a:pt x="1894" y="2124"/>
                    <a:pt x="2060" y="2124"/>
                    <a:pt x="2239" y="2112"/>
                  </a:cubicBezTo>
                  <a:close/>
                  <a:moveTo>
                    <a:pt x="2344" y="1"/>
                  </a:moveTo>
                  <a:cubicBezTo>
                    <a:pt x="2333" y="1"/>
                    <a:pt x="2322" y="2"/>
                    <a:pt x="2310" y="5"/>
                  </a:cubicBezTo>
                  <a:cubicBezTo>
                    <a:pt x="2227" y="17"/>
                    <a:pt x="2144" y="100"/>
                    <a:pt x="2168" y="195"/>
                  </a:cubicBezTo>
                  <a:cubicBezTo>
                    <a:pt x="2239" y="684"/>
                    <a:pt x="2263" y="1207"/>
                    <a:pt x="2287" y="1743"/>
                  </a:cubicBezTo>
                  <a:cubicBezTo>
                    <a:pt x="2084" y="1755"/>
                    <a:pt x="1929" y="1755"/>
                    <a:pt x="1751" y="1767"/>
                  </a:cubicBezTo>
                  <a:lnTo>
                    <a:pt x="1632" y="1767"/>
                  </a:lnTo>
                  <a:cubicBezTo>
                    <a:pt x="1072" y="1803"/>
                    <a:pt x="167" y="1850"/>
                    <a:pt x="48" y="2386"/>
                  </a:cubicBezTo>
                  <a:cubicBezTo>
                    <a:pt x="1" y="2529"/>
                    <a:pt x="84" y="2720"/>
                    <a:pt x="227" y="2922"/>
                  </a:cubicBezTo>
                  <a:cubicBezTo>
                    <a:pt x="525" y="3303"/>
                    <a:pt x="1120" y="3672"/>
                    <a:pt x="1846" y="3958"/>
                  </a:cubicBezTo>
                  <a:cubicBezTo>
                    <a:pt x="2775" y="4315"/>
                    <a:pt x="3906" y="4494"/>
                    <a:pt x="5097" y="4494"/>
                  </a:cubicBezTo>
                  <a:cubicBezTo>
                    <a:pt x="6299" y="4494"/>
                    <a:pt x="7418" y="4315"/>
                    <a:pt x="8335" y="3958"/>
                  </a:cubicBezTo>
                  <a:cubicBezTo>
                    <a:pt x="9073" y="3672"/>
                    <a:pt x="9669" y="3303"/>
                    <a:pt x="9966" y="2922"/>
                  </a:cubicBezTo>
                  <a:cubicBezTo>
                    <a:pt x="10109" y="2743"/>
                    <a:pt x="10169" y="2565"/>
                    <a:pt x="10145" y="2398"/>
                  </a:cubicBezTo>
                  <a:cubicBezTo>
                    <a:pt x="10002" y="1862"/>
                    <a:pt x="9097" y="1815"/>
                    <a:pt x="8561" y="1791"/>
                  </a:cubicBezTo>
                  <a:lnTo>
                    <a:pt x="8442" y="1791"/>
                  </a:lnTo>
                  <a:cubicBezTo>
                    <a:pt x="8276" y="1767"/>
                    <a:pt x="8097" y="1767"/>
                    <a:pt x="7906" y="1755"/>
                  </a:cubicBezTo>
                  <a:cubicBezTo>
                    <a:pt x="7918" y="1219"/>
                    <a:pt x="7966" y="696"/>
                    <a:pt x="8025" y="207"/>
                  </a:cubicBezTo>
                  <a:cubicBezTo>
                    <a:pt x="8037" y="124"/>
                    <a:pt x="7966" y="29"/>
                    <a:pt x="7883" y="17"/>
                  </a:cubicBezTo>
                  <a:cubicBezTo>
                    <a:pt x="7876" y="16"/>
                    <a:pt x="7869" y="16"/>
                    <a:pt x="7862" y="16"/>
                  </a:cubicBezTo>
                  <a:cubicBezTo>
                    <a:pt x="7775" y="16"/>
                    <a:pt x="7702" y="83"/>
                    <a:pt x="7680" y="160"/>
                  </a:cubicBezTo>
                  <a:cubicBezTo>
                    <a:pt x="7621" y="636"/>
                    <a:pt x="7585" y="1136"/>
                    <a:pt x="7561" y="1636"/>
                  </a:cubicBezTo>
                  <a:cubicBezTo>
                    <a:pt x="6954" y="1755"/>
                    <a:pt x="6049" y="1827"/>
                    <a:pt x="5097" y="1827"/>
                  </a:cubicBezTo>
                  <a:cubicBezTo>
                    <a:pt x="4132" y="1827"/>
                    <a:pt x="3251" y="1755"/>
                    <a:pt x="2620" y="1636"/>
                  </a:cubicBezTo>
                  <a:cubicBezTo>
                    <a:pt x="2608" y="1136"/>
                    <a:pt x="2561" y="624"/>
                    <a:pt x="2501" y="148"/>
                  </a:cubicBezTo>
                  <a:cubicBezTo>
                    <a:pt x="2490" y="74"/>
                    <a:pt x="2424" y="1"/>
                    <a:pt x="23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08;p62"/>
            <p:cNvSpPr/>
            <p:nvPr/>
          </p:nvSpPr>
          <p:spPr>
            <a:xfrm>
              <a:off x="4931161" y="3600377"/>
              <a:ext cx="228392" cy="114434"/>
            </a:xfrm>
            <a:custGeom>
              <a:avLst/>
              <a:gdLst/>
              <a:ahLst/>
              <a:cxnLst/>
              <a:rect l="l" t="t" r="r" b="b"/>
              <a:pathLst>
                <a:path w="7181" h="3598" extrusionOk="0">
                  <a:moveTo>
                    <a:pt x="3823" y="967"/>
                  </a:moveTo>
                  <a:cubicBezTo>
                    <a:pt x="3906" y="967"/>
                    <a:pt x="3942" y="1014"/>
                    <a:pt x="3978" y="1074"/>
                  </a:cubicBezTo>
                  <a:lnTo>
                    <a:pt x="3978" y="1109"/>
                  </a:lnTo>
                  <a:lnTo>
                    <a:pt x="3978" y="1133"/>
                  </a:lnTo>
                  <a:lnTo>
                    <a:pt x="3978" y="2443"/>
                  </a:lnTo>
                  <a:lnTo>
                    <a:pt x="3978" y="2479"/>
                  </a:lnTo>
                  <a:lnTo>
                    <a:pt x="3978" y="2502"/>
                  </a:lnTo>
                  <a:cubicBezTo>
                    <a:pt x="3966" y="2562"/>
                    <a:pt x="3906" y="2610"/>
                    <a:pt x="3823" y="2610"/>
                  </a:cubicBezTo>
                  <a:lnTo>
                    <a:pt x="3382" y="2610"/>
                  </a:lnTo>
                  <a:cubicBezTo>
                    <a:pt x="3311" y="2610"/>
                    <a:pt x="3263" y="2562"/>
                    <a:pt x="3228" y="2502"/>
                  </a:cubicBezTo>
                  <a:lnTo>
                    <a:pt x="3228" y="2479"/>
                  </a:lnTo>
                  <a:lnTo>
                    <a:pt x="3228" y="2443"/>
                  </a:lnTo>
                  <a:lnTo>
                    <a:pt x="3228" y="1133"/>
                  </a:lnTo>
                  <a:lnTo>
                    <a:pt x="3228" y="1109"/>
                  </a:lnTo>
                  <a:lnTo>
                    <a:pt x="3228" y="1074"/>
                  </a:lnTo>
                  <a:cubicBezTo>
                    <a:pt x="3251" y="1014"/>
                    <a:pt x="3311" y="967"/>
                    <a:pt x="3382" y="967"/>
                  </a:cubicBezTo>
                  <a:close/>
                  <a:moveTo>
                    <a:pt x="6018" y="345"/>
                  </a:moveTo>
                  <a:cubicBezTo>
                    <a:pt x="6123" y="345"/>
                    <a:pt x="6218" y="361"/>
                    <a:pt x="6299" y="395"/>
                  </a:cubicBezTo>
                  <a:cubicBezTo>
                    <a:pt x="6478" y="467"/>
                    <a:pt x="6597" y="586"/>
                    <a:pt x="6668" y="752"/>
                  </a:cubicBezTo>
                  <a:cubicBezTo>
                    <a:pt x="6835" y="1169"/>
                    <a:pt x="6561" y="1717"/>
                    <a:pt x="6561" y="1717"/>
                  </a:cubicBezTo>
                  <a:cubicBezTo>
                    <a:pt x="6537" y="1764"/>
                    <a:pt x="6537" y="1824"/>
                    <a:pt x="6561" y="1871"/>
                  </a:cubicBezTo>
                  <a:cubicBezTo>
                    <a:pt x="6585" y="1883"/>
                    <a:pt x="6835" y="2431"/>
                    <a:pt x="6692" y="2836"/>
                  </a:cubicBezTo>
                  <a:cubicBezTo>
                    <a:pt x="6621" y="3003"/>
                    <a:pt x="6502" y="3122"/>
                    <a:pt x="6311" y="3193"/>
                  </a:cubicBezTo>
                  <a:cubicBezTo>
                    <a:pt x="6237" y="3225"/>
                    <a:pt x="6151" y="3241"/>
                    <a:pt x="6052" y="3241"/>
                  </a:cubicBezTo>
                  <a:cubicBezTo>
                    <a:pt x="5643" y="3241"/>
                    <a:pt x="5033" y="2968"/>
                    <a:pt x="4323" y="2479"/>
                  </a:cubicBezTo>
                  <a:lnTo>
                    <a:pt x="4323" y="2443"/>
                  </a:lnTo>
                  <a:lnTo>
                    <a:pt x="4323" y="2300"/>
                  </a:lnTo>
                  <a:lnTo>
                    <a:pt x="5037" y="2491"/>
                  </a:lnTo>
                  <a:lnTo>
                    <a:pt x="5073" y="2491"/>
                  </a:lnTo>
                  <a:cubicBezTo>
                    <a:pt x="5156" y="2491"/>
                    <a:pt x="5228" y="2443"/>
                    <a:pt x="5240" y="2360"/>
                  </a:cubicBezTo>
                  <a:cubicBezTo>
                    <a:pt x="5275" y="2264"/>
                    <a:pt x="5216" y="2169"/>
                    <a:pt x="5121" y="2133"/>
                  </a:cubicBezTo>
                  <a:lnTo>
                    <a:pt x="4323" y="1907"/>
                  </a:lnTo>
                  <a:lnTo>
                    <a:pt x="4323" y="1657"/>
                  </a:lnTo>
                  <a:lnTo>
                    <a:pt x="5121" y="1431"/>
                  </a:lnTo>
                  <a:cubicBezTo>
                    <a:pt x="5216" y="1407"/>
                    <a:pt x="5275" y="1312"/>
                    <a:pt x="5240" y="1217"/>
                  </a:cubicBezTo>
                  <a:cubicBezTo>
                    <a:pt x="5221" y="1140"/>
                    <a:pt x="5156" y="1087"/>
                    <a:pt x="5076" y="1087"/>
                  </a:cubicBezTo>
                  <a:cubicBezTo>
                    <a:pt x="5056" y="1087"/>
                    <a:pt x="5035" y="1090"/>
                    <a:pt x="5013" y="1098"/>
                  </a:cubicBezTo>
                  <a:lnTo>
                    <a:pt x="4299" y="1288"/>
                  </a:lnTo>
                  <a:lnTo>
                    <a:pt x="4299" y="1133"/>
                  </a:lnTo>
                  <a:lnTo>
                    <a:pt x="4299" y="1109"/>
                  </a:lnTo>
                  <a:cubicBezTo>
                    <a:pt x="5002" y="606"/>
                    <a:pt x="5600" y="345"/>
                    <a:pt x="6018" y="345"/>
                  </a:cubicBezTo>
                  <a:close/>
                  <a:moveTo>
                    <a:pt x="1132" y="359"/>
                  </a:moveTo>
                  <a:cubicBezTo>
                    <a:pt x="1549" y="359"/>
                    <a:pt x="2144" y="633"/>
                    <a:pt x="2858" y="1133"/>
                  </a:cubicBezTo>
                  <a:lnTo>
                    <a:pt x="2858" y="1169"/>
                  </a:lnTo>
                  <a:lnTo>
                    <a:pt x="2858" y="1312"/>
                  </a:lnTo>
                  <a:lnTo>
                    <a:pt x="2144" y="1121"/>
                  </a:lnTo>
                  <a:cubicBezTo>
                    <a:pt x="2131" y="1118"/>
                    <a:pt x="2118" y="1116"/>
                    <a:pt x="2105" y="1116"/>
                  </a:cubicBezTo>
                  <a:cubicBezTo>
                    <a:pt x="2030" y="1116"/>
                    <a:pt x="1948" y="1170"/>
                    <a:pt x="1918" y="1240"/>
                  </a:cubicBezTo>
                  <a:cubicBezTo>
                    <a:pt x="1906" y="1312"/>
                    <a:pt x="1965" y="1419"/>
                    <a:pt x="2061" y="1431"/>
                  </a:cubicBezTo>
                  <a:lnTo>
                    <a:pt x="2858" y="1657"/>
                  </a:lnTo>
                  <a:lnTo>
                    <a:pt x="2858" y="1931"/>
                  </a:lnTo>
                  <a:lnTo>
                    <a:pt x="2061" y="2145"/>
                  </a:lnTo>
                  <a:cubicBezTo>
                    <a:pt x="1965" y="2181"/>
                    <a:pt x="1906" y="2264"/>
                    <a:pt x="1942" y="2372"/>
                  </a:cubicBezTo>
                  <a:cubicBezTo>
                    <a:pt x="1954" y="2443"/>
                    <a:pt x="2025" y="2502"/>
                    <a:pt x="2108" y="2502"/>
                  </a:cubicBezTo>
                  <a:lnTo>
                    <a:pt x="2144" y="2502"/>
                  </a:lnTo>
                  <a:lnTo>
                    <a:pt x="2858" y="2312"/>
                  </a:lnTo>
                  <a:lnTo>
                    <a:pt x="2858" y="2467"/>
                  </a:lnTo>
                  <a:lnTo>
                    <a:pt x="2858" y="2491"/>
                  </a:lnTo>
                  <a:cubicBezTo>
                    <a:pt x="2155" y="2994"/>
                    <a:pt x="1558" y="3255"/>
                    <a:pt x="1146" y="3255"/>
                  </a:cubicBezTo>
                  <a:cubicBezTo>
                    <a:pt x="1042" y="3255"/>
                    <a:pt x="949" y="3239"/>
                    <a:pt x="870" y="3205"/>
                  </a:cubicBezTo>
                  <a:cubicBezTo>
                    <a:pt x="692" y="3134"/>
                    <a:pt x="572" y="3014"/>
                    <a:pt x="489" y="2848"/>
                  </a:cubicBezTo>
                  <a:cubicBezTo>
                    <a:pt x="334" y="2431"/>
                    <a:pt x="596" y="1883"/>
                    <a:pt x="596" y="1883"/>
                  </a:cubicBezTo>
                  <a:cubicBezTo>
                    <a:pt x="632" y="1836"/>
                    <a:pt x="632" y="1776"/>
                    <a:pt x="596" y="1729"/>
                  </a:cubicBezTo>
                  <a:cubicBezTo>
                    <a:pt x="596" y="1729"/>
                    <a:pt x="346" y="1181"/>
                    <a:pt x="489" y="764"/>
                  </a:cubicBezTo>
                  <a:cubicBezTo>
                    <a:pt x="549" y="597"/>
                    <a:pt x="668" y="478"/>
                    <a:pt x="870" y="407"/>
                  </a:cubicBezTo>
                  <a:cubicBezTo>
                    <a:pt x="942" y="383"/>
                    <a:pt x="1025" y="359"/>
                    <a:pt x="1132" y="359"/>
                  </a:cubicBezTo>
                  <a:close/>
                  <a:moveTo>
                    <a:pt x="1141" y="0"/>
                  </a:moveTo>
                  <a:cubicBezTo>
                    <a:pt x="1002" y="0"/>
                    <a:pt x="871" y="23"/>
                    <a:pt x="751" y="74"/>
                  </a:cubicBezTo>
                  <a:cubicBezTo>
                    <a:pt x="477" y="193"/>
                    <a:pt x="287" y="371"/>
                    <a:pt x="180" y="633"/>
                  </a:cubicBezTo>
                  <a:cubicBezTo>
                    <a:pt x="1" y="1074"/>
                    <a:pt x="180" y="1598"/>
                    <a:pt x="251" y="1800"/>
                  </a:cubicBezTo>
                  <a:cubicBezTo>
                    <a:pt x="227" y="1895"/>
                    <a:pt x="168" y="2026"/>
                    <a:pt x="144" y="2193"/>
                  </a:cubicBezTo>
                  <a:cubicBezTo>
                    <a:pt x="72" y="2491"/>
                    <a:pt x="96" y="2741"/>
                    <a:pt x="180" y="2967"/>
                  </a:cubicBezTo>
                  <a:cubicBezTo>
                    <a:pt x="287" y="3217"/>
                    <a:pt x="465" y="3419"/>
                    <a:pt x="751" y="3514"/>
                  </a:cubicBezTo>
                  <a:cubicBezTo>
                    <a:pt x="870" y="3562"/>
                    <a:pt x="1001" y="3598"/>
                    <a:pt x="1144" y="3598"/>
                  </a:cubicBezTo>
                  <a:cubicBezTo>
                    <a:pt x="1727" y="3598"/>
                    <a:pt x="2442" y="3205"/>
                    <a:pt x="3013" y="2800"/>
                  </a:cubicBezTo>
                  <a:cubicBezTo>
                    <a:pt x="3097" y="2895"/>
                    <a:pt x="3228" y="2955"/>
                    <a:pt x="3370" y="2955"/>
                  </a:cubicBezTo>
                  <a:lnTo>
                    <a:pt x="3811" y="2955"/>
                  </a:lnTo>
                  <a:cubicBezTo>
                    <a:pt x="3966" y="2955"/>
                    <a:pt x="4085" y="2895"/>
                    <a:pt x="4168" y="2800"/>
                  </a:cubicBezTo>
                  <a:cubicBezTo>
                    <a:pt x="4752" y="3205"/>
                    <a:pt x="5454" y="3598"/>
                    <a:pt x="6037" y="3598"/>
                  </a:cubicBezTo>
                  <a:cubicBezTo>
                    <a:pt x="6180" y="3598"/>
                    <a:pt x="6311" y="3562"/>
                    <a:pt x="6430" y="3514"/>
                  </a:cubicBezTo>
                  <a:cubicBezTo>
                    <a:pt x="6704" y="3395"/>
                    <a:pt x="6895" y="3217"/>
                    <a:pt x="7002" y="2967"/>
                  </a:cubicBezTo>
                  <a:cubicBezTo>
                    <a:pt x="7180" y="2502"/>
                    <a:pt x="7014" y="1991"/>
                    <a:pt x="6930" y="1788"/>
                  </a:cubicBezTo>
                  <a:cubicBezTo>
                    <a:pt x="6954" y="1705"/>
                    <a:pt x="7014" y="1574"/>
                    <a:pt x="7049" y="1407"/>
                  </a:cubicBezTo>
                  <a:cubicBezTo>
                    <a:pt x="7109" y="1109"/>
                    <a:pt x="7085" y="848"/>
                    <a:pt x="7002" y="633"/>
                  </a:cubicBezTo>
                  <a:cubicBezTo>
                    <a:pt x="6895" y="371"/>
                    <a:pt x="6716" y="181"/>
                    <a:pt x="6430" y="74"/>
                  </a:cubicBezTo>
                  <a:cubicBezTo>
                    <a:pt x="6308" y="23"/>
                    <a:pt x="6175" y="0"/>
                    <a:pt x="6035" y="0"/>
                  </a:cubicBezTo>
                  <a:cubicBezTo>
                    <a:pt x="5449" y="0"/>
                    <a:pt x="4735" y="394"/>
                    <a:pt x="4168" y="788"/>
                  </a:cubicBezTo>
                  <a:cubicBezTo>
                    <a:pt x="4085" y="705"/>
                    <a:pt x="3954" y="645"/>
                    <a:pt x="3811" y="645"/>
                  </a:cubicBezTo>
                  <a:lnTo>
                    <a:pt x="3370" y="645"/>
                  </a:lnTo>
                  <a:cubicBezTo>
                    <a:pt x="3216" y="645"/>
                    <a:pt x="3097" y="705"/>
                    <a:pt x="3013" y="788"/>
                  </a:cubicBezTo>
                  <a:cubicBezTo>
                    <a:pt x="2437" y="394"/>
                    <a:pt x="1721" y="0"/>
                    <a:pt x="11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09;p62"/>
            <p:cNvSpPr/>
            <p:nvPr/>
          </p:nvSpPr>
          <p:spPr>
            <a:xfrm>
              <a:off x="4926263" y="3337255"/>
              <a:ext cx="238601" cy="97355"/>
            </a:xfrm>
            <a:custGeom>
              <a:avLst/>
              <a:gdLst/>
              <a:ahLst/>
              <a:cxnLst/>
              <a:rect l="l" t="t" r="r" b="b"/>
              <a:pathLst>
                <a:path w="7502" h="3061" extrusionOk="0">
                  <a:moveTo>
                    <a:pt x="3774" y="346"/>
                  </a:moveTo>
                  <a:cubicBezTo>
                    <a:pt x="4667" y="346"/>
                    <a:pt x="5513" y="405"/>
                    <a:pt x="6168" y="524"/>
                  </a:cubicBezTo>
                  <a:cubicBezTo>
                    <a:pt x="6858" y="643"/>
                    <a:pt x="7096" y="798"/>
                    <a:pt x="7144" y="869"/>
                  </a:cubicBezTo>
                  <a:cubicBezTo>
                    <a:pt x="7096" y="917"/>
                    <a:pt x="6953" y="1000"/>
                    <a:pt x="6572" y="1108"/>
                  </a:cubicBezTo>
                  <a:cubicBezTo>
                    <a:pt x="6561" y="1108"/>
                    <a:pt x="6549" y="1108"/>
                    <a:pt x="6525" y="1120"/>
                  </a:cubicBezTo>
                  <a:lnTo>
                    <a:pt x="6513" y="1120"/>
                  </a:lnTo>
                  <a:cubicBezTo>
                    <a:pt x="6501" y="1120"/>
                    <a:pt x="6489" y="1120"/>
                    <a:pt x="6465" y="1131"/>
                  </a:cubicBezTo>
                  <a:lnTo>
                    <a:pt x="6453" y="1131"/>
                  </a:lnTo>
                  <a:cubicBezTo>
                    <a:pt x="6441" y="1131"/>
                    <a:pt x="6430" y="1131"/>
                    <a:pt x="6430" y="1155"/>
                  </a:cubicBezTo>
                  <a:lnTo>
                    <a:pt x="6406" y="1155"/>
                  </a:lnTo>
                  <a:cubicBezTo>
                    <a:pt x="6394" y="1155"/>
                    <a:pt x="6382" y="1155"/>
                    <a:pt x="6370" y="1167"/>
                  </a:cubicBezTo>
                  <a:lnTo>
                    <a:pt x="6346" y="1167"/>
                  </a:lnTo>
                  <a:cubicBezTo>
                    <a:pt x="6334" y="1167"/>
                    <a:pt x="6310" y="1179"/>
                    <a:pt x="6287" y="1179"/>
                  </a:cubicBezTo>
                  <a:cubicBezTo>
                    <a:pt x="6275" y="1179"/>
                    <a:pt x="6251" y="1191"/>
                    <a:pt x="6215" y="1191"/>
                  </a:cubicBezTo>
                  <a:cubicBezTo>
                    <a:pt x="6203" y="1191"/>
                    <a:pt x="6168" y="1215"/>
                    <a:pt x="6156" y="1215"/>
                  </a:cubicBezTo>
                  <a:cubicBezTo>
                    <a:pt x="6132" y="1215"/>
                    <a:pt x="6084" y="1227"/>
                    <a:pt x="6049" y="1227"/>
                  </a:cubicBezTo>
                  <a:lnTo>
                    <a:pt x="6025" y="1227"/>
                  </a:lnTo>
                  <a:cubicBezTo>
                    <a:pt x="6013" y="1227"/>
                    <a:pt x="5977" y="1227"/>
                    <a:pt x="5965" y="1239"/>
                  </a:cubicBezTo>
                  <a:cubicBezTo>
                    <a:pt x="5929" y="1239"/>
                    <a:pt x="5918" y="1239"/>
                    <a:pt x="5894" y="1250"/>
                  </a:cubicBezTo>
                  <a:lnTo>
                    <a:pt x="5846" y="1250"/>
                  </a:lnTo>
                  <a:cubicBezTo>
                    <a:pt x="5810" y="1250"/>
                    <a:pt x="5787" y="1274"/>
                    <a:pt x="5751" y="1274"/>
                  </a:cubicBezTo>
                  <a:cubicBezTo>
                    <a:pt x="5382" y="1310"/>
                    <a:pt x="4965" y="1358"/>
                    <a:pt x="4525" y="1370"/>
                  </a:cubicBezTo>
                  <a:lnTo>
                    <a:pt x="3048" y="1370"/>
                  </a:lnTo>
                  <a:cubicBezTo>
                    <a:pt x="2620" y="1358"/>
                    <a:pt x="2203" y="1310"/>
                    <a:pt x="1822" y="1274"/>
                  </a:cubicBezTo>
                  <a:lnTo>
                    <a:pt x="1810" y="1274"/>
                  </a:lnTo>
                  <a:cubicBezTo>
                    <a:pt x="1786" y="1274"/>
                    <a:pt x="1750" y="1250"/>
                    <a:pt x="1727" y="1250"/>
                  </a:cubicBezTo>
                  <a:lnTo>
                    <a:pt x="1679" y="1250"/>
                  </a:lnTo>
                  <a:cubicBezTo>
                    <a:pt x="1643" y="1250"/>
                    <a:pt x="1631" y="1250"/>
                    <a:pt x="1608" y="1239"/>
                  </a:cubicBezTo>
                  <a:cubicBezTo>
                    <a:pt x="1584" y="1239"/>
                    <a:pt x="1560" y="1239"/>
                    <a:pt x="1548" y="1227"/>
                  </a:cubicBezTo>
                  <a:lnTo>
                    <a:pt x="1512" y="1227"/>
                  </a:lnTo>
                  <a:cubicBezTo>
                    <a:pt x="1488" y="1227"/>
                    <a:pt x="1441" y="1215"/>
                    <a:pt x="1405" y="1215"/>
                  </a:cubicBezTo>
                  <a:cubicBezTo>
                    <a:pt x="1393" y="1215"/>
                    <a:pt x="1369" y="1191"/>
                    <a:pt x="1346" y="1191"/>
                  </a:cubicBezTo>
                  <a:cubicBezTo>
                    <a:pt x="1310" y="1179"/>
                    <a:pt x="1262" y="1179"/>
                    <a:pt x="1215" y="1167"/>
                  </a:cubicBezTo>
                  <a:lnTo>
                    <a:pt x="1203" y="1167"/>
                  </a:lnTo>
                  <a:cubicBezTo>
                    <a:pt x="1191" y="1167"/>
                    <a:pt x="1167" y="1167"/>
                    <a:pt x="1155" y="1155"/>
                  </a:cubicBezTo>
                  <a:lnTo>
                    <a:pt x="1143" y="1155"/>
                  </a:lnTo>
                  <a:cubicBezTo>
                    <a:pt x="1131" y="1155"/>
                    <a:pt x="1107" y="1155"/>
                    <a:pt x="1096" y="1131"/>
                  </a:cubicBezTo>
                  <a:lnTo>
                    <a:pt x="1084" y="1131"/>
                  </a:lnTo>
                  <a:cubicBezTo>
                    <a:pt x="1072" y="1131"/>
                    <a:pt x="1048" y="1131"/>
                    <a:pt x="1036" y="1120"/>
                  </a:cubicBezTo>
                  <a:lnTo>
                    <a:pt x="1024" y="1120"/>
                  </a:lnTo>
                  <a:cubicBezTo>
                    <a:pt x="1012" y="1120"/>
                    <a:pt x="988" y="1120"/>
                    <a:pt x="976" y="1108"/>
                  </a:cubicBezTo>
                  <a:cubicBezTo>
                    <a:pt x="595" y="1000"/>
                    <a:pt x="453" y="917"/>
                    <a:pt x="417" y="881"/>
                  </a:cubicBezTo>
                  <a:lnTo>
                    <a:pt x="393" y="881"/>
                  </a:lnTo>
                  <a:lnTo>
                    <a:pt x="381" y="869"/>
                  </a:lnTo>
                  <a:cubicBezTo>
                    <a:pt x="429" y="810"/>
                    <a:pt x="679" y="655"/>
                    <a:pt x="1381" y="524"/>
                  </a:cubicBezTo>
                  <a:cubicBezTo>
                    <a:pt x="2036" y="405"/>
                    <a:pt x="2881" y="346"/>
                    <a:pt x="3774" y="346"/>
                  </a:cubicBezTo>
                  <a:close/>
                  <a:moveTo>
                    <a:pt x="3751" y="0"/>
                  </a:moveTo>
                  <a:cubicBezTo>
                    <a:pt x="2774" y="0"/>
                    <a:pt x="1869" y="72"/>
                    <a:pt x="1191" y="215"/>
                  </a:cubicBezTo>
                  <a:cubicBezTo>
                    <a:pt x="405" y="358"/>
                    <a:pt x="24" y="548"/>
                    <a:pt x="0" y="834"/>
                  </a:cubicBezTo>
                  <a:lnTo>
                    <a:pt x="0" y="869"/>
                  </a:lnTo>
                  <a:cubicBezTo>
                    <a:pt x="0" y="953"/>
                    <a:pt x="36" y="1048"/>
                    <a:pt x="107" y="1120"/>
                  </a:cubicBezTo>
                  <a:cubicBezTo>
                    <a:pt x="250" y="1405"/>
                    <a:pt x="488" y="1989"/>
                    <a:pt x="667" y="2894"/>
                  </a:cubicBezTo>
                  <a:cubicBezTo>
                    <a:pt x="677" y="2963"/>
                    <a:pt x="754" y="3033"/>
                    <a:pt x="827" y="3033"/>
                  </a:cubicBezTo>
                  <a:cubicBezTo>
                    <a:pt x="841" y="3033"/>
                    <a:pt x="856" y="3030"/>
                    <a:pt x="869" y="3025"/>
                  </a:cubicBezTo>
                  <a:cubicBezTo>
                    <a:pt x="965" y="3013"/>
                    <a:pt x="1036" y="2905"/>
                    <a:pt x="1012" y="2822"/>
                  </a:cubicBezTo>
                  <a:cubicBezTo>
                    <a:pt x="869" y="2191"/>
                    <a:pt x="726" y="1715"/>
                    <a:pt x="595" y="1370"/>
                  </a:cubicBezTo>
                  <a:lnTo>
                    <a:pt x="595" y="1370"/>
                  </a:lnTo>
                  <a:lnTo>
                    <a:pt x="726" y="1417"/>
                  </a:lnTo>
                  <a:lnTo>
                    <a:pt x="738" y="1417"/>
                  </a:lnTo>
                  <a:cubicBezTo>
                    <a:pt x="750" y="1417"/>
                    <a:pt x="750" y="1417"/>
                    <a:pt x="774" y="1429"/>
                  </a:cubicBezTo>
                  <a:cubicBezTo>
                    <a:pt x="1036" y="1512"/>
                    <a:pt x="1346" y="1560"/>
                    <a:pt x="1703" y="1608"/>
                  </a:cubicBezTo>
                  <a:cubicBezTo>
                    <a:pt x="1738" y="1608"/>
                    <a:pt x="1750" y="1608"/>
                    <a:pt x="1786" y="1631"/>
                  </a:cubicBezTo>
                  <a:lnTo>
                    <a:pt x="1810" y="1631"/>
                  </a:lnTo>
                  <a:cubicBezTo>
                    <a:pt x="2298" y="1691"/>
                    <a:pt x="2858" y="1715"/>
                    <a:pt x="3453" y="1727"/>
                  </a:cubicBezTo>
                  <a:lnTo>
                    <a:pt x="4227" y="1727"/>
                  </a:lnTo>
                  <a:cubicBezTo>
                    <a:pt x="4894" y="1715"/>
                    <a:pt x="5537" y="1655"/>
                    <a:pt x="6072" y="1584"/>
                  </a:cubicBezTo>
                  <a:cubicBezTo>
                    <a:pt x="6108" y="1584"/>
                    <a:pt x="6144" y="1572"/>
                    <a:pt x="6168" y="1572"/>
                  </a:cubicBezTo>
                  <a:lnTo>
                    <a:pt x="6191" y="1572"/>
                  </a:lnTo>
                  <a:cubicBezTo>
                    <a:pt x="6334" y="1536"/>
                    <a:pt x="6465" y="1512"/>
                    <a:pt x="6584" y="1477"/>
                  </a:cubicBezTo>
                  <a:cubicBezTo>
                    <a:pt x="6608" y="1477"/>
                    <a:pt x="6620" y="1465"/>
                    <a:pt x="6644" y="1465"/>
                  </a:cubicBezTo>
                  <a:lnTo>
                    <a:pt x="6680" y="1465"/>
                  </a:lnTo>
                  <a:cubicBezTo>
                    <a:pt x="6751" y="1453"/>
                    <a:pt x="6822" y="1417"/>
                    <a:pt x="6882" y="1405"/>
                  </a:cubicBezTo>
                  <a:lnTo>
                    <a:pt x="6882" y="1405"/>
                  </a:lnTo>
                  <a:cubicBezTo>
                    <a:pt x="6751" y="1751"/>
                    <a:pt x="6608" y="2227"/>
                    <a:pt x="6465" y="2846"/>
                  </a:cubicBezTo>
                  <a:cubicBezTo>
                    <a:pt x="6453" y="2941"/>
                    <a:pt x="6513" y="3036"/>
                    <a:pt x="6608" y="3060"/>
                  </a:cubicBezTo>
                  <a:lnTo>
                    <a:pt x="6632" y="3060"/>
                  </a:lnTo>
                  <a:cubicBezTo>
                    <a:pt x="6703" y="3060"/>
                    <a:pt x="6787" y="3001"/>
                    <a:pt x="6811" y="2917"/>
                  </a:cubicBezTo>
                  <a:cubicBezTo>
                    <a:pt x="7001" y="2012"/>
                    <a:pt x="7239" y="1429"/>
                    <a:pt x="7358" y="1155"/>
                  </a:cubicBezTo>
                  <a:cubicBezTo>
                    <a:pt x="7465" y="1036"/>
                    <a:pt x="7501" y="953"/>
                    <a:pt x="7501" y="858"/>
                  </a:cubicBezTo>
                  <a:lnTo>
                    <a:pt x="7501" y="834"/>
                  </a:lnTo>
                  <a:cubicBezTo>
                    <a:pt x="7465" y="560"/>
                    <a:pt x="7096" y="358"/>
                    <a:pt x="6310" y="215"/>
                  </a:cubicBezTo>
                  <a:cubicBezTo>
                    <a:pt x="5620" y="72"/>
                    <a:pt x="4715" y="0"/>
                    <a:pt x="3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1949;p61"/>
          <p:cNvGrpSpPr/>
          <p:nvPr/>
        </p:nvGrpSpPr>
        <p:grpSpPr>
          <a:xfrm>
            <a:off x="4976596" y="3149386"/>
            <a:ext cx="607379" cy="548240"/>
            <a:chOff x="3522521" y="1975857"/>
            <a:chExt cx="367013" cy="331278"/>
          </a:xfrm>
        </p:grpSpPr>
        <p:sp>
          <p:nvSpPr>
            <p:cNvPr id="101" name="Google Shape;11950;p61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951;p61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952;p61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953;p61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954;p61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955;p61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956;p61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3408492" y="1751298"/>
            <a:ext cx="706941" cy="1753244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4158072" y="2197879"/>
            <a:ext cx="2697759" cy="66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Small &amp; Micro</a:t>
            </a:r>
            <a:endParaRPr sz="3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4029957" y="2606479"/>
            <a:ext cx="2953988" cy="66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Internet Providers</a:t>
            </a:r>
            <a:endParaRPr sz="16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4129378" y="1670329"/>
            <a:ext cx="311534" cy="1868189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 flipV="1">
            <a:off x="4440912" y="2959240"/>
            <a:ext cx="1064809" cy="29688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2565182" y="1751298"/>
            <a:ext cx="706941" cy="1753244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70987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OUR PROCESS</a:t>
            </a:r>
            <a:endParaRPr sz="36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4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366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Fira Sans Condensed Medium</vt:lpstr>
      <vt:lpstr>Advent Pro SemiBold</vt:lpstr>
      <vt:lpstr>Fira Sans Extra Condensed Medium</vt:lpstr>
      <vt:lpstr>Maven Pro</vt:lpstr>
      <vt:lpstr>Share Tech</vt:lpstr>
      <vt:lpstr>Data Science Consulting by Slidesgo</vt:lpstr>
      <vt:lpstr>INTERNET SERVICE INFORMATION MANAGEMENT SYSTEM</vt:lpstr>
      <vt:lpstr>OUR MEMBER</vt:lpstr>
      <vt:lpstr>DEMO &amp; QNA</vt:lpstr>
      <vt:lpstr>PROBLEM, SOLUTION &amp; TARGET</vt:lpstr>
      <vt:lpstr>UNDERSTANDING THE PROBLEM</vt:lpstr>
      <vt:lpstr>4,720,000,000</vt:lpstr>
      <vt:lpstr>OUR SOLUTIONS</vt:lpstr>
      <vt:lpstr>TARGET</vt:lpstr>
      <vt:lpstr>OUR PROCESS</vt:lpstr>
      <vt:lpstr>OUR PROCESS</vt:lpstr>
      <vt:lpstr>STRUCTURE</vt:lpstr>
      <vt:lpstr>STRUCTURE</vt:lpstr>
      <vt:lpstr>STRUCTURE</vt:lpstr>
      <vt:lpstr>STRUCTURE</vt:lpstr>
      <vt:lpstr>DATABASE DIAGRAM</vt:lpstr>
      <vt:lpstr>GUI</vt:lpstr>
      <vt:lpstr>DEMO &amp; QNA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SERVICE INFORMATION MANAGEMENT SYSTEM</dc:title>
  <dc:creator>PC</dc:creator>
  <cp:lastModifiedBy>PC</cp:lastModifiedBy>
  <cp:revision>36</cp:revision>
  <dcterms:modified xsi:type="dcterms:W3CDTF">2021-05-25T10:54:04Z</dcterms:modified>
</cp:coreProperties>
</file>