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8" r:id="rId2"/>
    <p:sldId id="263" r:id="rId3"/>
    <p:sldId id="296" r:id="rId4"/>
    <p:sldId id="273" r:id="rId5"/>
    <p:sldId id="300" r:id="rId6"/>
    <p:sldId id="301" r:id="rId7"/>
    <p:sldId id="302" r:id="rId8"/>
    <p:sldId id="303" r:id="rId9"/>
    <p:sldId id="30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Arial Black" panose="020B0A040201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Helvetica" panose="020B0604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0BBCE2C-BF72-4BAB-9ADA-91BBDDBAE9CF}">
          <p14:sldIdLst>
            <p14:sldId id="258"/>
            <p14:sldId id="263"/>
          </p14:sldIdLst>
        </p14:section>
        <p14:section name="Idea section" id="{BE0F6362-B7C4-4F92-91B8-ADBA5E9D5D30}">
          <p14:sldIdLst>
            <p14:sldId id="296"/>
          </p14:sldIdLst>
        </p14:section>
        <p14:section name="Process section" id="{66CDFD2E-81AA-4978-871E-09B92F0DFE8D}">
          <p14:sldIdLst>
            <p14:sldId id="273"/>
          </p14:sldIdLst>
        </p14:section>
        <p14:section name="Screens" id="{E74AA2D5-BDDF-48DF-8A2A-3F1C095EB870}">
          <p14:sldIdLst>
            <p14:sldId id="300"/>
            <p14:sldId id="301"/>
            <p14:sldId id="302"/>
            <p14:sldId id="303"/>
          </p14:sldIdLst>
        </p14:section>
        <p14:section name="Demo section" id="{8A23D2C4-FE0F-4C3E-AF75-D5EE4BFDD87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F6F00"/>
    <a:srgbClr val="8A8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73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083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51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4ecd812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e4ecd812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5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9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08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53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82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17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anhhieudo278/mid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E13BA7E-97F6-4BAD-8E6F-7D0834401BD1}"/>
              </a:ext>
            </a:extLst>
          </p:cNvPr>
          <p:cNvSpPr/>
          <p:nvPr/>
        </p:nvSpPr>
        <p:spPr>
          <a:xfrm>
            <a:off x="6472694" y="1096586"/>
            <a:ext cx="1822156" cy="2988507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oogle Shape;304;p32">
            <a:extLst>
              <a:ext uri="{FF2B5EF4-FFF2-40B4-BE49-F238E27FC236}">
                <a16:creationId xmlns="" xmlns:a16="http://schemas.microsoft.com/office/drawing/2014/main" id="{AB4EA4B7-FFB5-471C-8D71-12B4526E3F8B}"/>
              </a:ext>
            </a:extLst>
          </p:cNvPr>
          <p:cNvGrpSpPr/>
          <p:nvPr/>
        </p:nvGrpSpPr>
        <p:grpSpPr>
          <a:xfrm>
            <a:off x="6418391" y="755187"/>
            <a:ext cx="1921354" cy="3660029"/>
            <a:chOff x="2547150" y="238125"/>
            <a:chExt cx="2525675" cy="5238750"/>
          </a:xfrm>
        </p:grpSpPr>
        <p:sp>
          <p:nvSpPr>
            <p:cNvPr id="28" name="Google Shape;305;p32">
              <a:extLst>
                <a:ext uri="{FF2B5EF4-FFF2-40B4-BE49-F238E27FC236}">
                  <a16:creationId xmlns="" xmlns:a16="http://schemas.microsoft.com/office/drawing/2014/main" id="{F50DBF1C-D918-40B5-9333-AAA2B8437601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6;p32">
              <a:extLst>
                <a:ext uri="{FF2B5EF4-FFF2-40B4-BE49-F238E27FC236}">
                  <a16:creationId xmlns="" xmlns:a16="http://schemas.microsoft.com/office/drawing/2014/main" id="{4C988359-2C49-489F-A4D6-38832B7D6E9E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7;p32">
              <a:extLst>
                <a:ext uri="{FF2B5EF4-FFF2-40B4-BE49-F238E27FC236}">
                  <a16:creationId xmlns="" xmlns:a16="http://schemas.microsoft.com/office/drawing/2014/main" id="{C58127D9-C258-437C-9148-50A7E5281387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8;p32">
              <a:extLst>
                <a:ext uri="{FF2B5EF4-FFF2-40B4-BE49-F238E27FC236}">
                  <a16:creationId xmlns="" xmlns:a16="http://schemas.microsoft.com/office/drawing/2014/main" id="{98CC7012-1D36-4DF8-BCA0-65A344E99EA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 descr="Moodle | moodle.com (@moodle) | Twitter">
            <a:extLst>
              <a:ext uri="{FF2B5EF4-FFF2-40B4-BE49-F238E27FC236}">
                <a16:creationId xmlns="" xmlns:a16="http://schemas.microsoft.com/office/drawing/2014/main" id="{6900927F-778B-4DA1-AD9F-E3C19CD3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855" r="2698" b="2492"/>
          <a:stretch>
            <a:fillRect/>
          </a:stretch>
        </p:blipFill>
        <p:spPr bwMode="auto">
          <a:xfrm>
            <a:off x="6959692" y="2102755"/>
            <a:ext cx="890439" cy="890606"/>
          </a:xfrm>
          <a:custGeom>
            <a:avLst/>
            <a:gdLst>
              <a:gd name="connsiteX0" fmla="*/ 1821857 w 3643714"/>
              <a:gd name="connsiteY0" fmla="*/ 0 h 3644396"/>
              <a:gd name="connsiteX1" fmla="*/ 3643714 w 3643714"/>
              <a:gd name="connsiteY1" fmla="*/ 1822198 h 3644396"/>
              <a:gd name="connsiteX2" fmla="*/ 1821857 w 3643714"/>
              <a:gd name="connsiteY2" fmla="*/ 3644396 h 3644396"/>
              <a:gd name="connsiteX3" fmla="*/ 0 w 3643714"/>
              <a:gd name="connsiteY3" fmla="*/ 1822198 h 3644396"/>
              <a:gd name="connsiteX4" fmla="*/ 1821857 w 3643714"/>
              <a:gd name="connsiteY4" fmla="*/ 0 h 364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714" h="3644396">
                <a:moveTo>
                  <a:pt x="1821857" y="0"/>
                </a:moveTo>
                <a:cubicBezTo>
                  <a:pt x="2828041" y="0"/>
                  <a:pt x="3643714" y="815826"/>
                  <a:pt x="3643714" y="1822198"/>
                </a:cubicBezTo>
                <a:cubicBezTo>
                  <a:pt x="3643714" y="2828570"/>
                  <a:pt x="2828041" y="3644396"/>
                  <a:pt x="1821857" y="3644396"/>
                </a:cubicBezTo>
                <a:cubicBezTo>
                  <a:pt x="815673" y="3644396"/>
                  <a:pt x="0" y="2828570"/>
                  <a:pt x="0" y="1822198"/>
                </a:cubicBezTo>
                <a:cubicBezTo>
                  <a:pt x="0" y="815826"/>
                  <a:pt x="815673" y="0"/>
                  <a:pt x="182185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8;p12">
            <a:extLst>
              <a:ext uri="{FF2B5EF4-FFF2-40B4-BE49-F238E27FC236}">
                <a16:creationId xmlns="" xmlns:a16="http://schemas.microsoft.com/office/drawing/2014/main" id="{4893403A-BCB1-4D8B-8D56-CFE2EC0744B1}"/>
              </a:ext>
            </a:extLst>
          </p:cNvPr>
          <p:cNvSpPr txBox="1">
            <a:spLocks/>
          </p:cNvSpPr>
          <p:nvPr/>
        </p:nvSpPr>
        <p:spPr>
          <a:xfrm>
            <a:off x="3395643" y="1190159"/>
            <a:ext cx="2795788" cy="64787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latin typeface="Arial Black" panose="020B0A040201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Client</a:t>
            </a:r>
          </a:p>
        </p:txBody>
      </p:sp>
      <p:sp>
        <p:nvSpPr>
          <p:cNvPr id="34" name="Google Shape;58;p12">
            <a:extLst>
              <a:ext uri="{FF2B5EF4-FFF2-40B4-BE49-F238E27FC236}">
                <a16:creationId xmlns="" xmlns:a16="http://schemas.microsoft.com/office/drawing/2014/main" id="{0FCD7111-C35F-4775-B96A-795B2BA983C2}"/>
              </a:ext>
            </a:extLst>
          </p:cNvPr>
          <p:cNvSpPr txBox="1">
            <a:spLocks/>
          </p:cNvSpPr>
          <p:nvPr/>
        </p:nvSpPr>
        <p:spPr>
          <a:xfrm>
            <a:off x="2557395" y="2180800"/>
            <a:ext cx="3216983" cy="1665725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Members: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Đỗ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BI10-026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Đỗ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    BI10-059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    BI10-058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Nhân       BI10-132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Đỗ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Phúc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    BI10-137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10">
            <a:extLst>
              <a:ext uri="{FF2B5EF4-FFF2-40B4-BE49-F238E27FC236}">
                <a16:creationId xmlns="" xmlns:a16="http://schemas.microsoft.com/office/drawing/2014/main" id="{C2E10696-7DEB-4E76-ADC3-38752683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5" y="972957"/>
            <a:ext cx="2901855" cy="74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="" xmlns:a16="http://schemas.microsoft.com/office/drawing/2014/main" id="{4A91E548-48F5-408B-8C19-477D482067C6}"/>
              </a:ext>
            </a:extLst>
          </p:cNvPr>
          <p:cNvSpPr/>
          <p:nvPr/>
        </p:nvSpPr>
        <p:spPr>
          <a:xfrm>
            <a:off x="4179895" y="123825"/>
            <a:ext cx="789555" cy="7609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73;p14">
            <a:extLst>
              <a:ext uri="{FF2B5EF4-FFF2-40B4-BE49-F238E27FC236}">
                <a16:creationId xmlns="" xmlns:a16="http://schemas.microsoft.com/office/drawing/2014/main" id="{D6B7536F-050D-482B-8DEB-C6A19CA1E2D8}"/>
              </a:ext>
            </a:extLst>
          </p:cNvPr>
          <p:cNvSpPr txBox="1">
            <a:spLocks/>
          </p:cNvSpPr>
          <p:nvPr/>
        </p:nvSpPr>
        <p:spPr>
          <a:xfrm>
            <a:off x="3920670" y="333354"/>
            <a:ext cx="1317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>
                <a:solidFill>
                  <a:schemeClr val="tx1"/>
                </a:solidFill>
              </a:rPr>
              <a:t>Team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944800" y="93221"/>
            <a:ext cx="32544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</a:rPr>
              <a:t>Table of contents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474;p27">
            <a:extLst>
              <a:ext uri="{FF2B5EF4-FFF2-40B4-BE49-F238E27FC236}">
                <a16:creationId xmlns="" xmlns:a16="http://schemas.microsoft.com/office/drawing/2014/main" id="{36A59571-5A57-4BEA-B0BB-67EBDE2E7588}"/>
              </a:ext>
            </a:extLst>
          </p:cNvPr>
          <p:cNvSpPr txBox="1">
            <a:spLocks/>
          </p:cNvSpPr>
          <p:nvPr/>
        </p:nvSpPr>
        <p:spPr>
          <a:xfrm>
            <a:off x="1478487" y="3389737"/>
            <a:ext cx="1568307" cy="31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000">
                <a:solidFill>
                  <a:schemeClr val="tx1"/>
                </a:solidFill>
              </a:rPr>
              <a:t>IDEA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Google Shape;476;p27">
            <a:extLst>
              <a:ext uri="{FF2B5EF4-FFF2-40B4-BE49-F238E27FC236}">
                <a16:creationId xmlns="" xmlns:a16="http://schemas.microsoft.com/office/drawing/2014/main" id="{B4B8795B-3FF3-49D9-BF5A-FBE76015C461}"/>
              </a:ext>
            </a:extLst>
          </p:cNvPr>
          <p:cNvSpPr txBox="1">
            <a:spLocks/>
          </p:cNvSpPr>
          <p:nvPr/>
        </p:nvSpPr>
        <p:spPr>
          <a:xfrm>
            <a:off x="1404453" y="2609676"/>
            <a:ext cx="96484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>
                <a:solidFill>
                  <a:srgbClr val="FF6F00"/>
                </a:solidFill>
                <a:latin typeface="+mn-lt"/>
              </a:rPr>
              <a:t>1</a:t>
            </a:r>
            <a:endParaRPr lang="en" sz="4000" b="1" dirty="0">
              <a:solidFill>
                <a:srgbClr val="FF6F00"/>
              </a:solidFill>
              <a:latin typeface="+mn-lt"/>
            </a:endParaRPr>
          </a:p>
        </p:txBody>
      </p:sp>
      <p:sp>
        <p:nvSpPr>
          <p:cNvPr id="11" name="Google Shape;481;p27">
            <a:extLst>
              <a:ext uri="{FF2B5EF4-FFF2-40B4-BE49-F238E27FC236}">
                <a16:creationId xmlns="" xmlns:a16="http://schemas.microsoft.com/office/drawing/2014/main" id="{051E6B85-AAB3-40E0-882E-75DFCA706274}"/>
              </a:ext>
            </a:extLst>
          </p:cNvPr>
          <p:cNvSpPr/>
          <p:nvPr/>
        </p:nvSpPr>
        <p:spPr>
          <a:xfrm>
            <a:off x="1478487" y="153422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82;p27">
            <a:extLst>
              <a:ext uri="{FF2B5EF4-FFF2-40B4-BE49-F238E27FC236}">
                <a16:creationId xmlns="" xmlns:a16="http://schemas.microsoft.com/office/drawing/2014/main" id="{9E4E9477-5441-4D95-B581-71FD585BAA65}"/>
              </a:ext>
            </a:extLst>
          </p:cNvPr>
          <p:cNvSpPr/>
          <p:nvPr/>
        </p:nvSpPr>
        <p:spPr>
          <a:xfrm>
            <a:off x="4198014" y="15342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83;p27">
            <a:extLst>
              <a:ext uri="{FF2B5EF4-FFF2-40B4-BE49-F238E27FC236}">
                <a16:creationId xmlns="" xmlns:a16="http://schemas.microsoft.com/office/drawing/2014/main" id="{591CCAC9-CF83-459B-B9ED-80BF78E38CB1}"/>
              </a:ext>
            </a:extLst>
          </p:cNvPr>
          <p:cNvSpPr/>
          <p:nvPr/>
        </p:nvSpPr>
        <p:spPr>
          <a:xfrm>
            <a:off x="6920891" y="153422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484;p27">
            <a:extLst>
              <a:ext uri="{FF2B5EF4-FFF2-40B4-BE49-F238E27FC236}">
                <a16:creationId xmlns="" xmlns:a16="http://schemas.microsoft.com/office/drawing/2014/main" id="{E844CE08-6783-4954-9FF1-5B1F52B10D7B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rot="10800000" flipV="1">
            <a:off x="1404453" y="1946278"/>
            <a:ext cx="74034" cy="952297"/>
          </a:xfrm>
          <a:prstGeom prst="bentConnector3">
            <a:avLst>
              <a:gd name="adj1" fmla="val 40877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85;p27">
            <a:extLst>
              <a:ext uri="{FF2B5EF4-FFF2-40B4-BE49-F238E27FC236}">
                <a16:creationId xmlns="" xmlns:a16="http://schemas.microsoft.com/office/drawing/2014/main" id="{684F8DE4-16CA-47BF-9C55-5D28BCB7C336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4198014" y="194627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486;p27">
            <a:extLst>
              <a:ext uri="{FF2B5EF4-FFF2-40B4-BE49-F238E27FC236}">
                <a16:creationId xmlns="" xmlns:a16="http://schemas.microsoft.com/office/drawing/2014/main" id="{073CD3AF-AF80-4E27-BDC2-B33F019F103E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920891" y="194627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490;p27">
            <a:extLst>
              <a:ext uri="{FF2B5EF4-FFF2-40B4-BE49-F238E27FC236}">
                <a16:creationId xmlns="" xmlns:a16="http://schemas.microsoft.com/office/drawing/2014/main" id="{11EFC7E7-CEA5-4C6E-BCCA-8E174853FFFB}"/>
              </a:ext>
            </a:extLst>
          </p:cNvPr>
          <p:cNvGrpSpPr/>
          <p:nvPr/>
        </p:nvGrpSpPr>
        <p:grpSpPr>
          <a:xfrm>
            <a:off x="4330745" y="1656139"/>
            <a:ext cx="577210" cy="580282"/>
            <a:chOff x="3095745" y="3805393"/>
            <a:chExt cx="352840" cy="354717"/>
          </a:xfrm>
        </p:grpSpPr>
        <p:sp>
          <p:nvSpPr>
            <p:cNvPr id="21" name="Google Shape;491;p27">
              <a:extLst>
                <a:ext uri="{FF2B5EF4-FFF2-40B4-BE49-F238E27FC236}">
                  <a16:creationId xmlns="" xmlns:a16="http://schemas.microsoft.com/office/drawing/2014/main" id="{1F55ED40-4CFE-48C8-A665-04BF0FBAB254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2;p27">
              <a:extLst>
                <a:ext uri="{FF2B5EF4-FFF2-40B4-BE49-F238E27FC236}">
                  <a16:creationId xmlns="" xmlns:a16="http://schemas.microsoft.com/office/drawing/2014/main" id="{422AECA8-5C8F-40AE-97E9-33071E386688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3;p27">
              <a:extLst>
                <a:ext uri="{FF2B5EF4-FFF2-40B4-BE49-F238E27FC236}">
                  <a16:creationId xmlns="" xmlns:a16="http://schemas.microsoft.com/office/drawing/2014/main" id="{89EDE684-2A43-4064-866B-AD23824DC4B5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94;p27">
              <a:extLst>
                <a:ext uri="{FF2B5EF4-FFF2-40B4-BE49-F238E27FC236}">
                  <a16:creationId xmlns="" xmlns:a16="http://schemas.microsoft.com/office/drawing/2014/main" id="{BC106582-BB5E-4F8A-8D62-46CF7EB248E7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5;p27">
              <a:extLst>
                <a:ext uri="{FF2B5EF4-FFF2-40B4-BE49-F238E27FC236}">
                  <a16:creationId xmlns="" xmlns:a16="http://schemas.microsoft.com/office/drawing/2014/main" id="{A8C88D46-AA7B-4867-9476-33070177392A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6;p27">
              <a:extLst>
                <a:ext uri="{FF2B5EF4-FFF2-40B4-BE49-F238E27FC236}">
                  <a16:creationId xmlns="" xmlns:a16="http://schemas.microsoft.com/office/drawing/2014/main" id="{B7F79B2A-FADB-425C-8F18-D9282D8204E4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" name="Google Shape;484;p27">
            <a:extLst>
              <a:ext uri="{FF2B5EF4-FFF2-40B4-BE49-F238E27FC236}">
                <a16:creationId xmlns="" xmlns:a16="http://schemas.microsoft.com/office/drawing/2014/main" id="{474F69B5-05EA-42D8-9362-854C6FA29EC9}"/>
              </a:ext>
            </a:extLst>
          </p:cNvPr>
          <p:cNvCxnSpPr>
            <a:cxnSpLocks/>
          </p:cNvCxnSpPr>
          <p:nvPr/>
        </p:nvCxnSpPr>
        <p:spPr>
          <a:xfrm>
            <a:off x="1478487" y="194627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84;p27">
            <a:extLst>
              <a:ext uri="{FF2B5EF4-FFF2-40B4-BE49-F238E27FC236}">
                <a16:creationId xmlns="" xmlns:a16="http://schemas.microsoft.com/office/drawing/2014/main" id="{616D1AEB-CC4F-43AC-9033-1B4BCDBAE77E}"/>
              </a:ext>
            </a:extLst>
          </p:cNvPr>
          <p:cNvCxnSpPr/>
          <p:nvPr/>
        </p:nvCxnSpPr>
        <p:spPr>
          <a:xfrm>
            <a:off x="4198008" y="188612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84;p27">
            <a:extLst>
              <a:ext uri="{FF2B5EF4-FFF2-40B4-BE49-F238E27FC236}">
                <a16:creationId xmlns="" xmlns:a16="http://schemas.microsoft.com/office/drawing/2014/main" id="{062CECF5-FD55-4163-A90E-767FE0D7CFFF}"/>
              </a:ext>
            </a:extLst>
          </p:cNvPr>
          <p:cNvCxnSpPr/>
          <p:nvPr/>
        </p:nvCxnSpPr>
        <p:spPr>
          <a:xfrm>
            <a:off x="6919260" y="189632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76;p27">
            <a:extLst>
              <a:ext uri="{FF2B5EF4-FFF2-40B4-BE49-F238E27FC236}">
                <a16:creationId xmlns="" xmlns:a16="http://schemas.microsoft.com/office/drawing/2014/main" id="{9C0171FC-F0FC-4FE1-AB60-439B4A07DC97}"/>
              </a:ext>
            </a:extLst>
          </p:cNvPr>
          <p:cNvSpPr txBox="1">
            <a:spLocks/>
          </p:cNvSpPr>
          <p:nvPr/>
        </p:nvSpPr>
        <p:spPr>
          <a:xfrm>
            <a:off x="4245754" y="2591967"/>
            <a:ext cx="74330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>
                <a:solidFill>
                  <a:srgbClr val="8A827D"/>
                </a:solidFill>
                <a:latin typeface="+mn-lt"/>
              </a:rPr>
              <a:t>2</a:t>
            </a:r>
            <a:endParaRPr lang="en" sz="4000" b="1" dirty="0">
              <a:solidFill>
                <a:srgbClr val="8A827D"/>
              </a:solidFill>
              <a:latin typeface="+mn-lt"/>
            </a:endParaRPr>
          </a:p>
        </p:txBody>
      </p:sp>
      <p:sp>
        <p:nvSpPr>
          <p:cNvPr id="44" name="Google Shape;476;p27">
            <a:extLst>
              <a:ext uri="{FF2B5EF4-FFF2-40B4-BE49-F238E27FC236}">
                <a16:creationId xmlns="" xmlns:a16="http://schemas.microsoft.com/office/drawing/2014/main" id="{3D6ED70F-4846-43E2-BC81-95E0A33CE560}"/>
              </a:ext>
            </a:extLst>
          </p:cNvPr>
          <p:cNvSpPr txBox="1">
            <a:spLocks/>
          </p:cNvSpPr>
          <p:nvPr/>
        </p:nvSpPr>
        <p:spPr>
          <a:xfrm>
            <a:off x="6978925" y="2571750"/>
            <a:ext cx="74330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>
                <a:solidFill>
                  <a:srgbClr val="FF9E00"/>
                </a:solidFill>
                <a:latin typeface="+mn-lt"/>
              </a:rPr>
              <a:t>3</a:t>
            </a:r>
            <a:endParaRPr lang="en" sz="4000" b="1" dirty="0">
              <a:solidFill>
                <a:srgbClr val="FF9E00"/>
              </a:solidFill>
              <a:latin typeface="+mn-lt"/>
            </a:endParaRPr>
          </a:p>
        </p:txBody>
      </p:sp>
      <p:sp>
        <p:nvSpPr>
          <p:cNvPr id="54" name="Google Shape;474;p27">
            <a:extLst>
              <a:ext uri="{FF2B5EF4-FFF2-40B4-BE49-F238E27FC236}">
                <a16:creationId xmlns="" xmlns:a16="http://schemas.microsoft.com/office/drawing/2014/main" id="{23B3623C-915F-4E90-8C9D-3A53967E166F}"/>
              </a:ext>
            </a:extLst>
          </p:cNvPr>
          <p:cNvSpPr txBox="1">
            <a:spLocks/>
          </p:cNvSpPr>
          <p:nvPr/>
        </p:nvSpPr>
        <p:spPr>
          <a:xfrm>
            <a:off x="3919824" y="3304419"/>
            <a:ext cx="1459843" cy="41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PROCESS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Google Shape;474;p27">
            <a:extLst>
              <a:ext uri="{FF2B5EF4-FFF2-40B4-BE49-F238E27FC236}">
                <a16:creationId xmlns="" xmlns:a16="http://schemas.microsoft.com/office/drawing/2014/main" id="{A255392D-40EB-4B00-845F-51DA713C3B94}"/>
              </a:ext>
            </a:extLst>
          </p:cNvPr>
          <p:cNvSpPr txBox="1">
            <a:spLocks/>
          </p:cNvSpPr>
          <p:nvPr/>
        </p:nvSpPr>
        <p:spPr>
          <a:xfrm>
            <a:off x="6779298" y="3374132"/>
            <a:ext cx="1188989" cy="3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DEMO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6" name="Google Shape;104;p18">
            <a:extLst>
              <a:ext uri="{FF2B5EF4-FFF2-40B4-BE49-F238E27FC236}">
                <a16:creationId xmlns="" xmlns:a16="http://schemas.microsoft.com/office/drawing/2014/main" id="{388B086A-0526-441C-BEAA-444613BAA406}"/>
              </a:ext>
            </a:extLst>
          </p:cNvPr>
          <p:cNvGrpSpPr/>
          <p:nvPr/>
        </p:nvGrpSpPr>
        <p:grpSpPr>
          <a:xfrm>
            <a:off x="1697184" y="1730013"/>
            <a:ext cx="379814" cy="494460"/>
            <a:chOff x="6730351" y="2315898"/>
            <a:chExt cx="257700" cy="420102"/>
          </a:xfrm>
          <a:solidFill>
            <a:srgbClr val="FF6F00"/>
          </a:solidFill>
          <a:effectLst/>
        </p:grpSpPr>
        <p:sp>
          <p:nvSpPr>
            <p:cNvPr id="57" name="Google Shape;105;p18">
              <a:extLst>
                <a:ext uri="{FF2B5EF4-FFF2-40B4-BE49-F238E27FC236}">
                  <a16:creationId xmlns="" xmlns:a16="http://schemas.microsoft.com/office/drawing/2014/main" id="{AF07C0FF-8B16-4EA0-BA8D-F42BAC0153B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Google Shape;106;p18">
              <a:extLst>
                <a:ext uri="{FF2B5EF4-FFF2-40B4-BE49-F238E27FC236}">
                  <a16:creationId xmlns="" xmlns:a16="http://schemas.microsoft.com/office/drawing/2014/main" id="{2657CF30-0FB1-4479-A5D9-9638001DA0B0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Google Shape;107;p18">
              <a:extLst>
                <a:ext uri="{FF2B5EF4-FFF2-40B4-BE49-F238E27FC236}">
                  <a16:creationId xmlns="" xmlns:a16="http://schemas.microsoft.com/office/drawing/2014/main" id="{66323DA1-770C-4345-BEB0-C45171F49F8A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Google Shape;108;p18">
              <a:extLst>
                <a:ext uri="{FF2B5EF4-FFF2-40B4-BE49-F238E27FC236}">
                  <a16:creationId xmlns="" xmlns:a16="http://schemas.microsoft.com/office/drawing/2014/main" id="{9268FBC1-0D89-4549-A98A-13AB34C1694D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Google Shape;109;p18">
              <a:extLst>
                <a:ext uri="{FF2B5EF4-FFF2-40B4-BE49-F238E27FC236}">
                  <a16:creationId xmlns="" xmlns:a16="http://schemas.microsoft.com/office/drawing/2014/main" id="{D3650141-80B3-4387-8C28-55279608538F}"/>
                </a:ext>
              </a:extLst>
            </p:cNvPr>
            <p:cNvSpPr/>
            <p:nvPr/>
          </p:nvSpPr>
          <p:spPr>
            <a:xfrm>
              <a:off x="6730351" y="2315898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3078" name="Picture 6" descr="Demo Icon - Download in Line Style">
            <a:extLst>
              <a:ext uri="{FF2B5EF4-FFF2-40B4-BE49-F238E27FC236}">
                <a16:creationId xmlns="" xmlns:a16="http://schemas.microsoft.com/office/drawing/2014/main" id="{51D597AE-A12F-4F7F-8217-5B3CBE58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11" y="1685690"/>
            <a:ext cx="521176" cy="52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85D579-48B5-448E-8D39-8D7CC1773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grpSp>
        <p:nvGrpSpPr>
          <p:cNvPr id="7" name="Google Shape;104;p18">
            <a:extLst>
              <a:ext uri="{FF2B5EF4-FFF2-40B4-BE49-F238E27FC236}">
                <a16:creationId xmlns="" xmlns:a16="http://schemas.microsoft.com/office/drawing/2014/main" id="{DAAD1DF7-3534-49BD-96EA-C338D0BC8748}"/>
              </a:ext>
            </a:extLst>
          </p:cNvPr>
          <p:cNvGrpSpPr/>
          <p:nvPr/>
        </p:nvGrpSpPr>
        <p:grpSpPr>
          <a:xfrm>
            <a:off x="4278196" y="77936"/>
            <a:ext cx="601533" cy="857141"/>
            <a:chOff x="6730351" y="2315900"/>
            <a:chExt cx="257700" cy="420100"/>
          </a:xfr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8" name="Google Shape;105;p18">
              <a:extLst>
                <a:ext uri="{FF2B5EF4-FFF2-40B4-BE49-F238E27FC236}">
                  <a16:creationId xmlns="" xmlns:a16="http://schemas.microsoft.com/office/drawing/2014/main" id="{EB88DA87-B2BE-406E-AA1D-E09547D148B4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Google Shape;106;p18">
              <a:extLst>
                <a:ext uri="{FF2B5EF4-FFF2-40B4-BE49-F238E27FC236}">
                  <a16:creationId xmlns="" xmlns:a16="http://schemas.microsoft.com/office/drawing/2014/main" id="{8983CBD7-E6FD-4E0B-B858-654D666C360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Google Shape;107;p18">
              <a:extLst>
                <a:ext uri="{FF2B5EF4-FFF2-40B4-BE49-F238E27FC236}">
                  <a16:creationId xmlns="" xmlns:a16="http://schemas.microsoft.com/office/drawing/2014/main" id="{4B01CBCC-4032-4A4B-BD74-A31B1A5537A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Google Shape;108;p18">
              <a:extLst>
                <a:ext uri="{FF2B5EF4-FFF2-40B4-BE49-F238E27FC236}">
                  <a16:creationId xmlns="" xmlns:a16="http://schemas.microsoft.com/office/drawing/2014/main" id="{5C71692C-EA48-4D40-AAE8-1FA825B8FA31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Google Shape;109;p18">
              <a:extLst>
                <a:ext uri="{FF2B5EF4-FFF2-40B4-BE49-F238E27FC236}">
                  <a16:creationId xmlns="" xmlns:a16="http://schemas.microsoft.com/office/drawing/2014/main" id="{F287AC68-45A5-444A-A64F-23AA36AB2D30}"/>
                </a:ext>
              </a:extLst>
            </p:cNvPr>
            <p:cNvSpPr/>
            <p:nvPr/>
          </p:nvSpPr>
          <p:spPr>
            <a:xfrm>
              <a:off x="6730351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3" name="Google Shape;103;p18">
            <a:extLst>
              <a:ext uri="{FF2B5EF4-FFF2-40B4-BE49-F238E27FC236}">
                <a16:creationId xmlns="" xmlns:a16="http://schemas.microsoft.com/office/drawing/2014/main" id="{27F4BE37-1A1F-4B9E-98BC-4E62885D09A8}"/>
              </a:ext>
            </a:extLst>
          </p:cNvPr>
          <p:cNvSpPr txBox="1">
            <a:spLocks/>
          </p:cNvSpPr>
          <p:nvPr/>
        </p:nvSpPr>
        <p:spPr>
          <a:xfrm>
            <a:off x="409442" y="1611051"/>
            <a:ext cx="6890518" cy="57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/>
                </a:solidFill>
                <a:latin typeface="Montserrat" panose="00000500000000000000" pitchFamily="2" charset="0"/>
              </a:rPr>
              <a:t>Creating a moodle client with 4 monitors:</a:t>
            </a:r>
          </a:p>
          <a:p>
            <a:pPr marL="0" indent="0" algn="ctr">
              <a:buNone/>
            </a:pPr>
            <a:r>
              <a:rPr lang="en-US" sz="2000" b="1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16" name="Google Shape;102;p18">
            <a:extLst>
              <a:ext uri="{FF2B5EF4-FFF2-40B4-BE49-F238E27FC236}">
                <a16:creationId xmlns="" xmlns:a16="http://schemas.microsoft.com/office/drawing/2014/main" id="{9D3EB1BC-B9BA-4A94-B5D5-858186F67BD2}"/>
              </a:ext>
            </a:extLst>
          </p:cNvPr>
          <p:cNvSpPr txBox="1">
            <a:spLocks/>
          </p:cNvSpPr>
          <p:nvPr/>
        </p:nvSpPr>
        <p:spPr>
          <a:xfrm>
            <a:off x="2623419" y="732648"/>
            <a:ext cx="40201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5200" dirty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4E225E9-EE1B-43D9-BA4F-FBE3AD3D04E3}"/>
              </a:ext>
            </a:extLst>
          </p:cNvPr>
          <p:cNvSpPr txBox="1"/>
          <p:nvPr/>
        </p:nvSpPr>
        <p:spPr>
          <a:xfrm>
            <a:off x="2934379" y="2341348"/>
            <a:ext cx="844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vi-VN" sz="1800" dirty="0" smtClean="0">
                <a:solidFill>
                  <a:schemeClr val="bg1"/>
                </a:solidFill>
                <a:latin typeface="Droid Serif"/>
              </a:rPr>
              <a:t>Hom</a:t>
            </a:r>
            <a:r>
              <a:rPr lang="en-US" sz="1800" dirty="0" smtClean="0">
                <a:solidFill>
                  <a:schemeClr val="bg1"/>
                </a:solidFill>
                <a:latin typeface="Droid Serif"/>
              </a:rPr>
              <a:t>e</a:t>
            </a:r>
            <a:r>
              <a:rPr lang="en-US" sz="2000" dirty="0" smtClean="0">
                <a:solidFill>
                  <a:schemeClr val="bg1"/>
                </a:solidFill>
                <a:latin typeface="Droid Serif"/>
              </a:rPr>
              <a:t> </a:t>
            </a:r>
            <a:endParaRPr lang="en-US" sz="2000" dirty="0">
              <a:solidFill>
                <a:schemeClr val="bg1"/>
              </a:solidFill>
              <a:latin typeface="Droid Serif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143DFFC-E07E-49C0-B1C8-D98EBDBE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12" y="2247790"/>
            <a:ext cx="444083" cy="444083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="" xmlns:a16="http://schemas.microsoft.com/office/drawing/2014/main" id="{264673B3-1996-47E2-9E1F-8A202698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90" y="2258381"/>
            <a:ext cx="359348" cy="4267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2986BC1-17A5-4134-B25B-80296CFEF815}"/>
              </a:ext>
            </a:extLst>
          </p:cNvPr>
          <p:cNvSpPr txBox="1"/>
          <p:nvPr/>
        </p:nvSpPr>
        <p:spPr>
          <a:xfrm>
            <a:off x="5539418" y="2330023"/>
            <a:ext cx="1298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Droid Serif"/>
              </a:rPr>
              <a:t>Person</a:t>
            </a:r>
          </a:p>
        </p:txBody>
      </p:sp>
      <p:pic>
        <p:nvPicPr>
          <p:cNvPr id="1032" name="Picture 1031">
            <a:extLst>
              <a:ext uri="{FF2B5EF4-FFF2-40B4-BE49-F238E27FC236}">
                <a16:creationId xmlns="" xmlns:a16="http://schemas.microsoft.com/office/drawing/2014/main" id="{4DF685D6-0BCC-44BC-A1E7-90D07118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201" y="3436776"/>
            <a:ext cx="382364" cy="42677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45DB30-D786-455C-92B3-7A274EFA418E}"/>
              </a:ext>
            </a:extLst>
          </p:cNvPr>
          <p:cNvSpPr txBox="1"/>
          <p:nvPr/>
        </p:nvSpPr>
        <p:spPr>
          <a:xfrm>
            <a:off x="2789321" y="3454353"/>
            <a:ext cx="1627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Droid Serif"/>
              </a:rPr>
              <a:t>My courses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="" xmlns:a16="http://schemas.microsoft.com/office/drawing/2014/main" id="{DC04EF30-B7FD-4D01-AACA-867DD4B76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102" y="3399558"/>
            <a:ext cx="501530" cy="50153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4BA17A7-8AB9-40A3-8F4C-DD553304C288}"/>
              </a:ext>
            </a:extLst>
          </p:cNvPr>
          <p:cNvSpPr txBox="1"/>
          <p:nvPr/>
        </p:nvSpPr>
        <p:spPr>
          <a:xfrm>
            <a:off x="5618428" y="3436776"/>
            <a:ext cx="1125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Droid Serif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828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-125" y="2381086"/>
            <a:ext cx="9151593" cy="104217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7468" y="238108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29"/>
          <p:cNvGrpSpPr/>
          <p:nvPr/>
        </p:nvGrpSpPr>
        <p:grpSpPr>
          <a:xfrm>
            <a:off x="1793807" y="1713459"/>
            <a:ext cx="473400" cy="473400"/>
            <a:chOff x="1786339" y="1703401"/>
            <a:chExt cx="473400" cy="473400"/>
          </a:xfrm>
        </p:grpSpPr>
        <p:sp>
          <p:nvSpPr>
            <p:cNvPr id="221" name="Google Shape;221;p2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1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3821882" y="1713459"/>
            <a:ext cx="473400" cy="473400"/>
            <a:chOff x="3814414" y="1703401"/>
            <a:chExt cx="473400" cy="473400"/>
          </a:xfrm>
        </p:grpSpPr>
        <p:sp>
          <p:nvSpPr>
            <p:cNvPr id="224" name="Google Shape;224;p2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3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5878309" y="1713459"/>
            <a:ext cx="473400" cy="473400"/>
            <a:chOff x="5842489" y="1703401"/>
            <a:chExt cx="473400" cy="473400"/>
          </a:xfrm>
        </p:grpSpPr>
        <p:sp>
          <p:nvSpPr>
            <p:cNvPr id="227" name="Google Shape;227;p2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5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29" name="Google Shape;229;p29"/>
          <p:cNvGrpSpPr/>
          <p:nvPr/>
        </p:nvGrpSpPr>
        <p:grpSpPr>
          <a:xfrm>
            <a:off x="6902458" y="3586358"/>
            <a:ext cx="473400" cy="473400"/>
            <a:chOff x="6880814" y="3576300"/>
            <a:chExt cx="473400" cy="473400"/>
          </a:xfrm>
        </p:grpSpPr>
        <p:sp>
          <p:nvSpPr>
            <p:cNvPr id="230" name="Google Shape;230;p2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6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32" name="Google Shape;232;p29"/>
          <p:cNvGrpSpPr/>
          <p:nvPr/>
        </p:nvGrpSpPr>
        <p:grpSpPr>
          <a:xfrm>
            <a:off x="4860207" y="3586358"/>
            <a:ext cx="473400" cy="473400"/>
            <a:chOff x="4852739" y="3576300"/>
            <a:chExt cx="473400" cy="473400"/>
          </a:xfrm>
        </p:grpSpPr>
        <p:sp>
          <p:nvSpPr>
            <p:cNvPr id="233" name="Google Shape;233;p2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4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35" name="Google Shape;235;p29"/>
          <p:cNvGrpSpPr/>
          <p:nvPr/>
        </p:nvGrpSpPr>
        <p:grpSpPr>
          <a:xfrm>
            <a:off x="2832132" y="3586358"/>
            <a:ext cx="473400" cy="473400"/>
            <a:chOff x="2824664" y="3576300"/>
            <a:chExt cx="473400" cy="473400"/>
          </a:xfrm>
        </p:grpSpPr>
        <p:sp>
          <p:nvSpPr>
            <p:cNvPr id="236" name="Google Shape;236;p2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2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sp>
        <p:nvSpPr>
          <p:cNvPr id="238" name="Google Shape;238;p29"/>
          <p:cNvSpPr txBox="1"/>
          <p:nvPr/>
        </p:nvSpPr>
        <p:spPr>
          <a:xfrm>
            <a:off x="1401494" y="116615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Creating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new project</a:t>
            </a:r>
            <a:endParaRPr sz="1200" b="1">
              <a:solidFill>
                <a:schemeClr val="tx1"/>
              </a:solidFill>
              <a:latin typeface="Century Gothic" panose="020B0502020202020204" pitchFamily="3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411326" y="1212706"/>
            <a:ext cx="140272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Editing </a:t>
            </a:r>
            <a:r>
              <a:rPr lang="en-US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fragments, layouts</a:t>
            </a:r>
            <a:endParaRPr sz="1200" b="1">
              <a:solidFill>
                <a:schemeClr val="tx1"/>
              </a:solidFill>
              <a:latin typeface="Century Gothic" panose="020B0502020202020204" pitchFamily="3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5471809" y="1367494"/>
            <a:ext cx="1286400" cy="21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Creating toolbar</a:t>
            </a:r>
            <a:endParaRPr sz="1200" b="1">
              <a:solidFill>
                <a:schemeClr val="tx1"/>
              </a:solidFill>
              <a:latin typeface="Century Gothic" panose="020B0502020202020204" pitchFamily="3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2404258" y="4066158"/>
            <a:ext cx="139623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Creating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bottom tab</a:t>
            </a:r>
            <a:endParaRPr sz="1200" b="1">
              <a:solidFill>
                <a:schemeClr val="tx1"/>
              </a:solidFill>
              <a:latin typeface="Century Gothic" panose="020B0502020202020204" pitchFamily="3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197953" y="4166327"/>
            <a:ext cx="1897986" cy="4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combining fragments, layouts with activities</a:t>
            </a:r>
          </a:p>
        </p:txBody>
      </p:sp>
      <p:sp>
        <p:nvSpPr>
          <p:cNvPr id="243" name="Google Shape;243;p29"/>
          <p:cNvSpPr txBox="1"/>
          <p:nvPr/>
        </p:nvSpPr>
        <p:spPr>
          <a:xfrm>
            <a:off x="6495979" y="407365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Creating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entury Gothic" panose="020B0502020202020204" pitchFamily="34" charset="0"/>
                <a:ea typeface="Droid Serif"/>
                <a:cs typeface="Droid Serif"/>
                <a:sym typeface="Droid Serif"/>
              </a:rPr>
              <a:t>other activities</a:t>
            </a:r>
            <a:endParaRPr sz="1200" b="1">
              <a:solidFill>
                <a:schemeClr val="tx1"/>
              </a:solidFill>
              <a:latin typeface="Century Gothic" panose="020B0502020202020204" pitchFamily="3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30" name="Google Shape;102;p18">
            <a:extLst>
              <a:ext uri="{FF2B5EF4-FFF2-40B4-BE49-F238E27FC236}">
                <a16:creationId xmlns="" xmlns:a16="http://schemas.microsoft.com/office/drawing/2014/main" id="{C91DE9DC-44A7-4B1B-97C5-4ABC06B7C675}"/>
              </a:ext>
            </a:extLst>
          </p:cNvPr>
          <p:cNvSpPr txBox="1">
            <a:spLocks/>
          </p:cNvSpPr>
          <p:nvPr/>
        </p:nvSpPr>
        <p:spPr>
          <a:xfrm>
            <a:off x="3102378" y="655288"/>
            <a:ext cx="2933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800">
                <a:solidFill>
                  <a:schemeClr val="tx1"/>
                </a:solidFill>
              </a:rPr>
              <a:t>Process</a:t>
            </a:r>
          </a:p>
        </p:txBody>
      </p:sp>
      <p:grpSp>
        <p:nvGrpSpPr>
          <p:cNvPr id="31" name="Google Shape;490;p27">
            <a:extLst>
              <a:ext uri="{FF2B5EF4-FFF2-40B4-BE49-F238E27FC236}">
                <a16:creationId xmlns="" xmlns:a16="http://schemas.microsoft.com/office/drawing/2014/main" id="{E563CCD5-3009-4228-AD59-E8D9C7A2DE25}"/>
              </a:ext>
            </a:extLst>
          </p:cNvPr>
          <p:cNvGrpSpPr/>
          <p:nvPr/>
        </p:nvGrpSpPr>
        <p:grpSpPr>
          <a:xfrm>
            <a:off x="4206717" y="19719"/>
            <a:ext cx="730565" cy="697121"/>
            <a:chOff x="3095745" y="3805393"/>
            <a:chExt cx="352840" cy="354717"/>
          </a:xfrm>
          <a:solidFill>
            <a:schemeClr val="tx1"/>
          </a:solidFill>
        </p:grpSpPr>
        <p:sp>
          <p:nvSpPr>
            <p:cNvPr id="32" name="Google Shape;491;p27">
              <a:extLst>
                <a:ext uri="{FF2B5EF4-FFF2-40B4-BE49-F238E27FC236}">
                  <a16:creationId xmlns="" xmlns:a16="http://schemas.microsoft.com/office/drawing/2014/main" id="{AC2E2E41-2311-473A-BCEE-8780FC513E7F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2;p27">
              <a:extLst>
                <a:ext uri="{FF2B5EF4-FFF2-40B4-BE49-F238E27FC236}">
                  <a16:creationId xmlns="" xmlns:a16="http://schemas.microsoft.com/office/drawing/2014/main" id="{E76FB611-7CCD-4588-BF1C-0710657AD426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3;p27">
              <a:extLst>
                <a:ext uri="{FF2B5EF4-FFF2-40B4-BE49-F238E27FC236}">
                  <a16:creationId xmlns="" xmlns:a16="http://schemas.microsoft.com/office/drawing/2014/main" id="{45CE1C4A-B836-4887-BDB8-4905CA4F6852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4;p27">
              <a:extLst>
                <a:ext uri="{FF2B5EF4-FFF2-40B4-BE49-F238E27FC236}">
                  <a16:creationId xmlns="" xmlns:a16="http://schemas.microsoft.com/office/drawing/2014/main" id="{045D9250-53E3-4960-AA32-19B925F524A2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5;p27">
              <a:extLst>
                <a:ext uri="{FF2B5EF4-FFF2-40B4-BE49-F238E27FC236}">
                  <a16:creationId xmlns="" xmlns:a16="http://schemas.microsoft.com/office/drawing/2014/main" id="{07ABD3BF-AA61-4099-8CAD-F4541E0BADB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6;p27">
              <a:extLst>
                <a:ext uri="{FF2B5EF4-FFF2-40B4-BE49-F238E27FC236}">
                  <a16:creationId xmlns="" xmlns:a16="http://schemas.microsoft.com/office/drawing/2014/main" id="{F7650718-0A44-4C31-A394-DE98650B42BD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body" idx="4294967295"/>
          </p:nvPr>
        </p:nvSpPr>
        <p:spPr>
          <a:xfrm>
            <a:off x="4542080" y="1242679"/>
            <a:ext cx="413766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latin typeface="Century Gothic" panose="020B0502020202020204" pitchFamily="34" charset="0"/>
              </a:rPr>
              <a:t>School’s information: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Century Gothic" panose="020B0502020202020204" pitchFamily="34" charset="0"/>
              </a:rPr>
              <a:t>Name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Century Gothic" panose="020B0502020202020204" pitchFamily="34" charset="0"/>
              </a:rPr>
              <a:t>News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Century Gothic" panose="020B0502020202020204" pitchFamily="34" charset="0"/>
              </a:rPr>
              <a:t>Mail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Century Gothic" panose="020B0502020202020204" pitchFamily="34" charset="0"/>
              </a:rPr>
              <a:t>Telephone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Century Gothic" panose="020B0502020202020204" pitchFamily="34" charset="0"/>
              </a:rPr>
              <a:t>Others</a:t>
            </a:r>
            <a:endParaRPr sz="2400" b="1">
              <a:latin typeface="Century Gothic" panose="020B0502020202020204" pitchFamily="34" charset="0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 idx="4294967295"/>
          </p:nvPr>
        </p:nvSpPr>
        <p:spPr>
          <a:xfrm>
            <a:off x="3889350" y="252087"/>
            <a:ext cx="1365300" cy="55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HOME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81EFD3-AB8C-4561-85F6-E72741ED25D6}"/>
              </a:ext>
            </a:extLst>
          </p:cNvPr>
          <p:cNvSpPr/>
          <p:nvPr/>
        </p:nvSpPr>
        <p:spPr>
          <a:xfrm>
            <a:off x="1992722" y="1004874"/>
            <a:ext cx="1761351" cy="313375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F453F39-556C-4941-9A8D-8EF283F4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63" y="2296988"/>
            <a:ext cx="444083" cy="4440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FCA028E-20FB-4CD3-96EA-5D1817CDABD5}"/>
              </a:ext>
            </a:extLst>
          </p:cNvPr>
          <p:cNvSpPr/>
          <p:nvPr/>
        </p:nvSpPr>
        <p:spPr>
          <a:xfrm>
            <a:off x="1992722" y="3847412"/>
            <a:ext cx="1761351" cy="289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oogle Shape;304;p32">
            <a:extLst>
              <a:ext uri="{FF2B5EF4-FFF2-40B4-BE49-F238E27FC236}">
                <a16:creationId xmlns="" xmlns:a16="http://schemas.microsoft.com/office/drawing/2014/main" id="{CBD6B73A-8CFE-433A-9914-ED5F4CD23F37}"/>
              </a:ext>
            </a:extLst>
          </p:cNvPr>
          <p:cNvGrpSpPr/>
          <p:nvPr/>
        </p:nvGrpSpPr>
        <p:grpSpPr>
          <a:xfrm>
            <a:off x="1950160" y="652109"/>
            <a:ext cx="1850310" cy="3837908"/>
            <a:chOff x="2547150" y="238125"/>
            <a:chExt cx="2525675" cy="5238750"/>
          </a:xfrm>
        </p:grpSpPr>
        <p:sp>
          <p:nvSpPr>
            <p:cNvPr id="20" name="Google Shape;305;p32">
              <a:extLst>
                <a:ext uri="{FF2B5EF4-FFF2-40B4-BE49-F238E27FC236}">
                  <a16:creationId xmlns="" xmlns:a16="http://schemas.microsoft.com/office/drawing/2014/main" id="{B17B7054-CB41-4A38-A4B8-71A6DC1D8528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6;p32">
              <a:extLst>
                <a:ext uri="{FF2B5EF4-FFF2-40B4-BE49-F238E27FC236}">
                  <a16:creationId xmlns="" xmlns:a16="http://schemas.microsoft.com/office/drawing/2014/main" id="{318A86F3-7898-44C9-A7CB-56602E2AEF8C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7;p32">
              <a:extLst>
                <a:ext uri="{FF2B5EF4-FFF2-40B4-BE49-F238E27FC236}">
                  <a16:creationId xmlns="" xmlns:a16="http://schemas.microsoft.com/office/drawing/2014/main" id="{B751FF93-6AAA-4D23-A4E5-8B7A6E9DD741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8;p32">
              <a:extLst>
                <a:ext uri="{FF2B5EF4-FFF2-40B4-BE49-F238E27FC236}">
                  <a16:creationId xmlns="" xmlns:a16="http://schemas.microsoft.com/office/drawing/2014/main" id="{69ECB034-EF52-4E17-9EB0-CCE5785408D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9891B03-84F0-4C60-853F-5D50D5FD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34" y="3908103"/>
            <a:ext cx="156797" cy="156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1DA9DFB4-A1A1-4210-B0F7-CBEE62E9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105" y="3901753"/>
            <a:ext cx="132026" cy="1567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F4C50AA5-05DA-4D3D-AF0B-C70C7C71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000057" y="3879681"/>
            <a:ext cx="184412" cy="205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D958DB83-C0B6-4E61-9438-018C3CAB9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648" y="3879679"/>
            <a:ext cx="205830" cy="2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body" idx="4294967295"/>
          </p:nvPr>
        </p:nvSpPr>
        <p:spPr>
          <a:xfrm>
            <a:off x="4500383" y="2080287"/>
            <a:ext cx="443484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latin typeface="Century Gothic" panose="020B0502020202020204" pitchFamily="34" charset="0"/>
              </a:rPr>
              <a:t>Student’s Information: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Century Gothic" panose="020B0502020202020204" pitchFamily="34" charset="0"/>
              </a:rPr>
              <a:t>Personal information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Century Gothic" panose="020B0502020202020204" pitchFamily="34" charset="0"/>
              </a:rPr>
              <a:t>Major and class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400" b="1">
              <a:latin typeface="Century Gothic" panose="020B0502020202020204" pitchFamily="34" charset="0"/>
            </a:endParaRPr>
          </a:p>
          <a:p>
            <a:pPr marL="800100" lvl="1">
              <a:spcBef>
                <a:spcPts val="600"/>
              </a:spcBef>
              <a:buFontTx/>
              <a:buChar char="-"/>
            </a:pPr>
            <a:endParaRPr lang="en" sz="1800" b="1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400" b="1">
              <a:latin typeface="Century Gothic" panose="020B0502020202020204" pitchFamily="34" charset="0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 idx="4294967295"/>
          </p:nvPr>
        </p:nvSpPr>
        <p:spPr>
          <a:xfrm>
            <a:off x="3889350" y="252087"/>
            <a:ext cx="1365300" cy="55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Person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81EFD3-AB8C-4561-85F6-E72741ED25D6}"/>
              </a:ext>
            </a:extLst>
          </p:cNvPr>
          <p:cNvSpPr/>
          <p:nvPr/>
        </p:nvSpPr>
        <p:spPr>
          <a:xfrm>
            <a:off x="1992722" y="1004874"/>
            <a:ext cx="1761351" cy="313375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FCA028E-20FB-4CD3-96EA-5D1817CDABD5}"/>
              </a:ext>
            </a:extLst>
          </p:cNvPr>
          <p:cNvSpPr/>
          <p:nvPr/>
        </p:nvSpPr>
        <p:spPr>
          <a:xfrm>
            <a:off x="1992722" y="3847412"/>
            <a:ext cx="1761351" cy="289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oogle Shape;304;p32">
            <a:extLst>
              <a:ext uri="{FF2B5EF4-FFF2-40B4-BE49-F238E27FC236}">
                <a16:creationId xmlns="" xmlns:a16="http://schemas.microsoft.com/office/drawing/2014/main" id="{CBD6B73A-8CFE-433A-9914-ED5F4CD23F37}"/>
              </a:ext>
            </a:extLst>
          </p:cNvPr>
          <p:cNvGrpSpPr/>
          <p:nvPr/>
        </p:nvGrpSpPr>
        <p:grpSpPr>
          <a:xfrm>
            <a:off x="1950160" y="652109"/>
            <a:ext cx="1850310" cy="3837908"/>
            <a:chOff x="2547150" y="238125"/>
            <a:chExt cx="2525675" cy="5238750"/>
          </a:xfrm>
        </p:grpSpPr>
        <p:sp>
          <p:nvSpPr>
            <p:cNvPr id="20" name="Google Shape;305;p32">
              <a:extLst>
                <a:ext uri="{FF2B5EF4-FFF2-40B4-BE49-F238E27FC236}">
                  <a16:creationId xmlns="" xmlns:a16="http://schemas.microsoft.com/office/drawing/2014/main" id="{B17B7054-CB41-4A38-A4B8-71A6DC1D8528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6;p32">
              <a:extLst>
                <a:ext uri="{FF2B5EF4-FFF2-40B4-BE49-F238E27FC236}">
                  <a16:creationId xmlns="" xmlns:a16="http://schemas.microsoft.com/office/drawing/2014/main" id="{318A86F3-7898-44C9-A7CB-56602E2AEF8C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7;p32">
              <a:extLst>
                <a:ext uri="{FF2B5EF4-FFF2-40B4-BE49-F238E27FC236}">
                  <a16:creationId xmlns="" xmlns:a16="http://schemas.microsoft.com/office/drawing/2014/main" id="{B751FF93-6AAA-4D23-A4E5-8B7A6E9DD741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8;p32">
              <a:extLst>
                <a:ext uri="{FF2B5EF4-FFF2-40B4-BE49-F238E27FC236}">
                  <a16:creationId xmlns="" xmlns:a16="http://schemas.microsoft.com/office/drawing/2014/main" id="{69ECB034-EF52-4E17-9EB0-CCE5785408D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9891B03-84F0-4C60-853F-5D50D5FD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34" y="3908103"/>
            <a:ext cx="156797" cy="156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1DA9DFB4-A1A1-4210-B0F7-CBEE62E9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105" y="3901753"/>
            <a:ext cx="132026" cy="1567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F4C50AA5-05DA-4D3D-AF0B-C70C7C71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000057" y="3879681"/>
            <a:ext cx="184412" cy="205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D958DB83-C0B6-4E61-9438-018C3CAB9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648" y="3879679"/>
            <a:ext cx="205830" cy="205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4E89C64-5654-4C98-871F-F4F640B67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635" y="2276851"/>
            <a:ext cx="379972" cy="4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body" idx="4294967295"/>
          </p:nvPr>
        </p:nvSpPr>
        <p:spPr>
          <a:xfrm>
            <a:off x="4915225" y="2013743"/>
            <a:ext cx="3032435" cy="874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latin typeface="Montserrat" panose="00000500000000000000" pitchFamily="2" charset="0"/>
              </a:rPr>
              <a:t>List of subjects</a:t>
            </a:r>
            <a:endParaRPr lang="en" sz="2400" b="1">
              <a:latin typeface="Montserrat" panose="00000500000000000000" pitchFamily="2" charset="0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 idx="4294967295"/>
          </p:nvPr>
        </p:nvSpPr>
        <p:spPr>
          <a:xfrm>
            <a:off x="3800470" y="229450"/>
            <a:ext cx="1635150" cy="55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tx1"/>
                </a:solidFill>
              </a:rPr>
              <a:t/>
            </a:r>
            <a:br>
              <a:rPr lang="en" sz="2700">
                <a:solidFill>
                  <a:schemeClr val="tx1"/>
                </a:solidFill>
              </a:rPr>
            </a:br>
            <a:r>
              <a:rPr lang="en" sz="2700">
                <a:solidFill>
                  <a:schemeClr val="tx1"/>
                </a:solidFill>
              </a:rPr>
              <a:t>Courses</a:t>
            </a:r>
            <a:endParaRPr sz="2700">
              <a:solidFill>
                <a:schemeClr val="tx1"/>
              </a:solidFill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81EFD3-AB8C-4561-85F6-E72741ED25D6}"/>
              </a:ext>
            </a:extLst>
          </p:cNvPr>
          <p:cNvSpPr/>
          <p:nvPr/>
        </p:nvSpPr>
        <p:spPr>
          <a:xfrm>
            <a:off x="1992722" y="1004874"/>
            <a:ext cx="1761351" cy="313375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FCA028E-20FB-4CD3-96EA-5D1817CDABD5}"/>
              </a:ext>
            </a:extLst>
          </p:cNvPr>
          <p:cNvSpPr/>
          <p:nvPr/>
        </p:nvSpPr>
        <p:spPr>
          <a:xfrm>
            <a:off x="1992722" y="3847412"/>
            <a:ext cx="1761351" cy="289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oogle Shape;304;p32">
            <a:extLst>
              <a:ext uri="{FF2B5EF4-FFF2-40B4-BE49-F238E27FC236}">
                <a16:creationId xmlns="" xmlns:a16="http://schemas.microsoft.com/office/drawing/2014/main" id="{CBD6B73A-8CFE-433A-9914-ED5F4CD23F37}"/>
              </a:ext>
            </a:extLst>
          </p:cNvPr>
          <p:cNvGrpSpPr/>
          <p:nvPr/>
        </p:nvGrpSpPr>
        <p:grpSpPr>
          <a:xfrm>
            <a:off x="1950160" y="652109"/>
            <a:ext cx="1850310" cy="3837908"/>
            <a:chOff x="2547150" y="238125"/>
            <a:chExt cx="2525675" cy="5238750"/>
          </a:xfrm>
        </p:grpSpPr>
        <p:sp>
          <p:nvSpPr>
            <p:cNvPr id="20" name="Google Shape;305;p32">
              <a:extLst>
                <a:ext uri="{FF2B5EF4-FFF2-40B4-BE49-F238E27FC236}">
                  <a16:creationId xmlns="" xmlns:a16="http://schemas.microsoft.com/office/drawing/2014/main" id="{B17B7054-CB41-4A38-A4B8-71A6DC1D8528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6;p32">
              <a:extLst>
                <a:ext uri="{FF2B5EF4-FFF2-40B4-BE49-F238E27FC236}">
                  <a16:creationId xmlns="" xmlns:a16="http://schemas.microsoft.com/office/drawing/2014/main" id="{318A86F3-7898-44C9-A7CB-56602E2AEF8C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7;p32">
              <a:extLst>
                <a:ext uri="{FF2B5EF4-FFF2-40B4-BE49-F238E27FC236}">
                  <a16:creationId xmlns="" xmlns:a16="http://schemas.microsoft.com/office/drawing/2014/main" id="{B751FF93-6AAA-4D23-A4E5-8B7A6E9DD741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8;p32">
              <a:extLst>
                <a:ext uri="{FF2B5EF4-FFF2-40B4-BE49-F238E27FC236}">
                  <a16:creationId xmlns="" xmlns:a16="http://schemas.microsoft.com/office/drawing/2014/main" id="{69ECB034-EF52-4E17-9EB0-CCE5785408D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9891B03-84F0-4C60-853F-5D50D5FD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34" y="3908103"/>
            <a:ext cx="156797" cy="156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1DA9DFB4-A1A1-4210-B0F7-CBEE62E9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105" y="3901753"/>
            <a:ext cx="132026" cy="1567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F4C50AA5-05DA-4D3D-AF0B-C70C7C71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000057" y="3879681"/>
            <a:ext cx="184412" cy="205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D958DB83-C0B6-4E61-9438-018C3CAB9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648" y="3879679"/>
            <a:ext cx="205830" cy="2058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9E6422A-C7F5-464B-80FE-C1CBF3430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67134" y="2313005"/>
            <a:ext cx="426395" cy="475915"/>
          </a:xfrm>
          <a:prstGeom prst="rect">
            <a:avLst/>
          </a:prstGeom>
        </p:spPr>
      </p:pic>
      <p:sp>
        <p:nvSpPr>
          <p:cNvPr id="29" name="Google Shape;302;p32">
            <a:extLst>
              <a:ext uri="{FF2B5EF4-FFF2-40B4-BE49-F238E27FC236}">
                <a16:creationId xmlns="" xmlns:a16="http://schemas.microsoft.com/office/drawing/2014/main" id="{A600EBC2-F530-4AED-8B35-060BF83F1111}"/>
              </a:ext>
            </a:extLst>
          </p:cNvPr>
          <p:cNvSpPr txBox="1">
            <a:spLocks/>
          </p:cNvSpPr>
          <p:nvPr/>
        </p:nvSpPr>
        <p:spPr>
          <a:xfrm>
            <a:off x="3800470" y="139260"/>
            <a:ext cx="163515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700">
                <a:solidFill>
                  <a:schemeClr val="tx1"/>
                </a:solidFill>
              </a:rPr>
              <a:t>My</a:t>
            </a:r>
          </a:p>
        </p:txBody>
      </p:sp>
    </p:spTree>
    <p:extLst>
      <p:ext uri="{BB962C8B-B14F-4D97-AF65-F5344CB8AC3E}">
        <p14:creationId xmlns:p14="http://schemas.microsoft.com/office/powerpoint/2010/main" val="24109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body" idx="4294967295"/>
          </p:nvPr>
        </p:nvSpPr>
        <p:spPr>
          <a:xfrm>
            <a:off x="4915225" y="1417551"/>
            <a:ext cx="3032435" cy="2082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latin typeface="Montserrat" panose="00000500000000000000" pitchFamily="2" charset="0"/>
              </a:rPr>
              <a:t>Includes: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Montserrat" panose="00000500000000000000" pitchFamily="2" charset="0"/>
              </a:rPr>
              <a:t>Options: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b="1">
                <a:latin typeface="Montserrat" panose="00000500000000000000" pitchFamily="2" charset="0"/>
              </a:rPr>
              <a:t>Shortcuts</a:t>
            </a: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 idx="4294967295"/>
          </p:nvPr>
        </p:nvSpPr>
        <p:spPr>
          <a:xfrm>
            <a:off x="3754425" y="229450"/>
            <a:ext cx="1635150" cy="55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Menu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81EFD3-AB8C-4561-85F6-E72741ED25D6}"/>
              </a:ext>
            </a:extLst>
          </p:cNvPr>
          <p:cNvSpPr/>
          <p:nvPr/>
        </p:nvSpPr>
        <p:spPr>
          <a:xfrm>
            <a:off x="1992722" y="1004874"/>
            <a:ext cx="1761351" cy="313375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FCA028E-20FB-4CD3-96EA-5D1817CDABD5}"/>
              </a:ext>
            </a:extLst>
          </p:cNvPr>
          <p:cNvSpPr/>
          <p:nvPr/>
        </p:nvSpPr>
        <p:spPr>
          <a:xfrm>
            <a:off x="1992722" y="3847412"/>
            <a:ext cx="1761351" cy="289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oogle Shape;304;p32">
            <a:extLst>
              <a:ext uri="{FF2B5EF4-FFF2-40B4-BE49-F238E27FC236}">
                <a16:creationId xmlns="" xmlns:a16="http://schemas.microsoft.com/office/drawing/2014/main" id="{CBD6B73A-8CFE-433A-9914-ED5F4CD23F37}"/>
              </a:ext>
            </a:extLst>
          </p:cNvPr>
          <p:cNvGrpSpPr/>
          <p:nvPr/>
        </p:nvGrpSpPr>
        <p:grpSpPr>
          <a:xfrm>
            <a:off x="1950160" y="652109"/>
            <a:ext cx="1850310" cy="3837908"/>
            <a:chOff x="2547150" y="238125"/>
            <a:chExt cx="2525675" cy="5238750"/>
          </a:xfrm>
        </p:grpSpPr>
        <p:sp>
          <p:nvSpPr>
            <p:cNvPr id="20" name="Google Shape;305;p32">
              <a:extLst>
                <a:ext uri="{FF2B5EF4-FFF2-40B4-BE49-F238E27FC236}">
                  <a16:creationId xmlns="" xmlns:a16="http://schemas.microsoft.com/office/drawing/2014/main" id="{B17B7054-CB41-4A38-A4B8-71A6DC1D8528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6;p32">
              <a:extLst>
                <a:ext uri="{FF2B5EF4-FFF2-40B4-BE49-F238E27FC236}">
                  <a16:creationId xmlns="" xmlns:a16="http://schemas.microsoft.com/office/drawing/2014/main" id="{318A86F3-7898-44C9-A7CB-56602E2AEF8C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7;p32">
              <a:extLst>
                <a:ext uri="{FF2B5EF4-FFF2-40B4-BE49-F238E27FC236}">
                  <a16:creationId xmlns="" xmlns:a16="http://schemas.microsoft.com/office/drawing/2014/main" id="{B751FF93-6AAA-4D23-A4E5-8B7A6E9DD741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8;p32">
              <a:extLst>
                <a:ext uri="{FF2B5EF4-FFF2-40B4-BE49-F238E27FC236}">
                  <a16:creationId xmlns="" xmlns:a16="http://schemas.microsoft.com/office/drawing/2014/main" id="{69ECB034-EF52-4E17-9EB0-CCE5785408D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9891B03-84F0-4C60-853F-5D50D5FD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34" y="3908103"/>
            <a:ext cx="156797" cy="156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1DA9DFB4-A1A1-4210-B0F7-CBEE62E9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105" y="3901753"/>
            <a:ext cx="132026" cy="1567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F4C50AA5-05DA-4D3D-AF0B-C70C7C71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000057" y="3879681"/>
            <a:ext cx="184412" cy="205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D958DB83-C0B6-4E61-9438-018C3CAB9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648" y="3879679"/>
            <a:ext cx="205830" cy="2058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FC2F2800-C612-4A4E-9001-2E37D54A6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971" y="2267482"/>
            <a:ext cx="620498" cy="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C38CA6-6D2E-444A-9F2E-8253E1986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6" descr="Demo Icon - Download in Line Style">
            <a:extLst>
              <a:ext uri="{FF2B5EF4-FFF2-40B4-BE49-F238E27FC236}">
                <a16:creationId xmlns="" xmlns:a16="http://schemas.microsoft.com/office/drawing/2014/main" id="{53FC6241-A6AA-451B-867C-CE3F63684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21" y="62451"/>
            <a:ext cx="724357" cy="7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B119B70-24D3-4F75-AA83-E7419046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55" y="654958"/>
            <a:ext cx="1816389" cy="3833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3922C1-F9B3-4A89-A366-9BD7D4183302}"/>
              </a:ext>
            </a:extLst>
          </p:cNvPr>
          <p:cNvSpPr txBox="1"/>
          <p:nvPr/>
        </p:nvSpPr>
        <p:spPr>
          <a:xfrm>
            <a:off x="3724275" y="2120130"/>
            <a:ext cx="4991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Source code: </a:t>
            </a:r>
            <a:r>
              <a:rPr lang="en-US" sz="2000" u="sng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https://github.com/thanhhieudo278/midapp</a:t>
            </a:r>
            <a:endParaRPr lang="en-US" sz="2000" u="sn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105</Words>
  <Application>Microsoft Office PowerPoint</Application>
  <PresentationFormat>On-screen Show (16:9)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</vt:lpstr>
      <vt:lpstr>Arial Black</vt:lpstr>
      <vt:lpstr>Droid Serif</vt:lpstr>
      <vt:lpstr>Open Sans</vt:lpstr>
      <vt:lpstr>Calibri</vt:lpstr>
      <vt:lpstr>Century Gothic</vt:lpstr>
      <vt:lpstr>Helvetica</vt:lpstr>
      <vt:lpstr>Arial</vt:lpstr>
      <vt:lpstr>Perdita template</vt:lpstr>
      <vt:lpstr>PowerPoint Presentation</vt:lpstr>
      <vt:lpstr>Table of contents</vt:lpstr>
      <vt:lpstr>PowerPoint Presentation</vt:lpstr>
      <vt:lpstr>PowerPoint Presentation</vt:lpstr>
      <vt:lpstr>HOME</vt:lpstr>
      <vt:lpstr>Person</vt:lpstr>
      <vt:lpstr> Courses</vt:lpstr>
      <vt:lpstr>Menu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10</cp:revision>
  <dcterms:modified xsi:type="dcterms:W3CDTF">2021-10-18T10:01:05Z</dcterms:modified>
</cp:coreProperties>
</file>