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4" r:id="rId2"/>
    <p:sldId id="316" r:id="rId3"/>
    <p:sldId id="405" r:id="rId4"/>
    <p:sldId id="406" r:id="rId5"/>
    <p:sldId id="407" r:id="rId6"/>
    <p:sldId id="408" r:id="rId7"/>
    <p:sldId id="409" r:id="rId8"/>
    <p:sldId id="410" r:id="rId9"/>
    <p:sldId id="4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E2B682"/>
    <a:srgbClr val="793A3C"/>
    <a:srgbClr val="363940"/>
    <a:srgbClr val="474C4D"/>
    <a:srgbClr val="C76615"/>
    <a:srgbClr val="2D3031"/>
    <a:srgbClr val="FCCCB1"/>
    <a:srgbClr val="FBC09B"/>
    <a:srgbClr val="FAA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238" autoAdjust="0"/>
  </p:normalViewPr>
  <p:slideViewPr>
    <p:cSldViewPr snapToGrid="0" showGuides="1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73CBB-D857-4A3C-9A0B-3B292F11F13D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DC6CE-E9E9-416D-9834-03ECA9A5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45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58CF1-1B7E-40E5-B516-B77AE4A8EBF7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07A31-FFF4-43E4-8A79-45809B184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00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79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975890"/>
            <a:ext cx="2046740" cy="201554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037340" y="4143830"/>
            <a:ext cx="2046740" cy="201554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38200" y="4143830"/>
            <a:ext cx="2046740" cy="2015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 userDrawn="1"/>
        </p:nvSpPr>
        <p:spPr>
          <a:xfrm>
            <a:off x="3037340" y="1988171"/>
            <a:ext cx="2046740" cy="20155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43566" y="4443315"/>
            <a:ext cx="1856079" cy="210146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943566" y="4774084"/>
            <a:ext cx="1856079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139100" y="2321461"/>
            <a:ext cx="1856079" cy="210146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139100" y="2652230"/>
            <a:ext cx="1856079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31" hasCustomPrompt="1"/>
          </p:nvPr>
        </p:nvSpPr>
        <p:spPr>
          <a:xfrm>
            <a:off x="5236480" y="2023193"/>
            <a:ext cx="6117320" cy="19805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236480" y="4143830"/>
            <a:ext cx="6117320" cy="2015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5500255" y="4408159"/>
            <a:ext cx="5537858" cy="210146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5500255" y="4794349"/>
            <a:ext cx="5537858" cy="947408"/>
          </a:xfrm>
        </p:spPr>
        <p:txBody>
          <a:bodyPr>
            <a:noAutofit/>
          </a:bodyPr>
          <a:lstStyle>
            <a:lvl1pPr algn="l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93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32353"/>
            <a:ext cx="3049966" cy="22136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956223"/>
            <a:ext cx="3049966" cy="2209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049966" y="3952208"/>
            <a:ext cx="3078994" cy="22074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049966" y="1732353"/>
            <a:ext cx="3078994" cy="2219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128960" y="1738566"/>
            <a:ext cx="3049966" cy="22136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128960" y="3952208"/>
            <a:ext cx="3049966" cy="22198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78926" y="3941990"/>
            <a:ext cx="3078994" cy="22176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9178926" y="1732353"/>
            <a:ext cx="3078994" cy="22198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82080" y="4287622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482080" y="4624507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452654" y="2109863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452654" y="2446748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531648" y="4323504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6531648" y="4660389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610642" y="2109863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610642" y="2446748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3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0415" y="4140551"/>
            <a:ext cx="2438400" cy="155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3513935" y="4140551"/>
            <a:ext cx="2438400" cy="155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/>
          <p:cNvSpPr/>
          <p:nvPr/>
        </p:nvSpPr>
        <p:spPr>
          <a:xfrm>
            <a:off x="6252376" y="4140551"/>
            <a:ext cx="2438400" cy="1556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9015896" y="4138659"/>
            <a:ext cx="2438400" cy="1556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3"/>
          </p:nvPr>
        </p:nvSpPr>
        <p:spPr>
          <a:xfrm>
            <a:off x="750414" y="1953469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3513934" y="1953469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1" name="Picture Placeholder 50"/>
          <p:cNvSpPr>
            <a:spLocks noGrp="1"/>
          </p:cNvSpPr>
          <p:nvPr>
            <p:ph type="pic" sz="quarter" idx="15"/>
          </p:nvPr>
        </p:nvSpPr>
        <p:spPr>
          <a:xfrm>
            <a:off x="6252376" y="1953469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2" name="Picture Placeholder 51"/>
          <p:cNvSpPr>
            <a:spLocks noGrp="1"/>
          </p:cNvSpPr>
          <p:nvPr>
            <p:ph type="pic" sz="quarter" idx="16"/>
          </p:nvPr>
        </p:nvSpPr>
        <p:spPr>
          <a:xfrm>
            <a:off x="9015896" y="1955361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0413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50414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13934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513935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77455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77456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9015895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015896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97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2536326"/>
            <a:ext cx="6481549" cy="1803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9" y="2831005"/>
            <a:ext cx="5472112" cy="828098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9" y="3714523"/>
            <a:ext cx="5472112" cy="29412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871418" y="769256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6599014" y="0"/>
            <a:ext cx="2610275" cy="2411677"/>
          </a:xfrm>
          <a:custGeom>
            <a:avLst/>
            <a:gdLst>
              <a:gd name="connsiteX0" fmla="*/ 0 w 2610275"/>
              <a:gd name="connsiteY0" fmla="*/ 0 h 2411677"/>
              <a:gd name="connsiteX1" fmla="*/ 2610275 w 2610275"/>
              <a:gd name="connsiteY1" fmla="*/ 0 h 2411677"/>
              <a:gd name="connsiteX2" fmla="*/ 2610275 w 2610275"/>
              <a:gd name="connsiteY2" fmla="*/ 2411677 h 2411677"/>
              <a:gd name="connsiteX3" fmla="*/ 0 w 2610275"/>
              <a:gd name="connsiteY3" fmla="*/ 2411677 h 241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2411677">
                <a:moveTo>
                  <a:pt x="0" y="0"/>
                </a:moveTo>
                <a:lnTo>
                  <a:pt x="2610275" y="0"/>
                </a:lnTo>
                <a:lnTo>
                  <a:pt x="2610275" y="2411677"/>
                </a:lnTo>
                <a:lnTo>
                  <a:pt x="0" y="24116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6599014" y="2536326"/>
            <a:ext cx="2610275" cy="1803729"/>
          </a:xfrm>
          <a:custGeom>
            <a:avLst/>
            <a:gdLst>
              <a:gd name="connsiteX0" fmla="*/ 0 w 2610275"/>
              <a:gd name="connsiteY0" fmla="*/ 0 h 1803729"/>
              <a:gd name="connsiteX1" fmla="*/ 2610275 w 2610275"/>
              <a:gd name="connsiteY1" fmla="*/ 0 h 1803729"/>
              <a:gd name="connsiteX2" fmla="*/ 2610275 w 2610275"/>
              <a:gd name="connsiteY2" fmla="*/ 1803729 h 1803729"/>
              <a:gd name="connsiteX3" fmla="*/ 0 w 261027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803729">
                <a:moveTo>
                  <a:pt x="0" y="0"/>
                </a:moveTo>
                <a:lnTo>
                  <a:pt x="2610275" y="0"/>
                </a:lnTo>
                <a:lnTo>
                  <a:pt x="261027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9326755" y="2536326"/>
            <a:ext cx="2865245" cy="1803729"/>
          </a:xfrm>
          <a:custGeom>
            <a:avLst/>
            <a:gdLst>
              <a:gd name="connsiteX0" fmla="*/ 0 w 2865245"/>
              <a:gd name="connsiteY0" fmla="*/ 0 h 1803729"/>
              <a:gd name="connsiteX1" fmla="*/ 2865245 w 2865245"/>
              <a:gd name="connsiteY1" fmla="*/ 0 h 1803729"/>
              <a:gd name="connsiteX2" fmla="*/ 2865245 w 2865245"/>
              <a:gd name="connsiteY2" fmla="*/ 1803729 h 1803729"/>
              <a:gd name="connsiteX3" fmla="*/ 0 w 286524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245" h="1803729">
                <a:moveTo>
                  <a:pt x="0" y="0"/>
                </a:moveTo>
                <a:lnTo>
                  <a:pt x="2865245" y="0"/>
                </a:lnTo>
                <a:lnTo>
                  <a:pt x="286524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7"/>
          </p:nvPr>
        </p:nvSpPr>
        <p:spPr>
          <a:xfrm>
            <a:off x="6599014" y="4464702"/>
            <a:ext cx="2610275" cy="2393297"/>
          </a:xfrm>
          <a:custGeom>
            <a:avLst/>
            <a:gdLst>
              <a:gd name="connsiteX0" fmla="*/ 0 w 2610275"/>
              <a:gd name="connsiteY0" fmla="*/ 0 h 2393297"/>
              <a:gd name="connsiteX1" fmla="*/ 2610275 w 2610275"/>
              <a:gd name="connsiteY1" fmla="*/ 0 h 2393297"/>
              <a:gd name="connsiteX2" fmla="*/ 2610275 w 2610275"/>
              <a:gd name="connsiteY2" fmla="*/ 2393297 h 2393297"/>
              <a:gd name="connsiteX3" fmla="*/ 0 w 2610275"/>
              <a:gd name="connsiteY3" fmla="*/ 2393297 h 23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2393297">
                <a:moveTo>
                  <a:pt x="0" y="0"/>
                </a:moveTo>
                <a:lnTo>
                  <a:pt x="2610275" y="0"/>
                </a:lnTo>
                <a:lnTo>
                  <a:pt x="2610275" y="2393297"/>
                </a:lnTo>
                <a:lnTo>
                  <a:pt x="0" y="23932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9326755" y="4464487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6" grpId="0" animBg="1"/>
      <p:bldP spid="29" grpId="0" animBg="1"/>
      <p:bldP spid="32" grpId="0" animBg="1"/>
      <p:bldP spid="35" grpId="0" animBg="1"/>
      <p:bldP spid="38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90863" y="1668378"/>
            <a:ext cx="5005138" cy="2245896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98620" y="1174464"/>
            <a:ext cx="3924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08031" y="3914274"/>
            <a:ext cx="5005138" cy="2245896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5" name="Rectangle 14"/>
          <p:cNvSpPr/>
          <p:nvPr userDrawn="1"/>
        </p:nvSpPr>
        <p:spPr>
          <a:xfrm>
            <a:off x="6248400" y="2220530"/>
            <a:ext cx="3049966" cy="1541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426869" y="2389754"/>
            <a:ext cx="272415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6426869" y="2670772"/>
            <a:ext cx="2724150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893634" y="4066674"/>
            <a:ext cx="3049966" cy="15413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072103" y="4235898"/>
            <a:ext cx="272415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072103" y="4516916"/>
            <a:ext cx="2724150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28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 animBg="1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314001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1314001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3736526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3736526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6159051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6159051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3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8610600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20" hasCustomPrompt="1"/>
          </p:nvPr>
        </p:nvSpPr>
        <p:spPr>
          <a:xfrm>
            <a:off x="8610600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4229100" y="1174464"/>
            <a:ext cx="3924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1505367" y="4471290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1505367" y="4752308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963670" y="4471290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963670" y="4752308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351687" y="4475579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351687" y="4756597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8807450" y="4473463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8807450" y="4754481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99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95034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9500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7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61721"/>
          </a:xfrm>
        </p:spPr>
        <p:txBody>
          <a:bodyPr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4904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79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95034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9500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912257" y="1954314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234464" y="4370171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10" name="5-Point Star 9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481771" y="1995054"/>
            <a:ext cx="4576754" cy="348342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481772" y="2424114"/>
            <a:ext cx="4576753" cy="1533524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012091" y="4868947"/>
            <a:ext cx="3990966" cy="1155181"/>
          </a:xfrm>
        </p:spPr>
        <p:txBody>
          <a:bodyPr>
            <a:normAutofit/>
          </a:bodyPr>
          <a:lstStyle>
            <a:lvl1pPr algn="ctr">
              <a:defRPr sz="12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01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437532" y="4365702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3437532" y="2437541"/>
            <a:ext cx="2610275" cy="1803729"/>
          </a:xfrm>
          <a:custGeom>
            <a:avLst/>
            <a:gdLst>
              <a:gd name="connsiteX0" fmla="*/ 0 w 2610275"/>
              <a:gd name="connsiteY0" fmla="*/ 0 h 1803729"/>
              <a:gd name="connsiteX1" fmla="*/ 2610275 w 2610275"/>
              <a:gd name="connsiteY1" fmla="*/ 0 h 1803729"/>
              <a:gd name="connsiteX2" fmla="*/ 2610275 w 2610275"/>
              <a:gd name="connsiteY2" fmla="*/ 1803729 h 1803729"/>
              <a:gd name="connsiteX3" fmla="*/ 0 w 261027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803729">
                <a:moveTo>
                  <a:pt x="0" y="0"/>
                </a:moveTo>
                <a:lnTo>
                  <a:pt x="2610275" y="0"/>
                </a:lnTo>
                <a:lnTo>
                  <a:pt x="261027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6165273" y="2437541"/>
            <a:ext cx="2610275" cy="1803729"/>
          </a:xfrm>
          <a:custGeom>
            <a:avLst/>
            <a:gdLst>
              <a:gd name="connsiteX0" fmla="*/ 0 w 2865245"/>
              <a:gd name="connsiteY0" fmla="*/ 0 h 1803729"/>
              <a:gd name="connsiteX1" fmla="*/ 2865245 w 2865245"/>
              <a:gd name="connsiteY1" fmla="*/ 0 h 1803729"/>
              <a:gd name="connsiteX2" fmla="*/ 2865245 w 2865245"/>
              <a:gd name="connsiteY2" fmla="*/ 1803729 h 1803729"/>
              <a:gd name="connsiteX3" fmla="*/ 0 w 286524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245" h="1803729">
                <a:moveTo>
                  <a:pt x="0" y="0"/>
                </a:moveTo>
                <a:lnTo>
                  <a:pt x="2865245" y="0"/>
                </a:lnTo>
                <a:lnTo>
                  <a:pt x="286524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165273" y="4365702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026156"/>
            <a:ext cx="2438401" cy="273368"/>
          </a:xfrm>
        </p:spPr>
        <p:txBody>
          <a:bodyPr/>
          <a:lstStyle>
            <a:lvl1pPr algn="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838201" y="3377725"/>
            <a:ext cx="2438400" cy="1085225"/>
          </a:xfrm>
        </p:spPr>
        <p:txBody>
          <a:bodyPr>
            <a:normAutofit/>
          </a:bodyPr>
          <a:lstStyle>
            <a:lvl1pPr algn="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4743477"/>
            <a:ext cx="2438401" cy="273368"/>
          </a:xfrm>
        </p:spPr>
        <p:txBody>
          <a:bodyPr/>
          <a:lstStyle>
            <a:lvl1pPr algn="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38201" y="5095046"/>
            <a:ext cx="2438400" cy="1085225"/>
          </a:xfrm>
        </p:spPr>
        <p:txBody>
          <a:bodyPr>
            <a:normAutofit/>
          </a:bodyPr>
          <a:lstStyle>
            <a:lvl1pPr algn="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929254" y="3027921"/>
            <a:ext cx="2438401" cy="273368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8929255" y="3379490"/>
            <a:ext cx="2438400" cy="1085225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8929254" y="4743477"/>
            <a:ext cx="2438401" cy="273368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8929255" y="5095046"/>
            <a:ext cx="2438400" cy="1085225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382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2" grpId="0" animBg="1"/>
      <p:bldP spid="38" grpId="0" animBg="1"/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6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127613" y="2204642"/>
            <a:ext cx="4337184" cy="2448716"/>
          </a:xfrm>
          <a:custGeom>
            <a:avLst/>
            <a:gdLst>
              <a:gd name="connsiteX0" fmla="*/ 0 w 4337184"/>
              <a:gd name="connsiteY0" fmla="*/ 0 h 2448716"/>
              <a:gd name="connsiteX1" fmla="*/ 4337184 w 4337184"/>
              <a:gd name="connsiteY1" fmla="*/ 0 h 2448716"/>
              <a:gd name="connsiteX2" fmla="*/ 4337184 w 4337184"/>
              <a:gd name="connsiteY2" fmla="*/ 2448716 h 2448716"/>
              <a:gd name="connsiteX3" fmla="*/ 0 w 4337184"/>
              <a:gd name="connsiteY3" fmla="*/ 2448716 h 244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184" h="2448716">
                <a:moveTo>
                  <a:pt x="0" y="0"/>
                </a:moveTo>
                <a:lnTo>
                  <a:pt x="4337184" y="0"/>
                </a:lnTo>
                <a:lnTo>
                  <a:pt x="4337184" y="2448716"/>
                </a:lnTo>
                <a:lnTo>
                  <a:pt x="0" y="24487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0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168901" y="2552700"/>
            <a:ext cx="1866900" cy="2495760"/>
          </a:xfrm>
          <a:custGeom>
            <a:avLst/>
            <a:gdLst>
              <a:gd name="connsiteX0" fmla="*/ 0 w 4337184"/>
              <a:gd name="connsiteY0" fmla="*/ 0 h 2448716"/>
              <a:gd name="connsiteX1" fmla="*/ 4337184 w 4337184"/>
              <a:gd name="connsiteY1" fmla="*/ 0 h 2448716"/>
              <a:gd name="connsiteX2" fmla="*/ 4337184 w 4337184"/>
              <a:gd name="connsiteY2" fmla="*/ 2448716 h 2448716"/>
              <a:gd name="connsiteX3" fmla="*/ 0 w 4337184"/>
              <a:gd name="connsiteY3" fmla="*/ 2448716 h 244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184" h="2448716">
                <a:moveTo>
                  <a:pt x="0" y="0"/>
                </a:moveTo>
                <a:lnTo>
                  <a:pt x="4337184" y="0"/>
                </a:lnTo>
                <a:lnTo>
                  <a:pt x="4337184" y="2448716"/>
                </a:lnTo>
                <a:lnTo>
                  <a:pt x="0" y="24487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2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03762"/>
            <a:ext cx="10515600" cy="54465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75408"/>
            <a:ext cx="10515600" cy="4535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5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547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5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3426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93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6628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996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1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47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955800"/>
            <a:ext cx="12192000" cy="22542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229100" y="1174464"/>
            <a:ext cx="3924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03412" y="4484915"/>
            <a:ext cx="8385175" cy="348343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3412" y="4898121"/>
            <a:ext cx="8385175" cy="820511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1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921790"/>
            <a:ext cx="5430982" cy="30221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8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168938" y="2661653"/>
            <a:ext cx="2375187" cy="2375187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288937" y="5131261"/>
            <a:ext cx="2135188" cy="348342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3568571" y="3849248"/>
            <a:ext cx="111455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73600" y="2320185"/>
            <a:ext cx="0" cy="30646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5765800" y="1813721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4673600" y="2320185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677317" y="3847005"/>
            <a:ext cx="1103817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321619" y="2953845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4673600" y="5378587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5765800" y="4835149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321619" y="5927648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9"/>
          </p:nvPr>
        </p:nvSpPr>
        <p:spPr>
          <a:xfrm>
            <a:off x="5765800" y="3347071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321619" y="4487195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V="1">
            <a:off x="6781069" y="3845235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873269" y="2328206"/>
            <a:ext cx="0" cy="30646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7884885" y="2335078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cture Placeholder 34"/>
          <p:cNvSpPr>
            <a:spLocks noGrp="1"/>
          </p:cNvSpPr>
          <p:nvPr>
            <p:ph type="pic" sz="quarter" idx="21"/>
          </p:nvPr>
        </p:nvSpPr>
        <p:spPr>
          <a:xfrm>
            <a:off x="8988700" y="1830416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21287" y="2953845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37" name="Straight Connector 36"/>
          <p:cNvCxnSpPr/>
          <p:nvPr userDrawn="1"/>
        </p:nvCxnSpPr>
        <p:spPr>
          <a:xfrm flipV="1">
            <a:off x="7840612" y="3845234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8986509" y="3331791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8519096" y="4436170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25"/>
          </p:nvPr>
        </p:nvSpPr>
        <p:spPr>
          <a:xfrm>
            <a:off x="8986509" y="4865144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519096" y="5969523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42" name="Straight Connector 41"/>
          <p:cNvCxnSpPr/>
          <p:nvPr userDrawn="1"/>
        </p:nvCxnSpPr>
        <p:spPr>
          <a:xfrm flipV="1">
            <a:off x="7863744" y="5381212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1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 flipV="1">
            <a:off x="2022475" y="3292186"/>
            <a:ext cx="18161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61721"/>
          </a:xfrm>
        </p:spPr>
        <p:txBody>
          <a:bodyPr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4904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2692400"/>
            <a:ext cx="1206500" cy="120650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746625" y="1574695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838575" y="2050451"/>
            <a:ext cx="0" cy="32325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3838575" y="2067123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3838575" y="3714754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/>
          <p:cNvSpPr>
            <a:spLocks noGrp="1"/>
          </p:cNvSpPr>
          <p:nvPr>
            <p:ph type="pic" sz="quarter" idx="15" hasCustomPrompt="1"/>
          </p:nvPr>
        </p:nvSpPr>
        <p:spPr>
          <a:xfrm>
            <a:off x="4746625" y="3252556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6" hasCustomPrompt="1"/>
          </p:nvPr>
        </p:nvSpPr>
        <p:spPr>
          <a:xfrm>
            <a:off x="4746625" y="4780917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3838575" y="5283025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5718175" y="2069699"/>
            <a:ext cx="18161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31"/>
          <p:cNvSpPr>
            <a:spLocks noGrp="1"/>
          </p:cNvSpPr>
          <p:nvPr>
            <p:ph type="pic" sz="quarter" idx="17" hasCustomPrompt="1"/>
          </p:nvPr>
        </p:nvSpPr>
        <p:spPr>
          <a:xfrm>
            <a:off x="8458200" y="124984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7534275" y="558800"/>
            <a:ext cx="0" cy="32325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V="1">
            <a:off x="7531102" y="583773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icture Placeholder 35"/>
          <p:cNvSpPr>
            <a:spLocks noGrp="1"/>
          </p:cNvSpPr>
          <p:nvPr>
            <p:ph type="pic" sz="quarter" idx="18" hasCustomPrompt="1"/>
          </p:nvPr>
        </p:nvSpPr>
        <p:spPr>
          <a:xfrm>
            <a:off x="8458200" y="3290656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38" name="Straight Connector 37"/>
          <p:cNvCxnSpPr/>
          <p:nvPr userDrawn="1"/>
        </p:nvCxnSpPr>
        <p:spPr>
          <a:xfrm flipV="1">
            <a:off x="7531102" y="3795802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7542213" y="2184041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39"/>
          <p:cNvSpPr>
            <a:spLocks noGrp="1"/>
          </p:cNvSpPr>
          <p:nvPr>
            <p:ph type="pic" sz="quarter" idx="19" hasCustomPrompt="1"/>
          </p:nvPr>
        </p:nvSpPr>
        <p:spPr>
          <a:xfrm>
            <a:off x="8442324" y="1692743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20" hasCustomPrompt="1"/>
          </p:nvPr>
        </p:nvSpPr>
        <p:spPr>
          <a:xfrm>
            <a:off x="1701799" y="3714755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1" name="Picture Placeholder 50"/>
          <p:cNvSpPr>
            <a:spLocks noGrp="1"/>
          </p:cNvSpPr>
          <p:nvPr>
            <p:ph type="pic" sz="quarter" idx="21" hasCustomPrompt="1"/>
          </p:nvPr>
        </p:nvSpPr>
        <p:spPr>
          <a:xfrm>
            <a:off x="5476873" y="2355154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2" name="Picture Placeholder 51"/>
          <p:cNvSpPr>
            <a:spLocks noGrp="1"/>
          </p:cNvSpPr>
          <p:nvPr>
            <p:ph type="pic" sz="quarter" idx="22" hasCustomPrompt="1"/>
          </p:nvPr>
        </p:nvSpPr>
        <p:spPr>
          <a:xfrm>
            <a:off x="5476873" y="4031985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3" name="Picture Placeholder 52"/>
          <p:cNvSpPr>
            <a:spLocks noGrp="1"/>
          </p:cNvSpPr>
          <p:nvPr>
            <p:ph type="pic" sz="quarter" idx="23" hasCustomPrompt="1"/>
          </p:nvPr>
        </p:nvSpPr>
        <p:spPr>
          <a:xfrm>
            <a:off x="5476873" y="5560346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4" name="Picture Placeholder 53"/>
          <p:cNvSpPr>
            <a:spLocks noGrp="1"/>
          </p:cNvSpPr>
          <p:nvPr>
            <p:ph type="pic" sz="quarter" idx="24" hasCustomPrompt="1"/>
          </p:nvPr>
        </p:nvSpPr>
        <p:spPr>
          <a:xfrm>
            <a:off x="9188449" y="907403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5" name="Picture Placeholder 54"/>
          <p:cNvSpPr>
            <a:spLocks noGrp="1"/>
          </p:cNvSpPr>
          <p:nvPr>
            <p:ph type="pic" sz="quarter" idx="25" hasCustomPrompt="1"/>
          </p:nvPr>
        </p:nvSpPr>
        <p:spPr>
          <a:xfrm>
            <a:off x="9172572" y="2475162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6" name="Picture Placeholder 55"/>
          <p:cNvSpPr>
            <a:spLocks noGrp="1"/>
          </p:cNvSpPr>
          <p:nvPr>
            <p:ph type="pic" sz="quarter" idx="26" hasCustomPrompt="1"/>
          </p:nvPr>
        </p:nvSpPr>
        <p:spPr>
          <a:xfrm>
            <a:off x="9188449" y="4073075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772877" y="3806231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772877" y="4192422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554812" y="2828001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547951" y="4507946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5523062" y="6012854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9259527" y="1359286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259527" y="2939682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243650" y="4516838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5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546516" y="2458316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46516" y="4133855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23062" y="5664098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243650" y="1008087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9259527" y="2579639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259527" y="4177552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32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0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5" grpId="0" animBg="1"/>
      <p:bldP spid="25" grpId="0" animBg="1"/>
      <p:bldP spid="27" grpId="0" animBg="1"/>
      <p:bldP spid="32" grpId="0" animBg="1"/>
      <p:bldP spid="36" grpId="0" animBg="1"/>
      <p:bldP spid="40" grpId="0" animBg="1"/>
      <p:bldP spid="44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838199" y="5261841"/>
            <a:ext cx="2105891" cy="6035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995054"/>
            <a:ext cx="2105891" cy="3158837"/>
          </a:xfrm>
          <a:custGeom>
            <a:avLst/>
            <a:gdLst>
              <a:gd name="connsiteX0" fmla="*/ 226299 w 2105891"/>
              <a:gd name="connsiteY0" fmla="*/ 0 h 3158837"/>
              <a:gd name="connsiteX1" fmla="*/ 1879592 w 2105891"/>
              <a:gd name="connsiteY1" fmla="*/ 0 h 3158837"/>
              <a:gd name="connsiteX2" fmla="*/ 2105891 w 2105891"/>
              <a:gd name="connsiteY2" fmla="*/ 226299 h 3158837"/>
              <a:gd name="connsiteX3" fmla="*/ 2105891 w 2105891"/>
              <a:gd name="connsiteY3" fmla="*/ 2932538 h 3158837"/>
              <a:gd name="connsiteX4" fmla="*/ 1879592 w 2105891"/>
              <a:gd name="connsiteY4" fmla="*/ 3158837 h 3158837"/>
              <a:gd name="connsiteX5" fmla="*/ 226299 w 2105891"/>
              <a:gd name="connsiteY5" fmla="*/ 3158837 h 3158837"/>
              <a:gd name="connsiteX6" fmla="*/ 0 w 2105891"/>
              <a:gd name="connsiteY6" fmla="*/ 2932538 h 3158837"/>
              <a:gd name="connsiteX7" fmla="*/ 0 w 2105891"/>
              <a:gd name="connsiteY7" fmla="*/ 226299 h 3158837"/>
              <a:gd name="connsiteX8" fmla="*/ 226299 w 2105891"/>
              <a:gd name="connsiteY8" fmla="*/ 0 h 315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5891" h="3158837">
                <a:moveTo>
                  <a:pt x="226299" y="0"/>
                </a:moveTo>
                <a:lnTo>
                  <a:pt x="1879592" y="0"/>
                </a:lnTo>
                <a:cubicBezTo>
                  <a:pt x="2004573" y="0"/>
                  <a:pt x="2105891" y="101318"/>
                  <a:pt x="2105891" y="226299"/>
                </a:cubicBezTo>
                <a:lnTo>
                  <a:pt x="2105891" y="2932538"/>
                </a:lnTo>
                <a:cubicBezTo>
                  <a:pt x="2105891" y="3057519"/>
                  <a:pt x="2004573" y="3158837"/>
                  <a:pt x="1879592" y="3158837"/>
                </a:cubicBezTo>
                <a:lnTo>
                  <a:pt x="226299" y="3158837"/>
                </a:lnTo>
                <a:cubicBezTo>
                  <a:pt x="101318" y="3158837"/>
                  <a:pt x="0" y="3057519"/>
                  <a:pt x="0" y="2932538"/>
                </a:cubicBezTo>
                <a:lnTo>
                  <a:pt x="0" y="226299"/>
                </a:lnTo>
                <a:cubicBezTo>
                  <a:pt x="0" y="101318"/>
                  <a:pt x="101318" y="0"/>
                  <a:pt x="2262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995054"/>
            <a:ext cx="3962400" cy="348342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81400" y="3766006"/>
            <a:ext cx="3962400" cy="348342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81401" y="2424114"/>
            <a:ext cx="6837218" cy="762432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5406778"/>
            <a:ext cx="2135188" cy="348342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86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146628" y="2100942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032828" y="2100942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919028" y="2100941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1146628" y="4642861"/>
            <a:ext cx="2126343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1146628" y="4431245"/>
            <a:ext cx="2126343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46628" y="5233299"/>
            <a:ext cx="2126343" cy="773509"/>
          </a:xfrm>
        </p:spPr>
        <p:txBody>
          <a:bodyPr>
            <a:norm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032828" y="4642861"/>
            <a:ext cx="2126343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032828" y="4431245"/>
            <a:ext cx="2126343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accent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5032828" y="5233299"/>
            <a:ext cx="2126343" cy="773509"/>
          </a:xfrm>
        </p:spPr>
        <p:txBody>
          <a:bodyPr>
            <a:norm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919028" y="4637053"/>
            <a:ext cx="2126343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8919028" y="4425437"/>
            <a:ext cx="2126343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accent4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8919028" y="5227491"/>
            <a:ext cx="2126343" cy="773509"/>
          </a:xfrm>
        </p:spPr>
        <p:txBody>
          <a:bodyPr>
            <a:norm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441126" y="4932435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34" name="5-Point Star 33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5-Point Star 36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327327" y="4932479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40" name="5-Point Star 39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9213526" y="4932435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46" name="5-Point Star 45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26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7B78D-1F17-4F11-84C4-073AD791F5A2}" type="datetimeFigureOut">
              <a:rPr lang="en-AU" smtClean="0"/>
              <a:t>27/11/2017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19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6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51" r:id="rId22"/>
    <p:sldLayoutId id="2147483652" r:id="rId23"/>
    <p:sldLayoutId id="2147483653" r:id="rId24"/>
    <p:sldLayoutId id="2147483654" r:id="rId25"/>
    <p:sldLayoutId id="2147483655" r:id="rId26"/>
    <p:sldLayoutId id="2147483656" r:id="rId27"/>
    <p:sldLayoutId id="2147483657" r:id="rId28"/>
    <p:sldLayoutId id="2147483658" r:id="rId29"/>
    <p:sldLayoutId id="2147483659" r:id="rId3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pos="393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48941"/>
            <a:ext cx="9144000" cy="2387600"/>
          </a:xfrm>
        </p:spPr>
        <p:txBody>
          <a:bodyPr/>
          <a:lstStyle/>
          <a:p>
            <a:r>
              <a:rPr lang="en-US" dirty="0" smtClean="0"/>
              <a:t>Testing, Maintenance and Auditing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390130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The testing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Maintenance practices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Auditing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38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Testing Process</a:t>
            </a:r>
            <a:endParaRPr lang="en-AU" dirty="0"/>
          </a:p>
        </p:txBody>
      </p:sp>
      <p:grpSp>
        <p:nvGrpSpPr>
          <p:cNvPr id="52" name="Group 51"/>
          <p:cNvGrpSpPr/>
          <p:nvPr/>
        </p:nvGrpSpPr>
        <p:grpSpPr>
          <a:xfrm flipH="1">
            <a:off x="1857376" y="2058087"/>
            <a:ext cx="8477248" cy="4448847"/>
            <a:chOff x="1596571" y="2058087"/>
            <a:chExt cx="8477248" cy="4448847"/>
          </a:xfrm>
        </p:grpSpPr>
        <p:sp>
          <p:nvSpPr>
            <p:cNvPr id="4" name="Freeform 26"/>
            <p:cNvSpPr>
              <a:spLocks/>
            </p:cNvSpPr>
            <p:nvPr/>
          </p:nvSpPr>
          <p:spPr bwMode="auto">
            <a:xfrm>
              <a:off x="3176092" y="2116956"/>
              <a:ext cx="3960000" cy="805953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Freeform 26"/>
            <p:cNvSpPr>
              <a:spLocks/>
            </p:cNvSpPr>
            <p:nvPr/>
          </p:nvSpPr>
          <p:spPr bwMode="auto">
            <a:xfrm flipH="1">
              <a:off x="4516677" y="5025121"/>
              <a:ext cx="3960417" cy="805953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26"/>
            <p:cNvSpPr>
              <a:spLocks/>
            </p:cNvSpPr>
            <p:nvPr/>
          </p:nvSpPr>
          <p:spPr bwMode="auto">
            <a:xfrm flipH="1">
              <a:off x="6113402" y="3406243"/>
              <a:ext cx="3960417" cy="805953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1596571" y="3727287"/>
              <a:ext cx="3960000" cy="805953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8" name="Group 7"/>
            <p:cNvGrpSpPr/>
            <p:nvPr/>
          </p:nvGrpSpPr>
          <p:grpSpPr>
            <a:xfrm rot="18810804">
              <a:off x="4899840" y="4019881"/>
              <a:ext cx="1122786" cy="720924"/>
              <a:chOff x="4481513" y="3678059"/>
              <a:chExt cx="1614487" cy="1036638"/>
            </a:xfrm>
          </p:grpSpPr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4481513" y="3678059"/>
                <a:ext cx="1614487" cy="3444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481513" y="4022546"/>
                <a:ext cx="1614487" cy="34448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4481513" y="4367034"/>
                <a:ext cx="1614487" cy="34766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8810804">
              <a:off x="5670461" y="3209261"/>
              <a:ext cx="1122786" cy="717613"/>
              <a:chOff x="6096000" y="3187521"/>
              <a:chExt cx="1614487" cy="1031876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6096000" y="3187521"/>
                <a:ext cx="1614487" cy="344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6096000" y="3532009"/>
                <a:ext cx="1614487" cy="342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6096000" y="3874909"/>
                <a:ext cx="1614487" cy="34448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18810804">
              <a:off x="6404997" y="2342924"/>
              <a:ext cx="1290597" cy="720924"/>
              <a:chOff x="7700963" y="3678059"/>
              <a:chExt cx="1855787" cy="1036638"/>
            </a:xfrm>
          </p:grpSpPr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9224963" y="3678059"/>
                <a:ext cx="331787" cy="1036638"/>
              </a:xfrm>
              <a:custGeom>
                <a:avLst/>
                <a:gdLst>
                  <a:gd name="T0" fmla="*/ 0 w 209"/>
                  <a:gd name="T1" fmla="*/ 162 h 653"/>
                  <a:gd name="T2" fmla="*/ 135 w 209"/>
                  <a:gd name="T3" fmla="*/ 0 h 653"/>
                  <a:gd name="T4" fmla="*/ 209 w 209"/>
                  <a:gd name="T5" fmla="*/ 210 h 653"/>
                  <a:gd name="T6" fmla="*/ 209 w 209"/>
                  <a:gd name="T7" fmla="*/ 443 h 653"/>
                  <a:gd name="T8" fmla="*/ 135 w 209"/>
                  <a:gd name="T9" fmla="*/ 653 h 653"/>
                  <a:gd name="T10" fmla="*/ 0 w 209"/>
                  <a:gd name="T11" fmla="*/ 488 h 653"/>
                  <a:gd name="T12" fmla="*/ 0 w 209"/>
                  <a:gd name="T13" fmla="*/ 162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653">
                    <a:moveTo>
                      <a:pt x="0" y="162"/>
                    </a:moveTo>
                    <a:lnTo>
                      <a:pt x="135" y="0"/>
                    </a:lnTo>
                    <a:lnTo>
                      <a:pt x="209" y="210"/>
                    </a:lnTo>
                    <a:lnTo>
                      <a:pt x="209" y="443"/>
                    </a:lnTo>
                    <a:lnTo>
                      <a:pt x="135" y="653"/>
                    </a:lnTo>
                    <a:lnTo>
                      <a:pt x="0" y="488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A17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7700963" y="3678059"/>
                <a:ext cx="1738312" cy="344488"/>
              </a:xfrm>
              <a:custGeom>
                <a:avLst/>
                <a:gdLst>
                  <a:gd name="T0" fmla="*/ 1020 w 1095"/>
                  <a:gd name="T1" fmla="*/ 217 h 217"/>
                  <a:gd name="T2" fmla="*/ 1095 w 1095"/>
                  <a:gd name="T3" fmla="*/ 0 h 217"/>
                  <a:gd name="T4" fmla="*/ 0 w 1095"/>
                  <a:gd name="T5" fmla="*/ 0 h 217"/>
                  <a:gd name="T6" fmla="*/ 0 w 1095"/>
                  <a:gd name="T7" fmla="*/ 217 h 217"/>
                  <a:gd name="T8" fmla="*/ 1020 w 109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7">
                    <a:moveTo>
                      <a:pt x="1020" y="217"/>
                    </a:moveTo>
                    <a:lnTo>
                      <a:pt x="1095" y="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1020" y="21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7700963" y="4022546"/>
                <a:ext cx="1619250" cy="3444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20"/>
              <p:cNvSpPr>
                <a:spLocks/>
              </p:cNvSpPr>
              <p:nvPr/>
            </p:nvSpPr>
            <p:spPr bwMode="auto">
              <a:xfrm>
                <a:off x="7700963" y="4367034"/>
                <a:ext cx="1738312" cy="347663"/>
              </a:xfrm>
              <a:custGeom>
                <a:avLst/>
                <a:gdLst>
                  <a:gd name="T0" fmla="*/ 1095 w 1095"/>
                  <a:gd name="T1" fmla="*/ 219 h 219"/>
                  <a:gd name="T2" fmla="*/ 1020 w 1095"/>
                  <a:gd name="T3" fmla="*/ 0 h 219"/>
                  <a:gd name="T4" fmla="*/ 0 w 1095"/>
                  <a:gd name="T5" fmla="*/ 0 h 219"/>
                  <a:gd name="T6" fmla="*/ 0 w 1095"/>
                  <a:gd name="T7" fmla="*/ 219 h 219"/>
                  <a:gd name="T8" fmla="*/ 1095 w 1095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9">
                    <a:moveTo>
                      <a:pt x="1095" y="219"/>
                    </a:moveTo>
                    <a:lnTo>
                      <a:pt x="1020" y="0"/>
                    </a:lnTo>
                    <a:lnTo>
                      <a:pt x="0" y="0"/>
                    </a:lnTo>
                    <a:lnTo>
                      <a:pt x="0" y="219"/>
                    </a:lnTo>
                    <a:lnTo>
                      <a:pt x="1095" y="21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>
                <a:off x="9398000" y="4049534"/>
                <a:ext cx="82550" cy="2936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8810804">
              <a:off x="3400989" y="5148991"/>
              <a:ext cx="1998273" cy="717613"/>
              <a:chOff x="1608138" y="3187521"/>
              <a:chExt cx="2873375" cy="1031876"/>
            </a:xfrm>
          </p:grpSpPr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1608138" y="3187521"/>
                <a:ext cx="1490662" cy="1031875"/>
              </a:xfrm>
              <a:custGeom>
                <a:avLst/>
                <a:gdLst>
                  <a:gd name="T0" fmla="*/ 793 w 939"/>
                  <a:gd name="T1" fmla="*/ 650 h 650"/>
                  <a:gd name="T2" fmla="*/ 0 w 939"/>
                  <a:gd name="T3" fmla="*/ 326 h 650"/>
                  <a:gd name="T4" fmla="*/ 793 w 939"/>
                  <a:gd name="T5" fmla="*/ 0 h 650"/>
                  <a:gd name="T6" fmla="*/ 939 w 939"/>
                  <a:gd name="T7" fmla="*/ 0 h 650"/>
                  <a:gd name="T8" fmla="*/ 939 w 939"/>
                  <a:gd name="T9" fmla="*/ 650 h 650"/>
                  <a:gd name="T10" fmla="*/ 793 w 939"/>
                  <a:gd name="T11" fmla="*/ 65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9" h="650">
                    <a:moveTo>
                      <a:pt x="793" y="650"/>
                    </a:moveTo>
                    <a:lnTo>
                      <a:pt x="0" y="326"/>
                    </a:lnTo>
                    <a:lnTo>
                      <a:pt x="793" y="0"/>
                    </a:lnTo>
                    <a:lnTo>
                      <a:pt x="939" y="0"/>
                    </a:lnTo>
                    <a:lnTo>
                      <a:pt x="939" y="650"/>
                    </a:lnTo>
                    <a:lnTo>
                      <a:pt x="793" y="650"/>
                    </a:lnTo>
                    <a:close/>
                  </a:path>
                </a:pathLst>
              </a:custGeom>
              <a:solidFill>
                <a:srgbClr val="D4AC8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9"/>
              <p:cNvSpPr>
                <a:spLocks/>
              </p:cNvSpPr>
              <p:nvPr/>
            </p:nvSpPr>
            <p:spPr bwMode="auto">
              <a:xfrm>
                <a:off x="2738438" y="3187521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1 h 91"/>
                  <a:gd name="T8" fmla="*/ 5 w 464"/>
                  <a:gd name="T9" fmla="*/ 59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9"/>
                      <a:pt x="0" y="52"/>
                      <a:pt x="5" y="59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10"/>
              <p:cNvSpPr>
                <a:spLocks/>
              </p:cNvSpPr>
              <p:nvPr/>
            </p:nvSpPr>
            <p:spPr bwMode="auto">
              <a:xfrm>
                <a:off x="2738438" y="3532009"/>
                <a:ext cx="1743075" cy="342900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39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2738438" y="3874909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40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1608138" y="3538359"/>
                <a:ext cx="428625" cy="333375"/>
              </a:xfrm>
              <a:custGeom>
                <a:avLst/>
                <a:gdLst>
                  <a:gd name="T0" fmla="*/ 114 w 114"/>
                  <a:gd name="T1" fmla="*/ 49 h 88"/>
                  <a:gd name="T2" fmla="*/ 107 w 114"/>
                  <a:gd name="T3" fmla="*/ 0 h 88"/>
                  <a:gd name="T4" fmla="*/ 0 w 114"/>
                  <a:gd name="T5" fmla="*/ 44 h 88"/>
                  <a:gd name="T6" fmla="*/ 109 w 114"/>
                  <a:gd name="T7" fmla="*/ 88 h 88"/>
                  <a:gd name="T8" fmla="*/ 114 w 114"/>
                  <a:gd name="T9" fmla="*/ 4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8">
                    <a:moveTo>
                      <a:pt x="114" y="49"/>
                    </a:moveTo>
                    <a:cubicBezTo>
                      <a:pt x="114" y="32"/>
                      <a:pt x="111" y="15"/>
                      <a:pt x="107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12" y="76"/>
                      <a:pt x="114" y="63"/>
                      <a:pt x="114" y="4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815770" y="2574697"/>
              <a:ext cx="6038850" cy="2151062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62212" y="2334989"/>
            <a:ext cx="2869455" cy="4086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+mj-lt"/>
              </a:rPr>
              <a:t>Program testing with test data</a:t>
            </a:r>
            <a:endParaRPr lang="id-ID" sz="1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98C37ADA-FE03-4EF7-8F15-3521BBE76F4D}" type="slidenum">
              <a:rPr lang="en-US" smtClean="0">
                <a:solidFill>
                  <a:schemeClr val="bg1"/>
                </a:solidFill>
                <a:latin typeface="+mj-lt"/>
              </a:rPr>
              <a:pPr algn="ctr"/>
              <a:t>2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67100" y="3582762"/>
            <a:ext cx="2869455" cy="4086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+mj-lt"/>
              </a:rPr>
              <a:t>Link testing with test data</a:t>
            </a:r>
            <a:endParaRPr lang="id-ID" sz="1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96939" y="3922072"/>
            <a:ext cx="3531278" cy="4086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+mj-lt"/>
              </a:rPr>
              <a:t>Full system testing with test data</a:t>
            </a:r>
            <a:endParaRPr lang="id-ID" sz="1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77020" y="5242699"/>
            <a:ext cx="3591204" cy="4086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+mj-lt"/>
              </a:rPr>
              <a:t>Full system testing with live data</a:t>
            </a:r>
            <a:endParaRPr lang="id-ID" sz="1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66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65"/>
            <a:ext cx="10515600" cy="1606531"/>
          </a:xfrm>
        </p:spPr>
        <p:txBody>
          <a:bodyPr anchor="t">
            <a:noAutofit/>
          </a:bodyPr>
          <a:lstStyle/>
          <a:p>
            <a:pPr algn="l"/>
            <a:r>
              <a:rPr lang="en-US" sz="3800" dirty="0" smtClean="0"/>
              <a:t>Programmers, analysts, operators and users all play different roles in testing software and systems.</a:t>
            </a:r>
            <a:endParaRPr lang="en-US" sz="3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952897"/>
            <a:ext cx="6629400" cy="425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64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Testing with Test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355309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Desk check programs.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 with both valid and invalid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Check output for error and make any needed corrections.</a:t>
            </a:r>
          </a:p>
        </p:txBody>
      </p:sp>
      <p:sp>
        <p:nvSpPr>
          <p:cNvPr id="8" name="Oval 7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80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/>
              <a:t>T</a:t>
            </a:r>
            <a:r>
              <a:rPr lang="en-US" dirty="0" smtClean="0"/>
              <a:t>esting with Test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355309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Also referred to as string testing.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Checks to see if program that are interdependent actually work together as planned.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 for normal transactions.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 with invalid data.</a:t>
            </a:r>
          </a:p>
        </p:txBody>
      </p:sp>
      <p:sp>
        <p:nvSpPr>
          <p:cNvPr id="4" name="Oval 3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4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System </a:t>
            </a:r>
            <a:r>
              <a:rPr lang="en-US" dirty="0"/>
              <a:t>T</a:t>
            </a:r>
            <a:r>
              <a:rPr lang="en-US" dirty="0" smtClean="0"/>
              <a:t>esting with Test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355309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Adequate documentation in procedure manuals.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Are procedure manuals clear enough.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Do work flows actually “flow”.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Is output correct and do users understand this output.</a:t>
            </a:r>
          </a:p>
        </p:txBody>
      </p:sp>
      <p:sp>
        <p:nvSpPr>
          <p:cNvPr id="4" name="Oval 3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74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System </a:t>
            </a:r>
            <a:r>
              <a:rPr lang="en-US" dirty="0"/>
              <a:t>T</a:t>
            </a:r>
            <a:r>
              <a:rPr lang="en-US" dirty="0" smtClean="0"/>
              <a:t>esting with Live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355309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Comparison of the new system’s output with what you know to be correctly processed output.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Only small amounts of live data are used.</a:t>
            </a:r>
          </a:p>
        </p:txBody>
      </p:sp>
      <p:sp>
        <p:nvSpPr>
          <p:cNvPr id="4" name="Oval 3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29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Practices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355309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Reduce maintenance costs.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Improve the existing software.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Update software in response to the changing organization.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Ensure channels for feedback.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Classification scheme.</a:t>
            </a:r>
          </a:p>
        </p:txBody>
      </p:sp>
      <p:sp>
        <p:nvSpPr>
          <p:cNvPr id="4" name="Oval 3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02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9900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Having an expert who is not involved in setting up or using the system examine information in order to ascertain its reliability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/>
              <a:t>There are internal and external </a:t>
            </a:r>
            <a:r>
              <a:rPr lang="en-US" altLang="en-US" sz="3200" dirty="0" smtClean="0"/>
              <a:t>auditors.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/>
              <a:t>Internal auditors study the controls used in the information system to make sure that they are </a:t>
            </a:r>
            <a:r>
              <a:rPr lang="en-US" altLang="en-US" sz="3200" dirty="0" smtClean="0"/>
              <a:t>adequate.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/>
              <a:t>External auditors are used when the information system processes data that influences a company’s financial statements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23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reativit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4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284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</vt:lpstr>
      <vt:lpstr>Montserrat Light</vt:lpstr>
      <vt:lpstr>Office Theme</vt:lpstr>
      <vt:lpstr>Testing, Maintenance and Auditing</vt:lpstr>
      <vt:lpstr>The Testing Process</vt:lpstr>
      <vt:lpstr>Programmers, analysts, operators and users all play different roles in testing software and systems.</vt:lpstr>
      <vt:lpstr>Program Testing with Test Data</vt:lpstr>
      <vt:lpstr>Link Testing with Test Data</vt:lpstr>
      <vt:lpstr>Full System Testing with Test Data</vt:lpstr>
      <vt:lpstr>Full System Testing with Live Data</vt:lpstr>
      <vt:lpstr>Maintenance Practices</vt:lpstr>
      <vt:lpstr>Auditing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hien huynh hong</cp:lastModifiedBy>
  <cp:revision>816</cp:revision>
  <dcterms:created xsi:type="dcterms:W3CDTF">2016-01-11T02:49:31Z</dcterms:created>
  <dcterms:modified xsi:type="dcterms:W3CDTF">2017-11-27T14:25:32Z</dcterms:modified>
</cp:coreProperties>
</file>