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D8A6-084D-45EE-9EBE-3EB4D402F35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F145-4988-4DAD-BD82-460514801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0926" y="618309"/>
            <a:ext cx="2338251" cy="5312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 String: color = “red”</a:t>
            </a:r>
          </a:p>
          <a:p>
            <a:r>
              <a:rPr lang="en-US" sz="1000" dirty="0" smtClean="0"/>
              <a:t>- Boolean: filled = true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40926" y="1149531"/>
            <a:ext cx="2351314" cy="1375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+Shape()</a:t>
            </a:r>
          </a:p>
          <a:p>
            <a:r>
              <a:rPr lang="en-US" sz="1000" dirty="0" smtClean="0"/>
              <a:t>+Shape( color: String, Boolean: filled  )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getColor</a:t>
            </a:r>
            <a:r>
              <a:rPr lang="en-US" sz="1000" dirty="0" smtClean="0"/>
              <a:t>():String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setColor</a:t>
            </a:r>
            <a:r>
              <a:rPr lang="en-US" sz="1000" dirty="0" smtClean="0"/>
              <a:t>( </a:t>
            </a:r>
            <a:r>
              <a:rPr lang="en-US" sz="1000" dirty="0" err="1" smtClean="0"/>
              <a:t>color:String</a:t>
            </a:r>
            <a:r>
              <a:rPr lang="en-US" sz="1000" dirty="0" smtClean="0"/>
              <a:t>):void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isFilled</a:t>
            </a:r>
            <a:r>
              <a:rPr lang="en-US" sz="1000" dirty="0" smtClean="0"/>
              <a:t>():</a:t>
            </a:r>
            <a:r>
              <a:rPr lang="en-US" sz="1000" dirty="0" err="1" smtClean="0"/>
              <a:t>boolean</a:t>
            </a:r>
            <a:endParaRPr lang="en-US" sz="1000" dirty="0" smtClean="0"/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setFilled</a:t>
            </a:r>
            <a:r>
              <a:rPr lang="en-US" sz="1000" dirty="0" smtClean="0"/>
              <a:t>(</a:t>
            </a:r>
            <a:r>
              <a:rPr lang="en-US" sz="1000" dirty="0" err="1" smtClean="0"/>
              <a:t>filled:boolean</a:t>
            </a:r>
            <a:r>
              <a:rPr lang="en-US" sz="1000" dirty="0" smtClean="0"/>
              <a:t>): void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toString</a:t>
            </a:r>
            <a:r>
              <a:rPr lang="en-US" sz="1000" dirty="0" smtClean="0"/>
              <a:t>():String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140926" y="200297"/>
            <a:ext cx="235131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7931" y="2873829"/>
            <a:ext cx="2904309" cy="409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931" y="3283131"/>
            <a:ext cx="2904309" cy="740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-double: size1 = 1</a:t>
            </a:r>
          </a:p>
          <a:p>
            <a:r>
              <a:rPr lang="en-US" sz="1000" dirty="0" smtClean="0"/>
              <a:t>-double: size2 = 1</a:t>
            </a:r>
          </a:p>
          <a:p>
            <a:r>
              <a:rPr lang="en-US" sz="1000" dirty="0" smtClean="0"/>
              <a:t>-double: size2 = 1</a:t>
            </a:r>
          </a:p>
          <a:p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587931" y="4023361"/>
            <a:ext cx="2904310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+Triangle()</a:t>
            </a:r>
          </a:p>
          <a:p>
            <a:r>
              <a:rPr lang="en-US" sz="1000" dirty="0" smtClean="0"/>
              <a:t>+Triangle(size: </a:t>
            </a:r>
            <a:r>
              <a:rPr lang="en-US" sz="1000" dirty="0" err="1" smtClean="0"/>
              <a:t>double,size:double,size:bouble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+setSize1(size1:doible):void</a:t>
            </a:r>
          </a:p>
          <a:p>
            <a:r>
              <a:rPr lang="en-US" sz="1000" dirty="0" smtClean="0"/>
              <a:t>+setSize2(size2:double):void</a:t>
            </a:r>
          </a:p>
          <a:p>
            <a:r>
              <a:rPr lang="en-US" sz="1000" dirty="0" smtClean="0"/>
              <a:t>+setSize3(size3:double):void</a:t>
            </a:r>
          </a:p>
          <a:p>
            <a:r>
              <a:rPr lang="en-US" sz="1000" dirty="0" smtClean="0"/>
              <a:t>+getSize1():double</a:t>
            </a:r>
          </a:p>
          <a:p>
            <a:r>
              <a:rPr lang="en-US" sz="1000" dirty="0" smtClean="0"/>
              <a:t>+getSize1():double</a:t>
            </a:r>
          </a:p>
          <a:p>
            <a:r>
              <a:rPr lang="en-US" sz="1000" dirty="0" smtClean="0"/>
              <a:t>+getSize1():double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getArea</a:t>
            </a:r>
            <a:r>
              <a:rPr lang="en-US" sz="1000" dirty="0" smtClean="0"/>
              <a:t>():double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getPerimeter</a:t>
            </a:r>
            <a:r>
              <a:rPr lang="en-US" sz="1000" dirty="0" smtClean="0"/>
              <a:t>():double</a:t>
            </a:r>
          </a:p>
          <a:p>
            <a:r>
              <a:rPr lang="en-US" sz="1000" dirty="0" smtClean="0"/>
              <a:t>+</a:t>
            </a:r>
            <a:r>
              <a:rPr lang="en-US" sz="1000" dirty="0" err="1" smtClean="0"/>
              <a:t>toString</a:t>
            </a:r>
            <a:r>
              <a:rPr lang="en-US" sz="1000" dirty="0" smtClean="0"/>
              <a:t>():String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9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2021-04-09T04:56:29Z</dcterms:created>
  <dcterms:modified xsi:type="dcterms:W3CDTF">2021-04-09T06:09:55Z</dcterms:modified>
</cp:coreProperties>
</file>