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8" r:id="rId3"/>
    <p:sldId id="286" r:id="rId4"/>
    <p:sldId id="257" r:id="rId5"/>
    <p:sldId id="275" r:id="rId6"/>
    <p:sldId id="266" r:id="rId7"/>
    <p:sldId id="258" r:id="rId8"/>
    <p:sldId id="279" r:id="rId9"/>
    <p:sldId id="282" r:id="rId10"/>
    <p:sldId id="283" r:id="rId11"/>
    <p:sldId id="288" r:id="rId12"/>
    <p:sldId id="285" r:id="rId13"/>
    <p:sldId id="289" r:id="rId14"/>
    <p:sldId id="259" r:id="rId15"/>
    <p:sldId id="267" r:id="rId16"/>
    <p:sldId id="268" r:id="rId17"/>
    <p:sldId id="260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329F-3406-4802-AA5B-20801871027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C4B2-A46F-43E4-82A6-0C2F218C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C4B2-A46F-43E4-82A6-0C2F218C02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ws.t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Phát Triển Website Tin Tức Với Laravel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854696" cy="2819400"/>
          </a:xfrm>
        </p:spPr>
        <p:txBody>
          <a:bodyPr>
            <a:normAutofit/>
          </a:bodyPr>
          <a:lstStyle/>
          <a:p>
            <a:r>
              <a:rPr lang="en-US" smtClean="0"/>
              <a:t>Phạm Trung Kiên</a:t>
            </a:r>
          </a:p>
          <a:p>
            <a:r>
              <a:rPr lang="en-US" smtClean="0"/>
              <a:t>Ngô Quang Minh</a:t>
            </a:r>
          </a:p>
          <a:p>
            <a:r>
              <a:rPr lang="en-US" smtClean="0"/>
              <a:t>Phạm Đức Tính</a:t>
            </a:r>
          </a:p>
          <a:p>
            <a:endParaRPr lang="en-US" smtClean="0"/>
          </a:p>
          <a:p>
            <a:r>
              <a:rPr lang="en-US" smtClean="0"/>
              <a:t>GVHD: Thầy Lê Đức Thuận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3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itchFamily="18" charset="0"/>
                <a:cs typeface="Times New Roman" pitchFamily="18" charset="0"/>
              </a:rPr>
              <a:t>I.4 Các Thành Phần Khác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Blade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Template Trong View</a:t>
            </a:r>
            <a:endParaRPr lang="en-US" smtClean="0"/>
          </a:p>
          <a:p>
            <a:pPr lvl="1"/>
            <a:r>
              <a:rPr lang="en-US" sz="2600"/>
              <a:t>L</a:t>
            </a:r>
            <a:r>
              <a:rPr lang="vi-VN" sz="2600" smtClean="0"/>
              <a:t>à </a:t>
            </a:r>
            <a:r>
              <a:rPr lang="vi-VN" sz="2600"/>
              <a:t>1 mẫu bố cục chung cho tất cả các trang có sử dụng lại những thành phần giống nhau mà không phải viết lại toàn bộ, từ </a:t>
            </a:r>
            <a:r>
              <a:rPr lang="vi-VN" sz="2600"/>
              <a:t>đó </a:t>
            </a:r>
            <a:r>
              <a:rPr lang="vi-VN" sz="2600" smtClean="0"/>
              <a:t>chỉ </a:t>
            </a:r>
            <a:r>
              <a:rPr lang="vi-VN" sz="2600"/>
              <a:t>cần thay đổi ở một số nơi được chỉ định trên trang từ template.</a:t>
            </a:r>
          </a:p>
          <a:p>
            <a:pPr lvl="1"/>
            <a:r>
              <a:rPr lang="en-US" sz="2600" smtClean="0"/>
              <a:t>Làm </a:t>
            </a:r>
            <a:r>
              <a:rPr lang="vi-VN" sz="2600" smtClean="0"/>
              <a:t>sạch </a:t>
            </a:r>
            <a:r>
              <a:rPr lang="vi-VN" sz="2600"/>
              <a:t>đi những đoạn code PHP nằm trong View nên tách biệt hoàn toàn giữa người cắt CSS và người code </a:t>
            </a:r>
            <a:r>
              <a:rPr lang="vi-VN" sz="2600"/>
              <a:t>PHP</a:t>
            </a:r>
            <a:r>
              <a:rPr lang="vi-VN" sz="2600" smtClean="0"/>
              <a:t>.</a:t>
            </a:r>
            <a:endParaRPr lang="en-US" sz="2600" smtClean="0"/>
          </a:p>
          <a:p>
            <a:pPr lvl="1"/>
            <a:r>
              <a:rPr lang="en-US" sz="2600" smtClean="0"/>
              <a:t>File</a:t>
            </a:r>
            <a:r>
              <a:rPr lang="vi-VN" sz="2600" smtClean="0"/>
              <a:t> </a:t>
            </a:r>
            <a:r>
              <a:rPr lang="en-US" sz="2600" smtClean="0"/>
              <a:t>có định dạng</a:t>
            </a:r>
            <a:r>
              <a:rPr lang="vi-VN" sz="2600" smtClean="0"/>
              <a:t> </a:t>
            </a:r>
            <a:r>
              <a:rPr lang="vi-VN" sz="2600"/>
              <a:t>là .blade.php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3000"/>
              <a:t>Giới thiệu về </a:t>
            </a:r>
            <a:r>
              <a:rPr lang="vi-VN" sz="3000"/>
              <a:t>Laravel </a:t>
            </a:r>
            <a:endParaRPr lang="en-US" sz="30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3000" smtClean="0">
                <a:solidFill>
                  <a:srgbClr val="FF0000"/>
                </a:solidFill>
              </a:rPr>
              <a:t>Giới </a:t>
            </a:r>
            <a:r>
              <a:rPr lang="vi-VN" sz="3000">
                <a:solidFill>
                  <a:srgbClr val="FF0000"/>
                </a:solidFill>
              </a:rPr>
              <a:t>thiệu về ứng dụng website tin </a:t>
            </a:r>
            <a:r>
              <a:rPr lang="vi-VN" sz="3000">
                <a:solidFill>
                  <a:srgbClr val="FF0000"/>
                </a:solidFill>
              </a:rPr>
              <a:t>tức </a:t>
            </a:r>
            <a:endParaRPr lang="en-US" sz="3000" smtClean="0">
              <a:solidFill>
                <a:srgbClr val="FF0000"/>
              </a:solidFill>
            </a:endParaRPr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Triển </a:t>
            </a:r>
            <a:r>
              <a:rPr lang="vi-VN" sz="2800"/>
              <a:t>khai ứng </a:t>
            </a:r>
            <a:r>
              <a:rPr lang="vi-VN" sz="2800"/>
              <a:t>dụng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Đưa </a:t>
            </a:r>
            <a:r>
              <a:rPr lang="vi-VN" sz="2800"/>
              <a:t>ứng dụng vào sử dụng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738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II. Giới thiệu về ứng dụng website tin tức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nền tảng ngôn ngữ lập trình PHP, sử dụng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Laravel 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- Người dùng</a:t>
            </a:r>
            <a:endParaRPr lang="vi-VN" sz="28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mtClean="0">
                <a:latin typeface="Times New Roman" pitchFamily="18" charset="0"/>
                <a:cs typeface="Times New Roman" pitchFamily="18" charset="0"/>
              </a:rPr>
              <a:t>Có chức năng hiển thị bài viết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Xem bài viết theo các tiêu chí chọn lọc khác nhau : chuyên mục, người đăng…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Tìm kiếm bài viết</a:t>
            </a:r>
          </a:p>
          <a:p>
            <a:pPr marL="0" indent="0"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- Quản trị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uản lý bài viết, chuyên mục, tệp tin…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Hỗ trợ các tiêu chí hiển thị dữ liệu, công cụ soạn thảo.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Kiểm soát an toàn, chặt chẽ tài khoản và khâu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đăng nhập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3000"/>
              <a:t>Giới thiệu về </a:t>
            </a:r>
            <a:r>
              <a:rPr lang="vi-VN" sz="3000"/>
              <a:t>Laravel </a:t>
            </a:r>
            <a:endParaRPr lang="en-US" sz="30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Giới </a:t>
            </a:r>
            <a:r>
              <a:rPr lang="vi-VN" sz="2800"/>
              <a:t>thiệu về ứng dụng website tin </a:t>
            </a:r>
            <a:r>
              <a:rPr lang="vi-VN" sz="2800"/>
              <a:t>tức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>
                <a:solidFill>
                  <a:srgbClr val="FF0000"/>
                </a:solidFill>
              </a:rPr>
              <a:t>Triển </a:t>
            </a:r>
            <a:r>
              <a:rPr lang="vi-VN" sz="2800">
                <a:solidFill>
                  <a:srgbClr val="FF0000"/>
                </a:solidFill>
              </a:rPr>
              <a:t>khai ứng </a:t>
            </a:r>
            <a:r>
              <a:rPr lang="vi-VN" sz="2800">
                <a:solidFill>
                  <a:srgbClr val="FF0000"/>
                </a:solidFill>
              </a:rPr>
              <a:t>dụng </a:t>
            </a:r>
            <a:endParaRPr lang="en-US" sz="2800" smtClean="0">
              <a:solidFill>
                <a:srgbClr val="FF0000"/>
              </a:solidFill>
            </a:endParaRPr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Đưa </a:t>
            </a:r>
            <a:r>
              <a:rPr lang="vi-VN" sz="2800"/>
              <a:t>ứng dụng vào sử dụng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738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III.1 Phân Tích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Thiết Kế hệ Thống Website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Các usecase của actor người dùng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331" y="2286000"/>
            <a:ext cx="6134669" cy="413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65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itchFamily="18" charset="0"/>
                <a:cs typeface="Times New Roman" pitchFamily="18" charset="0"/>
              </a:rPr>
              <a:t>III.1 Phân Tích Thiết Kế hệ Thống Website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324220"/>
            <a:ext cx="6400800" cy="38743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09600" y="1524000"/>
            <a:ext cx="784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Các Usecase của actor người dùng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itchFamily="18" charset="0"/>
                <a:cs typeface="Times New Roman" pitchFamily="18" charset="0"/>
              </a:rPr>
              <a:t>III.1 Phân Tích Thiết Kế hệ Thống Website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884" y="2362200"/>
            <a:ext cx="6148316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3400" y="16764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Các Usecase của actor người dùng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2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III.2 Thiết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Cơ Sở Dữ Liệu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" y="1905000"/>
            <a:ext cx="903284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2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IV. Đưa ứng dụng vào sử dụng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riển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khai đưa lên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800" i="1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800" b="1" i="1" smtClean="0">
                <a:latin typeface="Times New Roman" pitchFamily="18" charset="0"/>
                <a:cs typeface="Times New Roman" pitchFamily="18" charset="0"/>
                <a:hlinkClick r:id="rId2"/>
              </a:rPr>
              <a:t>technews.tk</a:t>
            </a:r>
            <a:endParaRPr lang="en-US" sz="2800" b="1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/>
              <a:t>Giới thiệu về </a:t>
            </a:r>
            <a:r>
              <a:rPr lang="vi-VN" sz="2800"/>
              <a:t>Laravel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Giới </a:t>
            </a:r>
            <a:r>
              <a:rPr lang="vi-VN" sz="2800"/>
              <a:t>thiệu về ứng dụng website tin </a:t>
            </a:r>
            <a:r>
              <a:rPr lang="vi-VN" sz="2800"/>
              <a:t>tức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Triển </a:t>
            </a:r>
            <a:r>
              <a:rPr lang="vi-VN" sz="2800"/>
              <a:t>khai ứng </a:t>
            </a:r>
            <a:r>
              <a:rPr lang="vi-VN" sz="2800"/>
              <a:t>dụng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Đưa </a:t>
            </a:r>
            <a:r>
              <a:rPr lang="vi-VN" sz="2800"/>
              <a:t>ứng dụng vào sử dụng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4753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3000">
                <a:solidFill>
                  <a:srgbClr val="FF0000"/>
                </a:solidFill>
              </a:rPr>
              <a:t>Giới thiệu về </a:t>
            </a:r>
            <a:r>
              <a:rPr lang="vi-VN" sz="3000">
                <a:solidFill>
                  <a:srgbClr val="FF0000"/>
                </a:solidFill>
              </a:rPr>
              <a:t>Laravel </a:t>
            </a:r>
            <a:endParaRPr lang="en-US" sz="3000" smtClean="0">
              <a:solidFill>
                <a:srgbClr val="FF0000"/>
              </a:solidFill>
            </a:endParaRPr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Giới </a:t>
            </a:r>
            <a:r>
              <a:rPr lang="vi-VN" sz="2800"/>
              <a:t>thiệu về ứng dụng website tin </a:t>
            </a:r>
            <a:r>
              <a:rPr lang="vi-VN" sz="2800"/>
              <a:t>tức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Triển </a:t>
            </a:r>
            <a:r>
              <a:rPr lang="vi-VN" sz="2800"/>
              <a:t>khai ứng </a:t>
            </a:r>
            <a:r>
              <a:rPr lang="vi-VN" sz="2800"/>
              <a:t>dụng </a:t>
            </a:r>
            <a:endParaRPr lang="en-US" sz="2800" smtClean="0"/>
          </a:p>
          <a:p>
            <a:pPr marL="662940" indent="-571500">
              <a:lnSpc>
                <a:spcPct val="150000"/>
              </a:lnSpc>
              <a:buFont typeface="+mj-lt"/>
              <a:buAutoNum type="romanUcPeriod"/>
            </a:pPr>
            <a:r>
              <a:rPr lang="vi-VN" sz="2800" smtClean="0"/>
              <a:t>Đưa </a:t>
            </a:r>
            <a:r>
              <a:rPr lang="vi-VN" sz="2800"/>
              <a:t>ứng dụng vào sử dụng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403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I.1. Khái Niêm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/>
              <a:t>Laravel là một PHP framework  mã nguồn mở và miễn phí, được phát triển bởi Taylor </a:t>
            </a:r>
            <a:r>
              <a:rPr lang="vi-VN" sz="2800"/>
              <a:t>Otwell </a:t>
            </a:r>
            <a:r>
              <a:rPr lang="en-US" sz="2800" smtClean="0"/>
              <a:t>vào năm 2011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Mục </a:t>
            </a:r>
            <a:r>
              <a:rPr lang="vi-VN" sz="2800" smtClean="0"/>
              <a:t>tiêu </a:t>
            </a:r>
            <a:r>
              <a:rPr lang="vi-VN" sz="2800"/>
              <a:t>hỗ trợ phát triển các ứng dụng web theo kiếm trúc model-view-controller (MVC)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8939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I.2. Các ưu điểm của laravel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Công cụ xây dựng Schema, migrations và seeding…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hừa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hưởng ưu điểm và thế mạnh từ những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framework đi trước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ử dụng ORM để thao tác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ử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dụng Blade template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ích hợp composer làm công cụ quản lý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Cộng đồng đông đảo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Cấu trúc, cú pháp dễ hiểu – rõ ràng.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Hỗ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trợ bảo mật, xác thực dữ liệu, SQL Injection,…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Mức Độ Phổ Biến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781800" cy="4844144"/>
          </a:xfrm>
        </p:spPr>
      </p:pic>
    </p:spTree>
    <p:extLst>
      <p:ext uri="{BB962C8B-B14F-4D97-AF65-F5344CB8AC3E}">
        <p14:creationId xmlns:p14="http://schemas.microsoft.com/office/powerpoint/2010/main" val="371442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I.3. Mô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Hình MVC Trong Laravel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364535" cy="4530053"/>
          </a:xfrm>
        </p:spPr>
      </p:pic>
    </p:spTree>
    <p:extLst>
      <p:ext uri="{BB962C8B-B14F-4D97-AF65-F5344CB8AC3E}">
        <p14:creationId xmlns:p14="http://schemas.microsoft.com/office/powerpoint/2010/main" val="70451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I.4 Các Thành Phần Khác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80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smtClean="0"/>
              <a:t>Middlewave</a:t>
            </a:r>
            <a:endParaRPr lang="en-US" sz="2800"/>
          </a:p>
          <a:p>
            <a:pPr lvl="1">
              <a:lnSpc>
                <a:spcPct val="150000"/>
              </a:lnSpc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600" smtClean="0">
                <a:latin typeface="Times New Roman" pitchFamily="18" charset="0"/>
                <a:cs typeface="Times New Roman" pitchFamily="18" charset="0"/>
              </a:rPr>
              <a:t>ung </a:t>
            </a:r>
            <a:r>
              <a:rPr lang="vi-VN" sz="2600">
                <a:latin typeface="Times New Roman" pitchFamily="18" charset="0"/>
                <a:cs typeface="Times New Roman" pitchFamily="18" charset="0"/>
              </a:rPr>
              <a:t>cấp một số cơ chế thuận tiện cho việc lọc các HTTP request vào </a:t>
            </a:r>
            <a:r>
              <a:rPr lang="vi-VN" sz="260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vi-VN" sz="2600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Là c</a:t>
            </a:r>
            <a:r>
              <a:rPr lang="vi-VN" sz="2600" smtClean="0">
                <a:latin typeface="Times New Roman" pitchFamily="18" charset="0"/>
                <a:cs typeface="Times New Roman" pitchFamily="18" charset="0"/>
              </a:rPr>
              <a:t>ầu </a:t>
            </a:r>
            <a:r>
              <a:rPr lang="vi-VN" sz="2600">
                <a:latin typeface="Times New Roman" pitchFamily="18" charset="0"/>
                <a:cs typeface="Times New Roman" pitchFamily="18" charset="0"/>
              </a:rPr>
              <a:t>nối giữa tương tác của người dùng và phần nhân của </a:t>
            </a:r>
            <a:r>
              <a:rPr lang="vi-VN" sz="260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600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qua đó có các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xử lý logic bên trong web server.</a:t>
            </a:r>
            <a:endParaRPr lang="en-US" sz="2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itchFamily="18" charset="0"/>
                <a:cs typeface="Times New Roman" pitchFamily="18" charset="0"/>
              </a:rPr>
              <a:t>I.4 Các Thành Phần Khác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800" smtClean="0"/>
              <a:t>  Migration</a:t>
            </a:r>
            <a:endParaRPr lang="en-US" sz="2800"/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một loại điều khiển giám sát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phiên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csdl,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phép chỉnh sửa lược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đồ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csdl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(database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scheme) và cập nhật trạng thái hiện tại của lược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VD: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6019800" cy="282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1" y="3846325"/>
            <a:ext cx="6009610" cy="29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0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</TotalTime>
  <Words>537</Words>
  <Application>Microsoft Office PowerPoint</Application>
  <PresentationFormat>On-screen Show (4:3)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Phát Triển Website Tin Tức Với Laravel Framework</vt:lpstr>
      <vt:lpstr>Nội dung trình bày</vt:lpstr>
      <vt:lpstr>Nội dung trình bày</vt:lpstr>
      <vt:lpstr>I.1. Khái Niêm</vt:lpstr>
      <vt:lpstr>I.2. Các ưu điểm của laravel</vt:lpstr>
      <vt:lpstr>Mức Độ Phổ Biến</vt:lpstr>
      <vt:lpstr>I.3. Mô Hình MVC Trong Laravel</vt:lpstr>
      <vt:lpstr>I.4 Các Thành Phần Khác</vt:lpstr>
      <vt:lpstr>I.4 Các Thành Phần Khác</vt:lpstr>
      <vt:lpstr>I.4 Các Thành Phần Khác</vt:lpstr>
      <vt:lpstr>Nội dung trình bày</vt:lpstr>
      <vt:lpstr>II. Giới thiệu về ứng dụng website tin tức</vt:lpstr>
      <vt:lpstr>Nội dung trình bày</vt:lpstr>
      <vt:lpstr>III.1 Phân Tích Thiết Kế hệ Thống Website</vt:lpstr>
      <vt:lpstr>III.1 Phân Tích Thiết Kế hệ Thống Website</vt:lpstr>
      <vt:lpstr>III.1 Phân Tích Thiết Kế hệ Thống Website</vt:lpstr>
      <vt:lpstr>III.2 Thiết Kế Cơ Sở Dữ Liệu</vt:lpstr>
      <vt:lpstr>IV. Đưa ứng dụng vào sử dụng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TinhPham</dc:creator>
  <cp:lastModifiedBy>TinhPham</cp:lastModifiedBy>
  <cp:revision>36</cp:revision>
  <dcterms:created xsi:type="dcterms:W3CDTF">2006-08-16T00:00:00Z</dcterms:created>
  <dcterms:modified xsi:type="dcterms:W3CDTF">2017-10-20T17:07:27Z</dcterms:modified>
</cp:coreProperties>
</file>