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71" r:id="rId11"/>
    <p:sldId id="299" r:id="rId12"/>
    <p:sldId id="274" r:id="rId13"/>
    <p:sldId id="279" r:id="rId14"/>
  </p:sldIdLst>
  <p:sldSz cx="9144000" cy="5143500" type="screen16x9"/>
  <p:notesSz cx="6858000" cy="9144000"/>
  <p:embeddedFontLst>
    <p:embeddedFont>
      <p:font typeface="Exo 2" panose="020B060402020202020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7E00-1802-4251-8700-E19724185379}">
  <a:tblStyle styleId="{FE447E00-1802-4251-8700-E197241853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746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aafe93d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aafe93d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6" r:id="rId13"/>
    <p:sldLayoutId id="2147483668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020225" y="2929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SOFTWARE ARCHITECTURE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2494012" y="207529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800" dirty="0"/>
              <a:t>Project: Gear Management</a:t>
            </a:r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52;p33">
            <a:extLst>
              <a:ext uri="{FF2B5EF4-FFF2-40B4-BE49-F238E27FC236}">
                <a16:creationId xmlns:a16="http://schemas.microsoft.com/office/drawing/2014/main" id="{4CF98A17-22E6-D9AB-B25A-8BA3A35F55B8}"/>
              </a:ext>
            </a:extLst>
          </p:cNvPr>
          <p:cNvSpPr txBox="1">
            <a:spLocks/>
          </p:cNvSpPr>
          <p:nvPr/>
        </p:nvSpPr>
        <p:spPr>
          <a:xfrm>
            <a:off x="4670062" y="3140599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/>
            <a:r>
              <a:rPr lang="en-US" sz="2800" dirty="0"/>
              <a:t>Lecture: Trang </a:t>
            </a:r>
            <a:r>
              <a:rPr lang="en-US" sz="2800" dirty="0" err="1"/>
              <a:t>Hồng</a:t>
            </a:r>
            <a:r>
              <a:rPr lang="en-US" sz="2800" dirty="0"/>
              <a:t> </a:t>
            </a:r>
            <a:r>
              <a:rPr lang="en-US" sz="2800" dirty="0" err="1"/>
              <a:t>Sơn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ctrTitle"/>
          </p:nvPr>
        </p:nvSpPr>
        <p:spPr>
          <a:xfrm flipH="1">
            <a:off x="272691" y="1303232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OF PROJECT</a:t>
            </a:r>
          </a:p>
        </p:txBody>
      </p:sp>
      <p:sp>
        <p:nvSpPr>
          <p:cNvPr id="437" name="Google Shape;437;p4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39" name="Google Shape;439;p48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0" name="Google Shape;440;p4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41" name="Google Shape;441;p4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FEARTURES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728185" y="113813"/>
            <a:ext cx="165867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LOG IN</a:t>
            </a:r>
            <a:endParaRPr dirty="0"/>
          </a:p>
        </p:txBody>
      </p:sp>
      <p:sp>
        <p:nvSpPr>
          <p:cNvPr id="169" name="Google Shape;169;p35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069668" y="113813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" name="Google Shape;170;p35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0976" y="9133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1" name="Google Shape;171;p35">
            <a:hlinkClick r:id="rId5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2" name="Google Shape;172;p35">
            <a:hlinkClick r:id="rId6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590639" y="87343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REGISTER</a:t>
            </a:r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811558" y="211918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NEW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318895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 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74;p35">
            <a:extLst>
              <a:ext uri="{FF2B5EF4-FFF2-40B4-BE49-F238E27FC236}">
                <a16:creationId xmlns:a16="http://schemas.microsoft.com/office/drawing/2014/main" id="{4181649B-4375-2EF8-924C-10B756E2F648}"/>
              </a:ext>
            </a:extLst>
          </p:cNvPr>
          <p:cNvSpPr txBox="1">
            <a:spLocks/>
          </p:cNvSpPr>
          <p:nvPr/>
        </p:nvSpPr>
        <p:spPr>
          <a:xfrm>
            <a:off x="607075" y="1693572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ctr"/>
            <a:r>
              <a:rPr lang="en-US" dirty="0"/>
              <a:t>VIEW DATA</a:t>
            </a:r>
          </a:p>
        </p:txBody>
      </p:sp>
      <p:sp>
        <p:nvSpPr>
          <p:cNvPr id="3" name="Google Shape;170;p35">
            <a:hlinkClick r:id="rId4" action="ppaction://hlinksldjump"/>
            <a:extLst>
              <a:ext uri="{FF2B5EF4-FFF2-40B4-BE49-F238E27FC236}">
                <a16:creationId xmlns:a16="http://schemas.microsoft.com/office/drawing/2014/main" id="{ABAFF285-27D4-4B48-AB05-0E69A955F201}"/>
              </a:ext>
            </a:extLst>
          </p:cNvPr>
          <p:cNvSpPr txBox="1">
            <a:spLocks/>
          </p:cNvSpPr>
          <p:nvPr/>
        </p:nvSpPr>
        <p:spPr>
          <a:xfrm>
            <a:off x="2107759" y="1720596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" name="Google Shape;172;p35">
            <a:hlinkClick r:id="rId6" action="ppaction://hlinksldjump"/>
            <a:extLst>
              <a:ext uri="{FF2B5EF4-FFF2-40B4-BE49-F238E27FC236}">
                <a16:creationId xmlns:a16="http://schemas.microsoft.com/office/drawing/2014/main" id="{AC20018E-1C67-1DB1-6BA9-0DA33B8BAA1D}"/>
              </a:ext>
            </a:extLst>
          </p:cNvPr>
          <p:cNvSpPr txBox="1">
            <a:spLocks/>
          </p:cNvSpPr>
          <p:nvPr/>
        </p:nvSpPr>
        <p:spPr>
          <a:xfrm>
            <a:off x="5982259" y="4146450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6" name="Google Shape;180;p35">
            <a:extLst>
              <a:ext uri="{FF2B5EF4-FFF2-40B4-BE49-F238E27FC236}">
                <a16:creationId xmlns:a16="http://schemas.microsoft.com/office/drawing/2014/main" id="{5A8C6946-6FD3-F98B-9FA9-2E2F2A5D3961}"/>
              </a:ext>
            </a:extLst>
          </p:cNvPr>
          <p:cNvSpPr txBox="1">
            <a:spLocks/>
          </p:cNvSpPr>
          <p:nvPr/>
        </p:nvSpPr>
        <p:spPr>
          <a:xfrm>
            <a:off x="6864721" y="4158581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dirty="0"/>
              <a:t>DELETE </a:t>
            </a:r>
          </a:p>
        </p:txBody>
      </p:sp>
      <p:sp>
        <p:nvSpPr>
          <p:cNvPr id="7" name="Google Shape;174;p35">
            <a:extLst>
              <a:ext uri="{FF2B5EF4-FFF2-40B4-BE49-F238E27FC236}">
                <a16:creationId xmlns:a16="http://schemas.microsoft.com/office/drawing/2014/main" id="{0D253F73-510A-E2A0-215F-2FC00269C361}"/>
              </a:ext>
            </a:extLst>
          </p:cNvPr>
          <p:cNvSpPr txBox="1">
            <a:spLocks/>
          </p:cNvSpPr>
          <p:nvPr/>
        </p:nvSpPr>
        <p:spPr>
          <a:xfrm>
            <a:off x="607075" y="252866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ctr"/>
            <a:r>
              <a:rPr lang="en-US" dirty="0"/>
              <a:t>SEARCH</a:t>
            </a:r>
          </a:p>
        </p:txBody>
      </p:sp>
      <p:sp>
        <p:nvSpPr>
          <p:cNvPr id="9" name="Google Shape;170;p35">
            <a:hlinkClick r:id="rId4" action="ppaction://hlinksldjump"/>
            <a:extLst>
              <a:ext uri="{FF2B5EF4-FFF2-40B4-BE49-F238E27FC236}">
                <a16:creationId xmlns:a16="http://schemas.microsoft.com/office/drawing/2014/main" id="{91381B34-A61A-68AA-1481-653F8C128897}"/>
              </a:ext>
            </a:extLst>
          </p:cNvPr>
          <p:cNvSpPr txBox="1">
            <a:spLocks/>
          </p:cNvSpPr>
          <p:nvPr/>
        </p:nvSpPr>
        <p:spPr>
          <a:xfrm>
            <a:off x="2114542" y="254479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93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479" name="Google Shape;479;p51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481" name="Google Shape;481;p51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51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83" name="Google Shape;483;p51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63" name="Google Shape;663;p56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</a:endParaRPr>
          </a:p>
        </p:txBody>
      </p:sp>
      <p:cxnSp>
        <p:nvCxnSpPr>
          <p:cNvPr id="664" name="Google Shape;664;p56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5" name="Google Shape;665;p56"/>
          <p:cNvGrpSpPr/>
          <p:nvPr/>
        </p:nvGrpSpPr>
        <p:grpSpPr>
          <a:xfrm>
            <a:off x="8090523" y="808178"/>
            <a:ext cx="279476" cy="279476"/>
            <a:chOff x="1379798" y="1723250"/>
            <a:chExt cx="397887" cy="397887"/>
          </a:xfrm>
        </p:grpSpPr>
        <p:sp>
          <p:nvSpPr>
            <p:cNvPr id="666" name="Google Shape;666;p5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56"/>
          <p:cNvGrpSpPr/>
          <p:nvPr/>
        </p:nvGrpSpPr>
        <p:grpSpPr>
          <a:xfrm>
            <a:off x="7341818" y="808178"/>
            <a:ext cx="279490" cy="279476"/>
            <a:chOff x="266768" y="1721375"/>
            <a:chExt cx="397907" cy="397887"/>
          </a:xfrm>
        </p:grpSpPr>
        <p:sp>
          <p:nvSpPr>
            <p:cNvPr id="671" name="Google Shape;671;p5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56"/>
          <p:cNvGrpSpPr/>
          <p:nvPr/>
        </p:nvGrpSpPr>
        <p:grpSpPr>
          <a:xfrm>
            <a:off x="7716184" y="808178"/>
            <a:ext cx="279461" cy="279476"/>
            <a:chOff x="864491" y="1723250"/>
            <a:chExt cx="397866" cy="397887"/>
          </a:xfrm>
        </p:grpSpPr>
        <p:sp>
          <p:nvSpPr>
            <p:cNvPr id="674" name="Google Shape;674;p5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4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1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AutoNum type="arabicPeriod"/>
            </a:pPr>
            <a:r>
              <a:rPr lang="en-US" sz="2400" b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Bùi Thanh Huy - 2198686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AutoNum type="arabicPeriod"/>
            </a:pPr>
            <a:r>
              <a:rPr lang="en-US" sz="2400" b="1" dirty="0" err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Huỳnh</a:t>
            </a:r>
            <a:r>
              <a:rPr lang="en-US" sz="2400" b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1" dirty="0" err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Hữu</a:t>
            </a:r>
            <a:r>
              <a:rPr lang="en-US" sz="2400" b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– 2199155</a:t>
            </a:r>
          </a:p>
          <a:p>
            <a:pPr marL="152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lang="en-US" b="1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MEMBERS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581248" y="472550"/>
            <a:ext cx="165867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169" name="Google Shape;169;p35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" name="Google Shape;170;p35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" name="Google Shape;171;p35">
            <a:hlinkClick r:id="rId5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2" name="Google Shape;172;p35">
            <a:hlinkClick r:id="rId6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423436" y="152117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For Use Project</a:t>
            </a:r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811558" y="211918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PROJECT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318895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PROJECT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72;p35">
            <a:hlinkClick r:id="rId6" action="ppaction://hlinksldjump"/>
            <a:extLst>
              <a:ext uri="{FF2B5EF4-FFF2-40B4-BE49-F238E27FC236}">
                <a16:creationId xmlns:a16="http://schemas.microsoft.com/office/drawing/2014/main" id="{51C38C59-C09C-8762-5B66-00EE13E5E98F}"/>
              </a:ext>
            </a:extLst>
          </p:cNvPr>
          <p:cNvSpPr txBox="1">
            <a:spLocks/>
          </p:cNvSpPr>
          <p:nvPr/>
        </p:nvSpPr>
        <p:spPr>
          <a:xfrm>
            <a:off x="5922008" y="410850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1" name="Google Shape;180;p35">
            <a:extLst>
              <a:ext uri="{FF2B5EF4-FFF2-40B4-BE49-F238E27FC236}">
                <a16:creationId xmlns:a16="http://schemas.microsoft.com/office/drawing/2014/main" id="{5ACE2EB8-32CC-6E83-8999-88E6D05E3CAD}"/>
              </a:ext>
            </a:extLst>
          </p:cNvPr>
          <p:cNvSpPr txBox="1">
            <a:spLocks/>
          </p:cNvSpPr>
          <p:nvPr/>
        </p:nvSpPr>
        <p:spPr>
          <a:xfrm>
            <a:off x="6811558" y="405843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dirty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780750" y="3080059"/>
            <a:ext cx="557212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PROJECT INTRODUCTION</a:t>
            </a:r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Gear management app makes it easy for managers to control its data and product details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INTRODUCTION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2747777" y="2635675"/>
            <a:ext cx="6396221" cy="1539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For Use Project</a:t>
            </a: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4964179" y="188117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" name="Google Shape;237;p39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38" name="Google Shape;238;p39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39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 idx="4"/>
          </p:nvPr>
        </p:nvSpPr>
        <p:spPr>
          <a:xfrm>
            <a:off x="5459578" y="3121298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 Service</a:t>
            </a:r>
            <a:endParaRPr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1587649" y="3123635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N-Layers</a:t>
            </a:r>
            <a:endParaRPr dirty="0"/>
          </a:p>
        </p:txBody>
      </p:sp>
      <p:cxnSp>
        <p:nvCxnSpPr>
          <p:cNvPr id="305" name="Google Shape;305;p43"/>
          <p:cNvCxnSpPr>
            <a:cxnSpLocks/>
          </p:cNvCxnSpPr>
          <p:nvPr/>
        </p:nvCxnSpPr>
        <p:spPr>
          <a:xfrm>
            <a:off x="4654158" y="1601972"/>
            <a:ext cx="0" cy="220143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B3B68D3C-1629-C90A-E9D8-1B77E90F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53" y="1654450"/>
            <a:ext cx="1557193" cy="1338996"/>
          </a:xfrm>
          <a:prstGeom prst="rect">
            <a:avLst/>
          </a:prstGeom>
        </p:spPr>
      </p:pic>
      <p:pic>
        <p:nvPicPr>
          <p:cNvPr id="9" name="Picture 2" descr="Microservices là gì? Sự khác nhau giữa Microservices và API">
            <a:extLst>
              <a:ext uri="{FF2B5EF4-FFF2-40B4-BE49-F238E27FC236}">
                <a16:creationId xmlns:a16="http://schemas.microsoft.com/office/drawing/2014/main" id="{2BC9DD52-8366-EE2A-4542-CB11F911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39" y="1654450"/>
            <a:ext cx="1853849" cy="12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ctrTitle"/>
          </p:nvPr>
        </p:nvSpPr>
        <p:spPr>
          <a:xfrm flipH="1">
            <a:off x="4671237" y="1306607"/>
            <a:ext cx="4777562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PROJECT</a:t>
            </a:r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47" name="Google Shape;347;p44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8" name="Google Shape;348;p44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349" name="Google Shape;349;p44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44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cxnSp>
        <p:nvCxnSpPr>
          <p:cNvPr id="372" name="Google Shape;372;p45"/>
          <p:cNvCxnSpPr/>
          <p:nvPr/>
        </p:nvCxnSpPr>
        <p:spPr>
          <a:xfrm rot="10800000">
            <a:off x="-85041" y="1623146"/>
            <a:ext cx="5334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45"/>
          <p:cNvCxnSpPr/>
          <p:nvPr/>
        </p:nvCxnSpPr>
        <p:spPr>
          <a:xfrm rot="10800000">
            <a:off x="3886250" y="3461525"/>
            <a:ext cx="5293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4" name="Google Shape;374;p45"/>
          <p:cNvGrpSpPr/>
          <p:nvPr/>
        </p:nvGrpSpPr>
        <p:grpSpPr>
          <a:xfrm>
            <a:off x="2826590" y="1087023"/>
            <a:ext cx="278692" cy="331130"/>
            <a:chOff x="-48233050" y="3569725"/>
            <a:chExt cx="252050" cy="299475"/>
          </a:xfrm>
        </p:grpSpPr>
        <p:sp>
          <p:nvSpPr>
            <p:cNvPr id="375" name="Google Shape;375;p45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5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45"/>
          <p:cNvGrpSpPr/>
          <p:nvPr/>
        </p:nvGrpSpPr>
        <p:grpSpPr>
          <a:xfrm>
            <a:off x="1149225" y="1112520"/>
            <a:ext cx="330936" cy="330743"/>
            <a:chOff x="-49764975" y="3183375"/>
            <a:chExt cx="299300" cy="299125"/>
          </a:xfrm>
        </p:grpSpPr>
        <p:sp>
          <p:nvSpPr>
            <p:cNvPr id="379" name="Google Shape;379;p45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45"/>
          <p:cNvGrpSpPr/>
          <p:nvPr/>
        </p:nvGrpSpPr>
        <p:grpSpPr>
          <a:xfrm>
            <a:off x="4405661" y="1078380"/>
            <a:ext cx="332677" cy="330964"/>
            <a:chOff x="-47155575" y="3200500"/>
            <a:chExt cx="300875" cy="299325"/>
          </a:xfrm>
        </p:grpSpPr>
        <p:sp>
          <p:nvSpPr>
            <p:cNvPr id="389" name="Google Shape;389;p45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45"/>
          <p:cNvGrpSpPr/>
          <p:nvPr/>
        </p:nvGrpSpPr>
        <p:grpSpPr>
          <a:xfrm>
            <a:off x="4431899" y="3043763"/>
            <a:ext cx="330936" cy="330107"/>
            <a:chOff x="-47154000" y="3939275"/>
            <a:chExt cx="299300" cy="298550"/>
          </a:xfrm>
        </p:grpSpPr>
        <p:sp>
          <p:nvSpPr>
            <p:cNvPr id="396" name="Google Shape;396;p45"/>
            <p:cNvSpPr/>
            <p:nvPr/>
          </p:nvSpPr>
          <p:spPr>
            <a:xfrm>
              <a:off x="-47084700" y="4131475"/>
              <a:ext cx="159125" cy="106350"/>
            </a:xfrm>
            <a:custGeom>
              <a:avLst/>
              <a:gdLst/>
              <a:ahLst/>
              <a:cxnLst/>
              <a:rect l="l" t="t" r="r" b="b"/>
              <a:pathLst>
                <a:path w="6365" h="4254" extrusionOk="0">
                  <a:moveTo>
                    <a:pt x="4569" y="693"/>
                  </a:moveTo>
                  <a:cubicBezTo>
                    <a:pt x="4789" y="693"/>
                    <a:pt x="4947" y="851"/>
                    <a:pt x="4947" y="1040"/>
                  </a:cubicBezTo>
                  <a:cubicBezTo>
                    <a:pt x="4947" y="1260"/>
                    <a:pt x="4789" y="1418"/>
                    <a:pt x="4569" y="1418"/>
                  </a:cubicBezTo>
                  <a:lnTo>
                    <a:pt x="1796" y="1418"/>
                  </a:lnTo>
                  <a:cubicBezTo>
                    <a:pt x="1576" y="1418"/>
                    <a:pt x="1418" y="1260"/>
                    <a:pt x="1418" y="1040"/>
                  </a:cubicBezTo>
                  <a:cubicBezTo>
                    <a:pt x="1418" y="851"/>
                    <a:pt x="1576" y="693"/>
                    <a:pt x="1796" y="693"/>
                  </a:cubicBezTo>
                  <a:close/>
                  <a:moveTo>
                    <a:pt x="4569" y="2111"/>
                  </a:moveTo>
                  <a:cubicBezTo>
                    <a:pt x="4789" y="2111"/>
                    <a:pt x="4947" y="2268"/>
                    <a:pt x="4947" y="2457"/>
                  </a:cubicBezTo>
                  <a:cubicBezTo>
                    <a:pt x="4947" y="2678"/>
                    <a:pt x="4789" y="2835"/>
                    <a:pt x="4569" y="2835"/>
                  </a:cubicBezTo>
                  <a:lnTo>
                    <a:pt x="1796" y="2835"/>
                  </a:lnTo>
                  <a:cubicBezTo>
                    <a:pt x="1576" y="2835"/>
                    <a:pt x="1418" y="2678"/>
                    <a:pt x="1418" y="2457"/>
                  </a:cubicBezTo>
                  <a:cubicBezTo>
                    <a:pt x="1418" y="2268"/>
                    <a:pt x="1576" y="2111"/>
                    <a:pt x="1796" y="2111"/>
                  </a:cubicBezTo>
                  <a:close/>
                  <a:moveTo>
                    <a:pt x="0" y="0"/>
                  </a:moveTo>
                  <a:lnTo>
                    <a:pt x="0" y="1418"/>
                  </a:lnTo>
                  <a:lnTo>
                    <a:pt x="0" y="3875"/>
                  </a:lnTo>
                  <a:cubicBezTo>
                    <a:pt x="0" y="4096"/>
                    <a:pt x="158" y="4253"/>
                    <a:pt x="379" y="4253"/>
                  </a:cubicBezTo>
                  <a:lnTo>
                    <a:pt x="5986" y="4253"/>
                  </a:lnTo>
                  <a:cubicBezTo>
                    <a:pt x="6207" y="4253"/>
                    <a:pt x="6364" y="4096"/>
                    <a:pt x="6364" y="3875"/>
                  </a:cubicBezTo>
                  <a:lnTo>
                    <a:pt x="6364" y="1418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5"/>
            <p:cNvSpPr/>
            <p:nvPr/>
          </p:nvSpPr>
          <p:spPr>
            <a:xfrm>
              <a:off x="-46979150" y="3943225"/>
              <a:ext cx="48050" cy="47275"/>
            </a:xfrm>
            <a:custGeom>
              <a:avLst/>
              <a:gdLst/>
              <a:ahLst/>
              <a:cxnLst/>
              <a:rect l="l" t="t" r="r" b="b"/>
              <a:pathLst>
                <a:path w="1922" h="1891" extrusionOk="0">
                  <a:moveTo>
                    <a:pt x="0" y="0"/>
                  </a:moveTo>
                  <a:lnTo>
                    <a:pt x="0" y="1891"/>
                  </a:lnTo>
                  <a:lnTo>
                    <a:pt x="1922" y="1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-47154000" y="4026700"/>
              <a:ext cx="299300" cy="141025"/>
            </a:xfrm>
            <a:custGeom>
              <a:avLst/>
              <a:gdLst/>
              <a:ahLst/>
              <a:cxnLst/>
              <a:rect l="l" t="t" r="r" b="b"/>
              <a:pathLst>
                <a:path w="11972" h="5641" extrusionOk="0">
                  <a:moveTo>
                    <a:pt x="3151" y="2080"/>
                  </a:moveTo>
                  <a:cubicBezTo>
                    <a:pt x="3340" y="2080"/>
                    <a:pt x="3497" y="2238"/>
                    <a:pt x="3497" y="2458"/>
                  </a:cubicBezTo>
                  <a:cubicBezTo>
                    <a:pt x="3497" y="2647"/>
                    <a:pt x="3340" y="2805"/>
                    <a:pt x="3151" y="2805"/>
                  </a:cubicBezTo>
                  <a:cubicBezTo>
                    <a:pt x="2930" y="2805"/>
                    <a:pt x="2804" y="2647"/>
                    <a:pt x="2804" y="2458"/>
                  </a:cubicBezTo>
                  <a:cubicBezTo>
                    <a:pt x="2804" y="2238"/>
                    <a:pt x="2930" y="2080"/>
                    <a:pt x="3151" y="2080"/>
                  </a:cubicBezTo>
                  <a:close/>
                  <a:moveTo>
                    <a:pt x="4568" y="2080"/>
                  </a:moveTo>
                  <a:cubicBezTo>
                    <a:pt x="4757" y="2080"/>
                    <a:pt x="4915" y="2238"/>
                    <a:pt x="4915" y="2458"/>
                  </a:cubicBezTo>
                  <a:cubicBezTo>
                    <a:pt x="4915" y="2647"/>
                    <a:pt x="4757" y="2805"/>
                    <a:pt x="4568" y="2805"/>
                  </a:cubicBezTo>
                  <a:cubicBezTo>
                    <a:pt x="4348" y="2805"/>
                    <a:pt x="4190" y="2647"/>
                    <a:pt x="4190" y="2458"/>
                  </a:cubicBezTo>
                  <a:cubicBezTo>
                    <a:pt x="4190" y="2238"/>
                    <a:pt x="4348" y="2080"/>
                    <a:pt x="4568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8"/>
                    <a:pt x="6994" y="2458"/>
                  </a:cubicBezTo>
                  <a:cubicBezTo>
                    <a:pt x="6994" y="2647"/>
                    <a:pt x="6837" y="2805"/>
                    <a:pt x="6648" y="2805"/>
                  </a:cubicBezTo>
                  <a:lnTo>
                    <a:pt x="5923" y="2805"/>
                  </a:lnTo>
                  <a:cubicBezTo>
                    <a:pt x="5734" y="2805"/>
                    <a:pt x="5576" y="2647"/>
                    <a:pt x="5576" y="2458"/>
                  </a:cubicBezTo>
                  <a:cubicBezTo>
                    <a:pt x="5576" y="2238"/>
                    <a:pt x="5734" y="2080"/>
                    <a:pt x="5923" y="2080"/>
                  </a:cubicBezTo>
                  <a:close/>
                  <a:moveTo>
                    <a:pt x="8790" y="2080"/>
                  </a:moveTo>
                  <a:cubicBezTo>
                    <a:pt x="8979" y="2080"/>
                    <a:pt x="9136" y="2238"/>
                    <a:pt x="9136" y="2458"/>
                  </a:cubicBezTo>
                  <a:cubicBezTo>
                    <a:pt x="9136" y="2647"/>
                    <a:pt x="8979" y="2805"/>
                    <a:pt x="8790" y="2805"/>
                  </a:cubicBezTo>
                  <a:lnTo>
                    <a:pt x="8065" y="2805"/>
                  </a:lnTo>
                  <a:cubicBezTo>
                    <a:pt x="7876" y="2805"/>
                    <a:pt x="7719" y="2647"/>
                    <a:pt x="7719" y="2458"/>
                  </a:cubicBezTo>
                  <a:cubicBezTo>
                    <a:pt x="7719" y="2238"/>
                    <a:pt x="7876" y="2080"/>
                    <a:pt x="8065" y="2080"/>
                  </a:cubicBezTo>
                  <a:close/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4569"/>
                  </a:lnTo>
                  <a:cubicBezTo>
                    <a:pt x="0" y="5168"/>
                    <a:pt x="473" y="5640"/>
                    <a:pt x="1071" y="5640"/>
                  </a:cubicBezTo>
                  <a:lnTo>
                    <a:pt x="2111" y="5640"/>
                  </a:lnTo>
                  <a:lnTo>
                    <a:pt x="2111" y="4223"/>
                  </a:lnTo>
                  <a:lnTo>
                    <a:pt x="1764" y="4223"/>
                  </a:lnTo>
                  <a:cubicBezTo>
                    <a:pt x="1575" y="4223"/>
                    <a:pt x="1418" y="4065"/>
                    <a:pt x="1418" y="3876"/>
                  </a:cubicBezTo>
                  <a:cubicBezTo>
                    <a:pt x="1418" y="3655"/>
                    <a:pt x="1575" y="3498"/>
                    <a:pt x="1764" y="3498"/>
                  </a:cubicBezTo>
                  <a:lnTo>
                    <a:pt x="10208" y="3498"/>
                  </a:lnTo>
                  <a:cubicBezTo>
                    <a:pt x="10397" y="3498"/>
                    <a:pt x="10554" y="3655"/>
                    <a:pt x="10554" y="3876"/>
                  </a:cubicBezTo>
                  <a:cubicBezTo>
                    <a:pt x="10554" y="4065"/>
                    <a:pt x="10397" y="4223"/>
                    <a:pt x="10208" y="4223"/>
                  </a:cubicBezTo>
                  <a:lnTo>
                    <a:pt x="9830" y="4223"/>
                  </a:lnTo>
                  <a:lnTo>
                    <a:pt x="9830" y="5640"/>
                  </a:lnTo>
                  <a:lnTo>
                    <a:pt x="10901" y="5640"/>
                  </a:lnTo>
                  <a:cubicBezTo>
                    <a:pt x="11499" y="5640"/>
                    <a:pt x="11972" y="5168"/>
                    <a:pt x="11972" y="4569"/>
                  </a:cubicBezTo>
                  <a:lnTo>
                    <a:pt x="11972" y="1072"/>
                  </a:lnTo>
                  <a:cubicBezTo>
                    <a:pt x="11972" y="473"/>
                    <a:pt x="11499" y="1"/>
                    <a:pt x="10901" y="1"/>
                  </a:cubicBezTo>
                  <a:lnTo>
                    <a:pt x="9830" y="1"/>
                  </a:lnTo>
                  <a:lnTo>
                    <a:pt x="9830" y="1072"/>
                  </a:lnTo>
                  <a:cubicBezTo>
                    <a:pt x="9830" y="1261"/>
                    <a:pt x="9672" y="1419"/>
                    <a:pt x="9483" y="1419"/>
                  </a:cubicBezTo>
                  <a:lnTo>
                    <a:pt x="2489" y="1419"/>
                  </a:lnTo>
                  <a:cubicBezTo>
                    <a:pt x="2268" y="1419"/>
                    <a:pt x="2111" y="1261"/>
                    <a:pt x="2111" y="1072"/>
                  </a:cubicBezTo>
                  <a:lnTo>
                    <a:pt x="21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-47083125" y="3939275"/>
              <a:ext cx="158325" cy="106350"/>
            </a:xfrm>
            <a:custGeom>
              <a:avLst/>
              <a:gdLst/>
              <a:ahLst/>
              <a:cxnLst/>
              <a:rect l="l" t="t" r="r" b="b"/>
              <a:pathLst>
                <a:path w="6333" h="425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6333" y="4254"/>
                  </a:lnTo>
                  <a:lnTo>
                    <a:pt x="6333" y="3498"/>
                  </a:lnTo>
                  <a:lnTo>
                    <a:pt x="6301" y="3498"/>
                  </a:lnTo>
                  <a:lnTo>
                    <a:pt x="6301" y="2805"/>
                  </a:lnTo>
                  <a:lnTo>
                    <a:pt x="3844" y="2805"/>
                  </a:lnTo>
                  <a:cubicBezTo>
                    <a:pt x="3655" y="2805"/>
                    <a:pt x="3498" y="2647"/>
                    <a:pt x="3498" y="2427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45"/>
          <p:cNvGrpSpPr/>
          <p:nvPr/>
        </p:nvGrpSpPr>
        <p:grpSpPr>
          <a:xfrm>
            <a:off x="7701924" y="3056473"/>
            <a:ext cx="336507" cy="336507"/>
            <a:chOff x="3271200" y="1435075"/>
            <a:chExt cx="481825" cy="481825"/>
          </a:xfrm>
        </p:grpSpPr>
        <p:sp>
          <p:nvSpPr>
            <p:cNvPr id="401" name="Google Shape;401;p45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3" name="Google Shape;403;p45"/>
          <p:cNvGrpSpPr/>
          <p:nvPr/>
        </p:nvGrpSpPr>
        <p:grpSpPr>
          <a:xfrm>
            <a:off x="6064921" y="3041415"/>
            <a:ext cx="334924" cy="334820"/>
            <a:chOff x="5642475" y="1435075"/>
            <a:chExt cx="481975" cy="481825"/>
          </a:xfrm>
        </p:grpSpPr>
        <p:sp>
          <p:nvSpPr>
            <p:cNvPr id="404" name="Google Shape;404;p4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3E6506-8163-DB93-A21A-3ACE7B32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4" y="1767358"/>
            <a:ext cx="4600320" cy="1254443"/>
          </a:xfrm>
          <a:prstGeom prst="rect">
            <a:avLst/>
          </a:prstGeom>
        </p:spPr>
      </p:pic>
      <p:pic>
        <p:nvPicPr>
          <p:cNvPr id="28" name="Picture 2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9C20DE-1DA1-5BF6-ECB0-57B68B6EA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854" y="3644899"/>
            <a:ext cx="6170138" cy="998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105</Words>
  <Application>Microsoft Office PowerPoint</Application>
  <PresentationFormat>On-screen Show 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Fira Sans Extra Condensed Medium</vt:lpstr>
      <vt:lpstr>Nunito Light</vt:lpstr>
      <vt:lpstr>Exo 2</vt:lpstr>
      <vt:lpstr>Roboto Condensed Light</vt:lpstr>
      <vt:lpstr>Roboto Condensed</vt:lpstr>
      <vt:lpstr>Tech Newsletter XL by Slidesgo</vt:lpstr>
      <vt:lpstr>SOFTWARE ARCHITECTURE</vt:lpstr>
      <vt:lpstr>LIST OF MEMBERS</vt:lpstr>
      <vt:lpstr>OVERVIEW</vt:lpstr>
      <vt:lpstr>PROJECT INTRODUCTION</vt:lpstr>
      <vt:lpstr> INTRODUCTION</vt:lpstr>
      <vt:lpstr>Architecture For Use Project</vt:lpstr>
      <vt:lpstr>ARCHITECTURE</vt:lpstr>
      <vt:lpstr>DATABASE PROJECT</vt:lpstr>
      <vt:lpstr>DATABASE</vt:lpstr>
      <vt:lpstr>FEATURES OF PROJECT</vt:lpstr>
      <vt:lpstr>FEARTURES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Huy Bùi Thanh</dc:creator>
  <cp:lastModifiedBy>Huy Bùi Thanh</cp:lastModifiedBy>
  <cp:revision>7</cp:revision>
  <dcterms:modified xsi:type="dcterms:W3CDTF">2022-08-31T08:05:47Z</dcterms:modified>
</cp:coreProperties>
</file>