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94" r:id="rId12"/>
    <p:sldId id="265" r:id="rId13"/>
    <p:sldId id="288" r:id="rId14"/>
    <p:sldId id="264" r:id="rId15"/>
    <p:sldId id="295" r:id="rId16"/>
    <p:sldId id="266" r:id="rId17"/>
    <p:sldId id="303" r:id="rId18"/>
    <p:sldId id="304" r:id="rId19"/>
    <p:sldId id="307" r:id="rId20"/>
    <p:sldId id="268" r:id="rId21"/>
    <p:sldId id="269" r:id="rId22"/>
    <p:sldId id="289" r:id="rId23"/>
  </p:sldIdLst>
  <p:sldSz cx="9144000" cy="5143500"/>
  <p:notesSz cx="6858000" cy="9144000"/>
  <p:embeddedFontLst>
    <p:embeddedFont>
      <p:font typeface="Syne"/>
      <p:regular r:id="rId27"/>
    </p:embeddedFont>
    <p:embeddedFont>
      <p:font typeface="Poppins" panose="00000500000000000000"/>
      <p:regular r:id="rId28"/>
    </p:embeddedFont>
    <p:embeddedFont>
      <p:font typeface="Poppins SemiBold" panose="0000050000000000000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font" Target="fonts/font3.fntdata"/><Relationship Id="rId28" Type="http://schemas.openxmlformats.org/officeDocument/2006/relationships/font" Target="fonts/font2.fntdata"/><Relationship Id="rId27" Type="http://schemas.openxmlformats.org/officeDocument/2006/relationships/font" Target="fonts/font1.fntdata"/><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9" name="Shape 349"/>
        <p:cNvGrpSpPr/>
        <p:nvPr/>
      </p:nvGrpSpPr>
      <p:grpSpPr>
        <a:xfrm>
          <a:off x="0" y="0"/>
          <a:ext cx="0" cy="0"/>
          <a:chOff x="0" y="0"/>
          <a:chExt cx="0" cy="0"/>
        </a:xfrm>
      </p:grpSpPr>
      <p:sp>
        <p:nvSpPr>
          <p:cNvPr id="350" name="Google Shape;350;g4dfce81f19_0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4dfce81f19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3" name="Shape 423"/>
        <p:cNvGrpSpPr/>
        <p:nvPr/>
      </p:nvGrpSpPr>
      <p:grpSpPr>
        <a:xfrm>
          <a:off x="0" y="0"/>
          <a:ext cx="0" cy="0"/>
          <a:chOff x="0" y="0"/>
          <a:chExt cx="0" cy="0"/>
        </a:xfrm>
      </p:grpSpPr>
      <p:sp>
        <p:nvSpPr>
          <p:cNvPr id="424" name="Google Shape;424;g1e884407abe_0_14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1e884407abe_0_14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5" name="Shape 445"/>
        <p:cNvGrpSpPr/>
        <p:nvPr/>
      </p:nvGrpSpPr>
      <p:grpSpPr>
        <a:xfrm>
          <a:off x="0" y="0"/>
          <a:ext cx="0" cy="0"/>
          <a:chOff x="0" y="0"/>
          <a:chExt cx="0" cy="0"/>
        </a:xfrm>
      </p:grpSpPr>
      <p:sp>
        <p:nvSpPr>
          <p:cNvPr id="446" name="Google Shape;446;g1e884407abe_0_18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e884407abe_0_18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2" name="Shape 472"/>
        <p:cNvGrpSpPr/>
        <p:nvPr/>
      </p:nvGrpSpPr>
      <p:grpSpPr>
        <a:xfrm>
          <a:off x="0" y="0"/>
          <a:ext cx="0" cy="0"/>
          <a:chOff x="0" y="0"/>
          <a:chExt cx="0" cy="0"/>
        </a:xfrm>
      </p:grpSpPr>
      <p:sp>
        <p:nvSpPr>
          <p:cNvPr id="473" name="Google Shape;473;g1e884407abe_0_2770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1e884407abe_0_277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3" name="Shape 493"/>
        <p:cNvGrpSpPr/>
        <p:nvPr/>
      </p:nvGrpSpPr>
      <p:grpSpPr>
        <a:xfrm>
          <a:off x="0" y="0"/>
          <a:ext cx="0" cy="0"/>
          <a:chOff x="0" y="0"/>
          <a:chExt cx="0" cy="0"/>
        </a:xfrm>
      </p:grpSpPr>
      <p:sp>
        <p:nvSpPr>
          <p:cNvPr id="494" name="Google Shape;494;g1e884407abe_0_2770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1e884407abe_0_2770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6" name="Shape 356"/>
        <p:cNvGrpSpPr/>
        <p:nvPr/>
      </p:nvGrpSpPr>
      <p:grpSpPr>
        <a:xfrm>
          <a:off x="0" y="0"/>
          <a:ext cx="0" cy="0"/>
          <a:chOff x="0" y="0"/>
          <a:chExt cx="0" cy="0"/>
        </a:xfrm>
      </p:grpSpPr>
      <p:sp>
        <p:nvSpPr>
          <p:cNvPr id="357" name="Google Shape;357;g28842077b67_0_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28842077b67_0_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6" name="Shape 366"/>
        <p:cNvGrpSpPr/>
        <p:nvPr/>
      </p:nvGrpSpPr>
      <p:grpSpPr>
        <a:xfrm>
          <a:off x="0" y="0"/>
          <a:ext cx="0" cy="0"/>
          <a:chOff x="0" y="0"/>
          <a:chExt cx="0" cy="0"/>
        </a:xfrm>
      </p:grpSpPr>
      <p:sp>
        <p:nvSpPr>
          <p:cNvPr id="367" name="Google Shape;367;g2887011694f_0_2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2887011694f_0_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5" name="Shape 375"/>
        <p:cNvGrpSpPr/>
        <p:nvPr/>
      </p:nvGrpSpPr>
      <p:grpSpPr>
        <a:xfrm>
          <a:off x="0" y="0"/>
          <a:ext cx="0" cy="0"/>
          <a:chOff x="0" y="0"/>
          <a:chExt cx="0" cy="0"/>
        </a:xfrm>
      </p:grpSpPr>
      <p:sp>
        <p:nvSpPr>
          <p:cNvPr id="376" name="Google Shape;376;g1e884407abe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1e884407abe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4" name="Shape 384"/>
        <p:cNvGrpSpPr/>
        <p:nvPr/>
      </p:nvGrpSpPr>
      <p:grpSpPr>
        <a:xfrm>
          <a:off x="0" y="0"/>
          <a:ext cx="0" cy="0"/>
          <a:chOff x="0" y="0"/>
          <a:chExt cx="0" cy="0"/>
        </a:xfrm>
      </p:grpSpPr>
      <p:sp>
        <p:nvSpPr>
          <p:cNvPr id="385" name="Google Shape;385;g28842077b67_0_4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28842077b67_0_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6" name="Shape 396"/>
        <p:cNvGrpSpPr/>
        <p:nvPr/>
      </p:nvGrpSpPr>
      <p:grpSpPr>
        <a:xfrm>
          <a:off x="0" y="0"/>
          <a:ext cx="0" cy="0"/>
          <a:chOff x="0" y="0"/>
          <a:chExt cx="0" cy="0"/>
        </a:xfrm>
      </p:grpSpPr>
      <p:sp>
        <p:nvSpPr>
          <p:cNvPr id="397" name="Google Shape;397;g1e884407abe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e884407abe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5" name="Shape 405"/>
        <p:cNvGrpSpPr/>
        <p:nvPr/>
      </p:nvGrpSpPr>
      <p:grpSpPr>
        <a:xfrm>
          <a:off x="0" y="0"/>
          <a:ext cx="0" cy="0"/>
          <a:chOff x="0" y="0"/>
          <a:chExt cx="0" cy="0"/>
        </a:xfrm>
      </p:grpSpPr>
      <p:sp>
        <p:nvSpPr>
          <p:cNvPr id="406" name="Google Shape;406;g1e884407abe_0_8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1e884407abe_0_8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7" name="Shape 417"/>
        <p:cNvGrpSpPr/>
        <p:nvPr/>
      </p:nvGrpSpPr>
      <p:grpSpPr>
        <a:xfrm>
          <a:off x="0" y="0"/>
          <a:ext cx="0" cy="0"/>
          <a:chOff x="0" y="0"/>
          <a:chExt cx="0" cy="0"/>
        </a:xfrm>
      </p:grpSpPr>
      <p:sp>
        <p:nvSpPr>
          <p:cNvPr id="418" name="Google Shape;418;g1e884407abe_0_7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1e884407abe_0_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6" name="Shape 436"/>
        <p:cNvGrpSpPr/>
        <p:nvPr/>
      </p:nvGrpSpPr>
      <p:grpSpPr>
        <a:xfrm>
          <a:off x="0" y="0"/>
          <a:ext cx="0" cy="0"/>
          <a:chOff x="0" y="0"/>
          <a:chExt cx="0" cy="0"/>
        </a:xfrm>
      </p:grpSpPr>
      <p:sp>
        <p:nvSpPr>
          <p:cNvPr id="437" name="Google Shape;437;g1e884407abe_0_16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1e884407abe_0_16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p:nvPr/>
        </p:nvSpPr>
        <p:spPr>
          <a:xfrm>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sp>
        <p:nvSpPr>
          <p:cNvPr id="10" name="Google Shape;10;p2"/>
          <p:cNvSpPr txBox="1"/>
          <p:nvPr>
            <p:ph type="ctrTitle"/>
          </p:nvPr>
        </p:nvSpPr>
        <p:spPr>
          <a:xfrm>
            <a:off x="1819800" y="1617450"/>
            <a:ext cx="5504400" cy="1908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grpSp>
        <p:nvGrpSpPr>
          <p:cNvPr id="11" name="Google Shape;11;p2"/>
          <p:cNvGrpSpPr/>
          <p:nvPr/>
        </p:nvGrpSpPr>
        <p:grpSpPr>
          <a:xfrm>
            <a:off x="-428011" y="-602250"/>
            <a:ext cx="10000023" cy="5554500"/>
            <a:chOff x="-428011" y="-602250"/>
            <a:chExt cx="10000023" cy="5554500"/>
          </a:xfrm>
        </p:grpSpPr>
        <p:grpSp>
          <p:nvGrpSpPr>
            <p:cNvPr id="12" name="Google Shape;12;p2"/>
            <p:cNvGrpSpPr/>
            <p:nvPr/>
          </p:nvGrpSpPr>
          <p:grpSpPr>
            <a:xfrm>
              <a:off x="8138100" y="4815150"/>
              <a:ext cx="593700" cy="137100"/>
              <a:chOff x="8290500" y="4746600"/>
              <a:chExt cx="593700" cy="137100"/>
            </a:xfrm>
          </p:grpSpPr>
          <p:sp>
            <p:nvSpPr>
              <p:cNvPr id="13" name="Google Shape;13;p2"/>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14" name="Google Shape;14;p2"/>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15" name="Google Shape;15;p2"/>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grpSp>
          <p:nvGrpSpPr>
            <p:cNvPr id="16" name="Google Shape;16;p2"/>
            <p:cNvGrpSpPr/>
            <p:nvPr/>
          </p:nvGrpSpPr>
          <p:grpSpPr>
            <a:xfrm>
              <a:off x="190350" y="2501375"/>
              <a:ext cx="138900" cy="594300"/>
              <a:chOff x="259800" y="2501375"/>
              <a:chExt cx="138900" cy="594300"/>
            </a:xfrm>
          </p:grpSpPr>
          <p:sp>
            <p:nvSpPr>
              <p:cNvPr id="17" name="Google Shape;17;p2"/>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18" name="Google Shape;18;p2"/>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19" name="Google Shape;19;p2"/>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grpSp>
          <p:nvGrpSpPr>
            <p:cNvPr id="20" name="Google Shape;20;p2"/>
            <p:cNvGrpSpPr/>
            <p:nvPr/>
          </p:nvGrpSpPr>
          <p:grpSpPr>
            <a:xfrm>
              <a:off x="-428011" y="-602250"/>
              <a:ext cx="1728600" cy="1789549"/>
              <a:chOff x="-433476" y="-754650"/>
              <a:chExt cx="1728600" cy="1789549"/>
            </a:xfrm>
          </p:grpSpPr>
          <p:sp>
            <p:nvSpPr>
              <p:cNvPr id="21" name="Google Shape;21;p2"/>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22" name="Google Shape;22;p2"/>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grpSp>
          <p:nvGrpSpPr>
            <p:cNvPr id="23" name="Google Shape;23;p2"/>
            <p:cNvGrpSpPr/>
            <p:nvPr/>
          </p:nvGrpSpPr>
          <p:grpSpPr>
            <a:xfrm>
              <a:off x="7782465" y="-602250"/>
              <a:ext cx="1789547" cy="1728600"/>
              <a:chOff x="7777000" y="-567252"/>
              <a:chExt cx="1789547" cy="1728600"/>
            </a:xfrm>
          </p:grpSpPr>
          <p:sp>
            <p:nvSpPr>
              <p:cNvPr id="24" name="Google Shape;24;p2"/>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25" name="Google Shape;25;p2"/>
              <p:cNvSpPr/>
              <p:nvPr/>
            </p:nvSpPr>
            <p:spPr>
              <a:xfrm>
                <a:off x="7777000" y="227601"/>
                <a:ext cx="138900" cy="1389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28" name="Shape 128"/>
        <p:cNvGrpSpPr/>
        <p:nvPr/>
      </p:nvGrpSpPr>
      <p:grpSpPr>
        <a:xfrm>
          <a:off x="0" y="0"/>
          <a:ext cx="0" cy="0"/>
          <a:chOff x="0" y="0"/>
          <a:chExt cx="0" cy="0"/>
        </a:xfrm>
      </p:grpSpPr>
      <p:sp>
        <p:nvSpPr>
          <p:cNvPr id="129" name="Google Shape;129;p11"/>
          <p:cNvSpPr/>
          <p:nvPr/>
        </p:nvSpPr>
        <p:spPr>
          <a:xfrm flipH="1">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grpSp>
        <p:nvGrpSpPr>
          <p:cNvPr id="130" name="Google Shape;130;p11"/>
          <p:cNvGrpSpPr/>
          <p:nvPr/>
        </p:nvGrpSpPr>
        <p:grpSpPr>
          <a:xfrm>
            <a:off x="-398276" y="-833272"/>
            <a:ext cx="9992412" cy="6691446"/>
            <a:chOff x="-398276" y="-833272"/>
            <a:chExt cx="9992412" cy="6691446"/>
          </a:xfrm>
        </p:grpSpPr>
        <p:grpSp>
          <p:nvGrpSpPr>
            <p:cNvPr id="131" name="Google Shape;131;p11"/>
            <p:cNvGrpSpPr/>
            <p:nvPr/>
          </p:nvGrpSpPr>
          <p:grpSpPr>
            <a:xfrm rot="-5400000">
              <a:off x="-428749" y="-802799"/>
              <a:ext cx="1789547" cy="1728600"/>
              <a:chOff x="7777000" y="-567252"/>
              <a:chExt cx="1789547" cy="1728600"/>
            </a:xfrm>
          </p:grpSpPr>
          <p:sp>
            <p:nvSpPr>
              <p:cNvPr id="132" name="Google Shape;132;p11"/>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133" name="Google Shape;133;p11"/>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grpSp>
          <p:nvGrpSpPr>
            <p:cNvPr id="134" name="Google Shape;134;p11"/>
            <p:cNvGrpSpPr/>
            <p:nvPr/>
          </p:nvGrpSpPr>
          <p:grpSpPr>
            <a:xfrm rot="-5400000">
              <a:off x="8153925" y="-37350"/>
              <a:ext cx="138900" cy="594300"/>
              <a:chOff x="259800" y="2501375"/>
              <a:chExt cx="138900" cy="594300"/>
            </a:xfrm>
          </p:grpSpPr>
          <p:sp>
            <p:nvSpPr>
              <p:cNvPr id="135" name="Google Shape;135;p11"/>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136" name="Google Shape;136;p11"/>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137" name="Google Shape;137;p11"/>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grpSp>
          <p:nvGrpSpPr>
            <p:cNvPr id="138" name="Google Shape;138;p11"/>
            <p:cNvGrpSpPr/>
            <p:nvPr/>
          </p:nvGrpSpPr>
          <p:grpSpPr>
            <a:xfrm rot="10800000">
              <a:off x="7865536" y="4068624"/>
              <a:ext cx="1728600" cy="1789549"/>
              <a:chOff x="-433476" y="-754650"/>
              <a:chExt cx="1728600" cy="1789549"/>
            </a:xfrm>
          </p:grpSpPr>
          <p:sp>
            <p:nvSpPr>
              <p:cNvPr id="139" name="Google Shape;139;p11"/>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140" name="Google Shape;140;p11"/>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grpSp>
      <p:sp>
        <p:nvSpPr>
          <p:cNvPr id="141" name="Google Shape;141;p11"/>
          <p:cNvSpPr txBox="1"/>
          <p:nvPr>
            <p:ph type="title" hasCustomPrompt="1"/>
          </p:nvPr>
        </p:nvSpPr>
        <p:spPr>
          <a:xfrm>
            <a:off x="2085050" y="2084125"/>
            <a:ext cx="4974000" cy="8430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142" name="Google Shape;142;p11"/>
          <p:cNvSpPr txBox="1"/>
          <p:nvPr>
            <p:ph type="subTitle" idx="1"/>
          </p:nvPr>
        </p:nvSpPr>
        <p:spPr>
          <a:xfrm>
            <a:off x="2085050" y="2927100"/>
            <a:ext cx="4974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accent1"/>
        </a:solidFill>
        <a:effectLst/>
      </p:bgPr>
    </p:bg>
    <p:spTree>
      <p:nvGrpSpPr>
        <p:cNvPr id="143" name="Shape 14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44" name="Shape 144"/>
        <p:cNvGrpSpPr/>
        <p:nvPr/>
      </p:nvGrpSpPr>
      <p:grpSpPr>
        <a:xfrm>
          <a:off x="0" y="0"/>
          <a:ext cx="0" cy="0"/>
          <a:chOff x="0" y="0"/>
          <a:chExt cx="0" cy="0"/>
        </a:xfrm>
      </p:grpSpPr>
      <p:sp>
        <p:nvSpPr>
          <p:cNvPr id="145" name="Google Shape;145;p13"/>
          <p:cNvSpPr/>
          <p:nvPr/>
        </p:nvSpPr>
        <p:spPr>
          <a:xfrm>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sp>
        <p:nvSpPr>
          <p:cNvPr id="146" name="Google Shape;146;p13"/>
          <p:cNvSpPr txBox="1"/>
          <p:nvPr>
            <p:ph type="subTitle" idx="1"/>
          </p:nvPr>
        </p:nvSpPr>
        <p:spPr>
          <a:xfrm>
            <a:off x="720000" y="1453775"/>
            <a:ext cx="6859500" cy="1241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p:txBody>
      </p:sp>
      <p:sp>
        <p:nvSpPr>
          <p:cNvPr id="147" name="Google Shape;147;p13"/>
          <p:cNvSpPr txBox="1"/>
          <p:nvPr>
            <p:ph type="title"/>
          </p:nvPr>
        </p:nvSpPr>
        <p:spPr>
          <a:xfrm>
            <a:off x="720000" y="428972"/>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48" name="Google Shape;148;p13"/>
          <p:cNvGrpSpPr/>
          <p:nvPr/>
        </p:nvGrpSpPr>
        <p:grpSpPr>
          <a:xfrm>
            <a:off x="-1185444" y="-1026851"/>
            <a:ext cx="11323837" cy="6235522"/>
            <a:chOff x="-1185444" y="-1026851"/>
            <a:chExt cx="11323837" cy="6235522"/>
          </a:xfrm>
        </p:grpSpPr>
        <p:grpSp>
          <p:nvGrpSpPr>
            <p:cNvPr id="149" name="Google Shape;149;p13"/>
            <p:cNvGrpSpPr/>
            <p:nvPr/>
          </p:nvGrpSpPr>
          <p:grpSpPr>
            <a:xfrm>
              <a:off x="-1185444" y="2557150"/>
              <a:ext cx="10139094" cy="2651521"/>
              <a:chOff x="-1185444" y="2557150"/>
              <a:chExt cx="10139094" cy="2651521"/>
            </a:xfrm>
          </p:grpSpPr>
          <p:grpSp>
            <p:nvGrpSpPr>
              <p:cNvPr id="150" name="Google Shape;150;p13"/>
              <p:cNvGrpSpPr/>
              <p:nvPr/>
            </p:nvGrpSpPr>
            <p:grpSpPr>
              <a:xfrm>
                <a:off x="8814750" y="2557150"/>
                <a:ext cx="138900" cy="594300"/>
                <a:chOff x="259800" y="2501375"/>
                <a:chExt cx="138900" cy="594300"/>
              </a:xfrm>
            </p:grpSpPr>
            <p:sp>
              <p:nvSpPr>
                <p:cNvPr id="151" name="Google Shape;151;p13"/>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152" name="Google Shape;152;p13"/>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153" name="Google Shape;153;p13"/>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sp>
            <p:nvSpPr>
              <p:cNvPr id="154" name="Google Shape;154;p13"/>
              <p:cNvSpPr/>
              <p:nvPr/>
            </p:nvSpPr>
            <p:spPr>
              <a:xfrm rot="10530084">
                <a:off x="-1120457" y="3415918"/>
                <a:ext cx="1728826" cy="1727606"/>
              </a:xfrm>
              <a:prstGeom prst="arc">
                <a:avLst>
                  <a:gd name="adj1" fmla="val 14305241"/>
                  <a:gd name="adj2" fmla="val 1233493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nvGrpSpPr>
              <p:cNvPr id="155" name="Google Shape;155;p13"/>
              <p:cNvGrpSpPr/>
              <p:nvPr/>
            </p:nvGrpSpPr>
            <p:grpSpPr>
              <a:xfrm>
                <a:off x="3790575" y="4815150"/>
                <a:ext cx="593700" cy="137100"/>
                <a:chOff x="8290500" y="4746600"/>
                <a:chExt cx="593700" cy="137100"/>
              </a:xfrm>
            </p:grpSpPr>
            <p:sp>
              <p:nvSpPr>
                <p:cNvPr id="156" name="Google Shape;156;p13"/>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157" name="Google Shape;157;p13"/>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158" name="Google Shape;158;p13"/>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grpSp>
        <p:grpSp>
          <p:nvGrpSpPr>
            <p:cNvPr id="159" name="Google Shape;159;p13"/>
            <p:cNvGrpSpPr/>
            <p:nvPr/>
          </p:nvGrpSpPr>
          <p:grpSpPr>
            <a:xfrm>
              <a:off x="7991894" y="-1026851"/>
              <a:ext cx="2146500" cy="2146200"/>
              <a:chOff x="7991894" y="-1026851"/>
              <a:chExt cx="2146500" cy="2146200"/>
            </a:xfrm>
          </p:grpSpPr>
          <p:sp>
            <p:nvSpPr>
              <p:cNvPr id="160" name="Google Shape;160;p13"/>
              <p:cNvSpPr/>
              <p:nvPr/>
            </p:nvSpPr>
            <p:spPr>
              <a:xfrm rot="-9814103">
                <a:off x="8200792" y="-817586"/>
                <a:ext cx="1728704" cy="1727671"/>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161" name="Google Shape;161;p13"/>
              <p:cNvSpPr/>
              <p:nvPr/>
            </p:nvSpPr>
            <p:spPr>
              <a:xfrm rot="7425">
                <a:off x="8817004" y="814077"/>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62" name="Shape 162"/>
        <p:cNvGrpSpPr/>
        <p:nvPr/>
      </p:nvGrpSpPr>
      <p:grpSpPr>
        <a:xfrm>
          <a:off x="0" y="0"/>
          <a:ext cx="0" cy="0"/>
          <a:chOff x="0" y="0"/>
          <a:chExt cx="0" cy="0"/>
        </a:xfrm>
      </p:grpSpPr>
      <p:sp>
        <p:nvSpPr>
          <p:cNvPr id="163" name="Google Shape;163;p14"/>
          <p:cNvSpPr/>
          <p:nvPr/>
        </p:nvSpPr>
        <p:spPr>
          <a:xfrm>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sp>
        <p:nvSpPr>
          <p:cNvPr id="164" name="Google Shape;164;p14"/>
          <p:cNvSpPr txBox="1"/>
          <p:nvPr>
            <p:ph type="title"/>
          </p:nvPr>
        </p:nvSpPr>
        <p:spPr>
          <a:xfrm>
            <a:off x="2057700" y="2042625"/>
            <a:ext cx="5028600" cy="11790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15000"/>
              </a:lnSpc>
              <a:spcBef>
                <a:spcPts val="0"/>
              </a:spcBef>
              <a:spcAft>
                <a:spcPts val="0"/>
              </a:spcAft>
              <a:buSzPts val="3500"/>
              <a:buNone/>
              <a:defRPr sz="1800" b="0">
                <a:latin typeface="Poppins" panose="00000500000000000000"/>
                <a:ea typeface="Poppins" panose="00000500000000000000"/>
                <a:cs typeface="Poppins" panose="00000500000000000000"/>
                <a:sym typeface="Poppins" panose="00000500000000000000"/>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65" name="Google Shape;165;p14"/>
          <p:cNvGrpSpPr/>
          <p:nvPr/>
        </p:nvGrpSpPr>
        <p:grpSpPr>
          <a:xfrm>
            <a:off x="190350" y="191250"/>
            <a:ext cx="7181900" cy="4017075"/>
            <a:chOff x="190350" y="191250"/>
            <a:chExt cx="7181900" cy="4017075"/>
          </a:xfrm>
        </p:grpSpPr>
        <p:grpSp>
          <p:nvGrpSpPr>
            <p:cNvPr id="166" name="Google Shape;166;p14"/>
            <p:cNvGrpSpPr/>
            <p:nvPr/>
          </p:nvGrpSpPr>
          <p:grpSpPr>
            <a:xfrm>
              <a:off x="6778550" y="191250"/>
              <a:ext cx="593700" cy="137100"/>
              <a:chOff x="8290500" y="4746600"/>
              <a:chExt cx="593700" cy="137100"/>
            </a:xfrm>
          </p:grpSpPr>
          <p:sp>
            <p:nvSpPr>
              <p:cNvPr id="167" name="Google Shape;167;p14"/>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168" name="Google Shape;168;p14"/>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169" name="Google Shape;169;p14"/>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grpSp>
          <p:nvGrpSpPr>
            <p:cNvPr id="170" name="Google Shape;170;p14"/>
            <p:cNvGrpSpPr/>
            <p:nvPr/>
          </p:nvGrpSpPr>
          <p:grpSpPr>
            <a:xfrm>
              <a:off x="190350" y="3614025"/>
              <a:ext cx="138900" cy="594300"/>
              <a:chOff x="259800" y="2501375"/>
              <a:chExt cx="138900" cy="594300"/>
            </a:xfrm>
          </p:grpSpPr>
          <p:sp>
            <p:nvSpPr>
              <p:cNvPr id="171" name="Google Shape;171;p14"/>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172" name="Google Shape;172;p14"/>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173" name="Google Shape;173;p14"/>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174" name="Shape 174"/>
        <p:cNvGrpSpPr/>
        <p:nvPr/>
      </p:nvGrpSpPr>
      <p:grpSpPr>
        <a:xfrm>
          <a:off x="0" y="0"/>
          <a:ext cx="0" cy="0"/>
          <a:chOff x="0" y="0"/>
          <a:chExt cx="0" cy="0"/>
        </a:xfrm>
      </p:grpSpPr>
      <p:sp>
        <p:nvSpPr>
          <p:cNvPr id="175" name="Google Shape;175;p15"/>
          <p:cNvSpPr/>
          <p:nvPr/>
        </p:nvSpPr>
        <p:spPr>
          <a:xfrm>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sp>
        <p:nvSpPr>
          <p:cNvPr id="176" name="Google Shape;176;p15"/>
          <p:cNvSpPr txBox="1"/>
          <p:nvPr>
            <p:ph type="title"/>
          </p:nvPr>
        </p:nvSpPr>
        <p:spPr>
          <a:xfrm>
            <a:off x="1183800" y="3494675"/>
            <a:ext cx="6776400" cy="4956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77" name="Google Shape;177;p15"/>
          <p:cNvGrpSpPr/>
          <p:nvPr/>
        </p:nvGrpSpPr>
        <p:grpSpPr>
          <a:xfrm>
            <a:off x="190350" y="-389439"/>
            <a:ext cx="9845775" cy="6332324"/>
            <a:chOff x="190350" y="-389439"/>
            <a:chExt cx="9845775" cy="6332324"/>
          </a:xfrm>
        </p:grpSpPr>
        <p:grpSp>
          <p:nvGrpSpPr>
            <p:cNvPr id="178" name="Google Shape;178;p15"/>
            <p:cNvGrpSpPr/>
            <p:nvPr/>
          </p:nvGrpSpPr>
          <p:grpSpPr>
            <a:xfrm rot="8999956">
              <a:off x="7975973" y="3841105"/>
              <a:ext cx="1728562" cy="1789510"/>
              <a:chOff x="-433476" y="-754650"/>
              <a:chExt cx="1728600" cy="1789549"/>
            </a:xfrm>
          </p:grpSpPr>
          <p:sp>
            <p:nvSpPr>
              <p:cNvPr id="179" name="Google Shape;179;p15"/>
              <p:cNvSpPr/>
              <p:nvPr/>
            </p:nvSpPr>
            <p:spPr>
              <a:xfrm rot="-10799403">
                <a:off x="-433476" y="-754500"/>
                <a:ext cx="1728600" cy="1727700"/>
              </a:xfrm>
              <a:prstGeom prst="arc">
                <a:avLst>
                  <a:gd name="adj1" fmla="val 16200000"/>
                  <a:gd name="adj2" fmla="val 13291826"/>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180" name="Google Shape;180;p15"/>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grpSp>
          <p:nvGrpSpPr>
            <p:cNvPr id="181" name="Google Shape;181;p15"/>
            <p:cNvGrpSpPr/>
            <p:nvPr/>
          </p:nvGrpSpPr>
          <p:grpSpPr>
            <a:xfrm>
              <a:off x="7489625" y="189400"/>
              <a:ext cx="593700" cy="137100"/>
              <a:chOff x="8290500" y="4746600"/>
              <a:chExt cx="593700" cy="137100"/>
            </a:xfrm>
          </p:grpSpPr>
          <p:sp>
            <p:nvSpPr>
              <p:cNvPr id="182" name="Google Shape;182;p15"/>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183" name="Google Shape;183;p15"/>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184" name="Google Shape;184;p15"/>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grpSp>
          <p:nvGrpSpPr>
            <p:cNvPr id="185" name="Google Shape;185;p15"/>
            <p:cNvGrpSpPr/>
            <p:nvPr/>
          </p:nvGrpSpPr>
          <p:grpSpPr>
            <a:xfrm>
              <a:off x="190350" y="3534725"/>
              <a:ext cx="138900" cy="594300"/>
              <a:chOff x="259800" y="2501375"/>
              <a:chExt cx="138900" cy="594300"/>
            </a:xfrm>
          </p:grpSpPr>
          <p:sp>
            <p:nvSpPr>
              <p:cNvPr id="186" name="Google Shape;186;p15"/>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187" name="Google Shape;187;p15"/>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188" name="Google Shape;188;p15"/>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sp>
          <p:nvSpPr>
            <p:cNvPr id="189" name="Google Shape;189;p15"/>
            <p:cNvSpPr/>
            <p:nvPr/>
          </p:nvSpPr>
          <p:spPr>
            <a:xfrm rot="10800000">
              <a:off x="3626009" y="-389439"/>
              <a:ext cx="1728600" cy="1727400"/>
            </a:xfrm>
            <a:prstGeom prst="arc">
              <a:avLst>
                <a:gd name="adj1" fmla="val 19599382"/>
                <a:gd name="adj2" fmla="val 1233493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90" name="Shape 190"/>
        <p:cNvGrpSpPr/>
        <p:nvPr/>
      </p:nvGrpSpPr>
      <p:grpSpPr>
        <a:xfrm>
          <a:off x="0" y="0"/>
          <a:ext cx="0" cy="0"/>
          <a:chOff x="0" y="0"/>
          <a:chExt cx="0" cy="0"/>
        </a:xfrm>
      </p:grpSpPr>
      <p:sp>
        <p:nvSpPr>
          <p:cNvPr id="191" name="Google Shape;191;p16"/>
          <p:cNvSpPr/>
          <p:nvPr/>
        </p:nvSpPr>
        <p:spPr>
          <a:xfrm flipH="1">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sp>
        <p:nvSpPr>
          <p:cNvPr id="192" name="Google Shape;192;p16"/>
          <p:cNvSpPr txBox="1"/>
          <p:nvPr>
            <p:ph type="subTitle" idx="1"/>
          </p:nvPr>
        </p:nvSpPr>
        <p:spPr>
          <a:xfrm>
            <a:off x="713225" y="1449374"/>
            <a:ext cx="7717500" cy="15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grpSp>
        <p:nvGrpSpPr>
          <p:cNvPr id="193" name="Google Shape;193;p16"/>
          <p:cNvGrpSpPr/>
          <p:nvPr/>
        </p:nvGrpSpPr>
        <p:grpSpPr>
          <a:xfrm>
            <a:off x="-936076" y="-1003011"/>
            <a:ext cx="11061132" cy="7369163"/>
            <a:chOff x="-936076" y="-1003011"/>
            <a:chExt cx="11061132" cy="7369163"/>
          </a:xfrm>
        </p:grpSpPr>
        <p:grpSp>
          <p:nvGrpSpPr>
            <p:cNvPr id="194" name="Google Shape;194;p16"/>
            <p:cNvGrpSpPr/>
            <p:nvPr/>
          </p:nvGrpSpPr>
          <p:grpSpPr>
            <a:xfrm rot="-887781">
              <a:off x="8144329" y="-803148"/>
              <a:ext cx="1789658" cy="1728708"/>
              <a:chOff x="7777000" y="-567252"/>
              <a:chExt cx="1789547" cy="1728600"/>
            </a:xfrm>
          </p:grpSpPr>
          <p:sp>
            <p:nvSpPr>
              <p:cNvPr id="195" name="Google Shape;195;p16"/>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196" name="Google Shape;196;p16"/>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grpSp>
          <p:nvGrpSpPr>
            <p:cNvPr id="197" name="Google Shape;197;p16"/>
            <p:cNvGrpSpPr/>
            <p:nvPr/>
          </p:nvGrpSpPr>
          <p:grpSpPr>
            <a:xfrm rot="-5400000">
              <a:off x="1277650" y="-37350"/>
              <a:ext cx="138900" cy="594300"/>
              <a:chOff x="259800" y="2501375"/>
              <a:chExt cx="138900" cy="594300"/>
            </a:xfrm>
          </p:grpSpPr>
          <p:sp>
            <p:nvSpPr>
              <p:cNvPr id="198" name="Google Shape;198;p16"/>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199" name="Google Shape;199;p16"/>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200" name="Google Shape;200;p16"/>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grpSp>
          <p:nvGrpSpPr>
            <p:cNvPr id="201" name="Google Shape;201;p16"/>
            <p:cNvGrpSpPr/>
            <p:nvPr/>
          </p:nvGrpSpPr>
          <p:grpSpPr>
            <a:xfrm rot="-8999956">
              <a:off x="-604486" y="4264372"/>
              <a:ext cx="1728562" cy="1789510"/>
              <a:chOff x="-433476" y="-754650"/>
              <a:chExt cx="1728600" cy="1789549"/>
            </a:xfrm>
          </p:grpSpPr>
          <p:sp>
            <p:nvSpPr>
              <p:cNvPr id="202" name="Google Shape;202;p16"/>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203" name="Google Shape;203;p16"/>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grpSp>
      <p:sp>
        <p:nvSpPr>
          <p:cNvPr id="204" name="Google Shape;204;p16"/>
          <p:cNvSpPr txBox="1"/>
          <p:nvPr>
            <p:ph type="title"/>
          </p:nvPr>
        </p:nvSpPr>
        <p:spPr>
          <a:xfrm>
            <a:off x="720000" y="428972"/>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205" name="Shape 205"/>
        <p:cNvGrpSpPr/>
        <p:nvPr/>
      </p:nvGrpSpPr>
      <p:grpSpPr>
        <a:xfrm>
          <a:off x="0" y="0"/>
          <a:ext cx="0" cy="0"/>
          <a:chOff x="0" y="0"/>
          <a:chExt cx="0" cy="0"/>
        </a:xfrm>
      </p:grpSpPr>
      <p:sp>
        <p:nvSpPr>
          <p:cNvPr id="206" name="Google Shape;206;p17"/>
          <p:cNvSpPr/>
          <p:nvPr/>
        </p:nvSpPr>
        <p:spPr>
          <a:xfrm flipH="1">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sp>
        <p:nvSpPr>
          <p:cNvPr id="207" name="Google Shape;207;p17"/>
          <p:cNvSpPr txBox="1"/>
          <p:nvPr>
            <p:ph type="title"/>
          </p:nvPr>
        </p:nvSpPr>
        <p:spPr>
          <a:xfrm>
            <a:off x="889475" y="980750"/>
            <a:ext cx="6861000" cy="6948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8" name="Google Shape;208;p17"/>
          <p:cNvSpPr txBox="1"/>
          <p:nvPr>
            <p:ph type="subTitle" idx="1"/>
          </p:nvPr>
        </p:nvSpPr>
        <p:spPr>
          <a:xfrm>
            <a:off x="889475" y="1833150"/>
            <a:ext cx="6861000" cy="1552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grpSp>
        <p:nvGrpSpPr>
          <p:cNvPr id="209" name="Google Shape;209;p17"/>
          <p:cNvGrpSpPr/>
          <p:nvPr/>
        </p:nvGrpSpPr>
        <p:grpSpPr>
          <a:xfrm>
            <a:off x="-936076" y="-1134178"/>
            <a:ext cx="11181617" cy="7500330"/>
            <a:chOff x="-936076" y="-1134178"/>
            <a:chExt cx="11181617" cy="7500330"/>
          </a:xfrm>
        </p:grpSpPr>
        <p:grpSp>
          <p:nvGrpSpPr>
            <p:cNvPr id="210" name="Google Shape;210;p17"/>
            <p:cNvGrpSpPr/>
            <p:nvPr/>
          </p:nvGrpSpPr>
          <p:grpSpPr>
            <a:xfrm rot="-1800044">
              <a:off x="8143764" y="-802589"/>
              <a:ext cx="1789507" cy="1728562"/>
              <a:chOff x="7777000" y="-567252"/>
              <a:chExt cx="1789547" cy="1728600"/>
            </a:xfrm>
          </p:grpSpPr>
          <p:sp>
            <p:nvSpPr>
              <p:cNvPr id="211" name="Google Shape;211;p17"/>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212" name="Google Shape;212;p17"/>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grpSp>
          <p:nvGrpSpPr>
            <p:cNvPr id="213" name="Google Shape;213;p17"/>
            <p:cNvGrpSpPr/>
            <p:nvPr/>
          </p:nvGrpSpPr>
          <p:grpSpPr>
            <a:xfrm rot="-5400000">
              <a:off x="4644025" y="-37350"/>
              <a:ext cx="138900" cy="594300"/>
              <a:chOff x="259800" y="2501375"/>
              <a:chExt cx="138900" cy="594300"/>
            </a:xfrm>
          </p:grpSpPr>
          <p:sp>
            <p:nvSpPr>
              <p:cNvPr id="214" name="Google Shape;214;p17"/>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215" name="Google Shape;215;p17"/>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216" name="Google Shape;216;p17"/>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grpSp>
          <p:nvGrpSpPr>
            <p:cNvPr id="217" name="Google Shape;217;p17"/>
            <p:cNvGrpSpPr/>
            <p:nvPr/>
          </p:nvGrpSpPr>
          <p:grpSpPr>
            <a:xfrm rot="-8999956">
              <a:off x="-604486" y="4264372"/>
              <a:ext cx="1728562" cy="1789510"/>
              <a:chOff x="-433476" y="-754650"/>
              <a:chExt cx="1728600" cy="1789549"/>
            </a:xfrm>
          </p:grpSpPr>
          <p:sp>
            <p:nvSpPr>
              <p:cNvPr id="218" name="Google Shape;218;p17"/>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219" name="Google Shape;219;p17"/>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220" name="Shape 220"/>
        <p:cNvGrpSpPr/>
        <p:nvPr/>
      </p:nvGrpSpPr>
      <p:grpSpPr>
        <a:xfrm>
          <a:off x="0" y="0"/>
          <a:ext cx="0" cy="0"/>
          <a:chOff x="0" y="0"/>
          <a:chExt cx="0" cy="0"/>
        </a:xfrm>
      </p:grpSpPr>
      <p:sp>
        <p:nvSpPr>
          <p:cNvPr id="221" name="Google Shape;221;p18"/>
          <p:cNvSpPr/>
          <p:nvPr/>
        </p:nvSpPr>
        <p:spPr>
          <a:xfrm flipH="1">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sp>
        <p:nvSpPr>
          <p:cNvPr id="222" name="Google Shape;222;p18"/>
          <p:cNvSpPr txBox="1"/>
          <p:nvPr>
            <p:ph type="title"/>
          </p:nvPr>
        </p:nvSpPr>
        <p:spPr>
          <a:xfrm>
            <a:off x="5553850" y="1821450"/>
            <a:ext cx="2630400" cy="572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3" name="Google Shape;223;p18"/>
          <p:cNvSpPr txBox="1"/>
          <p:nvPr>
            <p:ph type="subTitle" idx="1"/>
          </p:nvPr>
        </p:nvSpPr>
        <p:spPr>
          <a:xfrm>
            <a:off x="5553975" y="2317950"/>
            <a:ext cx="2630400" cy="1080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grpSp>
        <p:nvGrpSpPr>
          <p:cNvPr id="224" name="Google Shape;224;p18"/>
          <p:cNvGrpSpPr/>
          <p:nvPr/>
        </p:nvGrpSpPr>
        <p:grpSpPr>
          <a:xfrm>
            <a:off x="-1054156" y="-656378"/>
            <a:ext cx="11095380" cy="6591992"/>
            <a:chOff x="-1054156" y="-656378"/>
            <a:chExt cx="11095380" cy="6591992"/>
          </a:xfrm>
        </p:grpSpPr>
        <p:grpSp>
          <p:nvGrpSpPr>
            <p:cNvPr id="225" name="Google Shape;225;p18"/>
            <p:cNvGrpSpPr/>
            <p:nvPr/>
          </p:nvGrpSpPr>
          <p:grpSpPr>
            <a:xfrm rot="-1800044">
              <a:off x="-741886" y="-324789"/>
              <a:ext cx="1789507" cy="1728562"/>
              <a:chOff x="7777000" y="-567252"/>
              <a:chExt cx="1789547" cy="1728600"/>
            </a:xfrm>
          </p:grpSpPr>
          <p:sp>
            <p:nvSpPr>
              <p:cNvPr id="226" name="Google Shape;226;p18"/>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227" name="Google Shape;227;p18"/>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grpSp>
          <p:nvGrpSpPr>
            <p:cNvPr id="228" name="Google Shape;228;p18"/>
            <p:cNvGrpSpPr/>
            <p:nvPr/>
          </p:nvGrpSpPr>
          <p:grpSpPr>
            <a:xfrm rot="-5400000">
              <a:off x="4056875" y="4581625"/>
              <a:ext cx="138900" cy="594300"/>
              <a:chOff x="259800" y="2501375"/>
              <a:chExt cx="138900" cy="594300"/>
            </a:xfrm>
          </p:grpSpPr>
          <p:sp>
            <p:nvSpPr>
              <p:cNvPr id="229" name="Google Shape;229;p18"/>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230" name="Google Shape;230;p18"/>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231" name="Google Shape;231;p18"/>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grpSp>
          <p:nvGrpSpPr>
            <p:cNvPr id="232" name="Google Shape;232;p18"/>
            <p:cNvGrpSpPr/>
            <p:nvPr/>
          </p:nvGrpSpPr>
          <p:grpSpPr>
            <a:xfrm rot="8999956">
              <a:off x="7981072" y="3833834"/>
              <a:ext cx="1728562" cy="1789510"/>
              <a:chOff x="-433476" y="-754650"/>
              <a:chExt cx="1728600" cy="1789549"/>
            </a:xfrm>
          </p:grpSpPr>
          <p:sp>
            <p:nvSpPr>
              <p:cNvPr id="233" name="Google Shape;233;p18"/>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234" name="Google Shape;234;p18"/>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3">
  <p:cSld name="CUSTOM_4_2">
    <p:spTree>
      <p:nvGrpSpPr>
        <p:cNvPr id="235" name="Shape 235"/>
        <p:cNvGrpSpPr/>
        <p:nvPr/>
      </p:nvGrpSpPr>
      <p:grpSpPr>
        <a:xfrm>
          <a:off x="0" y="0"/>
          <a:ext cx="0" cy="0"/>
          <a:chOff x="0" y="0"/>
          <a:chExt cx="0" cy="0"/>
        </a:xfrm>
      </p:grpSpPr>
      <p:sp>
        <p:nvSpPr>
          <p:cNvPr id="236" name="Google Shape;236;p19"/>
          <p:cNvSpPr/>
          <p:nvPr/>
        </p:nvSpPr>
        <p:spPr>
          <a:xfrm flipH="1">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sp>
        <p:nvSpPr>
          <p:cNvPr id="237" name="Google Shape;237;p19"/>
          <p:cNvSpPr txBox="1"/>
          <p:nvPr>
            <p:ph type="title"/>
          </p:nvPr>
        </p:nvSpPr>
        <p:spPr>
          <a:xfrm>
            <a:off x="889475" y="1102975"/>
            <a:ext cx="75981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8" name="Google Shape;238;p19"/>
          <p:cNvSpPr txBox="1"/>
          <p:nvPr>
            <p:ph type="subTitle" idx="1"/>
          </p:nvPr>
        </p:nvSpPr>
        <p:spPr>
          <a:xfrm>
            <a:off x="889475" y="1833150"/>
            <a:ext cx="7598100" cy="1818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grpSp>
        <p:nvGrpSpPr>
          <p:cNvPr id="239" name="Google Shape;239;p19"/>
          <p:cNvGrpSpPr/>
          <p:nvPr/>
        </p:nvGrpSpPr>
        <p:grpSpPr>
          <a:xfrm>
            <a:off x="-620004" y="190350"/>
            <a:ext cx="9572754" cy="5859263"/>
            <a:chOff x="-620004" y="190350"/>
            <a:chExt cx="9572754" cy="5859263"/>
          </a:xfrm>
        </p:grpSpPr>
        <p:grpSp>
          <p:nvGrpSpPr>
            <p:cNvPr id="240" name="Google Shape;240;p19"/>
            <p:cNvGrpSpPr/>
            <p:nvPr/>
          </p:nvGrpSpPr>
          <p:grpSpPr>
            <a:xfrm>
              <a:off x="2559175" y="190350"/>
              <a:ext cx="6393575" cy="2921850"/>
              <a:chOff x="2559175" y="190350"/>
              <a:chExt cx="6393575" cy="2921850"/>
            </a:xfrm>
          </p:grpSpPr>
          <p:grpSp>
            <p:nvGrpSpPr>
              <p:cNvPr id="241" name="Google Shape;241;p19"/>
              <p:cNvGrpSpPr/>
              <p:nvPr/>
            </p:nvGrpSpPr>
            <p:grpSpPr>
              <a:xfrm rot="-5400000">
                <a:off x="8587350" y="2746800"/>
                <a:ext cx="593700" cy="137100"/>
                <a:chOff x="8290500" y="4746600"/>
                <a:chExt cx="593700" cy="137100"/>
              </a:xfrm>
            </p:grpSpPr>
            <p:sp>
              <p:nvSpPr>
                <p:cNvPr id="242" name="Google Shape;242;p19"/>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243" name="Google Shape;243;p19"/>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244" name="Google Shape;244;p19"/>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grpSp>
            <p:nvGrpSpPr>
              <p:cNvPr id="245" name="Google Shape;245;p19"/>
              <p:cNvGrpSpPr/>
              <p:nvPr/>
            </p:nvGrpSpPr>
            <p:grpSpPr>
              <a:xfrm rot="5400000">
                <a:off x="2786875" y="-37350"/>
                <a:ext cx="138900" cy="594300"/>
                <a:chOff x="259800" y="2501375"/>
                <a:chExt cx="138900" cy="594300"/>
              </a:xfrm>
            </p:grpSpPr>
            <p:sp>
              <p:nvSpPr>
                <p:cNvPr id="246" name="Google Shape;246;p19"/>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247" name="Google Shape;247;p19"/>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248" name="Google Shape;248;p19"/>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grpSp>
        <p:grpSp>
          <p:nvGrpSpPr>
            <p:cNvPr id="249" name="Google Shape;249;p19"/>
            <p:cNvGrpSpPr/>
            <p:nvPr/>
          </p:nvGrpSpPr>
          <p:grpSpPr>
            <a:xfrm>
              <a:off x="-620004" y="4241023"/>
              <a:ext cx="1728600" cy="1808590"/>
              <a:chOff x="-620004" y="4241023"/>
              <a:chExt cx="1728600" cy="1808590"/>
            </a:xfrm>
          </p:grpSpPr>
          <p:sp>
            <p:nvSpPr>
              <p:cNvPr id="250" name="Google Shape;250;p19"/>
              <p:cNvSpPr/>
              <p:nvPr/>
            </p:nvSpPr>
            <p:spPr>
              <a:xfrm>
                <a:off x="-620004" y="4321913"/>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251" name="Google Shape;251;p19"/>
              <p:cNvSpPr/>
              <p:nvPr/>
            </p:nvSpPr>
            <p:spPr>
              <a:xfrm rot="-7425">
                <a:off x="174844" y="4241173"/>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4">
  <p:cSld name="CUSTOM_11">
    <p:spTree>
      <p:nvGrpSpPr>
        <p:cNvPr id="252" name="Shape 252"/>
        <p:cNvGrpSpPr/>
        <p:nvPr/>
      </p:nvGrpSpPr>
      <p:grpSpPr>
        <a:xfrm>
          <a:off x="0" y="0"/>
          <a:ext cx="0" cy="0"/>
          <a:chOff x="0" y="0"/>
          <a:chExt cx="0" cy="0"/>
        </a:xfrm>
      </p:grpSpPr>
      <p:sp>
        <p:nvSpPr>
          <p:cNvPr id="253" name="Google Shape;253;p20"/>
          <p:cNvSpPr/>
          <p:nvPr/>
        </p:nvSpPr>
        <p:spPr>
          <a:xfrm>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sp>
        <p:nvSpPr>
          <p:cNvPr id="254" name="Google Shape;254;p20"/>
          <p:cNvSpPr txBox="1"/>
          <p:nvPr>
            <p:ph type="title"/>
          </p:nvPr>
        </p:nvSpPr>
        <p:spPr>
          <a:xfrm>
            <a:off x="889475" y="1111485"/>
            <a:ext cx="43371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5" name="Google Shape;255;p20"/>
          <p:cNvSpPr txBox="1"/>
          <p:nvPr>
            <p:ph type="subTitle" idx="1"/>
          </p:nvPr>
        </p:nvSpPr>
        <p:spPr>
          <a:xfrm>
            <a:off x="889475" y="1833162"/>
            <a:ext cx="4337100" cy="111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grpSp>
        <p:nvGrpSpPr>
          <p:cNvPr id="256" name="Google Shape;256;p20"/>
          <p:cNvGrpSpPr/>
          <p:nvPr/>
        </p:nvGrpSpPr>
        <p:grpSpPr>
          <a:xfrm>
            <a:off x="-878501" y="-990811"/>
            <a:ext cx="10992058" cy="7299775"/>
            <a:chOff x="-878501" y="-990811"/>
            <a:chExt cx="10992058" cy="7299775"/>
          </a:xfrm>
        </p:grpSpPr>
        <p:grpSp>
          <p:nvGrpSpPr>
            <p:cNvPr id="257" name="Google Shape;257;p20"/>
            <p:cNvGrpSpPr/>
            <p:nvPr/>
          </p:nvGrpSpPr>
          <p:grpSpPr>
            <a:xfrm>
              <a:off x="190350" y="-990811"/>
              <a:ext cx="9923207" cy="5943061"/>
              <a:chOff x="190350" y="-990811"/>
              <a:chExt cx="9923207" cy="5943061"/>
            </a:xfrm>
          </p:grpSpPr>
          <p:grpSp>
            <p:nvGrpSpPr>
              <p:cNvPr id="258" name="Google Shape;258;p20"/>
              <p:cNvGrpSpPr/>
              <p:nvPr/>
            </p:nvGrpSpPr>
            <p:grpSpPr>
              <a:xfrm>
                <a:off x="190350" y="2501375"/>
                <a:ext cx="8084250" cy="2450875"/>
                <a:chOff x="190350" y="2501375"/>
                <a:chExt cx="8084250" cy="2450875"/>
              </a:xfrm>
            </p:grpSpPr>
            <p:grpSp>
              <p:nvGrpSpPr>
                <p:cNvPr id="259" name="Google Shape;259;p20"/>
                <p:cNvGrpSpPr/>
                <p:nvPr/>
              </p:nvGrpSpPr>
              <p:grpSpPr>
                <a:xfrm>
                  <a:off x="7680900" y="4815150"/>
                  <a:ext cx="593700" cy="137100"/>
                  <a:chOff x="8290500" y="4746600"/>
                  <a:chExt cx="593700" cy="137100"/>
                </a:xfrm>
              </p:grpSpPr>
              <p:sp>
                <p:nvSpPr>
                  <p:cNvPr id="260" name="Google Shape;260;p20"/>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261" name="Google Shape;261;p20"/>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262" name="Google Shape;262;p20"/>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grpSp>
              <p:nvGrpSpPr>
                <p:cNvPr id="263" name="Google Shape;263;p20"/>
                <p:cNvGrpSpPr/>
                <p:nvPr/>
              </p:nvGrpSpPr>
              <p:grpSpPr>
                <a:xfrm>
                  <a:off x="190350" y="2501375"/>
                  <a:ext cx="138900" cy="594300"/>
                  <a:chOff x="259800" y="2501375"/>
                  <a:chExt cx="138900" cy="594300"/>
                </a:xfrm>
              </p:grpSpPr>
              <p:sp>
                <p:nvSpPr>
                  <p:cNvPr id="264" name="Google Shape;264;p20"/>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265" name="Google Shape;265;p20"/>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266" name="Google Shape;266;p20"/>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grpSp>
          <p:grpSp>
            <p:nvGrpSpPr>
              <p:cNvPr id="267" name="Google Shape;267;p20"/>
              <p:cNvGrpSpPr/>
              <p:nvPr/>
            </p:nvGrpSpPr>
            <p:grpSpPr>
              <a:xfrm rot="-824666">
                <a:off x="8144211" y="-802963"/>
                <a:ext cx="1789611" cy="1728662"/>
                <a:chOff x="7777000" y="-567252"/>
                <a:chExt cx="1789547" cy="1728600"/>
              </a:xfrm>
            </p:grpSpPr>
            <p:sp>
              <p:nvSpPr>
                <p:cNvPr id="268" name="Google Shape;268;p20"/>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269" name="Google Shape;269;p20"/>
                <p:cNvSpPr/>
                <p:nvPr/>
              </p:nvSpPr>
              <p:spPr>
                <a:xfrm>
                  <a:off x="7777000" y="227601"/>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grpSp>
        <p:grpSp>
          <p:nvGrpSpPr>
            <p:cNvPr id="270" name="Google Shape;270;p20"/>
            <p:cNvGrpSpPr/>
            <p:nvPr/>
          </p:nvGrpSpPr>
          <p:grpSpPr>
            <a:xfrm>
              <a:off x="-878501" y="4062564"/>
              <a:ext cx="2245800" cy="2246400"/>
              <a:chOff x="-878501" y="4062564"/>
              <a:chExt cx="2245800" cy="2246400"/>
            </a:xfrm>
          </p:grpSpPr>
          <p:sp>
            <p:nvSpPr>
              <p:cNvPr id="271" name="Google Shape;271;p20"/>
              <p:cNvSpPr/>
              <p:nvPr/>
            </p:nvSpPr>
            <p:spPr>
              <a:xfrm rot="4093245">
                <a:off x="-619948" y="4321891"/>
                <a:ext cx="1728694" cy="1727747"/>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272" name="Google Shape;272;p20"/>
              <p:cNvSpPr/>
              <p:nvPr/>
            </p:nvSpPr>
            <p:spPr>
              <a:xfrm rot="-7425">
                <a:off x="987719" y="4813498"/>
                <a:ext cx="138900" cy="1389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6" name="Shape 26"/>
        <p:cNvGrpSpPr/>
        <p:nvPr/>
      </p:nvGrpSpPr>
      <p:grpSpPr>
        <a:xfrm>
          <a:off x="0" y="0"/>
          <a:ext cx="0" cy="0"/>
          <a:chOff x="0" y="0"/>
          <a:chExt cx="0" cy="0"/>
        </a:xfrm>
      </p:grpSpPr>
      <p:sp>
        <p:nvSpPr>
          <p:cNvPr id="27" name="Google Shape;27;p3"/>
          <p:cNvSpPr/>
          <p:nvPr/>
        </p:nvSpPr>
        <p:spPr>
          <a:xfrm>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grpSp>
        <p:nvGrpSpPr>
          <p:cNvPr id="28" name="Google Shape;28;p3"/>
          <p:cNvGrpSpPr/>
          <p:nvPr/>
        </p:nvGrpSpPr>
        <p:grpSpPr>
          <a:xfrm>
            <a:off x="-428011" y="-602250"/>
            <a:ext cx="10000023" cy="5554500"/>
            <a:chOff x="-428011" y="-602250"/>
            <a:chExt cx="10000023" cy="5554500"/>
          </a:xfrm>
        </p:grpSpPr>
        <p:grpSp>
          <p:nvGrpSpPr>
            <p:cNvPr id="29" name="Google Shape;29;p3"/>
            <p:cNvGrpSpPr/>
            <p:nvPr/>
          </p:nvGrpSpPr>
          <p:grpSpPr>
            <a:xfrm>
              <a:off x="8138100" y="4815150"/>
              <a:ext cx="593700" cy="137100"/>
              <a:chOff x="8290500" y="4746600"/>
              <a:chExt cx="593700" cy="137100"/>
            </a:xfrm>
          </p:grpSpPr>
          <p:sp>
            <p:nvSpPr>
              <p:cNvPr id="30" name="Google Shape;30;p3"/>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31" name="Google Shape;31;p3"/>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32" name="Google Shape;32;p3"/>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grpSp>
          <p:nvGrpSpPr>
            <p:cNvPr id="33" name="Google Shape;33;p3"/>
            <p:cNvGrpSpPr/>
            <p:nvPr/>
          </p:nvGrpSpPr>
          <p:grpSpPr>
            <a:xfrm>
              <a:off x="190350" y="2501375"/>
              <a:ext cx="138900" cy="594300"/>
              <a:chOff x="259800" y="2501375"/>
              <a:chExt cx="138900" cy="594300"/>
            </a:xfrm>
          </p:grpSpPr>
          <p:sp>
            <p:nvSpPr>
              <p:cNvPr id="34" name="Google Shape;34;p3"/>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35" name="Google Shape;35;p3"/>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36" name="Google Shape;36;p3"/>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grpSp>
          <p:nvGrpSpPr>
            <p:cNvPr id="37" name="Google Shape;37;p3"/>
            <p:cNvGrpSpPr/>
            <p:nvPr/>
          </p:nvGrpSpPr>
          <p:grpSpPr>
            <a:xfrm>
              <a:off x="-428011" y="-602250"/>
              <a:ext cx="1728600" cy="1789549"/>
              <a:chOff x="-433476" y="-754650"/>
              <a:chExt cx="1728600" cy="1789549"/>
            </a:xfrm>
          </p:grpSpPr>
          <p:sp>
            <p:nvSpPr>
              <p:cNvPr id="38" name="Google Shape;38;p3"/>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39" name="Google Shape;39;p3"/>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grpSp>
          <p:nvGrpSpPr>
            <p:cNvPr id="40" name="Google Shape;40;p3"/>
            <p:cNvGrpSpPr/>
            <p:nvPr/>
          </p:nvGrpSpPr>
          <p:grpSpPr>
            <a:xfrm>
              <a:off x="7782465" y="-602250"/>
              <a:ext cx="1789547" cy="1728600"/>
              <a:chOff x="7777000" y="-567252"/>
              <a:chExt cx="1789547" cy="1728600"/>
            </a:xfrm>
          </p:grpSpPr>
          <p:sp>
            <p:nvSpPr>
              <p:cNvPr id="41" name="Google Shape;41;p3"/>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42" name="Google Shape;42;p3"/>
              <p:cNvSpPr/>
              <p:nvPr/>
            </p:nvSpPr>
            <p:spPr>
              <a:xfrm>
                <a:off x="7777000" y="227601"/>
                <a:ext cx="138900" cy="1389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grpSp>
      <p:sp>
        <p:nvSpPr>
          <p:cNvPr id="43" name="Google Shape;43;p3"/>
          <p:cNvSpPr txBox="1"/>
          <p:nvPr>
            <p:ph type="title"/>
          </p:nvPr>
        </p:nvSpPr>
        <p:spPr>
          <a:xfrm>
            <a:off x="720000" y="1596050"/>
            <a:ext cx="5067600" cy="22125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44" name="Google Shape;44;p3"/>
          <p:cNvSpPr txBox="1"/>
          <p:nvPr>
            <p:ph type="title" idx="2" hasCustomPrompt="1"/>
          </p:nvPr>
        </p:nvSpPr>
        <p:spPr>
          <a:xfrm>
            <a:off x="713230" y="539500"/>
            <a:ext cx="2445300" cy="84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5" name="Google Shape;45;p3"/>
          <p:cNvSpPr txBox="1"/>
          <p:nvPr>
            <p:ph type="subTitle" idx="1"/>
          </p:nvPr>
        </p:nvSpPr>
        <p:spPr>
          <a:xfrm>
            <a:off x="720000" y="4023300"/>
            <a:ext cx="50676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4">
  <p:cSld name="CUSTOM_12">
    <p:spTree>
      <p:nvGrpSpPr>
        <p:cNvPr id="273" name="Shape 273"/>
        <p:cNvGrpSpPr/>
        <p:nvPr/>
      </p:nvGrpSpPr>
      <p:grpSpPr>
        <a:xfrm>
          <a:off x="0" y="0"/>
          <a:ext cx="0" cy="0"/>
          <a:chOff x="0" y="0"/>
          <a:chExt cx="0" cy="0"/>
        </a:xfrm>
      </p:grpSpPr>
      <p:sp>
        <p:nvSpPr>
          <p:cNvPr id="274" name="Google Shape;274;p21"/>
          <p:cNvSpPr/>
          <p:nvPr/>
        </p:nvSpPr>
        <p:spPr>
          <a:xfrm>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sp>
        <p:nvSpPr>
          <p:cNvPr id="275" name="Google Shape;275;p21"/>
          <p:cNvSpPr txBox="1"/>
          <p:nvPr>
            <p:ph type="title"/>
          </p:nvPr>
        </p:nvSpPr>
        <p:spPr>
          <a:xfrm>
            <a:off x="1769850" y="1810725"/>
            <a:ext cx="5604300" cy="1764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spcBef>
                <a:spcPts val="0"/>
              </a:spcBef>
              <a:spcAft>
                <a:spcPts val="0"/>
              </a:spcAft>
              <a:buSzPts val="3500"/>
              <a:buFont typeface="Poppins SemiBold" panose="00000500000000000000"/>
              <a:buNone/>
              <a:defRPr sz="2500" b="0">
                <a:latin typeface="Poppins SemiBold" panose="00000500000000000000"/>
                <a:ea typeface="Poppins SemiBold" panose="00000500000000000000"/>
                <a:cs typeface="Poppins SemiBold" panose="00000500000000000000"/>
                <a:sym typeface="Poppins SemiBold" panose="00000500000000000000"/>
              </a:defRPr>
            </a:lvl1pPr>
            <a:lvl2pPr lvl="1" algn="ctr" rtl="0">
              <a:spcBef>
                <a:spcPts val="0"/>
              </a:spcBef>
              <a:spcAft>
                <a:spcPts val="0"/>
              </a:spcAft>
              <a:buSzPts val="3500"/>
              <a:buFont typeface="Poppins SemiBold" panose="00000500000000000000"/>
              <a:buNone/>
              <a:defRPr b="0">
                <a:latin typeface="Poppins SemiBold" panose="00000500000000000000"/>
                <a:ea typeface="Poppins SemiBold" panose="00000500000000000000"/>
                <a:cs typeface="Poppins SemiBold" panose="00000500000000000000"/>
                <a:sym typeface="Poppins SemiBold" panose="00000500000000000000"/>
              </a:defRPr>
            </a:lvl2pPr>
            <a:lvl3pPr lvl="2" algn="ctr" rtl="0">
              <a:spcBef>
                <a:spcPts val="0"/>
              </a:spcBef>
              <a:spcAft>
                <a:spcPts val="0"/>
              </a:spcAft>
              <a:buSzPts val="3500"/>
              <a:buFont typeface="Poppins SemiBold" panose="00000500000000000000"/>
              <a:buNone/>
              <a:defRPr b="0">
                <a:latin typeface="Poppins SemiBold" panose="00000500000000000000"/>
                <a:ea typeface="Poppins SemiBold" panose="00000500000000000000"/>
                <a:cs typeface="Poppins SemiBold" panose="00000500000000000000"/>
                <a:sym typeface="Poppins SemiBold" panose="00000500000000000000"/>
              </a:defRPr>
            </a:lvl3pPr>
            <a:lvl4pPr lvl="3" algn="ctr" rtl="0">
              <a:spcBef>
                <a:spcPts val="0"/>
              </a:spcBef>
              <a:spcAft>
                <a:spcPts val="0"/>
              </a:spcAft>
              <a:buSzPts val="3500"/>
              <a:buFont typeface="Poppins SemiBold" panose="00000500000000000000"/>
              <a:buNone/>
              <a:defRPr b="0">
                <a:latin typeface="Poppins SemiBold" panose="00000500000000000000"/>
                <a:ea typeface="Poppins SemiBold" panose="00000500000000000000"/>
                <a:cs typeface="Poppins SemiBold" panose="00000500000000000000"/>
                <a:sym typeface="Poppins SemiBold" panose="00000500000000000000"/>
              </a:defRPr>
            </a:lvl4pPr>
            <a:lvl5pPr lvl="4" algn="ctr" rtl="0">
              <a:spcBef>
                <a:spcPts val="0"/>
              </a:spcBef>
              <a:spcAft>
                <a:spcPts val="0"/>
              </a:spcAft>
              <a:buSzPts val="3500"/>
              <a:buFont typeface="Poppins SemiBold" panose="00000500000000000000"/>
              <a:buNone/>
              <a:defRPr b="0">
                <a:latin typeface="Poppins SemiBold" panose="00000500000000000000"/>
                <a:ea typeface="Poppins SemiBold" panose="00000500000000000000"/>
                <a:cs typeface="Poppins SemiBold" panose="00000500000000000000"/>
                <a:sym typeface="Poppins SemiBold" panose="00000500000000000000"/>
              </a:defRPr>
            </a:lvl5pPr>
            <a:lvl6pPr lvl="5" algn="ctr" rtl="0">
              <a:spcBef>
                <a:spcPts val="0"/>
              </a:spcBef>
              <a:spcAft>
                <a:spcPts val="0"/>
              </a:spcAft>
              <a:buSzPts val="3500"/>
              <a:buFont typeface="Poppins SemiBold" panose="00000500000000000000"/>
              <a:buNone/>
              <a:defRPr b="0">
                <a:latin typeface="Poppins SemiBold" panose="00000500000000000000"/>
                <a:ea typeface="Poppins SemiBold" panose="00000500000000000000"/>
                <a:cs typeface="Poppins SemiBold" panose="00000500000000000000"/>
                <a:sym typeface="Poppins SemiBold" panose="00000500000000000000"/>
              </a:defRPr>
            </a:lvl6pPr>
            <a:lvl7pPr lvl="6" algn="ctr" rtl="0">
              <a:spcBef>
                <a:spcPts val="0"/>
              </a:spcBef>
              <a:spcAft>
                <a:spcPts val="0"/>
              </a:spcAft>
              <a:buSzPts val="3500"/>
              <a:buFont typeface="Poppins SemiBold" panose="00000500000000000000"/>
              <a:buNone/>
              <a:defRPr b="0">
                <a:latin typeface="Poppins SemiBold" panose="00000500000000000000"/>
                <a:ea typeface="Poppins SemiBold" panose="00000500000000000000"/>
                <a:cs typeface="Poppins SemiBold" panose="00000500000000000000"/>
                <a:sym typeface="Poppins SemiBold" panose="00000500000000000000"/>
              </a:defRPr>
            </a:lvl7pPr>
            <a:lvl8pPr lvl="7" algn="ctr" rtl="0">
              <a:spcBef>
                <a:spcPts val="0"/>
              </a:spcBef>
              <a:spcAft>
                <a:spcPts val="0"/>
              </a:spcAft>
              <a:buSzPts val="3500"/>
              <a:buFont typeface="Poppins SemiBold" panose="00000500000000000000"/>
              <a:buNone/>
              <a:defRPr b="0">
                <a:latin typeface="Poppins SemiBold" panose="00000500000000000000"/>
                <a:ea typeface="Poppins SemiBold" panose="00000500000000000000"/>
                <a:cs typeface="Poppins SemiBold" panose="00000500000000000000"/>
                <a:sym typeface="Poppins SemiBold" panose="00000500000000000000"/>
              </a:defRPr>
            </a:lvl8pPr>
            <a:lvl9pPr lvl="8" algn="ctr" rtl="0">
              <a:spcBef>
                <a:spcPts val="0"/>
              </a:spcBef>
              <a:spcAft>
                <a:spcPts val="0"/>
              </a:spcAft>
              <a:buSzPts val="3500"/>
              <a:buFont typeface="Poppins SemiBold" panose="00000500000000000000"/>
              <a:buNone/>
              <a:defRPr b="0">
                <a:latin typeface="Poppins SemiBold" panose="00000500000000000000"/>
                <a:ea typeface="Poppins SemiBold" panose="00000500000000000000"/>
                <a:cs typeface="Poppins SemiBold" panose="00000500000000000000"/>
                <a:sym typeface="Poppins SemiBold" panose="00000500000000000000"/>
              </a:defRPr>
            </a:lvl9pPr>
          </a:lstStyle>
          <a:p/>
        </p:txBody>
      </p:sp>
      <p:grpSp>
        <p:nvGrpSpPr>
          <p:cNvPr id="276" name="Google Shape;276;p21"/>
          <p:cNvGrpSpPr/>
          <p:nvPr/>
        </p:nvGrpSpPr>
        <p:grpSpPr>
          <a:xfrm>
            <a:off x="-604491" y="-496839"/>
            <a:ext cx="10396060" cy="6576412"/>
            <a:chOff x="-604491" y="-496839"/>
            <a:chExt cx="10396060" cy="6576412"/>
          </a:xfrm>
        </p:grpSpPr>
        <p:grpSp>
          <p:nvGrpSpPr>
            <p:cNvPr id="277" name="Google Shape;277;p21"/>
            <p:cNvGrpSpPr/>
            <p:nvPr/>
          </p:nvGrpSpPr>
          <p:grpSpPr>
            <a:xfrm>
              <a:off x="190350" y="191250"/>
              <a:ext cx="7295250" cy="2920850"/>
              <a:chOff x="190350" y="191250"/>
              <a:chExt cx="7295250" cy="2920850"/>
            </a:xfrm>
          </p:grpSpPr>
          <p:grpSp>
            <p:nvGrpSpPr>
              <p:cNvPr id="278" name="Google Shape;278;p21"/>
              <p:cNvGrpSpPr/>
              <p:nvPr/>
            </p:nvGrpSpPr>
            <p:grpSpPr>
              <a:xfrm>
                <a:off x="190350" y="2517800"/>
                <a:ext cx="138900" cy="594300"/>
                <a:chOff x="259800" y="2501375"/>
                <a:chExt cx="138900" cy="594300"/>
              </a:xfrm>
            </p:grpSpPr>
            <p:sp>
              <p:nvSpPr>
                <p:cNvPr id="279" name="Google Shape;279;p21"/>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280" name="Google Shape;280;p21"/>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281" name="Google Shape;281;p21"/>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grpSp>
            <p:nvGrpSpPr>
              <p:cNvPr id="282" name="Google Shape;282;p21"/>
              <p:cNvGrpSpPr/>
              <p:nvPr/>
            </p:nvGrpSpPr>
            <p:grpSpPr>
              <a:xfrm>
                <a:off x="6891900" y="191250"/>
                <a:ext cx="593700" cy="137100"/>
                <a:chOff x="8290500" y="4746600"/>
                <a:chExt cx="593700" cy="137100"/>
              </a:xfrm>
            </p:grpSpPr>
            <p:sp>
              <p:nvSpPr>
                <p:cNvPr id="283" name="Google Shape;283;p21"/>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284" name="Google Shape;284;p21"/>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285" name="Google Shape;285;p21"/>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grpSp>
        <p:sp>
          <p:nvSpPr>
            <p:cNvPr id="286" name="Google Shape;286;p21"/>
            <p:cNvSpPr/>
            <p:nvPr/>
          </p:nvSpPr>
          <p:spPr>
            <a:xfrm rot="10800000">
              <a:off x="-604491" y="-496839"/>
              <a:ext cx="1728600" cy="1727400"/>
            </a:xfrm>
            <a:prstGeom prst="arc">
              <a:avLst>
                <a:gd name="adj1" fmla="val 20606760"/>
                <a:gd name="adj2" fmla="val 1233493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nvGrpSpPr>
            <p:cNvPr id="287" name="Google Shape;287;p21"/>
            <p:cNvGrpSpPr/>
            <p:nvPr/>
          </p:nvGrpSpPr>
          <p:grpSpPr>
            <a:xfrm rot="7200044">
              <a:off x="7720263" y="3988947"/>
              <a:ext cx="1728562" cy="1789510"/>
              <a:chOff x="-433476" y="-754650"/>
              <a:chExt cx="1728600" cy="1789549"/>
            </a:xfrm>
          </p:grpSpPr>
          <p:sp>
            <p:nvSpPr>
              <p:cNvPr id="288" name="Google Shape;288;p21"/>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289" name="Google Shape;289;p21"/>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290" name="Shape 290"/>
        <p:cNvGrpSpPr/>
        <p:nvPr/>
      </p:nvGrpSpPr>
      <p:grpSpPr>
        <a:xfrm>
          <a:off x="0" y="0"/>
          <a:ext cx="0" cy="0"/>
          <a:chOff x="0" y="0"/>
          <a:chExt cx="0" cy="0"/>
        </a:xfrm>
      </p:grpSpPr>
      <p:sp>
        <p:nvSpPr>
          <p:cNvPr id="291" name="Google Shape;291;p22"/>
          <p:cNvSpPr/>
          <p:nvPr/>
        </p:nvSpPr>
        <p:spPr>
          <a:xfrm flipH="1">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sp>
        <p:nvSpPr>
          <p:cNvPr id="292" name="Google Shape;292;p22"/>
          <p:cNvSpPr txBox="1"/>
          <p:nvPr>
            <p:ph type="title"/>
          </p:nvPr>
        </p:nvSpPr>
        <p:spPr>
          <a:xfrm>
            <a:off x="2262875" y="717850"/>
            <a:ext cx="4618200" cy="958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3" name="Google Shape;293;p22"/>
          <p:cNvSpPr txBox="1"/>
          <p:nvPr>
            <p:ph type="subTitle" idx="1"/>
          </p:nvPr>
        </p:nvSpPr>
        <p:spPr>
          <a:xfrm>
            <a:off x="2262826" y="1598974"/>
            <a:ext cx="46182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grpSp>
        <p:nvGrpSpPr>
          <p:cNvPr id="294" name="Google Shape;294;p22"/>
          <p:cNvGrpSpPr/>
          <p:nvPr/>
        </p:nvGrpSpPr>
        <p:grpSpPr>
          <a:xfrm>
            <a:off x="-599551" y="-981734"/>
            <a:ext cx="10520569" cy="6804543"/>
            <a:chOff x="-599551" y="-981734"/>
            <a:chExt cx="10520569" cy="6804543"/>
          </a:xfrm>
        </p:grpSpPr>
        <p:grpSp>
          <p:nvGrpSpPr>
            <p:cNvPr id="295" name="Google Shape;295;p22"/>
            <p:cNvGrpSpPr/>
            <p:nvPr/>
          </p:nvGrpSpPr>
          <p:grpSpPr>
            <a:xfrm>
              <a:off x="2559175" y="190350"/>
              <a:ext cx="6393575" cy="2921850"/>
              <a:chOff x="2559175" y="190350"/>
              <a:chExt cx="6393575" cy="2921850"/>
            </a:xfrm>
          </p:grpSpPr>
          <p:grpSp>
            <p:nvGrpSpPr>
              <p:cNvPr id="296" name="Google Shape;296;p22"/>
              <p:cNvGrpSpPr/>
              <p:nvPr/>
            </p:nvGrpSpPr>
            <p:grpSpPr>
              <a:xfrm rot="-5400000">
                <a:off x="8587350" y="2746800"/>
                <a:ext cx="593700" cy="137100"/>
                <a:chOff x="8290500" y="4746600"/>
                <a:chExt cx="593700" cy="137100"/>
              </a:xfrm>
            </p:grpSpPr>
            <p:sp>
              <p:nvSpPr>
                <p:cNvPr id="297" name="Google Shape;297;p22"/>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298" name="Google Shape;298;p22"/>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299" name="Google Shape;299;p22"/>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grpSp>
            <p:nvGrpSpPr>
              <p:cNvPr id="300" name="Google Shape;300;p22"/>
              <p:cNvGrpSpPr/>
              <p:nvPr/>
            </p:nvGrpSpPr>
            <p:grpSpPr>
              <a:xfrm rot="5400000">
                <a:off x="2786875" y="-37350"/>
                <a:ext cx="138900" cy="594300"/>
                <a:chOff x="259800" y="2501375"/>
                <a:chExt cx="138900" cy="594300"/>
              </a:xfrm>
            </p:grpSpPr>
            <p:sp>
              <p:nvSpPr>
                <p:cNvPr id="301" name="Google Shape;301;p22"/>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302" name="Google Shape;302;p22"/>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303" name="Google Shape;303;p22"/>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grpSp>
        <p:grpSp>
          <p:nvGrpSpPr>
            <p:cNvPr id="304" name="Google Shape;304;p22"/>
            <p:cNvGrpSpPr/>
            <p:nvPr/>
          </p:nvGrpSpPr>
          <p:grpSpPr>
            <a:xfrm>
              <a:off x="-599551" y="-981734"/>
              <a:ext cx="10520569" cy="6804543"/>
              <a:chOff x="-599551" y="-981734"/>
              <a:chExt cx="10520569" cy="6804543"/>
            </a:xfrm>
          </p:grpSpPr>
          <p:grpSp>
            <p:nvGrpSpPr>
              <p:cNvPr id="305" name="Google Shape;305;p22"/>
              <p:cNvGrpSpPr/>
              <p:nvPr/>
            </p:nvGrpSpPr>
            <p:grpSpPr>
              <a:xfrm rot="-6299960">
                <a:off x="-375881" y="3861665"/>
                <a:ext cx="1728548" cy="1789496"/>
                <a:chOff x="-433476" y="-754650"/>
                <a:chExt cx="1728600" cy="1789549"/>
              </a:xfrm>
            </p:grpSpPr>
            <p:sp>
              <p:nvSpPr>
                <p:cNvPr id="306" name="Google Shape;306;p22"/>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307" name="Google Shape;307;p22"/>
                <p:cNvSpPr/>
                <p:nvPr/>
              </p:nvSpPr>
              <p:spPr>
                <a:xfrm>
                  <a:off x="361376" y="895999"/>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grpSp>
            <p:nvGrpSpPr>
              <p:cNvPr id="308" name="Google Shape;308;p22"/>
              <p:cNvGrpSpPr/>
              <p:nvPr/>
            </p:nvGrpSpPr>
            <p:grpSpPr>
              <a:xfrm rot="-2700000">
                <a:off x="7782413" y="-602185"/>
                <a:ext cx="1789529" cy="1728583"/>
                <a:chOff x="7777000" y="-567252"/>
                <a:chExt cx="1789547" cy="1728600"/>
              </a:xfrm>
            </p:grpSpPr>
            <p:sp>
              <p:nvSpPr>
                <p:cNvPr id="309" name="Google Shape;309;p22"/>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310" name="Google Shape;310;p22"/>
                <p:cNvSpPr/>
                <p:nvPr/>
              </p:nvSpPr>
              <p:spPr>
                <a:xfrm>
                  <a:off x="7777000" y="227601"/>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grpSp>
      </p:grpSp>
      <p:sp>
        <p:nvSpPr>
          <p:cNvPr id="311" name="Google Shape;311;p22"/>
          <p:cNvSpPr txBox="1"/>
          <p:nvPr/>
        </p:nvSpPr>
        <p:spPr>
          <a:xfrm>
            <a:off x="1837150" y="3355150"/>
            <a:ext cx="5469600" cy="7176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GB" sz="1200" b="1">
                <a:solidFill>
                  <a:schemeClr val="dk1"/>
                </a:solidFill>
                <a:latin typeface="Poppins" panose="00000500000000000000"/>
                <a:ea typeface="Poppins" panose="00000500000000000000"/>
                <a:cs typeface="Poppins" panose="00000500000000000000"/>
                <a:sym typeface="Poppins" panose="00000500000000000000"/>
              </a:rPr>
              <a:t>CREDITS:</a:t>
            </a:r>
            <a:r>
              <a:rPr lang="en-GB" sz="1200">
                <a:solidFill>
                  <a:schemeClr val="dk1"/>
                </a:solidFill>
                <a:latin typeface="Poppins" panose="00000500000000000000"/>
                <a:ea typeface="Poppins" panose="00000500000000000000"/>
                <a:cs typeface="Poppins" panose="00000500000000000000"/>
                <a:sym typeface="Poppins" panose="00000500000000000000"/>
              </a:rPr>
              <a:t> This presentation template was created by </a:t>
            </a:r>
            <a:r>
              <a:rPr lang="en-GB" sz="1200" b="1" u="sng">
                <a:solidFill>
                  <a:schemeClr val="dk1"/>
                </a:solidFill>
                <a:latin typeface="Poppins" panose="00000500000000000000"/>
                <a:ea typeface="Poppins" panose="00000500000000000000"/>
                <a:cs typeface="Poppins" panose="00000500000000000000"/>
                <a:sym typeface="Poppins" panose="00000500000000000000"/>
                <a:hlinkClick r:id="rId2"/>
              </a:rPr>
              <a:t>Slidesgo</a:t>
            </a:r>
            <a:r>
              <a:rPr lang="en-GB" sz="1200">
                <a:solidFill>
                  <a:schemeClr val="dk1"/>
                </a:solidFill>
                <a:latin typeface="Poppins" panose="00000500000000000000"/>
                <a:ea typeface="Poppins" panose="00000500000000000000"/>
                <a:cs typeface="Poppins" panose="00000500000000000000"/>
                <a:sym typeface="Poppins" panose="00000500000000000000"/>
              </a:rPr>
              <a:t>, and includes icons by </a:t>
            </a:r>
            <a:r>
              <a:rPr lang="en-GB" sz="1200" b="1" u="sng">
                <a:solidFill>
                  <a:schemeClr val="dk1"/>
                </a:solidFill>
                <a:latin typeface="Poppins" panose="00000500000000000000"/>
                <a:ea typeface="Poppins" panose="00000500000000000000"/>
                <a:cs typeface="Poppins" panose="00000500000000000000"/>
                <a:sym typeface="Poppins" panose="00000500000000000000"/>
                <a:hlinkClick r:id="rId3"/>
              </a:rPr>
              <a:t>Flaticon</a:t>
            </a:r>
            <a:r>
              <a:rPr lang="en-GB" sz="1200">
                <a:solidFill>
                  <a:schemeClr val="dk1"/>
                </a:solidFill>
                <a:latin typeface="Poppins" panose="00000500000000000000"/>
                <a:ea typeface="Poppins" panose="00000500000000000000"/>
                <a:cs typeface="Poppins" panose="00000500000000000000"/>
                <a:sym typeface="Poppins" panose="00000500000000000000"/>
              </a:rPr>
              <a:t>, and infographics &amp; images by </a:t>
            </a:r>
            <a:r>
              <a:rPr lang="en-GB" sz="1200" b="1" u="sng">
                <a:solidFill>
                  <a:schemeClr val="dk1"/>
                </a:solidFill>
                <a:latin typeface="Poppins" panose="00000500000000000000"/>
                <a:ea typeface="Poppins" panose="00000500000000000000"/>
                <a:cs typeface="Poppins" panose="00000500000000000000"/>
                <a:sym typeface="Poppins" panose="00000500000000000000"/>
                <a:hlinkClick r:id="rId4"/>
              </a:rPr>
              <a:t>Freepik</a:t>
            </a:r>
            <a:r>
              <a:rPr lang="en-GB" sz="1200" u="sng">
                <a:solidFill>
                  <a:schemeClr val="dk1"/>
                </a:solidFill>
                <a:latin typeface="Poppins" panose="00000500000000000000"/>
                <a:ea typeface="Poppins" panose="00000500000000000000"/>
                <a:cs typeface="Poppins" panose="00000500000000000000"/>
                <a:sym typeface="Poppins" panose="00000500000000000000"/>
              </a:rPr>
              <a:t> </a:t>
            </a:r>
            <a:r>
              <a:rPr lang="en-GB" sz="1200">
                <a:solidFill>
                  <a:schemeClr val="dk1"/>
                </a:solidFill>
                <a:latin typeface="Poppins" panose="00000500000000000000"/>
                <a:ea typeface="Poppins" panose="00000500000000000000"/>
                <a:cs typeface="Poppins" panose="00000500000000000000"/>
                <a:sym typeface="Poppins" panose="00000500000000000000"/>
              </a:rPr>
              <a:t>and content by </a:t>
            </a:r>
            <a:r>
              <a:rPr lang="en-GB" sz="1200" b="1">
                <a:solidFill>
                  <a:schemeClr val="dk1"/>
                </a:solidFill>
                <a:latin typeface="Poppins" panose="00000500000000000000"/>
                <a:ea typeface="Poppins" panose="00000500000000000000"/>
                <a:cs typeface="Poppins" panose="00000500000000000000"/>
                <a:sym typeface="Poppins" panose="00000500000000000000"/>
              </a:rPr>
              <a:t>Swetha Tandri</a:t>
            </a:r>
            <a:endParaRPr sz="1200" b="1">
              <a:solidFill>
                <a:schemeClr val="dk1"/>
              </a:solidFill>
              <a:latin typeface="Poppins" panose="00000500000000000000"/>
              <a:ea typeface="Poppins" panose="00000500000000000000"/>
              <a:cs typeface="Poppins" panose="00000500000000000000"/>
              <a:sym typeface="Poppins" panose="0000050000000000000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312" name="Shape 312"/>
        <p:cNvGrpSpPr/>
        <p:nvPr/>
      </p:nvGrpSpPr>
      <p:grpSpPr>
        <a:xfrm>
          <a:off x="0" y="0"/>
          <a:ext cx="0" cy="0"/>
          <a:chOff x="0" y="0"/>
          <a:chExt cx="0" cy="0"/>
        </a:xfrm>
      </p:grpSpPr>
      <p:sp>
        <p:nvSpPr>
          <p:cNvPr id="313" name="Google Shape;313;p23"/>
          <p:cNvSpPr/>
          <p:nvPr/>
        </p:nvSpPr>
        <p:spPr>
          <a:xfrm>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grpSp>
        <p:nvGrpSpPr>
          <p:cNvPr id="314" name="Google Shape;314;p23"/>
          <p:cNvGrpSpPr/>
          <p:nvPr/>
        </p:nvGrpSpPr>
        <p:grpSpPr>
          <a:xfrm>
            <a:off x="-604491" y="-496839"/>
            <a:ext cx="10396060" cy="6576412"/>
            <a:chOff x="-604491" y="-496839"/>
            <a:chExt cx="10396060" cy="6576412"/>
          </a:xfrm>
        </p:grpSpPr>
        <p:grpSp>
          <p:nvGrpSpPr>
            <p:cNvPr id="315" name="Google Shape;315;p23"/>
            <p:cNvGrpSpPr/>
            <p:nvPr/>
          </p:nvGrpSpPr>
          <p:grpSpPr>
            <a:xfrm>
              <a:off x="190350" y="191250"/>
              <a:ext cx="7295250" cy="2920850"/>
              <a:chOff x="190350" y="191250"/>
              <a:chExt cx="7295250" cy="2920850"/>
            </a:xfrm>
          </p:grpSpPr>
          <p:grpSp>
            <p:nvGrpSpPr>
              <p:cNvPr id="316" name="Google Shape;316;p23"/>
              <p:cNvGrpSpPr/>
              <p:nvPr/>
            </p:nvGrpSpPr>
            <p:grpSpPr>
              <a:xfrm>
                <a:off x="190350" y="2517800"/>
                <a:ext cx="138900" cy="594300"/>
                <a:chOff x="259800" y="2501375"/>
                <a:chExt cx="138900" cy="594300"/>
              </a:xfrm>
            </p:grpSpPr>
            <p:sp>
              <p:nvSpPr>
                <p:cNvPr id="317" name="Google Shape;317;p23"/>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318" name="Google Shape;318;p23"/>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319" name="Google Shape;319;p23"/>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grpSp>
            <p:nvGrpSpPr>
              <p:cNvPr id="320" name="Google Shape;320;p23"/>
              <p:cNvGrpSpPr/>
              <p:nvPr/>
            </p:nvGrpSpPr>
            <p:grpSpPr>
              <a:xfrm>
                <a:off x="6891900" y="191250"/>
                <a:ext cx="593700" cy="137100"/>
                <a:chOff x="8290500" y="4746600"/>
                <a:chExt cx="593700" cy="137100"/>
              </a:xfrm>
            </p:grpSpPr>
            <p:sp>
              <p:nvSpPr>
                <p:cNvPr id="321" name="Google Shape;321;p23"/>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322" name="Google Shape;322;p23"/>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323" name="Google Shape;323;p23"/>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grpSp>
        <p:grpSp>
          <p:nvGrpSpPr>
            <p:cNvPr id="324" name="Google Shape;324;p23"/>
            <p:cNvGrpSpPr/>
            <p:nvPr/>
          </p:nvGrpSpPr>
          <p:grpSpPr>
            <a:xfrm>
              <a:off x="-604491" y="-496839"/>
              <a:ext cx="10396060" cy="6576412"/>
              <a:chOff x="-604491" y="-496839"/>
              <a:chExt cx="10396060" cy="6576412"/>
            </a:xfrm>
          </p:grpSpPr>
          <p:sp>
            <p:nvSpPr>
              <p:cNvPr id="325" name="Google Shape;325;p23"/>
              <p:cNvSpPr/>
              <p:nvPr/>
            </p:nvSpPr>
            <p:spPr>
              <a:xfrm rot="10800000">
                <a:off x="-604491" y="-496839"/>
                <a:ext cx="1728600" cy="1727400"/>
              </a:xfrm>
              <a:prstGeom prst="arc">
                <a:avLst>
                  <a:gd name="adj1" fmla="val 20606760"/>
                  <a:gd name="adj2" fmla="val 1233493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nvGrpSpPr>
              <p:cNvPr id="326" name="Google Shape;326;p23"/>
              <p:cNvGrpSpPr/>
              <p:nvPr/>
            </p:nvGrpSpPr>
            <p:grpSpPr>
              <a:xfrm rot="7200044">
                <a:off x="7720263" y="3988947"/>
                <a:ext cx="1728562" cy="1789510"/>
                <a:chOff x="-433476" y="-754650"/>
                <a:chExt cx="1728600" cy="1789549"/>
              </a:xfrm>
            </p:grpSpPr>
            <p:sp>
              <p:nvSpPr>
                <p:cNvPr id="327" name="Google Shape;327;p23"/>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328" name="Google Shape;328;p23"/>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329" name="Shape 329"/>
        <p:cNvGrpSpPr/>
        <p:nvPr/>
      </p:nvGrpSpPr>
      <p:grpSpPr>
        <a:xfrm>
          <a:off x="0" y="0"/>
          <a:ext cx="0" cy="0"/>
          <a:chOff x="0" y="0"/>
          <a:chExt cx="0" cy="0"/>
        </a:xfrm>
      </p:grpSpPr>
      <p:sp>
        <p:nvSpPr>
          <p:cNvPr id="330" name="Google Shape;330;p24"/>
          <p:cNvSpPr/>
          <p:nvPr/>
        </p:nvSpPr>
        <p:spPr>
          <a:xfrm flipH="1">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grpSp>
        <p:nvGrpSpPr>
          <p:cNvPr id="331" name="Google Shape;331;p24"/>
          <p:cNvGrpSpPr/>
          <p:nvPr/>
        </p:nvGrpSpPr>
        <p:grpSpPr>
          <a:xfrm>
            <a:off x="-1054156" y="-656378"/>
            <a:ext cx="11095380" cy="6591992"/>
            <a:chOff x="-1054156" y="-656378"/>
            <a:chExt cx="11095380" cy="6591992"/>
          </a:xfrm>
        </p:grpSpPr>
        <p:grpSp>
          <p:nvGrpSpPr>
            <p:cNvPr id="332" name="Google Shape;332;p24"/>
            <p:cNvGrpSpPr/>
            <p:nvPr/>
          </p:nvGrpSpPr>
          <p:grpSpPr>
            <a:xfrm rot="-5400000">
              <a:off x="4056875" y="4581625"/>
              <a:ext cx="138900" cy="594300"/>
              <a:chOff x="259800" y="2501375"/>
              <a:chExt cx="138900" cy="594300"/>
            </a:xfrm>
          </p:grpSpPr>
          <p:sp>
            <p:nvSpPr>
              <p:cNvPr id="333" name="Google Shape;333;p24"/>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334" name="Google Shape;334;p24"/>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335" name="Google Shape;335;p24"/>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grpSp>
          <p:nvGrpSpPr>
            <p:cNvPr id="336" name="Google Shape;336;p24"/>
            <p:cNvGrpSpPr/>
            <p:nvPr/>
          </p:nvGrpSpPr>
          <p:grpSpPr>
            <a:xfrm>
              <a:off x="-1054156" y="-656378"/>
              <a:ext cx="11095380" cy="6591992"/>
              <a:chOff x="-1054156" y="-656378"/>
              <a:chExt cx="11095380" cy="6591992"/>
            </a:xfrm>
          </p:grpSpPr>
          <p:grpSp>
            <p:nvGrpSpPr>
              <p:cNvPr id="337" name="Google Shape;337;p24"/>
              <p:cNvGrpSpPr/>
              <p:nvPr/>
            </p:nvGrpSpPr>
            <p:grpSpPr>
              <a:xfrm rot="-1800044">
                <a:off x="-741886" y="-324789"/>
                <a:ext cx="1789507" cy="1728562"/>
                <a:chOff x="7777000" y="-567252"/>
                <a:chExt cx="1789547" cy="1728600"/>
              </a:xfrm>
            </p:grpSpPr>
            <p:sp>
              <p:nvSpPr>
                <p:cNvPr id="338" name="Google Shape;338;p24"/>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339" name="Google Shape;339;p24"/>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grpSp>
            <p:nvGrpSpPr>
              <p:cNvPr id="340" name="Google Shape;340;p24"/>
              <p:cNvGrpSpPr/>
              <p:nvPr/>
            </p:nvGrpSpPr>
            <p:grpSpPr>
              <a:xfrm rot="8999956">
                <a:off x="7981072" y="3833834"/>
                <a:ext cx="1728562" cy="1789510"/>
                <a:chOff x="-433476" y="-754650"/>
                <a:chExt cx="1728600" cy="1789549"/>
              </a:xfrm>
            </p:grpSpPr>
            <p:sp>
              <p:nvSpPr>
                <p:cNvPr id="341" name="Google Shape;341;p24"/>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342" name="Google Shape;342;p24"/>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46" name="Shape 46"/>
        <p:cNvGrpSpPr/>
        <p:nvPr/>
      </p:nvGrpSpPr>
      <p:grpSpPr>
        <a:xfrm>
          <a:off x="0" y="0"/>
          <a:ext cx="0" cy="0"/>
          <a:chOff x="0" y="0"/>
          <a:chExt cx="0" cy="0"/>
        </a:xfrm>
      </p:grpSpPr>
      <p:sp>
        <p:nvSpPr>
          <p:cNvPr id="47" name="Google Shape;47;p4"/>
          <p:cNvSpPr/>
          <p:nvPr/>
        </p:nvSpPr>
        <p:spPr>
          <a:xfrm>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sp>
        <p:nvSpPr>
          <p:cNvPr id="48" name="Google Shape;48;p4"/>
          <p:cNvSpPr txBox="1"/>
          <p:nvPr>
            <p:ph type="title"/>
          </p:nvPr>
        </p:nvSpPr>
        <p:spPr>
          <a:xfrm>
            <a:off x="720000" y="428972"/>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9" name="Google Shape;49;p4"/>
          <p:cNvSpPr txBox="1"/>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50" name="Shape 50"/>
        <p:cNvGrpSpPr/>
        <p:nvPr/>
      </p:nvGrpSpPr>
      <p:grpSpPr>
        <a:xfrm>
          <a:off x="0" y="0"/>
          <a:ext cx="0" cy="0"/>
          <a:chOff x="0" y="0"/>
          <a:chExt cx="0" cy="0"/>
        </a:xfrm>
      </p:grpSpPr>
      <p:sp>
        <p:nvSpPr>
          <p:cNvPr id="51" name="Google Shape;51;p5"/>
          <p:cNvSpPr/>
          <p:nvPr/>
        </p:nvSpPr>
        <p:spPr>
          <a:xfrm flipH="1">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grpSp>
        <p:nvGrpSpPr>
          <p:cNvPr id="52" name="Google Shape;52;p5"/>
          <p:cNvGrpSpPr/>
          <p:nvPr/>
        </p:nvGrpSpPr>
        <p:grpSpPr>
          <a:xfrm>
            <a:off x="1049950" y="-1134178"/>
            <a:ext cx="9195591" cy="7500330"/>
            <a:chOff x="1049950" y="-1134178"/>
            <a:chExt cx="9195591" cy="7500330"/>
          </a:xfrm>
        </p:grpSpPr>
        <p:grpSp>
          <p:nvGrpSpPr>
            <p:cNvPr id="53" name="Google Shape;53;p5"/>
            <p:cNvGrpSpPr/>
            <p:nvPr/>
          </p:nvGrpSpPr>
          <p:grpSpPr>
            <a:xfrm rot="-1800044">
              <a:off x="8143764" y="-802589"/>
              <a:ext cx="1789507" cy="1728562"/>
              <a:chOff x="7777000" y="-567252"/>
              <a:chExt cx="1789547" cy="1728600"/>
            </a:xfrm>
          </p:grpSpPr>
          <p:sp>
            <p:nvSpPr>
              <p:cNvPr id="54" name="Google Shape;54;p5"/>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55" name="Google Shape;55;p5"/>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grpSp>
          <p:nvGrpSpPr>
            <p:cNvPr id="56" name="Google Shape;56;p5"/>
            <p:cNvGrpSpPr/>
            <p:nvPr/>
          </p:nvGrpSpPr>
          <p:grpSpPr>
            <a:xfrm rot="-5400000">
              <a:off x="1277650" y="-37350"/>
              <a:ext cx="138900" cy="594300"/>
              <a:chOff x="259800" y="2501375"/>
              <a:chExt cx="138900" cy="594300"/>
            </a:xfrm>
          </p:grpSpPr>
          <p:sp>
            <p:nvSpPr>
              <p:cNvPr id="57" name="Google Shape;57;p5"/>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58" name="Google Shape;58;p5"/>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59" name="Google Shape;59;p5"/>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grpSp>
          <p:nvGrpSpPr>
            <p:cNvPr id="60" name="Google Shape;60;p5"/>
            <p:cNvGrpSpPr/>
            <p:nvPr/>
          </p:nvGrpSpPr>
          <p:grpSpPr>
            <a:xfrm rot="-8999956">
              <a:off x="5099414" y="4264372"/>
              <a:ext cx="1728562" cy="1789510"/>
              <a:chOff x="-433476" y="-754650"/>
              <a:chExt cx="1728600" cy="1789549"/>
            </a:xfrm>
          </p:grpSpPr>
          <p:sp>
            <p:nvSpPr>
              <p:cNvPr id="61" name="Google Shape;61;p5"/>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62" name="Google Shape;62;p5"/>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grpSp>
      <p:sp>
        <p:nvSpPr>
          <p:cNvPr id="63" name="Google Shape;63;p5"/>
          <p:cNvSpPr txBox="1"/>
          <p:nvPr>
            <p:ph type="subTitle" idx="1"/>
          </p:nvPr>
        </p:nvSpPr>
        <p:spPr>
          <a:xfrm>
            <a:off x="5184012" y="3230350"/>
            <a:ext cx="3173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64" name="Google Shape;64;p5"/>
          <p:cNvSpPr txBox="1"/>
          <p:nvPr>
            <p:ph type="subTitle" idx="2"/>
          </p:nvPr>
        </p:nvSpPr>
        <p:spPr>
          <a:xfrm>
            <a:off x="786300" y="3230350"/>
            <a:ext cx="3173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65" name="Google Shape;65;p5"/>
          <p:cNvSpPr txBox="1"/>
          <p:nvPr>
            <p:ph type="subTitle" idx="3"/>
          </p:nvPr>
        </p:nvSpPr>
        <p:spPr>
          <a:xfrm>
            <a:off x="5184001" y="2205100"/>
            <a:ext cx="3173700" cy="111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yne"/>
              <a:buNone/>
              <a:defRPr sz="2400">
                <a:latin typeface="Syne"/>
                <a:ea typeface="Syne"/>
                <a:cs typeface="Syne"/>
                <a:sym typeface="Syne"/>
              </a:defRPr>
            </a:lvl1pPr>
            <a:lvl2pPr lvl="1" algn="ctr" rtl="0">
              <a:lnSpc>
                <a:spcPct val="100000"/>
              </a:lnSpc>
              <a:spcBef>
                <a:spcPts val="0"/>
              </a:spcBef>
              <a:spcAft>
                <a:spcPts val="0"/>
              </a:spcAft>
              <a:buSzPts val="2400"/>
              <a:buFont typeface="Syne"/>
              <a:buNone/>
              <a:defRPr sz="2400">
                <a:latin typeface="Syne"/>
                <a:ea typeface="Syne"/>
                <a:cs typeface="Syne"/>
                <a:sym typeface="Syne"/>
              </a:defRPr>
            </a:lvl2pPr>
            <a:lvl3pPr lvl="2" algn="ctr" rtl="0">
              <a:lnSpc>
                <a:spcPct val="100000"/>
              </a:lnSpc>
              <a:spcBef>
                <a:spcPts val="0"/>
              </a:spcBef>
              <a:spcAft>
                <a:spcPts val="0"/>
              </a:spcAft>
              <a:buSzPts val="2400"/>
              <a:buFont typeface="Syne"/>
              <a:buNone/>
              <a:defRPr sz="2400">
                <a:latin typeface="Syne"/>
                <a:ea typeface="Syne"/>
                <a:cs typeface="Syne"/>
                <a:sym typeface="Syne"/>
              </a:defRPr>
            </a:lvl3pPr>
            <a:lvl4pPr lvl="3" algn="ctr" rtl="0">
              <a:lnSpc>
                <a:spcPct val="100000"/>
              </a:lnSpc>
              <a:spcBef>
                <a:spcPts val="0"/>
              </a:spcBef>
              <a:spcAft>
                <a:spcPts val="0"/>
              </a:spcAft>
              <a:buSzPts val="2400"/>
              <a:buFont typeface="Syne"/>
              <a:buNone/>
              <a:defRPr sz="2400">
                <a:latin typeface="Syne"/>
                <a:ea typeface="Syne"/>
                <a:cs typeface="Syne"/>
                <a:sym typeface="Syne"/>
              </a:defRPr>
            </a:lvl4pPr>
            <a:lvl5pPr lvl="4" algn="ctr" rtl="0">
              <a:lnSpc>
                <a:spcPct val="100000"/>
              </a:lnSpc>
              <a:spcBef>
                <a:spcPts val="0"/>
              </a:spcBef>
              <a:spcAft>
                <a:spcPts val="0"/>
              </a:spcAft>
              <a:buSzPts val="2400"/>
              <a:buFont typeface="Syne"/>
              <a:buNone/>
              <a:defRPr sz="2400">
                <a:latin typeface="Syne"/>
                <a:ea typeface="Syne"/>
                <a:cs typeface="Syne"/>
                <a:sym typeface="Syne"/>
              </a:defRPr>
            </a:lvl5pPr>
            <a:lvl6pPr lvl="5" algn="ctr" rtl="0">
              <a:lnSpc>
                <a:spcPct val="100000"/>
              </a:lnSpc>
              <a:spcBef>
                <a:spcPts val="0"/>
              </a:spcBef>
              <a:spcAft>
                <a:spcPts val="0"/>
              </a:spcAft>
              <a:buSzPts val="2400"/>
              <a:buFont typeface="Syne"/>
              <a:buNone/>
              <a:defRPr sz="2400">
                <a:latin typeface="Syne"/>
                <a:ea typeface="Syne"/>
                <a:cs typeface="Syne"/>
                <a:sym typeface="Syne"/>
              </a:defRPr>
            </a:lvl6pPr>
            <a:lvl7pPr lvl="6" algn="ctr" rtl="0">
              <a:lnSpc>
                <a:spcPct val="100000"/>
              </a:lnSpc>
              <a:spcBef>
                <a:spcPts val="0"/>
              </a:spcBef>
              <a:spcAft>
                <a:spcPts val="0"/>
              </a:spcAft>
              <a:buSzPts val="2400"/>
              <a:buFont typeface="Syne"/>
              <a:buNone/>
              <a:defRPr sz="2400">
                <a:latin typeface="Syne"/>
                <a:ea typeface="Syne"/>
                <a:cs typeface="Syne"/>
                <a:sym typeface="Syne"/>
              </a:defRPr>
            </a:lvl7pPr>
            <a:lvl8pPr lvl="7" algn="ctr" rtl="0">
              <a:lnSpc>
                <a:spcPct val="100000"/>
              </a:lnSpc>
              <a:spcBef>
                <a:spcPts val="0"/>
              </a:spcBef>
              <a:spcAft>
                <a:spcPts val="0"/>
              </a:spcAft>
              <a:buSzPts val="2400"/>
              <a:buFont typeface="Syne"/>
              <a:buNone/>
              <a:defRPr sz="2400">
                <a:latin typeface="Syne"/>
                <a:ea typeface="Syne"/>
                <a:cs typeface="Syne"/>
                <a:sym typeface="Syne"/>
              </a:defRPr>
            </a:lvl8pPr>
            <a:lvl9pPr lvl="8" algn="ctr" rtl="0">
              <a:lnSpc>
                <a:spcPct val="100000"/>
              </a:lnSpc>
              <a:spcBef>
                <a:spcPts val="0"/>
              </a:spcBef>
              <a:spcAft>
                <a:spcPts val="0"/>
              </a:spcAft>
              <a:buSzPts val="2400"/>
              <a:buFont typeface="Syne"/>
              <a:buNone/>
              <a:defRPr sz="2400">
                <a:latin typeface="Syne"/>
                <a:ea typeface="Syne"/>
                <a:cs typeface="Syne"/>
                <a:sym typeface="Syne"/>
              </a:defRPr>
            </a:lvl9pPr>
          </a:lstStyle>
          <a:p/>
        </p:txBody>
      </p:sp>
      <p:sp>
        <p:nvSpPr>
          <p:cNvPr id="66" name="Google Shape;66;p5"/>
          <p:cNvSpPr txBox="1"/>
          <p:nvPr>
            <p:ph type="subTitle" idx="4"/>
          </p:nvPr>
        </p:nvSpPr>
        <p:spPr>
          <a:xfrm>
            <a:off x="786300" y="2205100"/>
            <a:ext cx="3173700" cy="111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yne"/>
              <a:buNone/>
              <a:defRPr sz="2400">
                <a:latin typeface="Syne"/>
                <a:ea typeface="Syne"/>
                <a:cs typeface="Syne"/>
                <a:sym typeface="Syne"/>
              </a:defRPr>
            </a:lvl1pPr>
            <a:lvl2pPr lvl="1" algn="ctr" rtl="0">
              <a:lnSpc>
                <a:spcPct val="100000"/>
              </a:lnSpc>
              <a:spcBef>
                <a:spcPts val="0"/>
              </a:spcBef>
              <a:spcAft>
                <a:spcPts val="0"/>
              </a:spcAft>
              <a:buSzPts val="2400"/>
              <a:buFont typeface="Syne"/>
              <a:buNone/>
              <a:defRPr sz="2400">
                <a:latin typeface="Syne"/>
                <a:ea typeface="Syne"/>
                <a:cs typeface="Syne"/>
                <a:sym typeface="Syne"/>
              </a:defRPr>
            </a:lvl2pPr>
            <a:lvl3pPr lvl="2" algn="ctr" rtl="0">
              <a:lnSpc>
                <a:spcPct val="100000"/>
              </a:lnSpc>
              <a:spcBef>
                <a:spcPts val="0"/>
              </a:spcBef>
              <a:spcAft>
                <a:spcPts val="0"/>
              </a:spcAft>
              <a:buSzPts val="2400"/>
              <a:buFont typeface="Syne"/>
              <a:buNone/>
              <a:defRPr sz="2400">
                <a:latin typeface="Syne"/>
                <a:ea typeface="Syne"/>
                <a:cs typeface="Syne"/>
                <a:sym typeface="Syne"/>
              </a:defRPr>
            </a:lvl3pPr>
            <a:lvl4pPr lvl="3" algn="ctr" rtl="0">
              <a:lnSpc>
                <a:spcPct val="100000"/>
              </a:lnSpc>
              <a:spcBef>
                <a:spcPts val="0"/>
              </a:spcBef>
              <a:spcAft>
                <a:spcPts val="0"/>
              </a:spcAft>
              <a:buSzPts val="2400"/>
              <a:buFont typeface="Syne"/>
              <a:buNone/>
              <a:defRPr sz="2400">
                <a:latin typeface="Syne"/>
                <a:ea typeface="Syne"/>
                <a:cs typeface="Syne"/>
                <a:sym typeface="Syne"/>
              </a:defRPr>
            </a:lvl4pPr>
            <a:lvl5pPr lvl="4" algn="ctr" rtl="0">
              <a:lnSpc>
                <a:spcPct val="100000"/>
              </a:lnSpc>
              <a:spcBef>
                <a:spcPts val="0"/>
              </a:spcBef>
              <a:spcAft>
                <a:spcPts val="0"/>
              </a:spcAft>
              <a:buSzPts val="2400"/>
              <a:buFont typeface="Syne"/>
              <a:buNone/>
              <a:defRPr sz="2400">
                <a:latin typeface="Syne"/>
                <a:ea typeface="Syne"/>
                <a:cs typeface="Syne"/>
                <a:sym typeface="Syne"/>
              </a:defRPr>
            </a:lvl5pPr>
            <a:lvl6pPr lvl="5" algn="ctr" rtl="0">
              <a:lnSpc>
                <a:spcPct val="100000"/>
              </a:lnSpc>
              <a:spcBef>
                <a:spcPts val="0"/>
              </a:spcBef>
              <a:spcAft>
                <a:spcPts val="0"/>
              </a:spcAft>
              <a:buSzPts val="2400"/>
              <a:buFont typeface="Syne"/>
              <a:buNone/>
              <a:defRPr sz="2400">
                <a:latin typeface="Syne"/>
                <a:ea typeface="Syne"/>
                <a:cs typeface="Syne"/>
                <a:sym typeface="Syne"/>
              </a:defRPr>
            </a:lvl6pPr>
            <a:lvl7pPr lvl="6" algn="ctr" rtl="0">
              <a:lnSpc>
                <a:spcPct val="100000"/>
              </a:lnSpc>
              <a:spcBef>
                <a:spcPts val="0"/>
              </a:spcBef>
              <a:spcAft>
                <a:spcPts val="0"/>
              </a:spcAft>
              <a:buSzPts val="2400"/>
              <a:buFont typeface="Syne"/>
              <a:buNone/>
              <a:defRPr sz="2400">
                <a:latin typeface="Syne"/>
                <a:ea typeface="Syne"/>
                <a:cs typeface="Syne"/>
                <a:sym typeface="Syne"/>
              </a:defRPr>
            </a:lvl7pPr>
            <a:lvl8pPr lvl="7" algn="ctr" rtl="0">
              <a:lnSpc>
                <a:spcPct val="100000"/>
              </a:lnSpc>
              <a:spcBef>
                <a:spcPts val="0"/>
              </a:spcBef>
              <a:spcAft>
                <a:spcPts val="0"/>
              </a:spcAft>
              <a:buSzPts val="2400"/>
              <a:buFont typeface="Syne"/>
              <a:buNone/>
              <a:defRPr sz="2400">
                <a:latin typeface="Syne"/>
                <a:ea typeface="Syne"/>
                <a:cs typeface="Syne"/>
                <a:sym typeface="Syne"/>
              </a:defRPr>
            </a:lvl8pPr>
            <a:lvl9pPr lvl="8" algn="ctr" rtl="0">
              <a:lnSpc>
                <a:spcPct val="100000"/>
              </a:lnSpc>
              <a:spcBef>
                <a:spcPts val="0"/>
              </a:spcBef>
              <a:spcAft>
                <a:spcPts val="0"/>
              </a:spcAft>
              <a:buSzPts val="2400"/>
              <a:buFont typeface="Syne"/>
              <a:buNone/>
              <a:defRPr sz="2400">
                <a:latin typeface="Syne"/>
                <a:ea typeface="Syne"/>
                <a:cs typeface="Syne"/>
                <a:sym typeface="Syne"/>
              </a:defRPr>
            </a:lvl9pPr>
          </a:lstStyle>
          <a:p/>
        </p:txBody>
      </p:sp>
      <p:sp>
        <p:nvSpPr>
          <p:cNvPr id="67" name="Google Shape;67;p5"/>
          <p:cNvSpPr txBox="1"/>
          <p:nvPr>
            <p:ph type="title"/>
          </p:nvPr>
        </p:nvSpPr>
        <p:spPr>
          <a:xfrm>
            <a:off x="720000" y="428972"/>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68" name="Shape 68"/>
        <p:cNvGrpSpPr/>
        <p:nvPr/>
      </p:nvGrpSpPr>
      <p:grpSpPr>
        <a:xfrm>
          <a:off x="0" y="0"/>
          <a:ext cx="0" cy="0"/>
          <a:chOff x="0" y="0"/>
          <a:chExt cx="0" cy="0"/>
        </a:xfrm>
      </p:grpSpPr>
      <p:sp>
        <p:nvSpPr>
          <p:cNvPr id="69" name="Google Shape;69;p6"/>
          <p:cNvSpPr/>
          <p:nvPr/>
        </p:nvSpPr>
        <p:spPr>
          <a:xfrm flipH="1">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sp>
        <p:nvSpPr>
          <p:cNvPr id="70" name="Google Shape;70;p6"/>
          <p:cNvSpPr/>
          <p:nvPr/>
        </p:nvSpPr>
        <p:spPr>
          <a:xfrm flipH="1">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sp>
        <p:nvSpPr>
          <p:cNvPr id="71" name="Google Shape;71;p6"/>
          <p:cNvSpPr txBox="1"/>
          <p:nvPr>
            <p:ph type="title"/>
          </p:nvPr>
        </p:nvSpPr>
        <p:spPr>
          <a:xfrm>
            <a:off x="720000" y="428972"/>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72" name="Google Shape;72;p6"/>
          <p:cNvGrpSpPr/>
          <p:nvPr/>
        </p:nvGrpSpPr>
        <p:grpSpPr>
          <a:xfrm>
            <a:off x="6903525" y="-981734"/>
            <a:ext cx="3017493" cy="5933984"/>
            <a:chOff x="6903525" y="-981734"/>
            <a:chExt cx="3017493" cy="5933984"/>
          </a:xfrm>
        </p:grpSpPr>
        <p:grpSp>
          <p:nvGrpSpPr>
            <p:cNvPr id="73" name="Google Shape;73;p6"/>
            <p:cNvGrpSpPr/>
            <p:nvPr/>
          </p:nvGrpSpPr>
          <p:grpSpPr>
            <a:xfrm>
              <a:off x="6903525" y="4815150"/>
              <a:ext cx="593700" cy="137100"/>
              <a:chOff x="8290500" y="4746600"/>
              <a:chExt cx="593700" cy="137100"/>
            </a:xfrm>
          </p:grpSpPr>
          <p:sp>
            <p:nvSpPr>
              <p:cNvPr id="74" name="Google Shape;74;p6"/>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75" name="Google Shape;75;p6"/>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76" name="Google Shape;76;p6"/>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grpSp>
          <p:nvGrpSpPr>
            <p:cNvPr id="77" name="Google Shape;77;p6"/>
            <p:cNvGrpSpPr/>
            <p:nvPr/>
          </p:nvGrpSpPr>
          <p:grpSpPr>
            <a:xfrm rot="-2700000">
              <a:off x="7782413" y="-602185"/>
              <a:ext cx="1789529" cy="1728583"/>
              <a:chOff x="7777000" y="-567252"/>
              <a:chExt cx="1789547" cy="1728600"/>
            </a:xfrm>
          </p:grpSpPr>
          <p:sp>
            <p:nvSpPr>
              <p:cNvPr id="78" name="Google Shape;78;p6"/>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79" name="Google Shape;79;p6"/>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80" name="Shape 80"/>
        <p:cNvGrpSpPr/>
        <p:nvPr/>
      </p:nvGrpSpPr>
      <p:grpSpPr>
        <a:xfrm>
          <a:off x="0" y="0"/>
          <a:ext cx="0" cy="0"/>
          <a:chOff x="0" y="0"/>
          <a:chExt cx="0" cy="0"/>
        </a:xfrm>
      </p:grpSpPr>
      <p:sp>
        <p:nvSpPr>
          <p:cNvPr id="81" name="Google Shape;81;p7"/>
          <p:cNvSpPr/>
          <p:nvPr/>
        </p:nvSpPr>
        <p:spPr>
          <a:xfrm flipH="1">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sp>
        <p:nvSpPr>
          <p:cNvPr id="82" name="Google Shape;82;p7"/>
          <p:cNvSpPr txBox="1"/>
          <p:nvPr>
            <p:ph type="title"/>
          </p:nvPr>
        </p:nvSpPr>
        <p:spPr>
          <a:xfrm>
            <a:off x="720000" y="431904"/>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3" name="Google Shape;83;p7"/>
          <p:cNvSpPr txBox="1"/>
          <p:nvPr>
            <p:ph type="subTitle" idx="1"/>
          </p:nvPr>
        </p:nvSpPr>
        <p:spPr>
          <a:xfrm>
            <a:off x="720000" y="1450802"/>
            <a:ext cx="7710900" cy="1243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p:txBody>
      </p:sp>
      <p:grpSp>
        <p:nvGrpSpPr>
          <p:cNvPr id="84" name="Google Shape;84;p7"/>
          <p:cNvGrpSpPr/>
          <p:nvPr/>
        </p:nvGrpSpPr>
        <p:grpSpPr>
          <a:xfrm>
            <a:off x="1049950" y="-1134178"/>
            <a:ext cx="9195591" cy="7500330"/>
            <a:chOff x="1049950" y="-1134178"/>
            <a:chExt cx="9195591" cy="7500330"/>
          </a:xfrm>
        </p:grpSpPr>
        <p:grpSp>
          <p:nvGrpSpPr>
            <p:cNvPr id="85" name="Google Shape;85;p7"/>
            <p:cNvGrpSpPr/>
            <p:nvPr/>
          </p:nvGrpSpPr>
          <p:grpSpPr>
            <a:xfrm rot="-1800044">
              <a:off x="8143764" y="-802589"/>
              <a:ext cx="1789507" cy="1728562"/>
              <a:chOff x="7777000" y="-567252"/>
              <a:chExt cx="1789547" cy="1728600"/>
            </a:xfrm>
          </p:grpSpPr>
          <p:sp>
            <p:nvSpPr>
              <p:cNvPr id="86" name="Google Shape;86;p7"/>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87" name="Google Shape;87;p7"/>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grpSp>
          <p:nvGrpSpPr>
            <p:cNvPr id="88" name="Google Shape;88;p7"/>
            <p:cNvGrpSpPr/>
            <p:nvPr/>
          </p:nvGrpSpPr>
          <p:grpSpPr>
            <a:xfrm rot="-5400000">
              <a:off x="1277650" y="-37350"/>
              <a:ext cx="138900" cy="594300"/>
              <a:chOff x="259800" y="2501375"/>
              <a:chExt cx="138900" cy="594300"/>
            </a:xfrm>
          </p:grpSpPr>
          <p:sp>
            <p:nvSpPr>
              <p:cNvPr id="89" name="Google Shape;89;p7"/>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90" name="Google Shape;90;p7"/>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91" name="Google Shape;91;p7"/>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grpSp>
          <p:nvGrpSpPr>
            <p:cNvPr id="92" name="Google Shape;92;p7"/>
            <p:cNvGrpSpPr/>
            <p:nvPr/>
          </p:nvGrpSpPr>
          <p:grpSpPr>
            <a:xfrm rot="-8999956">
              <a:off x="5099414" y="4264372"/>
              <a:ext cx="1728562" cy="1789510"/>
              <a:chOff x="-433476" y="-754650"/>
              <a:chExt cx="1728600" cy="1789549"/>
            </a:xfrm>
          </p:grpSpPr>
          <p:sp>
            <p:nvSpPr>
              <p:cNvPr id="93" name="Google Shape;93;p7"/>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94" name="Google Shape;94;p7"/>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95" name="Shape 95"/>
        <p:cNvGrpSpPr/>
        <p:nvPr/>
      </p:nvGrpSpPr>
      <p:grpSpPr>
        <a:xfrm>
          <a:off x="0" y="0"/>
          <a:ext cx="0" cy="0"/>
          <a:chOff x="0" y="0"/>
          <a:chExt cx="0" cy="0"/>
        </a:xfrm>
      </p:grpSpPr>
      <p:sp>
        <p:nvSpPr>
          <p:cNvPr id="96" name="Google Shape;96;p8"/>
          <p:cNvSpPr/>
          <p:nvPr/>
        </p:nvSpPr>
        <p:spPr>
          <a:xfrm flipH="1">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grpSp>
        <p:nvGrpSpPr>
          <p:cNvPr id="97" name="Google Shape;97;p8"/>
          <p:cNvGrpSpPr/>
          <p:nvPr/>
        </p:nvGrpSpPr>
        <p:grpSpPr>
          <a:xfrm>
            <a:off x="-398276" y="-833272"/>
            <a:ext cx="9992412" cy="6691446"/>
            <a:chOff x="-398276" y="-833272"/>
            <a:chExt cx="9992412" cy="6691446"/>
          </a:xfrm>
        </p:grpSpPr>
        <p:grpSp>
          <p:nvGrpSpPr>
            <p:cNvPr id="98" name="Google Shape;98;p8"/>
            <p:cNvGrpSpPr/>
            <p:nvPr/>
          </p:nvGrpSpPr>
          <p:grpSpPr>
            <a:xfrm rot="-5400000">
              <a:off x="-428749" y="-802799"/>
              <a:ext cx="1789547" cy="1728600"/>
              <a:chOff x="7777000" y="-567252"/>
              <a:chExt cx="1789547" cy="1728600"/>
            </a:xfrm>
          </p:grpSpPr>
          <p:sp>
            <p:nvSpPr>
              <p:cNvPr id="99" name="Google Shape;99;p8"/>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100" name="Google Shape;100;p8"/>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grpSp>
          <p:nvGrpSpPr>
            <p:cNvPr id="101" name="Google Shape;101;p8"/>
            <p:cNvGrpSpPr/>
            <p:nvPr/>
          </p:nvGrpSpPr>
          <p:grpSpPr>
            <a:xfrm rot="-5400000">
              <a:off x="8153925" y="-37350"/>
              <a:ext cx="138900" cy="594300"/>
              <a:chOff x="259800" y="2501375"/>
              <a:chExt cx="138900" cy="594300"/>
            </a:xfrm>
          </p:grpSpPr>
          <p:sp>
            <p:nvSpPr>
              <p:cNvPr id="102" name="Google Shape;102;p8"/>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103" name="Google Shape;103;p8"/>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104" name="Google Shape;104;p8"/>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grpSp>
          <p:nvGrpSpPr>
            <p:cNvPr id="105" name="Google Shape;105;p8"/>
            <p:cNvGrpSpPr/>
            <p:nvPr/>
          </p:nvGrpSpPr>
          <p:grpSpPr>
            <a:xfrm rot="10800000">
              <a:off x="7865536" y="4068624"/>
              <a:ext cx="1728600" cy="1789549"/>
              <a:chOff x="-433476" y="-754650"/>
              <a:chExt cx="1728600" cy="1789549"/>
            </a:xfrm>
          </p:grpSpPr>
          <p:sp>
            <p:nvSpPr>
              <p:cNvPr id="106" name="Google Shape;106;p8"/>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107" name="Google Shape;107;p8"/>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grpSp>
      <p:sp>
        <p:nvSpPr>
          <p:cNvPr id="108" name="Google Shape;108;p8"/>
          <p:cNvSpPr txBox="1"/>
          <p:nvPr>
            <p:ph type="title"/>
          </p:nvPr>
        </p:nvSpPr>
        <p:spPr>
          <a:xfrm>
            <a:off x="1341125" y="2047600"/>
            <a:ext cx="6461700" cy="10482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100"/>
              <a:buNone/>
              <a:defRPr sz="5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09" name="Shape 109"/>
        <p:cNvGrpSpPr/>
        <p:nvPr/>
      </p:nvGrpSpPr>
      <p:grpSpPr>
        <a:xfrm>
          <a:off x="0" y="0"/>
          <a:ext cx="0" cy="0"/>
          <a:chOff x="0" y="0"/>
          <a:chExt cx="0" cy="0"/>
        </a:xfrm>
      </p:grpSpPr>
      <p:sp>
        <p:nvSpPr>
          <p:cNvPr id="110" name="Google Shape;110;p9"/>
          <p:cNvSpPr/>
          <p:nvPr/>
        </p:nvSpPr>
        <p:spPr>
          <a:xfrm>
            <a:off x="259800" y="259800"/>
            <a:ext cx="8624400" cy="46239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sp>
        <p:nvSpPr>
          <p:cNvPr id="111" name="Google Shape;111;p9"/>
          <p:cNvSpPr txBox="1"/>
          <p:nvPr>
            <p:ph type="title"/>
          </p:nvPr>
        </p:nvSpPr>
        <p:spPr>
          <a:xfrm>
            <a:off x="1958550" y="2166900"/>
            <a:ext cx="5226900" cy="13038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15000"/>
              </a:lnSpc>
              <a:spcBef>
                <a:spcPts val="0"/>
              </a:spcBef>
              <a:spcAft>
                <a:spcPts val="0"/>
              </a:spcAft>
              <a:buSzPts val="3500"/>
              <a:buNone/>
              <a:defRPr sz="1800" b="0">
                <a:latin typeface="Poppins" panose="00000500000000000000"/>
                <a:ea typeface="Poppins" panose="00000500000000000000"/>
                <a:cs typeface="Poppins" panose="00000500000000000000"/>
                <a:sym typeface="Poppins" panose="00000500000000000000"/>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grpSp>
        <p:nvGrpSpPr>
          <p:cNvPr id="112" name="Google Shape;112;p9"/>
          <p:cNvGrpSpPr/>
          <p:nvPr/>
        </p:nvGrpSpPr>
        <p:grpSpPr>
          <a:xfrm>
            <a:off x="-604491" y="-496839"/>
            <a:ext cx="10396060" cy="6576412"/>
            <a:chOff x="-604491" y="-496839"/>
            <a:chExt cx="10396060" cy="6576412"/>
          </a:xfrm>
        </p:grpSpPr>
        <p:grpSp>
          <p:nvGrpSpPr>
            <p:cNvPr id="113" name="Google Shape;113;p9"/>
            <p:cNvGrpSpPr/>
            <p:nvPr/>
          </p:nvGrpSpPr>
          <p:grpSpPr>
            <a:xfrm>
              <a:off x="190350" y="2517800"/>
              <a:ext cx="138900" cy="594300"/>
              <a:chOff x="259800" y="2501375"/>
              <a:chExt cx="138900" cy="594300"/>
            </a:xfrm>
          </p:grpSpPr>
          <p:sp>
            <p:nvSpPr>
              <p:cNvPr id="114" name="Google Shape;114;p9"/>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115" name="Google Shape;115;p9"/>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116" name="Google Shape;116;p9"/>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grpSp>
          <p:nvGrpSpPr>
            <p:cNvPr id="117" name="Google Shape;117;p9"/>
            <p:cNvGrpSpPr/>
            <p:nvPr/>
          </p:nvGrpSpPr>
          <p:grpSpPr>
            <a:xfrm>
              <a:off x="6891900" y="191250"/>
              <a:ext cx="593700" cy="137100"/>
              <a:chOff x="8290500" y="4746600"/>
              <a:chExt cx="593700" cy="137100"/>
            </a:xfrm>
          </p:grpSpPr>
          <p:sp>
            <p:nvSpPr>
              <p:cNvPr id="118" name="Google Shape;118;p9"/>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119" name="Google Shape;119;p9"/>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120" name="Google Shape;120;p9"/>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sp>
          <p:nvSpPr>
            <p:cNvPr id="121" name="Google Shape;121;p9"/>
            <p:cNvSpPr/>
            <p:nvPr/>
          </p:nvSpPr>
          <p:spPr>
            <a:xfrm rot="10800000">
              <a:off x="-604491" y="-496839"/>
              <a:ext cx="1728600" cy="1727400"/>
            </a:xfrm>
            <a:prstGeom prst="arc">
              <a:avLst>
                <a:gd name="adj1" fmla="val 20606760"/>
                <a:gd name="adj2" fmla="val 1233493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nvGrpSpPr>
            <p:cNvPr id="122" name="Google Shape;122;p9"/>
            <p:cNvGrpSpPr/>
            <p:nvPr/>
          </p:nvGrpSpPr>
          <p:grpSpPr>
            <a:xfrm rot="7200044">
              <a:off x="7720263" y="3988947"/>
              <a:ext cx="1728562" cy="1789510"/>
              <a:chOff x="-433476" y="-754650"/>
              <a:chExt cx="1728600" cy="1789549"/>
            </a:xfrm>
          </p:grpSpPr>
          <p:sp>
            <p:nvSpPr>
              <p:cNvPr id="123" name="Google Shape;123;p9"/>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124" name="Google Shape;124;p9"/>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25" name="Shape 125"/>
        <p:cNvGrpSpPr/>
        <p:nvPr/>
      </p:nvGrpSpPr>
      <p:grpSpPr>
        <a:xfrm>
          <a:off x="0" y="0"/>
          <a:ext cx="0" cy="0"/>
          <a:chOff x="0" y="0"/>
          <a:chExt cx="0" cy="0"/>
        </a:xfrm>
      </p:grpSpPr>
      <p:sp>
        <p:nvSpPr>
          <p:cNvPr id="126" name="Google Shape;126;p10"/>
          <p:cNvSpPr/>
          <p:nvPr>
            <p:ph type="pic" idx="2"/>
          </p:nvPr>
        </p:nvSpPr>
        <p:spPr>
          <a:xfrm>
            <a:off x="-6650" y="-6650"/>
            <a:ext cx="9150600" cy="5143500"/>
          </a:xfrm>
          <a:prstGeom prst="rect">
            <a:avLst/>
          </a:prstGeom>
          <a:noFill/>
          <a:ln>
            <a:noFill/>
          </a:ln>
        </p:spPr>
      </p:sp>
      <p:sp>
        <p:nvSpPr>
          <p:cNvPr id="127" name="Google Shape;127;p10"/>
          <p:cNvSpPr txBox="1"/>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1pPr>
            <a:lvl2pPr lvl="1"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2pPr>
            <a:lvl3pPr lvl="2"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3pPr>
            <a:lvl4pPr lvl="3"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4pPr>
            <a:lvl5pPr lvl="4"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5pPr>
            <a:lvl6pPr lvl="5"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6pPr>
            <a:lvl7pPr lvl="6"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7pPr>
            <a:lvl8pPr lvl="7"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8pPr>
            <a:lvl9pPr lvl="8"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9pPr>
          </a:lstStyle>
          <a:p/>
        </p:txBody>
      </p:sp>
      <p:sp>
        <p:nvSpPr>
          <p:cNvPr id="7" name="Google Shape;7;p1"/>
          <p:cNvSpPr txBox="1"/>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panose="00000500000000000000"/>
              <a:buChar char="●"/>
              <a:defRPr>
                <a:solidFill>
                  <a:schemeClr val="dk1"/>
                </a:solidFill>
                <a:latin typeface="Poppins" panose="00000500000000000000"/>
                <a:ea typeface="Poppins" panose="00000500000000000000"/>
                <a:cs typeface="Poppins" panose="00000500000000000000"/>
                <a:sym typeface="Poppins" panose="00000500000000000000"/>
              </a:defRPr>
            </a:lvl1pPr>
            <a:lvl2pPr marL="914400" lvl="1" indent="-317500">
              <a:lnSpc>
                <a:spcPct val="115000"/>
              </a:lnSpc>
              <a:spcBef>
                <a:spcPts val="1600"/>
              </a:spcBef>
              <a:spcAft>
                <a:spcPts val="0"/>
              </a:spcAft>
              <a:buClr>
                <a:schemeClr val="dk1"/>
              </a:buClr>
              <a:buSzPts val="1400"/>
              <a:buFont typeface="Poppins" panose="00000500000000000000"/>
              <a:buChar char="○"/>
              <a:defRPr>
                <a:solidFill>
                  <a:schemeClr val="dk1"/>
                </a:solidFill>
                <a:latin typeface="Poppins" panose="00000500000000000000"/>
                <a:ea typeface="Poppins" panose="00000500000000000000"/>
                <a:cs typeface="Poppins" panose="00000500000000000000"/>
                <a:sym typeface="Poppins" panose="00000500000000000000"/>
              </a:defRPr>
            </a:lvl2pPr>
            <a:lvl3pPr marL="1371600" lvl="2" indent="-317500">
              <a:lnSpc>
                <a:spcPct val="115000"/>
              </a:lnSpc>
              <a:spcBef>
                <a:spcPts val="1600"/>
              </a:spcBef>
              <a:spcAft>
                <a:spcPts val="0"/>
              </a:spcAft>
              <a:buClr>
                <a:schemeClr val="dk1"/>
              </a:buClr>
              <a:buSzPts val="1400"/>
              <a:buFont typeface="Poppins" panose="00000500000000000000"/>
              <a:buChar char="■"/>
              <a:defRPr>
                <a:solidFill>
                  <a:schemeClr val="dk1"/>
                </a:solidFill>
                <a:latin typeface="Poppins" panose="00000500000000000000"/>
                <a:ea typeface="Poppins" panose="00000500000000000000"/>
                <a:cs typeface="Poppins" panose="00000500000000000000"/>
                <a:sym typeface="Poppins" panose="00000500000000000000"/>
              </a:defRPr>
            </a:lvl3pPr>
            <a:lvl4pPr marL="1828800" lvl="3" indent="-317500">
              <a:lnSpc>
                <a:spcPct val="115000"/>
              </a:lnSpc>
              <a:spcBef>
                <a:spcPts val="1600"/>
              </a:spcBef>
              <a:spcAft>
                <a:spcPts val="0"/>
              </a:spcAft>
              <a:buClr>
                <a:schemeClr val="dk1"/>
              </a:buClr>
              <a:buSzPts val="1400"/>
              <a:buFont typeface="Poppins" panose="00000500000000000000"/>
              <a:buChar char="●"/>
              <a:defRPr>
                <a:solidFill>
                  <a:schemeClr val="dk1"/>
                </a:solidFill>
                <a:latin typeface="Poppins" panose="00000500000000000000"/>
                <a:ea typeface="Poppins" panose="00000500000000000000"/>
                <a:cs typeface="Poppins" panose="00000500000000000000"/>
                <a:sym typeface="Poppins" panose="00000500000000000000"/>
              </a:defRPr>
            </a:lvl4pPr>
            <a:lvl5pPr marL="2286000" lvl="4" indent="-317500">
              <a:lnSpc>
                <a:spcPct val="115000"/>
              </a:lnSpc>
              <a:spcBef>
                <a:spcPts val="1600"/>
              </a:spcBef>
              <a:spcAft>
                <a:spcPts val="0"/>
              </a:spcAft>
              <a:buClr>
                <a:schemeClr val="dk1"/>
              </a:buClr>
              <a:buSzPts val="1400"/>
              <a:buFont typeface="Poppins" panose="00000500000000000000"/>
              <a:buChar char="○"/>
              <a:defRPr>
                <a:solidFill>
                  <a:schemeClr val="dk1"/>
                </a:solidFill>
                <a:latin typeface="Poppins" panose="00000500000000000000"/>
                <a:ea typeface="Poppins" panose="00000500000000000000"/>
                <a:cs typeface="Poppins" panose="00000500000000000000"/>
                <a:sym typeface="Poppins" panose="00000500000000000000"/>
              </a:defRPr>
            </a:lvl5pPr>
            <a:lvl6pPr marL="2743200" lvl="5" indent="-317500">
              <a:lnSpc>
                <a:spcPct val="115000"/>
              </a:lnSpc>
              <a:spcBef>
                <a:spcPts val="1600"/>
              </a:spcBef>
              <a:spcAft>
                <a:spcPts val="0"/>
              </a:spcAft>
              <a:buClr>
                <a:schemeClr val="dk1"/>
              </a:buClr>
              <a:buSzPts val="1400"/>
              <a:buFont typeface="Poppins" panose="00000500000000000000"/>
              <a:buChar char="■"/>
              <a:defRPr>
                <a:solidFill>
                  <a:schemeClr val="dk1"/>
                </a:solidFill>
                <a:latin typeface="Poppins" panose="00000500000000000000"/>
                <a:ea typeface="Poppins" panose="00000500000000000000"/>
                <a:cs typeface="Poppins" panose="00000500000000000000"/>
                <a:sym typeface="Poppins" panose="00000500000000000000"/>
              </a:defRPr>
            </a:lvl6pPr>
            <a:lvl7pPr marL="3200400" lvl="6" indent="-317500">
              <a:lnSpc>
                <a:spcPct val="115000"/>
              </a:lnSpc>
              <a:spcBef>
                <a:spcPts val="1600"/>
              </a:spcBef>
              <a:spcAft>
                <a:spcPts val="0"/>
              </a:spcAft>
              <a:buClr>
                <a:schemeClr val="dk1"/>
              </a:buClr>
              <a:buSzPts val="1400"/>
              <a:buFont typeface="Poppins" panose="00000500000000000000"/>
              <a:buChar char="●"/>
              <a:defRPr>
                <a:solidFill>
                  <a:schemeClr val="dk1"/>
                </a:solidFill>
                <a:latin typeface="Poppins" panose="00000500000000000000"/>
                <a:ea typeface="Poppins" panose="00000500000000000000"/>
                <a:cs typeface="Poppins" panose="00000500000000000000"/>
                <a:sym typeface="Poppins" panose="00000500000000000000"/>
              </a:defRPr>
            </a:lvl7pPr>
            <a:lvl8pPr marL="3657600" lvl="7" indent="-317500">
              <a:lnSpc>
                <a:spcPct val="115000"/>
              </a:lnSpc>
              <a:spcBef>
                <a:spcPts val="1600"/>
              </a:spcBef>
              <a:spcAft>
                <a:spcPts val="0"/>
              </a:spcAft>
              <a:buClr>
                <a:schemeClr val="dk1"/>
              </a:buClr>
              <a:buSzPts val="1400"/>
              <a:buFont typeface="Poppins" panose="00000500000000000000"/>
              <a:buChar char="○"/>
              <a:defRPr>
                <a:solidFill>
                  <a:schemeClr val="dk1"/>
                </a:solidFill>
                <a:latin typeface="Poppins" panose="00000500000000000000"/>
                <a:ea typeface="Poppins" panose="00000500000000000000"/>
                <a:cs typeface="Poppins" panose="00000500000000000000"/>
                <a:sym typeface="Poppins" panose="00000500000000000000"/>
              </a:defRPr>
            </a:lvl8pPr>
            <a:lvl9pPr marL="4114800" lvl="8" indent="-317500">
              <a:lnSpc>
                <a:spcPct val="115000"/>
              </a:lnSpc>
              <a:spcBef>
                <a:spcPts val="1600"/>
              </a:spcBef>
              <a:spcAft>
                <a:spcPts val="1600"/>
              </a:spcAft>
              <a:buClr>
                <a:schemeClr val="dk1"/>
              </a:buClr>
              <a:buSzPts val="1400"/>
              <a:buFont typeface="Poppins" panose="00000500000000000000"/>
              <a:buChar char="■"/>
              <a:defRPr>
                <a:solidFill>
                  <a:schemeClr val="dk1"/>
                </a:solidFill>
                <a:latin typeface="Poppins" panose="00000500000000000000"/>
                <a:ea typeface="Poppins" panose="00000500000000000000"/>
                <a:cs typeface="Poppins" panose="00000500000000000000"/>
                <a:sym typeface="Poppins" panose="00000500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8.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9.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4.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5.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6.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52" name="Shape 352"/>
        <p:cNvGrpSpPr/>
        <p:nvPr/>
      </p:nvGrpSpPr>
      <p:grpSpPr>
        <a:xfrm>
          <a:off x="0" y="0"/>
          <a:ext cx="0" cy="0"/>
          <a:chOff x="0" y="0"/>
          <a:chExt cx="0" cy="0"/>
        </a:xfrm>
      </p:grpSpPr>
      <p:sp>
        <p:nvSpPr>
          <p:cNvPr id="353" name="Google Shape;353;p28"/>
          <p:cNvSpPr txBox="1"/>
          <p:nvPr>
            <p:ph type="ctrTitle"/>
          </p:nvPr>
        </p:nvSpPr>
        <p:spPr>
          <a:xfrm>
            <a:off x="1819800" y="1617450"/>
            <a:ext cx="5504400" cy="190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600">
                <a:latin typeface="Times New Roman" panose="02020603050405020304" charset="0"/>
                <a:cs typeface="Times New Roman" panose="02020603050405020304" charset="0"/>
              </a:rPr>
              <a:t>Generate Reports Use Case Presentation</a:t>
            </a:r>
            <a:endParaRPr lang="en-GB" sz="3600">
              <a:latin typeface="Times New Roman" panose="02020603050405020304" charset="0"/>
              <a:cs typeface="Times New Roman" panose="02020603050405020304" charset="0"/>
            </a:endParaRPr>
          </a:p>
        </p:txBody>
      </p:sp>
      <p:sp>
        <p:nvSpPr>
          <p:cNvPr id="354" name="Google Shape;354;p28"/>
          <p:cNvSpPr/>
          <p:nvPr/>
        </p:nvSpPr>
        <p:spPr>
          <a:xfrm>
            <a:off x="3696107" y="3844335"/>
            <a:ext cx="1728600" cy="1727400"/>
          </a:xfrm>
          <a:prstGeom prst="arc">
            <a:avLst>
              <a:gd name="adj1" fmla="val 20606760"/>
              <a:gd name="adj2" fmla="val 1233493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355" name="Google Shape;355;p28"/>
          <p:cNvSpPr/>
          <p:nvPr/>
        </p:nvSpPr>
        <p:spPr>
          <a:xfrm>
            <a:off x="5308993" y="4446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9" name="Shape 439"/>
        <p:cNvGrpSpPr/>
        <p:nvPr/>
      </p:nvGrpSpPr>
      <p:grpSpPr>
        <a:xfrm>
          <a:off x="0" y="0"/>
          <a:ext cx="0" cy="0"/>
          <a:chOff x="0" y="0"/>
          <a:chExt cx="0" cy="0"/>
        </a:xfrm>
      </p:grpSpPr>
      <p:sp>
        <p:nvSpPr>
          <p:cNvPr id="440" name="Google Shape;440;p37"/>
          <p:cNvSpPr txBox="1"/>
          <p:nvPr>
            <p:ph type="title"/>
          </p:nvPr>
        </p:nvSpPr>
        <p:spPr>
          <a:xfrm>
            <a:off x="539590" y="555605"/>
            <a:ext cx="75981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latin typeface="Times New Roman" panose="02020603050405020304" charset="0"/>
                <a:cs typeface="Times New Roman" panose="02020603050405020304" charset="0"/>
              </a:rPr>
              <a:t>OOD with Communication</a:t>
            </a:r>
            <a:endParaRPr lang="en-GB">
              <a:latin typeface="Times New Roman" panose="02020603050405020304" charset="0"/>
              <a:cs typeface="Times New Roman" panose="02020603050405020304" charset="0"/>
            </a:endParaRPr>
          </a:p>
        </p:txBody>
      </p:sp>
      <p:pic>
        <p:nvPicPr>
          <p:cNvPr id="-2147482387" name="Picture -2147482388"/>
          <p:cNvPicPr>
            <a:picLocks noChangeAspect="1"/>
          </p:cNvPicPr>
          <p:nvPr/>
        </p:nvPicPr>
        <p:blipFill>
          <a:blip r:embed="rId1"/>
          <a:stretch>
            <a:fillRect/>
          </a:stretch>
        </p:blipFill>
        <p:spPr>
          <a:xfrm>
            <a:off x="1475740" y="1203008"/>
            <a:ext cx="6107430" cy="309562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755560" y="411584"/>
            <a:ext cx="7710900" cy="572700"/>
          </a:xfrm>
        </p:spPr>
        <p:txBody>
          <a:bodyPr/>
          <a:p>
            <a:r>
              <a:rPr lang="en-US">
                <a:latin typeface="Times New Roman" panose="02020603050405020304" charset="0"/>
                <a:cs typeface="Times New Roman" panose="02020603050405020304" charset="0"/>
              </a:rPr>
              <a:t>OOD with Sequence Diagram</a:t>
            </a:r>
            <a:endParaRPr lang="en-US">
              <a:latin typeface="Times New Roman" panose="02020603050405020304" charset="0"/>
              <a:cs typeface="Times New Roman" panose="02020603050405020304" charset="0"/>
            </a:endParaRPr>
          </a:p>
        </p:txBody>
      </p:sp>
      <p:pic>
        <p:nvPicPr>
          <p:cNvPr id="-2147482401" name="Picture -2147482402"/>
          <p:cNvPicPr>
            <a:picLocks noChangeAspect="1"/>
          </p:cNvPicPr>
          <p:nvPr/>
        </p:nvPicPr>
        <p:blipFill>
          <a:blip r:embed="rId1"/>
          <a:stretch>
            <a:fillRect/>
          </a:stretch>
        </p:blipFill>
        <p:spPr>
          <a:xfrm>
            <a:off x="1115695" y="1059815"/>
            <a:ext cx="6059170" cy="372681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6" name="Shape 426"/>
        <p:cNvGrpSpPr/>
        <p:nvPr/>
      </p:nvGrpSpPr>
      <p:grpSpPr>
        <a:xfrm>
          <a:off x="0" y="0"/>
          <a:ext cx="0" cy="0"/>
          <a:chOff x="0" y="0"/>
          <a:chExt cx="0" cy="0"/>
        </a:xfrm>
      </p:grpSpPr>
      <p:sp>
        <p:nvSpPr>
          <p:cNvPr id="427" name="Google Shape;427;p36"/>
          <p:cNvSpPr txBox="1"/>
          <p:nvPr>
            <p:ph type="title"/>
          </p:nvPr>
        </p:nvSpPr>
        <p:spPr>
          <a:xfrm>
            <a:off x="755650" y="555625"/>
            <a:ext cx="6278245" cy="57277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200">
                <a:latin typeface="Times New Roman" panose="02020603050405020304" charset="0"/>
                <a:cs typeface="Times New Roman" panose="02020603050405020304" charset="0"/>
              </a:rPr>
              <a:t>Final Design Class Diagram</a:t>
            </a:r>
            <a:endParaRPr lang="en-GB" sz="3200">
              <a:latin typeface="Times New Roman" panose="02020603050405020304" charset="0"/>
              <a:cs typeface="Times New Roman" panose="02020603050405020304" charset="0"/>
            </a:endParaRPr>
          </a:p>
        </p:txBody>
      </p:sp>
      <p:pic>
        <p:nvPicPr>
          <p:cNvPr id="2" name="Picture -2147482405"/>
          <p:cNvPicPr>
            <a:picLocks noChangeAspect="1"/>
          </p:cNvPicPr>
          <p:nvPr/>
        </p:nvPicPr>
        <p:blipFill>
          <a:blip r:embed="rId1"/>
          <a:stretch>
            <a:fillRect/>
          </a:stretch>
        </p:blipFill>
        <p:spPr>
          <a:xfrm>
            <a:off x="1991360" y="1128395"/>
            <a:ext cx="5161280" cy="352869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latin typeface="Times New Roman" panose="02020603050405020304" charset="0"/>
                <a:cs typeface="Times New Roman" panose="02020603050405020304" charset="0"/>
              </a:rPr>
              <a:t>SQL Code</a:t>
            </a:r>
            <a:endParaRPr lang="en-US">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3275965" y="431800"/>
            <a:ext cx="4996815" cy="42570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48" name="Shape 448"/>
        <p:cNvGrpSpPr/>
        <p:nvPr/>
      </p:nvGrpSpPr>
      <p:grpSpPr>
        <a:xfrm>
          <a:off x="0" y="0"/>
          <a:ext cx="0" cy="0"/>
          <a:chOff x="0" y="0"/>
          <a:chExt cx="0" cy="0"/>
        </a:xfrm>
      </p:grpSpPr>
      <p:sp>
        <p:nvSpPr>
          <p:cNvPr id="458" name="Google Shape;458;p39"/>
          <p:cNvSpPr txBox="1"/>
          <p:nvPr>
            <p:ph type="title"/>
          </p:nvPr>
        </p:nvSpPr>
        <p:spPr>
          <a:xfrm>
            <a:off x="2555240" y="483870"/>
            <a:ext cx="3595370" cy="1034415"/>
          </a:xfrm>
          <a:prstGeom prst="rect">
            <a:avLst/>
          </a:prstGeom>
        </p:spPr>
        <p:txBody>
          <a:bodyPr spcFirstLastPara="1" wrap="square" lIns="91425" tIns="91425" rIns="91425" bIns="91425" anchor="b" anchorCtr="0">
            <a:noAutofit/>
          </a:bodyPr>
          <a:p>
            <a:pPr marL="0" lvl="0" indent="0" algn="ctr" rtl="0">
              <a:spcBef>
                <a:spcPts val="0"/>
              </a:spcBef>
              <a:spcAft>
                <a:spcPts val="0"/>
              </a:spcAft>
              <a:buNone/>
            </a:pPr>
            <a:r>
              <a:rPr lang="en-US" altLang="en-GB" sz="3600">
                <a:latin typeface="Times New Roman" panose="02020603050405020304" charset="0"/>
                <a:cs typeface="Times New Roman" panose="02020603050405020304" charset="0"/>
              </a:rPr>
              <a:t>UI for Use Case</a:t>
            </a:r>
            <a:endParaRPr lang="en-US" altLang="en-GB" sz="3600">
              <a:latin typeface="Times New Roman" panose="02020603050405020304" charset="0"/>
              <a:cs typeface="Times New Roman" panose="02020603050405020304" charset="0"/>
            </a:endParaRPr>
          </a:p>
        </p:txBody>
      </p:sp>
      <p:pic>
        <p:nvPicPr>
          <p:cNvPr id="-2147482394" name="Picture -2147482395"/>
          <p:cNvPicPr>
            <a:picLocks noChangeAspect="1"/>
          </p:cNvPicPr>
          <p:nvPr/>
        </p:nvPicPr>
        <p:blipFill>
          <a:blip r:embed="rId1"/>
          <a:stretch>
            <a:fillRect/>
          </a:stretch>
        </p:blipFill>
        <p:spPr>
          <a:xfrm>
            <a:off x="823595" y="1564005"/>
            <a:ext cx="7249795" cy="3018155"/>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147482388" name="Picture -2147482389"/>
          <p:cNvPicPr>
            <a:picLocks noChangeAspect="1"/>
          </p:cNvPicPr>
          <p:nvPr/>
        </p:nvPicPr>
        <p:blipFill>
          <a:blip r:embed="rId1"/>
          <a:stretch>
            <a:fillRect/>
          </a:stretch>
        </p:blipFill>
        <p:spPr>
          <a:xfrm>
            <a:off x="971550" y="843280"/>
            <a:ext cx="7028815" cy="333248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899160" y="858520"/>
            <a:ext cx="7230110" cy="34270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Placeholder 3"/>
          <p:cNvPicPr>
            <a:picLocks noChangeAspect="1"/>
          </p:cNvPicPr>
          <p:nvPr>
            <p:ph type="pic" idx="2"/>
          </p:nvPr>
        </p:nvPicPr>
        <p:blipFill>
          <a:blip r:embed="rId1"/>
          <a:stretch>
            <a:fillRect/>
          </a:stretch>
        </p:blipFill>
        <p:spPr>
          <a:xfrm>
            <a:off x="1115695" y="627380"/>
            <a:ext cx="6823075" cy="362775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475" name="Shape 475"/>
        <p:cNvGrpSpPr/>
        <p:nvPr/>
      </p:nvGrpSpPr>
      <p:grpSpPr>
        <a:xfrm>
          <a:off x="0" y="0"/>
          <a:ext cx="0" cy="0"/>
          <a:chOff x="0" y="0"/>
          <a:chExt cx="0" cy="0"/>
        </a:xfrm>
      </p:grpSpPr>
      <p:sp>
        <p:nvSpPr>
          <p:cNvPr id="2" name="Title 1"/>
          <p:cNvSpPr/>
          <p:nvPr>
            <p:ph type="title"/>
          </p:nvPr>
        </p:nvSpPr>
        <p:spPr/>
        <p:txBody>
          <a:bodyPr/>
          <a:p>
            <a:r>
              <a:rPr lang="en-US">
                <a:latin typeface="Times New Roman" panose="02020603050405020304" charset="0"/>
                <a:cs typeface="Times New Roman" panose="02020603050405020304" charset="0"/>
              </a:rPr>
              <a:t>Test Case</a:t>
            </a:r>
            <a:endParaRPr lang="en-US">
              <a:latin typeface="Times New Roman" panose="02020603050405020304" charset="0"/>
              <a:cs typeface="Times New Roman" panose="02020603050405020304" charset="0"/>
            </a:endParaRPr>
          </a:p>
        </p:txBody>
      </p:sp>
      <p:sp>
        <p:nvSpPr>
          <p:cNvPr id="3" name="Text Placeholder 2"/>
          <p:cNvSpPr/>
          <p:nvPr>
            <p:ph type="body" idx="1"/>
          </p:nvPr>
        </p:nvSpPr>
        <p:spPr>
          <a:xfrm>
            <a:off x="720090" y="1099185"/>
            <a:ext cx="7703820" cy="3533140"/>
          </a:xfrm>
        </p:spPr>
        <p:txBody>
          <a:bodyPr/>
          <a:p>
            <a:pPr marL="139700" indent="0">
              <a:buNone/>
            </a:pPr>
            <a:endParaRPr lang="en-US" sz="1300">
              <a:latin typeface="Times New Roman" panose="02020603050405020304" charset="0"/>
              <a:cs typeface="Times New Roman" panose="02020603050405020304" charset="0"/>
            </a:endParaRPr>
          </a:p>
          <a:p>
            <a:pPr marL="139700" indent="0">
              <a:buNone/>
            </a:pPr>
            <a:r>
              <a:rPr lang="en-US" sz="1300">
                <a:latin typeface="Times New Roman" panose="02020603050405020304" charset="0"/>
                <a:cs typeface="Times New Roman" panose="02020603050405020304" charset="0"/>
              </a:rPr>
              <a:t>Test Scenario:</a:t>
            </a:r>
            <a:endParaRPr lang="en-US" sz="1300">
              <a:latin typeface="Times New Roman" panose="02020603050405020304" charset="0"/>
              <a:cs typeface="Times New Roman" panose="02020603050405020304" charset="0"/>
            </a:endParaRPr>
          </a:p>
          <a:p>
            <a:r>
              <a:rPr lang="en-US" sz="1300">
                <a:latin typeface="Times New Roman" panose="02020603050405020304" charset="0"/>
                <a:cs typeface="Times New Roman" panose="02020603050405020304" charset="0"/>
              </a:rPr>
              <a:t>Agent initiates the "Generate Reports" use case to create a Quarterly Income Report for the last quarter.</a:t>
            </a:r>
            <a:endParaRPr lang="en-US" sz="1300">
              <a:latin typeface="Times New Roman" panose="02020603050405020304" charset="0"/>
              <a:cs typeface="Times New Roman" panose="02020603050405020304" charset="0"/>
            </a:endParaRPr>
          </a:p>
          <a:p>
            <a:pPr marL="139700" indent="0">
              <a:buNone/>
            </a:pPr>
            <a:r>
              <a:rPr lang="en-US" sz="1300">
                <a:latin typeface="Times New Roman" panose="02020603050405020304" charset="0"/>
                <a:cs typeface="Times New Roman" panose="02020603050405020304" charset="0"/>
              </a:rPr>
              <a:t>Test Steps:</a:t>
            </a:r>
            <a:endParaRPr lang="en-US" sz="1300">
              <a:latin typeface="Times New Roman" panose="02020603050405020304" charset="0"/>
              <a:cs typeface="Times New Roman" panose="02020603050405020304" charset="0"/>
            </a:endParaRPr>
          </a:p>
          <a:p>
            <a:r>
              <a:rPr lang="en-US" sz="1300">
                <a:latin typeface="Times New Roman" panose="02020603050405020304" charset="0"/>
                <a:cs typeface="Times New Roman" panose="02020603050405020304" charset="0"/>
              </a:rPr>
              <a:t>a. Agent logs into the system.</a:t>
            </a:r>
            <a:endParaRPr lang="en-US" sz="1300">
              <a:latin typeface="Times New Roman" panose="02020603050405020304" charset="0"/>
              <a:cs typeface="Times New Roman" panose="02020603050405020304" charset="0"/>
            </a:endParaRPr>
          </a:p>
          <a:p>
            <a:r>
              <a:rPr lang="en-US" sz="1300">
                <a:latin typeface="Times New Roman" panose="02020603050405020304" charset="0"/>
                <a:cs typeface="Times New Roman" panose="02020603050405020304" charset="0"/>
              </a:rPr>
              <a:t>b. Agent navigates to the "Generate Reports" section.</a:t>
            </a:r>
            <a:endParaRPr lang="en-US" sz="1300">
              <a:latin typeface="Times New Roman" panose="02020603050405020304" charset="0"/>
              <a:cs typeface="Times New Roman" panose="02020603050405020304" charset="0"/>
            </a:endParaRPr>
          </a:p>
          <a:p>
            <a:r>
              <a:rPr lang="en-US" sz="1300">
                <a:latin typeface="Times New Roman" panose="02020603050405020304" charset="0"/>
                <a:cs typeface="Times New Roman" panose="02020603050405020304" charset="0"/>
              </a:rPr>
              <a:t>c. Agent selects "Income Report" as the report type.</a:t>
            </a:r>
            <a:endParaRPr lang="en-US" sz="1300">
              <a:latin typeface="Times New Roman" panose="02020603050405020304" charset="0"/>
              <a:cs typeface="Times New Roman" panose="02020603050405020304" charset="0"/>
            </a:endParaRPr>
          </a:p>
          <a:p>
            <a:r>
              <a:rPr lang="en-US" sz="1300">
                <a:latin typeface="Times New Roman" panose="02020603050405020304" charset="0"/>
                <a:cs typeface="Times New Roman" panose="02020603050405020304" charset="0"/>
              </a:rPr>
              <a:t>d. Agent sets the date range for the last quarter.</a:t>
            </a:r>
            <a:endParaRPr lang="en-US" sz="1300">
              <a:latin typeface="Times New Roman" panose="02020603050405020304" charset="0"/>
              <a:cs typeface="Times New Roman" panose="02020603050405020304" charset="0"/>
            </a:endParaRPr>
          </a:p>
          <a:p>
            <a:r>
              <a:rPr lang="en-US" sz="1300">
                <a:latin typeface="Times New Roman" panose="02020603050405020304" charset="0"/>
                <a:cs typeface="Times New Roman" panose="02020603050405020304" charset="0"/>
              </a:rPr>
              <a:t>e. Agent clicks "Generate Report."</a:t>
            </a:r>
            <a:endParaRPr lang="en-US" sz="1300">
              <a:latin typeface="Times New Roman" panose="02020603050405020304" charset="0"/>
              <a:cs typeface="Times New Roman" panose="02020603050405020304" charset="0"/>
            </a:endParaRPr>
          </a:p>
          <a:p>
            <a:pPr marL="139700" indent="0">
              <a:buNone/>
            </a:pPr>
            <a:r>
              <a:rPr lang="en-US" sz="1300">
                <a:latin typeface="Times New Roman" panose="02020603050405020304" charset="0"/>
                <a:cs typeface="Times New Roman" panose="02020603050405020304" charset="0"/>
              </a:rPr>
              <a:t>Expected Outcomes:</a:t>
            </a:r>
            <a:endParaRPr lang="en-US" sz="1300">
              <a:latin typeface="Times New Roman" panose="02020603050405020304" charset="0"/>
              <a:cs typeface="Times New Roman" panose="02020603050405020304" charset="0"/>
            </a:endParaRPr>
          </a:p>
          <a:p>
            <a:r>
              <a:rPr lang="en-US" sz="1300">
                <a:latin typeface="Times New Roman" panose="02020603050405020304" charset="0"/>
                <a:cs typeface="Times New Roman" panose="02020603050405020304" charset="0"/>
              </a:rPr>
              <a:t>a. The system processes the request without errors.</a:t>
            </a:r>
            <a:endParaRPr lang="en-US" sz="1300">
              <a:latin typeface="Times New Roman" panose="02020603050405020304" charset="0"/>
              <a:cs typeface="Times New Roman" panose="02020603050405020304" charset="0"/>
            </a:endParaRPr>
          </a:p>
          <a:p>
            <a:r>
              <a:rPr lang="en-US" sz="1300">
                <a:latin typeface="Times New Roman" panose="02020603050405020304" charset="0"/>
                <a:cs typeface="Times New Roman" panose="02020603050405020304" charset="0"/>
              </a:rPr>
              <a:t>b. An income report is generated, displaying relevant data.</a:t>
            </a:r>
            <a:endParaRPr lang="en-US" sz="1300">
              <a:latin typeface="Times New Roman" panose="02020603050405020304" charset="0"/>
              <a:cs typeface="Times New Roman" panose="02020603050405020304" charset="0"/>
            </a:endParaRPr>
          </a:p>
          <a:p>
            <a:r>
              <a:rPr lang="en-US" sz="1300">
                <a:latin typeface="Times New Roman" panose="02020603050405020304" charset="0"/>
                <a:cs typeface="Times New Roman" panose="02020603050405020304" charset="0"/>
              </a:rPr>
              <a:t>c. The report includes income details for the specified date range.</a:t>
            </a:r>
            <a:endParaRPr lang="en-US" sz="1300">
              <a:latin typeface="Times New Roman" panose="02020603050405020304" charset="0"/>
              <a:cs typeface="Times New Roman" panose="02020603050405020304" charset="0"/>
            </a:endParaRPr>
          </a:p>
          <a:p>
            <a:r>
              <a:rPr lang="en-US" sz="1300">
                <a:latin typeface="Times New Roman" panose="02020603050405020304" charset="0"/>
                <a:cs typeface="Times New Roman" panose="02020603050405020304" charset="0"/>
              </a:rPr>
              <a:t>d. The UI presents the report in a clear and organized format.</a:t>
            </a:r>
            <a:endParaRPr lang="en-US" sz="1300">
              <a:latin typeface="Times New Roman" panose="02020603050405020304" charset="0"/>
              <a:cs typeface="Times New Roman" panose="02020603050405020304" charset="0"/>
            </a:endParaRPr>
          </a:p>
          <a:p>
            <a:r>
              <a:rPr lang="en-US" sz="1300">
                <a:latin typeface="Times New Roman" panose="02020603050405020304" charset="0"/>
                <a:cs typeface="Times New Roman" panose="02020603050405020304" charset="0"/>
              </a:rPr>
              <a:t>e. Options to export or print the report are available.</a:t>
            </a:r>
            <a:endParaRPr lang="en-US" sz="1300">
              <a:latin typeface="Times New Roman" panose="02020603050405020304" charset="0"/>
              <a:cs typeface="Times New Roman"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496" name="Shape 496"/>
        <p:cNvGrpSpPr/>
        <p:nvPr/>
      </p:nvGrpSpPr>
      <p:grpSpPr>
        <a:xfrm>
          <a:off x="0" y="0"/>
          <a:ext cx="0" cy="0"/>
          <a:chOff x="0" y="0"/>
          <a:chExt cx="0" cy="0"/>
        </a:xfrm>
      </p:grpSpPr>
      <p:sp>
        <p:nvSpPr>
          <p:cNvPr id="3" name="Title 2"/>
          <p:cNvSpPr/>
          <p:nvPr>
            <p:ph type="title"/>
          </p:nvPr>
        </p:nvSpPr>
        <p:spPr/>
        <p:txBody>
          <a:bodyPr/>
          <a:p>
            <a:r>
              <a:rPr lang="en-US">
                <a:latin typeface="Times New Roman" panose="02020603050405020304" charset="0"/>
                <a:cs typeface="Times New Roman" panose="02020603050405020304" charset="0"/>
                <a:sym typeface="+mn-ea"/>
              </a:rPr>
              <a:t>Test Case</a:t>
            </a:r>
            <a:endParaRPr lang="en-US">
              <a:latin typeface="Times New Roman" panose="02020603050405020304" charset="0"/>
              <a:cs typeface="Times New Roman" panose="02020603050405020304" charset="0"/>
            </a:endParaRPr>
          </a:p>
        </p:txBody>
      </p:sp>
      <p:sp>
        <p:nvSpPr>
          <p:cNvPr id="2" name="Text Placeholder 1"/>
          <p:cNvSpPr/>
          <p:nvPr>
            <p:ph type="body" idx="1"/>
          </p:nvPr>
        </p:nvSpPr>
        <p:spPr/>
        <p:txBody>
          <a:bodyPr/>
          <a:p>
            <a:pPr marL="139700" indent="0">
              <a:buNone/>
            </a:pPr>
            <a:r>
              <a:rPr lang="en-US">
                <a:latin typeface="Times New Roman" panose="02020603050405020304" charset="0"/>
                <a:cs typeface="Times New Roman" panose="02020603050405020304" charset="0"/>
              </a:rPr>
              <a:t>Importance of Testing:</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a. Functionality: Ensure all features work as intended, from selecting parameters to report generation.</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b. User Experience: Evaluate the clarity, usability, and responsiveness of the UI.</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c. Error Handling: Verify that the system provides meaningful error messages in case of issues.</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d. Data Accuracy: Confirm that the generated report accurately reflects the income for the specified period.</a:t>
            </a:r>
            <a:endParaRPr lang="en-US">
              <a:latin typeface="Times New Roman" panose="02020603050405020304" charset="0"/>
              <a:cs typeface="Times New Roman" panose="02020603050405020304" charset="0"/>
            </a:endParaRPr>
          </a:p>
          <a:p>
            <a:pPr marL="139700" indent="0">
              <a:buNone/>
            </a:pPr>
            <a:r>
              <a:rPr lang="en-US">
                <a:latin typeface="Times New Roman" panose="02020603050405020304" charset="0"/>
                <a:cs typeface="Times New Roman" panose="02020603050405020304" charset="0"/>
              </a:rPr>
              <a:t>Conclusion:</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Successful execution of this test case validates the functionality and user experience of the "Generate Reports" use case, ensuring that our agents can rely on accurate and accessible data for informed decision-making.</a:t>
            </a:r>
            <a:endParaRPr lang="en-US">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9" name="Shape 359"/>
        <p:cNvGrpSpPr/>
        <p:nvPr/>
      </p:nvGrpSpPr>
      <p:grpSpPr>
        <a:xfrm>
          <a:off x="0" y="0"/>
          <a:ext cx="0" cy="0"/>
          <a:chOff x="0" y="0"/>
          <a:chExt cx="0" cy="0"/>
        </a:xfrm>
      </p:grpSpPr>
      <p:sp>
        <p:nvSpPr>
          <p:cNvPr id="360" name="Google Shape;360;p29"/>
          <p:cNvSpPr txBox="1"/>
          <p:nvPr>
            <p:ph type="title"/>
          </p:nvPr>
        </p:nvSpPr>
        <p:spPr>
          <a:xfrm>
            <a:off x="720000" y="42897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imes New Roman" panose="02020603050405020304" charset="0"/>
                <a:cs typeface="Times New Roman" panose="02020603050405020304" charset="0"/>
              </a:rPr>
              <a:t>Introduction</a:t>
            </a:r>
            <a:endParaRPr lang="en-GB">
              <a:latin typeface="Times New Roman" panose="02020603050405020304" charset="0"/>
              <a:cs typeface="Times New Roman" panose="02020603050405020304" charset="0"/>
            </a:endParaRPr>
          </a:p>
        </p:txBody>
      </p:sp>
      <p:sp>
        <p:nvSpPr>
          <p:cNvPr id="361" name="Google Shape;361;p29"/>
          <p:cNvSpPr txBox="1"/>
          <p:nvPr>
            <p:ph type="body" idx="4294967295"/>
          </p:nvPr>
        </p:nvSpPr>
        <p:spPr>
          <a:xfrm>
            <a:off x="720000" y="1001655"/>
            <a:ext cx="5919300" cy="1020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sz="1000">
                <a:latin typeface="Times New Roman" panose="02020603050405020304" charset="0"/>
                <a:cs typeface="Times New Roman" panose="02020603050405020304" charset="0"/>
              </a:rPr>
              <a:t>Significance:</a:t>
            </a:r>
            <a:endParaRPr lang="en-GB" sz="1000">
              <a:latin typeface="Times New Roman" panose="02020603050405020304" charset="0"/>
              <a:cs typeface="Times New Roman" panose="02020603050405020304" charset="0"/>
            </a:endParaRPr>
          </a:p>
          <a:p>
            <a:pPr marL="0" lvl="0" indent="0" algn="l" rtl="0">
              <a:lnSpc>
                <a:spcPct val="115000"/>
              </a:lnSpc>
              <a:spcBef>
                <a:spcPts val="0"/>
              </a:spcBef>
              <a:spcAft>
                <a:spcPts val="1600"/>
              </a:spcAft>
              <a:buNone/>
            </a:pPr>
            <a:r>
              <a:rPr lang="en-GB" sz="1000">
                <a:latin typeface="Times New Roman" panose="02020603050405020304" charset="0"/>
                <a:cs typeface="Times New Roman" panose="02020603050405020304" charset="0"/>
              </a:rPr>
              <a:t>Why "Generate Reports" Matters:</a:t>
            </a:r>
            <a:endParaRPr lang="en-GB" sz="1000">
              <a:latin typeface="Times New Roman" panose="02020603050405020304" charset="0"/>
              <a:cs typeface="Times New Roman" panose="02020603050405020304" charset="0"/>
            </a:endParaRPr>
          </a:p>
          <a:p>
            <a:pPr marL="0" lvl="0" indent="0" algn="l" rtl="0">
              <a:lnSpc>
                <a:spcPct val="115000"/>
              </a:lnSpc>
              <a:spcBef>
                <a:spcPts val="0"/>
              </a:spcBef>
              <a:spcAft>
                <a:spcPts val="1600"/>
              </a:spcAft>
              <a:buNone/>
            </a:pPr>
            <a:r>
              <a:rPr lang="en-GB" sz="1000">
                <a:latin typeface="Times New Roman" panose="02020603050405020304" charset="0"/>
                <a:cs typeface="Times New Roman" panose="02020603050405020304" charset="0"/>
              </a:rPr>
              <a:t>In the intricate world of retail management, data is king. The ability to distill meaningful information from our system's vast repository is what sets our B2B Information System apart. The "Generate Reports" use case empowers our agents by providing a lens into critical aspects of their retail stores.</a:t>
            </a:r>
            <a:endParaRPr lang="en-GB" sz="1000">
              <a:latin typeface="Times New Roman" panose="02020603050405020304" charset="0"/>
              <a:cs typeface="Times New Roman" panose="02020603050405020304" charset="0"/>
            </a:endParaRPr>
          </a:p>
        </p:txBody>
      </p:sp>
      <p:sp>
        <p:nvSpPr>
          <p:cNvPr id="362" name="Google Shape;362;p29"/>
          <p:cNvSpPr txBox="1"/>
          <p:nvPr/>
        </p:nvSpPr>
        <p:spPr>
          <a:xfrm>
            <a:off x="1907540" y="2675255"/>
            <a:ext cx="1691005" cy="647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solidFill>
                  <a:schemeClr val="dk1"/>
                </a:solidFill>
                <a:latin typeface="Times New Roman" panose="02020603050405020304" charset="0"/>
                <a:ea typeface="Poppins SemiBold" panose="00000500000000000000"/>
                <a:cs typeface="Times New Roman" panose="02020603050405020304" charset="0"/>
                <a:sym typeface="Poppins SemiBold" panose="00000500000000000000"/>
              </a:rPr>
              <a:t>Key Points</a:t>
            </a:r>
            <a:endParaRPr lang="en-GB">
              <a:solidFill>
                <a:schemeClr val="dk1"/>
              </a:solidFill>
              <a:latin typeface="Times New Roman" panose="02020603050405020304" charset="0"/>
              <a:ea typeface="Poppins SemiBold" panose="00000500000000000000"/>
              <a:cs typeface="Times New Roman" panose="02020603050405020304" charset="0"/>
              <a:sym typeface="Poppins SemiBold" panose="00000500000000000000"/>
            </a:endParaRPr>
          </a:p>
        </p:txBody>
      </p:sp>
      <p:sp>
        <p:nvSpPr>
          <p:cNvPr id="363" name="Google Shape;363;p29"/>
          <p:cNvSpPr txBox="1"/>
          <p:nvPr/>
        </p:nvSpPr>
        <p:spPr>
          <a:xfrm>
            <a:off x="720000" y="3363525"/>
            <a:ext cx="5919300" cy="1020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b="1">
                <a:solidFill>
                  <a:schemeClr val="dk1"/>
                </a:solidFill>
                <a:latin typeface="Times New Roman" panose="02020603050405020304" charset="0"/>
                <a:ea typeface="Poppins" panose="00000500000000000000"/>
                <a:cs typeface="Times New Roman" panose="02020603050405020304" charset="0"/>
                <a:sym typeface="Poppins" panose="00000500000000000000"/>
              </a:rPr>
              <a:t>Data-Driven Decision Making</a:t>
            </a:r>
            <a:endParaRPr lang="en-GB" b="1">
              <a:solidFill>
                <a:schemeClr val="dk1"/>
              </a:solidFill>
              <a:latin typeface="Times New Roman" panose="02020603050405020304" charset="0"/>
              <a:ea typeface="Poppins" panose="00000500000000000000"/>
              <a:cs typeface="Times New Roman" panose="02020603050405020304" charset="0"/>
              <a:sym typeface="Poppins" panose="00000500000000000000"/>
            </a:endParaRPr>
          </a:p>
          <a:p>
            <a:pPr marL="0" lvl="0" indent="0" algn="l" rtl="0">
              <a:lnSpc>
                <a:spcPct val="115000"/>
              </a:lnSpc>
              <a:spcBef>
                <a:spcPts val="0"/>
              </a:spcBef>
              <a:spcAft>
                <a:spcPts val="1600"/>
              </a:spcAft>
              <a:buNone/>
            </a:pPr>
            <a:r>
              <a:rPr lang="en-GB" b="1">
                <a:solidFill>
                  <a:schemeClr val="dk1"/>
                </a:solidFill>
                <a:latin typeface="Times New Roman" panose="02020603050405020304" charset="0"/>
                <a:ea typeface="Poppins" panose="00000500000000000000"/>
                <a:cs typeface="Times New Roman" panose="02020603050405020304" charset="0"/>
                <a:sym typeface="Poppins" panose="00000500000000000000"/>
              </a:rPr>
              <a:t>Operational Insights</a:t>
            </a:r>
            <a:endParaRPr lang="en-GB" b="1">
              <a:solidFill>
                <a:schemeClr val="dk1"/>
              </a:solidFill>
              <a:latin typeface="Times New Roman" panose="02020603050405020304" charset="0"/>
              <a:ea typeface="Poppins" panose="00000500000000000000"/>
              <a:cs typeface="Times New Roman" panose="02020603050405020304" charset="0"/>
              <a:sym typeface="Poppins" panose="00000500000000000000"/>
            </a:endParaRPr>
          </a:p>
          <a:p>
            <a:pPr marL="0" lvl="0" indent="0" algn="l" rtl="0">
              <a:lnSpc>
                <a:spcPct val="115000"/>
              </a:lnSpc>
              <a:spcBef>
                <a:spcPts val="0"/>
              </a:spcBef>
              <a:spcAft>
                <a:spcPts val="1600"/>
              </a:spcAft>
              <a:buNone/>
            </a:pPr>
            <a:r>
              <a:rPr lang="en-GB" b="1">
                <a:solidFill>
                  <a:schemeClr val="dk1"/>
                </a:solidFill>
                <a:latin typeface="Times New Roman" panose="02020603050405020304" charset="0"/>
                <a:ea typeface="Poppins" panose="00000500000000000000"/>
                <a:cs typeface="Times New Roman" panose="02020603050405020304" charset="0"/>
                <a:sym typeface="Poppins" panose="00000500000000000000"/>
              </a:rPr>
              <a:t>Strategic Advantage</a:t>
            </a:r>
            <a:endParaRPr lang="en-GB" b="1">
              <a:solidFill>
                <a:schemeClr val="dk1"/>
              </a:solidFill>
              <a:latin typeface="Times New Roman" panose="02020603050405020304" charset="0"/>
              <a:ea typeface="Poppins" panose="00000500000000000000"/>
              <a:cs typeface="Times New Roman" panose="02020603050405020304" charset="0"/>
              <a:sym typeface="Poppins" panose="00000500000000000000"/>
            </a:endParaRPr>
          </a:p>
        </p:txBody>
      </p:sp>
      <p:sp>
        <p:nvSpPr>
          <p:cNvPr id="364" name="Google Shape;364;p29"/>
          <p:cNvSpPr/>
          <p:nvPr/>
        </p:nvSpPr>
        <p:spPr>
          <a:xfrm>
            <a:off x="827455" y="2787510"/>
            <a:ext cx="422700" cy="422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panose="02020603050405020304" charset="0"/>
              <a:ea typeface="Poppins" panose="00000500000000000000"/>
              <a:cs typeface="Times New Roman" panose="02020603050405020304" charset="0"/>
              <a:sym typeface="Poppins" panose="00000500000000000000"/>
            </a:endParaRPr>
          </a:p>
        </p:txBody>
      </p:sp>
      <p:cxnSp>
        <p:nvCxnSpPr>
          <p:cNvPr id="365" name="Google Shape;365;p29"/>
          <p:cNvCxnSpPr>
            <a:stCxn id="364" idx="6"/>
            <a:endCxn id="362" idx="1"/>
          </p:cNvCxnSpPr>
          <p:nvPr/>
        </p:nvCxnSpPr>
        <p:spPr>
          <a:xfrm>
            <a:off x="1250155" y="2998860"/>
            <a:ext cx="657225" cy="0"/>
          </a:xfrm>
          <a:prstGeom prst="straightConnector1">
            <a:avLst/>
          </a:prstGeom>
          <a:noFill/>
          <a:ln w="9525" cap="flat" cmpd="sng">
            <a:solidFill>
              <a:schemeClr val="dk1"/>
            </a:solidFill>
            <a:prstDash val="solid"/>
            <a:round/>
            <a:headEnd type="none" w="sm" len="sm"/>
            <a:tailEnd type="triangle" w="sm" len="sm"/>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611415" y="2283172"/>
            <a:ext cx="7704000" cy="572700"/>
          </a:xfrm>
        </p:spPr>
        <p:txBody>
          <a:bodyPr/>
          <a:p>
            <a:pPr algn="ctr"/>
            <a:r>
              <a:rPr lang="en-US">
                <a:latin typeface="Times New Roman" panose="02020603050405020304" charset="0"/>
                <a:cs typeface="Times New Roman" panose="02020603050405020304" charset="0"/>
              </a:rPr>
              <a:t>THANKS</a:t>
            </a:r>
            <a:endParaRPr lang="en-US">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9" name="Shape 369"/>
        <p:cNvGrpSpPr/>
        <p:nvPr/>
      </p:nvGrpSpPr>
      <p:grpSpPr>
        <a:xfrm>
          <a:off x="0" y="0"/>
          <a:ext cx="0" cy="0"/>
          <a:chOff x="0" y="0"/>
          <a:chExt cx="0" cy="0"/>
        </a:xfrm>
      </p:grpSpPr>
      <p:sp>
        <p:nvSpPr>
          <p:cNvPr id="371" name="Google Shape;371;p30"/>
          <p:cNvSpPr/>
          <p:nvPr/>
        </p:nvSpPr>
        <p:spPr>
          <a:xfrm>
            <a:off x="4360650" y="808413"/>
            <a:ext cx="422700" cy="4227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cxnSp>
        <p:nvCxnSpPr>
          <p:cNvPr id="372" name="Google Shape;372;p30"/>
          <p:cNvCxnSpPr>
            <a:stCxn id="371" idx="0"/>
            <a:endCxn id="373" idx="3"/>
          </p:cNvCxnSpPr>
          <p:nvPr/>
        </p:nvCxnSpPr>
        <p:spPr>
          <a:xfrm rot="10800000">
            <a:off x="4572000" y="259713"/>
            <a:ext cx="0" cy="548700"/>
          </a:xfrm>
          <a:prstGeom prst="straightConnector1">
            <a:avLst/>
          </a:prstGeom>
          <a:noFill/>
          <a:ln w="9525" cap="flat" cmpd="sng">
            <a:solidFill>
              <a:schemeClr val="dk1"/>
            </a:solidFill>
            <a:prstDash val="solid"/>
            <a:round/>
            <a:headEnd type="none" w="med" len="med"/>
            <a:tailEnd type="none" w="med" len="med"/>
          </a:ln>
        </p:spPr>
      </p:cxnSp>
      <p:sp>
        <p:nvSpPr>
          <p:cNvPr id="3" name="Title 2"/>
          <p:cNvSpPr/>
          <p:nvPr>
            <p:ph type="title"/>
          </p:nvPr>
        </p:nvSpPr>
        <p:spPr>
          <a:xfrm>
            <a:off x="1979930" y="1231265"/>
            <a:ext cx="5308600" cy="414655"/>
          </a:xfrm>
        </p:spPr>
        <p:txBody>
          <a:bodyPr/>
          <a:p>
            <a:r>
              <a:rPr lang="en-US" b="1">
                <a:latin typeface="Times New Roman" panose="02020603050405020304" charset="0"/>
                <a:cs typeface="Times New Roman" panose="02020603050405020304" charset="0"/>
              </a:rPr>
              <a:t>Use Case Overview</a:t>
            </a:r>
            <a:endParaRPr lang="en-US" b="1">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1"/>
          <a:stretch>
            <a:fillRect/>
          </a:stretch>
        </p:blipFill>
        <p:spPr>
          <a:xfrm>
            <a:off x="2843530" y="1851660"/>
            <a:ext cx="3215640" cy="24866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8" name="Shape 378"/>
        <p:cNvGrpSpPr/>
        <p:nvPr/>
      </p:nvGrpSpPr>
      <p:grpSpPr>
        <a:xfrm>
          <a:off x="0" y="0"/>
          <a:ext cx="0" cy="0"/>
          <a:chOff x="0" y="0"/>
          <a:chExt cx="0" cy="0"/>
        </a:xfrm>
      </p:grpSpPr>
      <p:sp>
        <p:nvSpPr>
          <p:cNvPr id="379" name="Google Shape;379;p31"/>
          <p:cNvSpPr txBox="1"/>
          <p:nvPr>
            <p:ph type="title"/>
          </p:nvPr>
        </p:nvSpPr>
        <p:spPr>
          <a:xfrm>
            <a:off x="720090" y="429260"/>
            <a:ext cx="3009265" cy="2028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imes New Roman" panose="02020603050405020304" charset="0"/>
                <a:cs typeface="Times New Roman" panose="02020603050405020304" charset="0"/>
              </a:rPr>
              <a:t>Use case  description</a:t>
            </a:r>
            <a:endParaRPr lang="en-GB">
              <a:latin typeface="Times New Roman" panose="02020603050405020304" charset="0"/>
              <a:cs typeface="Times New Roman" panose="02020603050405020304" charset="0"/>
            </a:endParaRPr>
          </a:p>
        </p:txBody>
      </p:sp>
      <p:pic>
        <p:nvPicPr>
          <p:cNvPr id="2" name="Picture -2147482453" descr="Report.drawio"/>
          <p:cNvPicPr>
            <a:picLocks noChangeAspect="1"/>
          </p:cNvPicPr>
          <p:nvPr/>
        </p:nvPicPr>
        <p:blipFill>
          <a:blip r:embed="rId1"/>
          <a:stretch>
            <a:fillRect/>
          </a:stretch>
        </p:blipFill>
        <p:spPr>
          <a:xfrm>
            <a:off x="3924300" y="429260"/>
            <a:ext cx="3770630" cy="439547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7" name="Shape 387"/>
        <p:cNvGrpSpPr/>
        <p:nvPr/>
      </p:nvGrpSpPr>
      <p:grpSpPr>
        <a:xfrm>
          <a:off x="0" y="0"/>
          <a:ext cx="0" cy="0"/>
          <a:chOff x="0" y="0"/>
          <a:chExt cx="0" cy="0"/>
        </a:xfrm>
      </p:grpSpPr>
      <p:sp>
        <p:nvSpPr>
          <p:cNvPr id="388" name="Google Shape;388;p32"/>
          <p:cNvSpPr txBox="1"/>
          <p:nvPr>
            <p:ph type="title"/>
          </p:nvPr>
        </p:nvSpPr>
        <p:spPr>
          <a:xfrm>
            <a:off x="720000" y="431904"/>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imes New Roman" panose="02020603050405020304" charset="0"/>
                <a:cs typeface="Times New Roman" panose="02020603050405020304" charset="0"/>
              </a:rPr>
              <a:t>Activity diagram</a:t>
            </a:r>
            <a:endParaRPr lang="en-GB">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1"/>
          <a:stretch>
            <a:fillRect/>
          </a:stretch>
        </p:blipFill>
        <p:spPr>
          <a:xfrm>
            <a:off x="4893945" y="425450"/>
            <a:ext cx="3297555" cy="42964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9" name="Shape 399"/>
        <p:cNvGrpSpPr/>
        <p:nvPr/>
      </p:nvGrpSpPr>
      <p:grpSpPr>
        <a:xfrm>
          <a:off x="0" y="0"/>
          <a:ext cx="0" cy="0"/>
          <a:chOff x="0" y="0"/>
          <a:chExt cx="0" cy="0"/>
        </a:xfrm>
      </p:grpSpPr>
      <p:sp>
        <p:nvSpPr>
          <p:cNvPr id="400" name="Google Shape;400;p33"/>
          <p:cNvSpPr txBox="1"/>
          <p:nvPr>
            <p:ph type="title"/>
          </p:nvPr>
        </p:nvSpPr>
        <p:spPr>
          <a:xfrm>
            <a:off x="720090" y="429260"/>
            <a:ext cx="2727960" cy="26200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imes New Roman" panose="02020603050405020304" charset="0"/>
                <a:cs typeface="Times New Roman" panose="02020603050405020304" charset="0"/>
              </a:rPr>
              <a:t>System sequence diagram</a:t>
            </a:r>
            <a:endParaRPr lang="en-GB">
              <a:latin typeface="Times New Roman" panose="02020603050405020304" charset="0"/>
              <a:cs typeface="Times New Roman" panose="02020603050405020304" charset="0"/>
            </a:endParaRPr>
          </a:p>
        </p:txBody>
      </p:sp>
      <p:pic>
        <p:nvPicPr>
          <p:cNvPr id="2" name="Picture -2147482451" descr="Sequen_Report.drawio"/>
          <p:cNvPicPr>
            <a:picLocks noChangeAspect="1"/>
          </p:cNvPicPr>
          <p:nvPr/>
        </p:nvPicPr>
        <p:blipFill>
          <a:blip r:embed="rId1"/>
          <a:stretch>
            <a:fillRect/>
          </a:stretch>
        </p:blipFill>
        <p:spPr>
          <a:xfrm>
            <a:off x="3990975" y="544195"/>
            <a:ext cx="4279900" cy="409130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8" name="Shape 408"/>
        <p:cNvGrpSpPr/>
        <p:nvPr/>
      </p:nvGrpSpPr>
      <p:grpSpPr>
        <a:xfrm>
          <a:off x="0" y="0"/>
          <a:ext cx="0" cy="0"/>
          <a:chOff x="0" y="0"/>
          <a:chExt cx="0" cy="0"/>
        </a:xfrm>
      </p:grpSpPr>
      <p:grpSp>
        <p:nvGrpSpPr>
          <p:cNvPr id="410" name="Google Shape;410;p34"/>
          <p:cNvGrpSpPr/>
          <p:nvPr/>
        </p:nvGrpSpPr>
        <p:grpSpPr>
          <a:xfrm rot="8999956">
            <a:off x="7975973" y="3841105"/>
            <a:ext cx="1728562" cy="1789510"/>
            <a:chOff x="-433476" y="-754650"/>
            <a:chExt cx="1728600" cy="1789549"/>
          </a:xfrm>
        </p:grpSpPr>
        <p:sp>
          <p:nvSpPr>
            <p:cNvPr id="411" name="Google Shape;411;p34"/>
            <p:cNvSpPr/>
            <p:nvPr/>
          </p:nvSpPr>
          <p:spPr>
            <a:xfrm rot="-10799403">
              <a:off x="-433476" y="-754500"/>
              <a:ext cx="1728600" cy="1727700"/>
            </a:xfrm>
            <a:prstGeom prst="arc">
              <a:avLst>
                <a:gd name="adj1" fmla="val 16200000"/>
                <a:gd name="adj2" fmla="val 13291826"/>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sp>
          <p:nvSpPr>
            <p:cNvPr id="412" name="Google Shape;412;p34"/>
            <p:cNvSpPr/>
            <p:nvPr/>
          </p:nvSpPr>
          <p:spPr>
            <a:xfrm>
              <a:off x="361376" y="895999"/>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grpSp>
      <p:sp>
        <p:nvSpPr>
          <p:cNvPr id="413" name="Google Shape;413;p34"/>
          <p:cNvSpPr/>
          <p:nvPr/>
        </p:nvSpPr>
        <p:spPr>
          <a:xfrm rot="10800000">
            <a:off x="3626009" y="-389439"/>
            <a:ext cx="1728600" cy="1727400"/>
          </a:xfrm>
          <a:prstGeom prst="arc">
            <a:avLst>
              <a:gd name="adj1" fmla="val 19599382"/>
              <a:gd name="adj2" fmla="val 1233493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panose="02000503000000000000"/>
              <a:ea typeface="Anaheim" panose="02000503000000000000"/>
              <a:cs typeface="Anaheim" panose="02000503000000000000"/>
              <a:sym typeface="Anaheim" panose="02000503000000000000"/>
            </a:endParaRPr>
          </a:p>
        </p:txBody>
      </p:sp>
      <p:pic>
        <p:nvPicPr>
          <p:cNvPr id="2" name="Picture 1"/>
          <p:cNvPicPr>
            <a:picLocks noChangeAspect="1"/>
          </p:cNvPicPr>
          <p:nvPr/>
        </p:nvPicPr>
        <p:blipFill>
          <a:blip r:embed="rId1"/>
          <a:stretch>
            <a:fillRect/>
          </a:stretch>
        </p:blipFill>
        <p:spPr>
          <a:xfrm>
            <a:off x="683895" y="1779905"/>
            <a:ext cx="7905115" cy="1765300"/>
          </a:xfrm>
          <a:prstGeom prst="rect">
            <a:avLst/>
          </a:prstGeom>
        </p:spPr>
      </p:pic>
      <p:sp>
        <p:nvSpPr>
          <p:cNvPr id="100" name="Text Box 99"/>
          <p:cNvSpPr txBox="1"/>
          <p:nvPr/>
        </p:nvSpPr>
        <p:spPr>
          <a:xfrm>
            <a:off x="2195830" y="987108"/>
            <a:ext cx="5080000" cy="460375"/>
          </a:xfrm>
          <a:prstGeom prst="rect">
            <a:avLst/>
          </a:prstGeom>
          <a:noFill/>
          <a:ln w="9525">
            <a:noFill/>
          </a:ln>
        </p:spPr>
        <p:txBody>
          <a:bodyPr>
            <a:spAutoFit/>
          </a:bodyPr>
          <a:p>
            <a:pPr marL="0" indent="0"/>
            <a:r>
              <a:rPr lang="en-US" sz="2400" b="1">
                <a:latin typeface="Times New Roman" panose="02020603050405020304" charset="0"/>
                <a:cs typeface="Times New Roman" panose="02020603050405020304" charset="0"/>
              </a:rPr>
              <a:t>Verifying use cases for Actor</a:t>
            </a:r>
            <a:endParaRPr lang="en-US" sz="2400" b="1">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0" name="Shape 420"/>
        <p:cNvGrpSpPr/>
        <p:nvPr/>
      </p:nvGrpSpPr>
      <p:grpSpPr>
        <a:xfrm>
          <a:off x="0" y="0"/>
          <a:ext cx="0" cy="0"/>
          <a:chOff x="0" y="0"/>
          <a:chExt cx="0" cy="0"/>
        </a:xfrm>
      </p:grpSpPr>
      <p:sp>
        <p:nvSpPr>
          <p:cNvPr id="421" name="Google Shape;421;p35"/>
          <p:cNvSpPr txBox="1"/>
          <p:nvPr>
            <p:ph type="title"/>
          </p:nvPr>
        </p:nvSpPr>
        <p:spPr>
          <a:xfrm>
            <a:off x="755490" y="555935"/>
            <a:ext cx="6861000" cy="69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latin typeface="Times New Roman" panose="02020603050405020304" charset="0"/>
                <a:cs typeface="Times New Roman" panose="02020603050405020304" charset="0"/>
              </a:rPr>
              <a:t>Domain class</a:t>
            </a:r>
            <a:endParaRPr lang="en-US" altLang="en-GB">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1"/>
          <a:stretch>
            <a:fillRect/>
          </a:stretch>
        </p:blipFill>
        <p:spPr>
          <a:xfrm>
            <a:off x="2124075" y="1131570"/>
            <a:ext cx="5448300" cy="36004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716825" y="411584"/>
            <a:ext cx="7710900" cy="572700"/>
          </a:xfrm>
        </p:spPr>
        <p:txBody>
          <a:bodyPr/>
          <a:p>
            <a:r>
              <a:rPr lang="en-US">
                <a:latin typeface="Times New Roman" panose="02020603050405020304" charset="0"/>
                <a:cs typeface="Times New Roman" panose="02020603050405020304" charset="0"/>
              </a:rPr>
              <a:t>Data Access</a:t>
            </a:r>
            <a:endParaRPr lang="en-US">
              <a:latin typeface="Times New Roman" panose="02020603050405020304" charset="0"/>
              <a:cs typeface="Times New Roman" panose="02020603050405020304" charset="0"/>
            </a:endParaRPr>
          </a:p>
        </p:txBody>
      </p:sp>
      <p:pic>
        <p:nvPicPr>
          <p:cNvPr id="3" name="Picture -2147482504"/>
          <p:cNvPicPr>
            <a:picLocks noChangeAspect="1"/>
          </p:cNvPicPr>
          <p:nvPr/>
        </p:nvPicPr>
        <p:blipFill>
          <a:blip r:embed="rId1"/>
          <a:stretch>
            <a:fillRect/>
          </a:stretch>
        </p:blipFill>
        <p:spPr>
          <a:xfrm>
            <a:off x="1403350" y="1203325"/>
            <a:ext cx="6108700" cy="3557270"/>
          </a:xfrm>
          <a:prstGeom prst="rect">
            <a:avLst/>
          </a:prstGeom>
          <a:noFill/>
          <a:ln w="9525">
            <a:noFill/>
          </a:ln>
        </p:spPr>
      </p:pic>
    </p:spTree>
  </p:cSld>
  <p:clrMapOvr>
    <a:masterClrMapping/>
  </p:clrMapOvr>
</p:sld>
</file>

<file path=ppt/theme/theme1.xml><?xml version="1.0" encoding="utf-8"?>
<a:theme xmlns:a="http://schemas.openxmlformats.org/drawingml/2006/main" name="Intro to Iteration by Slidesgo">
  <a:themeElements>
    <a:clrScheme name="Simple Light">
      <a:dk1>
        <a:srgbClr val="242424"/>
      </a:dk1>
      <a:lt1>
        <a:srgbClr val="F3F3F3"/>
      </a:lt1>
      <a:dk2>
        <a:srgbClr val="E496CE"/>
      </a:dk2>
      <a:lt2>
        <a:srgbClr val="E44949"/>
      </a:lt2>
      <a:accent1>
        <a:srgbClr val="FFFFFF"/>
      </a:accent1>
      <a:accent2>
        <a:srgbClr val="FFFFFF"/>
      </a:accent2>
      <a:accent3>
        <a:srgbClr val="FFFFFF"/>
      </a:accent3>
      <a:accent4>
        <a:srgbClr val="FFFFFF"/>
      </a:accent4>
      <a:accent5>
        <a:srgbClr val="FFFFFF"/>
      </a:accent5>
      <a:accent6>
        <a:srgbClr val="FFFFFF"/>
      </a:accent6>
      <a:hlink>
        <a:srgbClr val="24242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2023</Words>
  <Application>WPS Presentation</Application>
  <PresentationFormat/>
  <Paragraphs>68</Paragraphs>
  <Slides>20</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20</vt:i4>
      </vt:variant>
    </vt:vector>
  </HeadingPairs>
  <TitlesOfParts>
    <vt:vector size="35" baseType="lpstr">
      <vt:lpstr>Arial</vt:lpstr>
      <vt:lpstr>SimSun</vt:lpstr>
      <vt:lpstr>Wingdings</vt:lpstr>
      <vt:lpstr>Arial</vt:lpstr>
      <vt:lpstr>Syne</vt:lpstr>
      <vt:lpstr>Poppins</vt:lpstr>
      <vt:lpstr>Anaheim</vt:lpstr>
      <vt:lpstr>Nunito Light</vt:lpstr>
      <vt:lpstr>Segoe Print</vt:lpstr>
      <vt:lpstr>Poppins SemiBold</vt:lpstr>
      <vt:lpstr>Times New Roman</vt:lpstr>
      <vt:lpstr>MV Boli</vt:lpstr>
      <vt:lpstr>Microsoft YaHei</vt:lpstr>
      <vt:lpstr>Arial Unicode MS</vt:lpstr>
      <vt:lpstr>Intro to Iteration by Slidesgo</vt:lpstr>
      <vt:lpstr>Generate Reports Use Case Presentation</vt:lpstr>
      <vt:lpstr>Introduction</vt:lpstr>
      <vt:lpstr>Use Case Overview</vt:lpstr>
      <vt:lpstr>Use case  description</vt:lpstr>
      <vt:lpstr>Activity diagram</vt:lpstr>
      <vt:lpstr>System sequence diagram</vt:lpstr>
      <vt:lpstr>PowerPoint 演示文稿</vt:lpstr>
      <vt:lpstr>Domain class</vt:lpstr>
      <vt:lpstr>Data Access</vt:lpstr>
      <vt:lpstr>OOD with Communication</vt:lpstr>
      <vt:lpstr>OOD with Sequence Diagram</vt:lpstr>
      <vt:lpstr>Final Design Class Diagram</vt:lpstr>
      <vt:lpstr>SQL Code</vt:lpstr>
      <vt:lpstr>UI for Use Case</vt:lpstr>
      <vt:lpstr>PowerPoint 演示文稿</vt:lpstr>
      <vt:lpstr>PowerPoint 演示文稿</vt:lpstr>
      <vt:lpstr>PowerPoint 演示文稿</vt:lpstr>
      <vt:lpstr>Test Case</vt:lpstr>
      <vt:lpstr>Test Case</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Generate Reports Use Case Presentation</dc:title>
  <dc:creator/>
  <cp:lastModifiedBy>Phan Thành Huy</cp:lastModifiedBy>
  <cp:revision>15</cp:revision>
  <dcterms:created xsi:type="dcterms:W3CDTF">2023-12-11T16:51:00Z</dcterms:created>
  <dcterms:modified xsi:type="dcterms:W3CDTF">2023-12-24T13:23:14Z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74E35C9A75744DF2B1B0B18FF8EDF014</vt:lpwstr>
  </property>
  <property fmtid="{D5CDD505-2E9C-101B-9397-08002B2CF9AE}" pid="3" name="KSOProductBuildVer">
    <vt:lpwstr>1033-11.2.0.11225</vt:lpwstr>
  </property>
</Properties>
</file>