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9"/>
  </p:notesMasterIdLst>
  <p:sldIdLst>
    <p:sldId id="268" r:id="rId2"/>
    <p:sldId id="26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81" r:id="rId11"/>
    <p:sldId id="274" r:id="rId12"/>
    <p:sldId id="276" r:id="rId13"/>
    <p:sldId id="275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5030" autoAdjust="0"/>
  </p:normalViewPr>
  <p:slideViewPr>
    <p:cSldViewPr snapToGrid="0">
      <p:cViewPr varScale="1">
        <p:scale>
          <a:sx n="65" d="100"/>
          <a:sy n="65" d="100"/>
        </p:scale>
        <p:origin x="-121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CFC40-16E7-4F83-9988-FE6C7A733CC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DA7F5-4851-4945-8BE4-4968B54E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URL(location);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thamso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url.searchParams.get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makhoahoc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A7F5-4851-4945-8BE4-4968B54E2F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282-9371-4445-A2D7-F892D52638F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7822-076F-4476-848C-29811AC6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GET-api-QuanLyTrungTam-DangNhap_taikhoan_matkhau" TargetMode="External"/><Relationship Id="rId2" Type="http://schemas.openxmlformats.org/officeDocument/2006/relationships/hyperlink" Target="http://sv.myclass.vn/Help/Api/POST-api-QuanLyTrungTam-DangK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v.myclass.vn/Help/Api/GET-api-QuanLyTrungTam-DanhSachNguoiDung" TargetMode="External"/><Relationship Id="rId7" Type="http://schemas.openxmlformats.org/officeDocument/2006/relationships/hyperlink" Target="http://sv.myclass.vn/Help/Api/POST-api-QuanLyTrungTam-GhiDanhKhoaHo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v.myclass.vn/Help/Api/DELETE-api-QuanLyTrungTam-XoaNguoiDung-id" TargetMode="External"/><Relationship Id="rId5" Type="http://schemas.openxmlformats.org/officeDocument/2006/relationships/hyperlink" Target="http://sv.myclass.vn/Help/Api/PUT-api-QuanLyTrungTam-CapNhatThongTinNguoiDung" TargetMode="External"/><Relationship Id="rId4" Type="http://schemas.openxmlformats.org/officeDocument/2006/relationships/hyperlink" Target="http://sv.myclass.vn/Help/Api/POST-api-QuanLyTrungTam-ThemNguoiDu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GET-api-QuanLyTrungTam-DanhSachKhoaH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sv.myclass.vn/Help/Api/POST-api-QuanLyTrungTam-ThemKhoaHoc" TargetMode="External"/><Relationship Id="rId4" Type="http://schemas.openxmlformats.org/officeDocument/2006/relationships/hyperlink" Target="http://sv.myclass.vn/Help/Api/GET-api-QuanLyTrungTam-ChiTietKhoaHoc-i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PUT-api-QuanLyTrungTam-CapNhatKhoaHo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v.myclass.vn/Help/Api/PUT-api-QuanLyTrungTam-CapNhatKhoaH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hyperlink" Target="http://sv.myclass.vn/Help/Api/DELETE-api-QuanLyTrungTam-XoaKhoaHoc-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-9313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Elearning</a:t>
            </a:r>
            <a:endParaRPr lang="en-US" sz="6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5067" y="1050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532" y="2376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AD7A14-6A93-48F7-AA9E-20F21D477BFA}"/>
              </a:ext>
            </a:extLst>
          </p:cNvPr>
          <p:cNvSpPr/>
          <p:nvPr/>
        </p:nvSpPr>
        <p:spPr>
          <a:xfrm>
            <a:off x="672589" y="921959"/>
            <a:ext cx="363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2"/>
              </a:rPr>
              <a:t>DangKy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B00D2B-4D28-4342-9752-37E6E7D08284}"/>
              </a:ext>
            </a:extLst>
          </p:cNvPr>
          <p:cNvSpPr txBox="1"/>
          <p:nvPr/>
        </p:nvSpPr>
        <p:spPr>
          <a:xfrm>
            <a:off x="697536" y="1258652"/>
            <a:ext cx="1149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C282DF-EECD-4CA5-B209-FB5744074604}"/>
              </a:ext>
            </a:extLst>
          </p:cNvPr>
          <p:cNvSpPr/>
          <p:nvPr/>
        </p:nvSpPr>
        <p:spPr>
          <a:xfrm>
            <a:off x="672588" y="2181982"/>
            <a:ext cx="9265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DangNhap?taikhoan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={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taikhoan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}&amp;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matkhau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={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matkhau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816A39-5749-42F2-B45F-0B115BEB7A44}"/>
              </a:ext>
            </a:extLst>
          </p:cNvPr>
          <p:cNvSpPr/>
          <p:nvPr/>
        </p:nvSpPr>
        <p:spPr>
          <a:xfrm>
            <a:off x="697536" y="2518675"/>
            <a:ext cx="10277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469" y="81729"/>
            <a:ext cx="1199886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9465" y="40597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126164"/>
            <a:ext cx="9795934" cy="50714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6115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5" y="732825"/>
            <a:ext cx="5446615" cy="277501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6403" y="40976"/>
            <a:ext cx="10864329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(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5" y="3745335"/>
            <a:ext cx="4577935" cy="2958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695" y="732825"/>
            <a:ext cx="5787279" cy="43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403" y="40976"/>
            <a:ext cx="10864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830AD0-B18B-498C-AF37-6831C636FFCF}"/>
              </a:ext>
            </a:extLst>
          </p:cNvPr>
          <p:cNvSpPr/>
          <p:nvPr/>
        </p:nvSpPr>
        <p:spPr>
          <a:xfrm>
            <a:off x="846811" y="799177"/>
            <a:ext cx="433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GET 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DanhSachNguoiDung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992161-23DE-4B24-8DAC-203AA1C3A935}"/>
              </a:ext>
            </a:extLst>
          </p:cNvPr>
          <p:cNvSpPr/>
          <p:nvPr/>
        </p:nvSpPr>
        <p:spPr>
          <a:xfrm>
            <a:off x="846811" y="1196973"/>
            <a:ext cx="10834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dung bao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HV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GV).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8C63C5-111B-4461-8C69-99C9756C9BEF}"/>
              </a:ext>
            </a:extLst>
          </p:cNvPr>
          <p:cNvSpPr/>
          <p:nvPr/>
        </p:nvSpPr>
        <p:spPr>
          <a:xfrm>
            <a:off x="879325" y="1529164"/>
            <a:ext cx="4090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POST 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api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QuanLyTrungTam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ThemNguoiDung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F23DE5-A970-416E-BB92-1AE389C2DABA}"/>
              </a:ext>
            </a:extLst>
          </p:cNvPr>
          <p:cNvSpPr/>
          <p:nvPr/>
        </p:nvSpPr>
        <p:spPr>
          <a:xfrm>
            <a:off x="904271" y="1923012"/>
            <a:ext cx="10686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,HoTen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CD57DCA-F611-4CCA-A18E-AF1FDB33CA1E}"/>
              </a:ext>
            </a:extLst>
          </p:cNvPr>
          <p:cNvSpPr/>
          <p:nvPr/>
        </p:nvSpPr>
        <p:spPr>
          <a:xfrm>
            <a:off x="904271" y="2792862"/>
            <a:ext cx="5053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PUT 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api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QuanLyTrungTam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CapNhatThongTinNguoiDung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BC5FFD-24A0-43B7-AFDF-2519190D0970}"/>
              </a:ext>
            </a:extLst>
          </p:cNvPr>
          <p:cNvSpPr/>
          <p:nvPr/>
        </p:nvSpPr>
        <p:spPr>
          <a:xfrm>
            <a:off x="879325" y="3164543"/>
            <a:ext cx="11339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{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MatKhau: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Email: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SoDT: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MaLoaiNguoiDung: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} =&gt;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Tuyên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nén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JSON.stringify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9F59F7A-ADB4-4857-8C61-B1948A7289CC}"/>
              </a:ext>
            </a:extLst>
          </p:cNvPr>
          <p:cNvSpPr/>
          <p:nvPr/>
        </p:nvSpPr>
        <p:spPr>
          <a:xfrm>
            <a:off x="879325" y="4028667"/>
            <a:ext cx="4452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DELETE 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api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QuanLyTrungTam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/</a:t>
            </a:r>
            <a:r>
              <a:rPr lang="en-US" sz="1600" dirty="0" err="1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XoaNguoiDung</a:t>
            </a:r>
            <a:r>
              <a:rPr lang="en-US" sz="1600" dirty="0">
                <a:solidFill>
                  <a:srgbClr val="0000EE"/>
                </a:solidFill>
                <a:latin typeface="Segoe UI Light" panose="020B0502040204020203" pitchFamily="34" charset="0"/>
                <a:hlinkClick r:id="rId6"/>
              </a:rPr>
              <a:t>/{id}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CEB06A2-E04C-4AAF-97D3-C41235B1740D}"/>
              </a:ext>
            </a:extLst>
          </p:cNvPr>
          <p:cNvSpPr/>
          <p:nvPr/>
        </p:nvSpPr>
        <p:spPr>
          <a:xfrm>
            <a:off x="846811" y="4398006"/>
            <a:ext cx="11339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qua link(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xóa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 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811" y="4769694"/>
            <a:ext cx="462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POST </a:t>
            </a:r>
            <a:r>
              <a:rPr lang="en-US" dirty="0" err="1" smtClean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api</a:t>
            </a:r>
            <a:r>
              <a:rPr lang="en-US" dirty="0" smtClean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/</a:t>
            </a:r>
            <a:r>
              <a:rPr lang="en-US" dirty="0" err="1" smtClean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QuanLyTrungTam</a:t>
            </a:r>
            <a:r>
              <a:rPr lang="en-US" dirty="0" smtClean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/</a:t>
            </a:r>
            <a:r>
              <a:rPr lang="en-US" dirty="0" err="1" smtClean="0">
                <a:solidFill>
                  <a:srgbClr val="0000EE"/>
                </a:solidFill>
                <a:latin typeface="Segoe UI Light" panose="020B0502040204020203" pitchFamily="34" charset="0"/>
                <a:hlinkClick r:id="rId7"/>
              </a:rPr>
              <a:t>GhiDanhKhoaHoc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CFDB2F8-F23A-44DA-89BD-072ACC670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991" y="4736560"/>
            <a:ext cx="5083674" cy="22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403" y="40976"/>
            <a:ext cx="10864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6" y="1005475"/>
            <a:ext cx="4944118" cy="3555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00" y="1005475"/>
            <a:ext cx="5428832" cy="58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403" y="40976"/>
            <a:ext cx="10864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8966F9F-9914-490B-948F-CD520F46107B}"/>
              </a:ext>
            </a:extLst>
          </p:cNvPr>
          <p:cNvSpPr/>
          <p:nvPr/>
        </p:nvSpPr>
        <p:spPr>
          <a:xfrm>
            <a:off x="1030153" y="1927082"/>
            <a:ext cx="4603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GET 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000EE"/>
                </a:solidFill>
                <a:effectLst/>
                <a:latin typeface="Segoe UI Light" panose="020B0502040204020203" pitchFamily="34" charset="0"/>
                <a:hlinkClick r:id="rId3"/>
              </a:rPr>
              <a:t>DanhSachKhoaHoc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B003D5-7F1B-455D-A82B-A3D5E3146052}"/>
              </a:ext>
            </a:extLst>
          </p:cNvPr>
          <p:cNvSpPr/>
          <p:nvPr/>
        </p:nvSpPr>
        <p:spPr>
          <a:xfrm>
            <a:off x="1030153" y="1487535"/>
            <a:ext cx="1074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1 </a:t>
            </a:r>
            <a:r>
              <a:rPr lang="en-US" dirty="0" err="1">
                <a:latin typeface="Segoe UI Light" panose="020B0502040204020203" pitchFamily="34" charset="0"/>
              </a:rPr>
              <a:t>mảng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.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569A09-A210-4512-BA5D-915FEA6C90E4}"/>
              </a:ext>
            </a:extLst>
          </p:cNvPr>
          <p:cNvSpPr/>
          <p:nvPr/>
        </p:nvSpPr>
        <p:spPr>
          <a:xfrm>
            <a:off x="1030153" y="1005475"/>
            <a:ext cx="469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GET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ChiTietKhoaHoc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/{id}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4B003D5-7F1B-455D-A82B-A3D5E3146052}"/>
              </a:ext>
            </a:extLst>
          </p:cNvPr>
          <p:cNvSpPr/>
          <p:nvPr/>
        </p:nvSpPr>
        <p:spPr>
          <a:xfrm>
            <a:off x="1030153" y="2366629"/>
            <a:ext cx="1141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một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gọi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sử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ơng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tự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như</a:t>
            </a:r>
            <a:r>
              <a:rPr lang="en-US" dirty="0">
                <a:latin typeface="Segoe UI Light" panose="020B0502040204020203" pitchFamily="34" charset="0"/>
              </a:rPr>
              <a:t> service ở </a:t>
            </a:r>
            <a:r>
              <a:rPr lang="en-US" dirty="0" err="1">
                <a:latin typeface="Segoe UI Light" panose="020B0502040204020203" pitchFamily="34" charset="0"/>
              </a:rPr>
              <a:t>trên</a:t>
            </a:r>
            <a:r>
              <a:rPr lang="en-US" dirty="0" smtClean="0">
                <a:latin typeface="Segoe UI Light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1906952-63A0-4FD3-8583-88CD296223B7}"/>
              </a:ext>
            </a:extLst>
          </p:cNvPr>
          <p:cNvSpPr/>
          <p:nvPr/>
        </p:nvSpPr>
        <p:spPr>
          <a:xfrm>
            <a:off x="1030153" y="2806176"/>
            <a:ext cx="4327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POST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5"/>
              </a:rPr>
              <a:t>ThemKhoaHoc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8C8ADF-5E53-4FC9-A7B2-AFAF5203E6D5}"/>
              </a:ext>
            </a:extLst>
          </p:cNvPr>
          <p:cNvSpPr/>
          <p:nvPr/>
        </p:nvSpPr>
        <p:spPr>
          <a:xfrm>
            <a:off x="1030152" y="3327651"/>
            <a:ext cx="1141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đối</a:t>
            </a:r>
            <a:r>
              <a:rPr lang="en-US" dirty="0">
                <a:latin typeface="Segoe UI Light" panose="020B0502040204020203" pitchFamily="34" charset="0"/>
              </a:rPr>
              <a:t> t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qua service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lên</a:t>
            </a:r>
            <a:r>
              <a:rPr lang="en-US" dirty="0">
                <a:latin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thêm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</a:rPr>
              <a:t> database.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A3A8F20-E7C1-4200-A894-045B81D5B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143" y="3775872"/>
            <a:ext cx="6648042" cy="28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403" y="40976"/>
            <a:ext cx="10864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0BD7F6-FE47-45AA-B4FA-8270C7410B89}"/>
              </a:ext>
            </a:extLst>
          </p:cNvPr>
          <p:cNvSpPr/>
          <p:nvPr/>
        </p:nvSpPr>
        <p:spPr>
          <a:xfrm>
            <a:off x="961571" y="910834"/>
            <a:ext cx="449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PUT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CapNhatKhoaHoc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1570" y="1392894"/>
            <a:ext cx="1097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qua service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update </a:t>
            </a:r>
            <a:r>
              <a:rPr lang="en-US" dirty="0" err="1">
                <a:latin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tại</a:t>
            </a:r>
            <a:r>
              <a:rPr lang="en-US" dirty="0">
                <a:latin typeface="Segoe UI Light" panose="020B0502040204020203" pitchFamily="34" charset="0"/>
              </a:rPr>
              <a:t> server(</a:t>
            </a:r>
            <a:r>
              <a:rPr lang="en-US" dirty="0" err="1">
                <a:latin typeface="Segoe UI Light" panose="020B0502040204020203" pitchFamily="34" charset="0"/>
              </a:rPr>
              <a:t>Chỉnh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sửa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).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F0C415B-8313-4B05-A476-3301F2F4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04" y="2151953"/>
            <a:ext cx="8923911" cy="32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5065" y="523036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403" y="40976"/>
            <a:ext cx="10864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0BD7F6-FE47-45AA-B4FA-8270C7410B89}"/>
              </a:ext>
            </a:extLst>
          </p:cNvPr>
          <p:cNvSpPr/>
          <p:nvPr/>
        </p:nvSpPr>
        <p:spPr>
          <a:xfrm>
            <a:off x="961571" y="910834"/>
            <a:ext cx="449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PUT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3"/>
              </a:rPr>
              <a:t>CapNhatKhoaHoc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1570" y="1392894"/>
            <a:ext cx="1097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qua service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update </a:t>
            </a:r>
            <a:r>
              <a:rPr lang="en-US" dirty="0" err="1">
                <a:latin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tại</a:t>
            </a:r>
            <a:r>
              <a:rPr lang="en-US" dirty="0">
                <a:latin typeface="Segoe UI Light" panose="020B0502040204020203" pitchFamily="34" charset="0"/>
              </a:rPr>
              <a:t> server(</a:t>
            </a:r>
            <a:r>
              <a:rPr lang="en-US" dirty="0" err="1">
                <a:latin typeface="Segoe UI Light" panose="020B0502040204020203" pitchFamily="34" charset="0"/>
              </a:rPr>
              <a:t>Chỉnh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sửa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).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9A99EA-45D6-49C8-94F0-424EA8E3961C}"/>
              </a:ext>
            </a:extLst>
          </p:cNvPr>
          <p:cNvSpPr/>
          <p:nvPr/>
        </p:nvSpPr>
        <p:spPr>
          <a:xfrm>
            <a:off x="961569" y="3579771"/>
            <a:ext cx="47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DELETE 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api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QuanLyTrungTam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XoaKhoaHoc</a:t>
            </a:r>
            <a:r>
              <a:rPr lang="en-US" dirty="0">
                <a:solidFill>
                  <a:srgbClr val="0000EE"/>
                </a:solidFill>
                <a:latin typeface="Segoe UI Light" panose="020B0502040204020203" pitchFamily="34" charset="0"/>
                <a:hlinkClick r:id="rId4"/>
              </a:rPr>
              <a:t>/{id}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27F279-C5B5-4AF2-A939-14E752B7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705" y="4718998"/>
            <a:ext cx="5925735" cy="19506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1569" y="3928467"/>
            <a:ext cx="1097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</a:rPr>
              <a:t>Chức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năng</a:t>
            </a:r>
            <a:r>
              <a:rPr lang="en-US" dirty="0">
                <a:latin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</a:rPr>
              <a:t> Delete </a:t>
            </a:r>
            <a:r>
              <a:rPr lang="en-US" dirty="0" err="1">
                <a:latin typeface="Segoe UI Light" panose="020B0502040204020203" pitchFamily="34" charset="0"/>
              </a:rPr>
              <a:t>kèm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theo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mã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tiến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hành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xóa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(L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</a:rPr>
              <a:t>u ý: </a:t>
            </a:r>
            <a:r>
              <a:rPr lang="en-US" dirty="0" err="1">
                <a:latin typeface="Segoe UI Light" panose="020B0502040204020203" pitchFamily="34" charset="0"/>
              </a:rPr>
              <a:t>Nếu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khóa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học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đó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ghi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danh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ng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ời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rồi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thì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sẽ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xóa</a:t>
            </a:r>
            <a:r>
              <a:rPr lang="en-US" dirty="0">
                <a:latin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</a:rPr>
              <a:t>).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0C415B-8313-4B05-A476-3301F2F4E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204" y="1902721"/>
            <a:ext cx="4443436" cy="16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21F06A-5415-4D12-8B26-A2726B7A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240"/>
            <a:ext cx="12192000" cy="46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</a:t>
            </a:r>
            <a:r>
              <a:rPr lang="vi-VN" sz="4000" b="1" dirty="0">
                <a:solidFill>
                  <a:srgbClr val="00B050"/>
                </a:solidFill>
              </a:rPr>
              <a:t>ơ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đồ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lớp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đối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ợng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D411352-6633-4FDB-8691-E4E02644EE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89128" y="1180013"/>
          <a:ext cx="2540536" cy="318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36">
                  <a:extLst>
                    <a:ext uri="{9D8B030D-6E8A-4147-A177-3AD203B41FA5}">
                      <a16:colId xmlns:a16="http://schemas.microsoft.com/office/drawing/2014/main" xmlns="" val="1763996606"/>
                    </a:ext>
                  </a:extLst>
                </a:gridCol>
              </a:tblGrid>
              <a:tr h="415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NguoiDung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93939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TaiKhoan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9779598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MatKhau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8923822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HoTen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004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Email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75470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 err="1"/>
                        <a:t>SoDT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1004863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MaLoaiNguoiDung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907569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TenLoaiNguoiDung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29031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0C8588-860A-472B-A5D5-8FD7DF8589A2}"/>
              </a:ext>
            </a:extLst>
          </p:cNvPr>
          <p:cNvSpPr txBox="1"/>
          <p:nvPr/>
        </p:nvSpPr>
        <p:spPr>
          <a:xfrm>
            <a:off x="638765" y="797505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09086C-7181-484C-8429-8CAD76FE3067}"/>
              </a:ext>
            </a:extLst>
          </p:cNvPr>
          <p:cNvSpPr txBox="1"/>
          <p:nvPr/>
        </p:nvSpPr>
        <p:spPr>
          <a:xfrm>
            <a:off x="1016272" y="1463188"/>
            <a:ext cx="84728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bao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	validation)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MatKhau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khẩu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HoTen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Email: Email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-HV: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-GV: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backend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DanhSachNguoiDung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sdt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v…v…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087F6A-6417-481C-9292-CEEFEC18952F}"/>
              </a:ext>
            </a:extLst>
          </p:cNvPr>
          <p:cNvSpPr txBox="1"/>
          <p:nvPr/>
        </p:nvSpPr>
        <p:spPr>
          <a:xfrm>
            <a:off x="261258" y="165464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</a:t>
            </a:r>
            <a:r>
              <a:rPr lang="vi-VN" sz="4000" b="1" dirty="0">
                <a:solidFill>
                  <a:srgbClr val="00B050"/>
                </a:solidFill>
              </a:rPr>
              <a:t>ơ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đồ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lớp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đối</a:t>
            </a:r>
            <a:r>
              <a:rPr lang="en-US" sz="4000" b="1" dirty="0">
                <a:solidFill>
                  <a:srgbClr val="00B050"/>
                </a:solidFill>
              </a:rPr>
              <a:t> t</a:t>
            </a:r>
            <a:r>
              <a:rPr lang="vi-VN" sz="4000" b="1" dirty="0">
                <a:solidFill>
                  <a:srgbClr val="00B050"/>
                </a:solidFill>
              </a:rPr>
              <a:t>ư</a:t>
            </a:r>
            <a:r>
              <a:rPr lang="en-US" sz="4000" b="1" dirty="0" err="1">
                <a:solidFill>
                  <a:srgbClr val="00B050"/>
                </a:solidFill>
              </a:rPr>
              <a:t>ợng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472386-DFE4-4D8A-846E-12603B4CECFA}"/>
              </a:ext>
            </a:extLst>
          </p:cNvPr>
          <p:cNvSpPr txBox="1"/>
          <p:nvPr/>
        </p:nvSpPr>
        <p:spPr>
          <a:xfrm>
            <a:off x="457201" y="118001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D411352-6633-4FDB-8691-E4E02644E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5478"/>
              </p:ext>
            </p:extLst>
          </p:nvPr>
        </p:nvGraphicFramePr>
        <p:xfrm>
          <a:off x="9489128" y="1180013"/>
          <a:ext cx="2540536" cy="279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36">
                  <a:extLst>
                    <a:ext uri="{9D8B030D-6E8A-4147-A177-3AD203B41FA5}">
                      <a16:colId xmlns:a16="http://schemas.microsoft.com/office/drawing/2014/main" xmlns="" val="1763996606"/>
                    </a:ext>
                  </a:extLst>
                </a:gridCol>
              </a:tblGrid>
              <a:tr h="415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KhoaHoc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93939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MaKhoaHoc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9779598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TenKhoaHoc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8923822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MoTa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004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HinhAnh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754700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 err="1"/>
                        <a:t>LuotXem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1004863"/>
                  </a:ext>
                </a:extLst>
              </a:tr>
              <a:tr h="2910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/>
                        <a:t>NguoiTao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9075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0C8588-860A-472B-A5D5-8FD7DF8589A2}"/>
              </a:ext>
            </a:extLst>
          </p:cNvPr>
          <p:cNvSpPr txBox="1"/>
          <p:nvPr/>
        </p:nvSpPr>
        <p:spPr>
          <a:xfrm>
            <a:off x="638765" y="797505"/>
            <a:ext cx="545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09086C-7181-484C-8429-8CAD76FE3067}"/>
              </a:ext>
            </a:extLst>
          </p:cNvPr>
          <p:cNvSpPr txBox="1"/>
          <p:nvPr/>
        </p:nvSpPr>
        <p:spPr>
          <a:xfrm>
            <a:off x="1016273" y="1426234"/>
            <a:ext cx="847285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bao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TenKhoaHoc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MoTa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HinhAnh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copy link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google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LuotXem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L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NguoiTao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NguoiDung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TaiKhoan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MaLoaiNguoiDung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“GV”.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E94A57-1405-46DB-A25C-31D7AE66A9AF}"/>
              </a:ext>
            </a:extLst>
          </p:cNvPr>
          <p:cNvSpPr/>
          <p:nvPr/>
        </p:nvSpPr>
        <p:spPr>
          <a:xfrm>
            <a:off x="1016273" y="4693102"/>
            <a:ext cx="1013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ng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prototype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DanhSachKhoaHoc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TenKhoaHoc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885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9465" y="40597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263" y="502496"/>
            <a:ext cx="11115137" cy="684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[GET] </a:t>
            </a:r>
            <a:r>
              <a:rPr lang="en-US" sz="16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6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i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sv2.myclass.vn/api/QuanLyTrungTam/DanhSachKhoaHoc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7" y="1557544"/>
            <a:ext cx="1420116" cy="5175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42" y="1455002"/>
            <a:ext cx="5858196" cy="46761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263" y="2988733"/>
            <a:ext cx="2182804" cy="14816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105671" y="3141133"/>
            <a:ext cx="897467" cy="94826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3998" y="124062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403" y="40976"/>
            <a:ext cx="1086432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[GET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QuanLyTrungTam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ChiTietKhoaHoc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/{id}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95" y="964292"/>
            <a:ext cx="8270196" cy="41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3998" y="124062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403" y="40976"/>
            <a:ext cx="1086432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[GET]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QuanLyTrungTam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ThongTinNguoiDung?taikhoan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9" y="3606800"/>
            <a:ext cx="4593154" cy="2868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1072521"/>
            <a:ext cx="65151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833" y="3606800"/>
            <a:ext cx="6382167" cy="27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3998" y="124062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6403" y="40976"/>
            <a:ext cx="1086432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[GET]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QuanLyTrungTam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ThongTinNguoiDung?taikhoan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9" y="3606800"/>
            <a:ext cx="4593154" cy="2868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1072521"/>
            <a:ext cx="651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3998" y="124062"/>
            <a:ext cx="10515600" cy="482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469" y="81729"/>
            <a:ext cx="1199886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API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ND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[GET] 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QuanLyTrungTam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LayThongtinKhoaHoc?taikhoan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17" y="1092897"/>
            <a:ext cx="65151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7" y="3245035"/>
            <a:ext cx="9362857" cy="30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790</TotalTime>
  <Words>982</Words>
  <Application>Microsoft Office PowerPoint</Application>
  <PresentationFormat>Custom</PresentationFormat>
  <Paragraphs>107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Đặc tả dự án Elearning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15-AC058TU</dc:creator>
  <cp:lastModifiedBy>Windows User</cp:lastModifiedBy>
  <cp:revision>278</cp:revision>
  <dcterms:created xsi:type="dcterms:W3CDTF">2018-04-04T12:44:12Z</dcterms:created>
  <dcterms:modified xsi:type="dcterms:W3CDTF">2018-09-10T07:45:09Z</dcterms:modified>
</cp:coreProperties>
</file>