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4"/>
  </p:notesMasterIdLst>
  <p:sldIdLst>
    <p:sldId id="256" r:id="rId2"/>
    <p:sldId id="301" r:id="rId3"/>
    <p:sldId id="258" r:id="rId4"/>
    <p:sldId id="259" r:id="rId5"/>
    <p:sldId id="303" r:id="rId6"/>
    <p:sldId id="304" r:id="rId7"/>
    <p:sldId id="305" r:id="rId8"/>
    <p:sldId id="306" r:id="rId9"/>
    <p:sldId id="307" r:id="rId10"/>
    <p:sldId id="302" r:id="rId11"/>
    <p:sldId id="308" r:id="rId12"/>
    <p:sldId id="309" r:id="rId13"/>
    <p:sldId id="260" r:id="rId14"/>
    <p:sldId id="310" r:id="rId15"/>
    <p:sldId id="261" r:id="rId16"/>
    <p:sldId id="317" r:id="rId17"/>
    <p:sldId id="318" r:id="rId18"/>
    <p:sldId id="313" r:id="rId19"/>
    <p:sldId id="311" r:id="rId20"/>
    <p:sldId id="265" r:id="rId21"/>
    <p:sldId id="314" r:id="rId22"/>
    <p:sldId id="312" r:id="rId2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AE69E3-4D10-863F-6EA9-B07B24B2CF1E}" name="Betsara Hualde Fernández" initials="BHF" userId="S::bhualde@freepikco.onmicrosoft.com::6805e980-7c5e-47e2-97ce-1bd6ec56651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AEA"/>
    <a:srgbClr val="FF9DAA"/>
    <a:srgbClr val="689BB8"/>
    <a:srgbClr val="94E2E4"/>
    <a:srgbClr val="F7F3F4"/>
    <a:srgbClr val="A45665"/>
    <a:srgbClr val="304266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 autoAdjust="0"/>
    <p:restoredTop sz="70340" autoAdjust="0"/>
  </p:normalViewPr>
  <p:slideViewPr>
    <p:cSldViewPr snapToGrid="0" showGuides="1">
      <p:cViewPr varScale="1">
        <p:scale>
          <a:sx n="117" d="100"/>
          <a:sy n="117" d="100"/>
        </p:scale>
        <p:origin x="2232" y="17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1D98B-38F7-4EDE-82A7-2882DF644F3C}" type="datetimeFigureOut">
              <a:rPr lang="es-ES" smtClean="0"/>
              <a:t>17/1/22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3825-F6B7-4ACA-AF88-25FEC91DDA2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92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81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681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64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697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Kịp</a:t>
            </a:r>
            <a:r>
              <a:rPr lang="es-ES" dirty="0"/>
              <a:t> </a:t>
            </a:r>
            <a:r>
              <a:rPr lang="es-ES" dirty="0" err="1"/>
              <a:t>thời</a:t>
            </a:r>
            <a:r>
              <a:rPr lang="es-ES" dirty="0"/>
              <a:t>: </a:t>
            </a:r>
            <a:r>
              <a:rPr lang="es-ES" dirty="0" err="1"/>
              <a:t>Giúp</a:t>
            </a:r>
            <a:r>
              <a:rPr lang="es-ES" dirty="0"/>
              <a:t> </a:t>
            </a:r>
            <a:r>
              <a:rPr lang="es-ES" dirty="0" err="1"/>
              <a:t>nhà</a:t>
            </a:r>
            <a:r>
              <a:rPr lang="es-ES" dirty="0"/>
              <a:t> </a:t>
            </a:r>
            <a:r>
              <a:rPr lang="es-ES" dirty="0" err="1"/>
              <a:t>phát</a:t>
            </a:r>
            <a:r>
              <a:rPr lang="es-ES" dirty="0"/>
              <a:t> </a:t>
            </a:r>
            <a:r>
              <a:rPr lang="es-ES" dirty="0" err="1"/>
              <a:t>triển</a:t>
            </a:r>
            <a:r>
              <a:rPr lang="es-ES" dirty="0"/>
              <a:t> </a:t>
            </a:r>
            <a:r>
              <a:rPr lang="es-ES" dirty="0" err="1"/>
              <a:t>ứng</a:t>
            </a:r>
            <a:r>
              <a:rPr lang="es-ES" dirty="0"/>
              <a:t> </a:t>
            </a:r>
            <a:r>
              <a:rPr lang="es-ES" dirty="0" err="1"/>
              <a:t>dụng</a:t>
            </a:r>
            <a:r>
              <a:rPr lang="es-ES" dirty="0"/>
              <a:t> </a:t>
            </a:r>
            <a:r>
              <a:rPr lang="es-ES" dirty="0" err="1"/>
              <a:t>kịp</a:t>
            </a:r>
            <a:r>
              <a:rPr lang="es-ES" dirty="0"/>
              <a:t> </a:t>
            </a:r>
            <a:r>
              <a:rPr lang="es-ES" dirty="0" err="1"/>
              <a:t>thời</a:t>
            </a:r>
            <a:r>
              <a:rPr lang="es-ES" dirty="0"/>
              <a:t> </a:t>
            </a:r>
            <a:r>
              <a:rPr lang="es-ES" dirty="0" err="1"/>
              <a:t>truy</a:t>
            </a:r>
            <a:r>
              <a:rPr lang="es-ES" dirty="0"/>
              <a:t> </a:t>
            </a:r>
            <a:r>
              <a:rPr lang="es-ES" dirty="0" err="1"/>
              <a:t>xuất</a:t>
            </a:r>
            <a:r>
              <a:rPr lang="es-ES" dirty="0"/>
              <a:t> </a:t>
            </a:r>
            <a:r>
              <a:rPr lang="es-ES" dirty="0" err="1"/>
              <a:t>lỗi</a:t>
            </a:r>
            <a:r>
              <a:rPr lang="es-ES" dirty="0"/>
              <a:t> </a:t>
            </a:r>
            <a:r>
              <a:rPr lang="es-ES" dirty="0" err="1"/>
              <a:t>nhanh</a:t>
            </a:r>
            <a:r>
              <a:rPr lang="es-ES" dirty="0"/>
              <a:t> </a:t>
            </a:r>
            <a:r>
              <a:rPr lang="es-ES" dirty="0" err="1"/>
              <a:t>hơn</a:t>
            </a:r>
            <a:r>
              <a:rPr lang="es-ES" dirty="0"/>
              <a:t> , </a:t>
            </a:r>
            <a:r>
              <a:rPr lang="es-ES" dirty="0" err="1"/>
              <a:t>nhanh</a:t>
            </a:r>
            <a:r>
              <a:rPr lang="es-ES" dirty="0"/>
              <a:t> </a:t>
            </a:r>
            <a:r>
              <a:rPr lang="es-ES" dirty="0" err="1"/>
              <a:t>chóng</a:t>
            </a:r>
            <a:r>
              <a:rPr lang="es-ES" dirty="0"/>
              <a:t> </a:t>
            </a:r>
            <a:r>
              <a:rPr lang="es-ES" dirty="0" err="1"/>
              <a:t>khắc</a:t>
            </a:r>
            <a:r>
              <a:rPr lang="es-ES" dirty="0"/>
              <a:t> </a:t>
            </a:r>
            <a:r>
              <a:rPr lang="es-ES" dirty="0" err="1"/>
              <a:t>phục</a:t>
            </a:r>
            <a:r>
              <a:rPr lang="es-ES" dirty="0"/>
              <a:t> </a:t>
            </a:r>
            <a:r>
              <a:rPr lang="es-ES" dirty="0" err="1"/>
              <a:t>những</a:t>
            </a:r>
            <a:r>
              <a:rPr lang="es-ES" dirty="0"/>
              <a:t> </a:t>
            </a:r>
            <a:r>
              <a:rPr lang="es-ES" dirty="0" err="1"/>
              <a:t>lỗi</a:t>
            </a:r>
            <a:r>
              <a:rPr lang="es-ES" dirty="0"/>
              <a:t> </a:t>
            </a:r>
            <a:r>
              <a:rPr lang="es-ES" dirty="0" err="1"/>
              <a:t>nghiêm</a:t>
            </a:r>
            <a:r>
              <a:rPr lang="es-ES" dirty="0"/>
              <a:t> </a:t>
            </a:r>
            <a:r>
              <a:rPr lang="es-ES" dirty="0" err="1"/>
              <a:t>trọng</a:t>
            </a:r>
            <a:r>
              <a:rPr lang="es-ES" dirty="0"/>
              <a:t> </a:t>
            </a:r>
            <a:r>
              <a:rPr lang="es-ES" dirty="0" err="1"/>
              <a:t>mang</a:t>
            </a:r>
            <a:r>
              <a:rPr lang="es-ES" dirty="0"/>
              <a:t> </a:t>
            </a:r>
            <a:r>
              <a:rPr lang="es-ES" dirty="0" err="1"/>
              <a:t>lại</a:t>
            </a:r>
            <a:r>
              <a:rPr lang="es-ES" dirty="0"/>
              <a:t> </a:t>
            </a:r>
            <a:r>
              <a:rPr lang="es-ES" dirty="0" err="1"/>
              <a:t>trải</a:t>
            </a:r>
            <a:r>
              <a:rPr lang="es-ES" dirty="0"/>
              <a:t> </a:t>
            </a:r>
            <a:r>
              <a:rPr lang="es-ES" dirty="0" err="1"/>
              <a:t>nghiệm</a:t>
            </a:r>
            <a:r>
              <a:rPr lang="es-ES" dirty="0"/>
              <a:t> </a:t>
            </a:r>
            <a:r>
              <a:rPr lang="es-ES" dirty="0" err="1"/>
              <a:t>tốt</a:t>
            </a:r>
            <a:r>
              <a:rPr lang="es-ES" dirty="0"/>
              <a:t> cho </a:t>
            </a:r>
            <a:r>
              <a:rPr lang="es-ES" dirty="0" err="1"/>
              <a:t>người</a:t>
            </a:r>
            <a:r>
              <a:rPr lang="es-ES" dirty="0"/>
              <a:t> </a:t>
            </a:r>
            <a:r>
              <a:rPr lang="es-ES" dirty="0" err="1"/>
              <a:t>dùng</a:t>
            </a:r>
            <a:r>
              <a:rPr lang="es-ES" dirty="0"/>
              <a:t>. </a:t>
            </a:r>
          </a:p>
          <a:p>
            <a:r>
              <a:rPr lang="es-ES" dirty="0" err="1"/>
              <a:t>Tiết</a:t>
            </a:r>
            <a:r>
              <a:rPr lang="es-ES" dirty="0"/>
              <a:t> </a:t>
            </a:r>
            <a:r>
              <a:rPr lang="es-ES" dirty="0" err="1"/>
              <a:t>kiệm</a:t>
            </a:r>
            <a:r>
              <a:rPr lang="es-ES" dirty="0"/>
              <a:t>: </a:t>
            </a:r>
            <a:r>
              <a:rPr lang="es-ES" dirty="0" err="1"/>
              <a:t>Tiết</a:t>
            </a:r>
            <a:r>
              <a:rPr lang="es-ES" dirty="0"/>
              <a:t> </a:t>
            </a:r>
            <a:r>
              <a:rPr lang="es-ES" dirty="0" err="1"/>
              <a:t>kiệm</a:t>
            </a:r>
            <a:r>
              <a:rPr lang="es-ES" dirty="0"/>
              <a:t> </a:t>
            </a:r>
            <a:r>
              <a:rPr lang="es-ES" dirty="0" err="1"/>
              <a:t>thời</a:t>
            </a:r>
            <a:r>
              <a:rPr lang="es-ES" dirty="0"/>
              <a:t> </a:t>
            </a:r>
            <a:r>
              <a:rPr lang="es-ES" dirty="0" err="1"/>
              <a:t>gian</a:t>
            </a:r>
            <a:r>
              <a:rPr lang="es-ES" dirty="0"/>
              <a:t> </a:t>
            </a:r>
            <a:r>
              <a:rPr lang="es-ES" dirty="0" err="1"/>
              <a:t>tìm</a:t>
            </a:r>
            <a:r>
              <a:rPr lang="es-ES" dirty="0"/>
              <a:t> </a:t>
            </a:r>
            <a:r>
              <a:rPr lang="es-ES" dirty="0" err="1"/>
              <a:t>kiếm</a:t>
            </a:r>
            <a:r>
              <a:rPr lang="es-ES" dirty="0"/>
              <a:t> </a:t>
            </a:r>
            <a:r>
              <a:rPr lang="es-ES" dirty="0" err="1"/>
              <a:t>lỗi</a:t>
            </a:r>
            <a:r>
              <a:rPr lang="es-ES" dirty="0"/>
              <a:t>. </a:t>
            </a:r>
            <a:r>
              <a:rPr lang="es-ES" dirty="0" err="1"/>
              <a:t>Thay</a:t>
            </a:r>
            <a:r>
              <a:rPr lang="es-ES" dirty="0"/>
              <a:t> </a:t>
            </a:r>
            <a:r>
              <a:rPr lang="es-ES" dirty="0" err="1"/>
              <a:t>vì</a:t>
            </a:r>
            <a:r>
              <a:rPr lang="es-ES" dirty="0"/>
              <a:t> </a:t>
            </a:r>
            <a:r>
              <a:rPr lang="es-ES" dirty="0" err="1"/>
              <a:t>chờ</a:t>
            </a:r>
            <a:r>
              <a:rPr lang="es-ES" dirty="0"/>
              <a:t> </a:t>
            </a:r>
            <a:r>
              <a:rPr lang="es-ES" dirty="0" err="1"/>
              <a:t>phản</a:t>
            </a:r>
            <a:r>
              <a:rPr lang="es-ES" dirty="0"/>
              <a:t> </a:t>
            </a:r>
            <a:r>
              <a:rPr lang="es-ES" dirty="0" err="1"/>
              <a:t>hồi</a:t>
            </a:r>
            <a:r>
              <a:rPr lang="es-ES" dirty="0"/>
              <a:t> </a:t>
            </a:r>
            <a:r>
              <a:rPr lang="es-ES" dirty="0" err="1"/>
              <a:t>từ</a:t>
            </a:r>
            <a:r>
              <a:rPr lang="es-ES" dirty="0"/>
              <a:t> </a:t>
            </a:r>
            <a:r>
              <a:rPr lang="es-ES" dirty="0" err="1"/>
              <a:t>người</a:t>
            </a:r>
            <a:r>
              <a:rPr lang="es-ES" dirty="0"/>
              <a:t> </a:t>
            </a:r>
            <a:r>
              <a:rPr lang="es-ES" dirty="0" err="1"/>
              <a:t>dùng</a:t>
            </a:r>
            <a:r>
              <a:rPr lang="es-ES" dirty="0"/>
              <a:t> </a:t>
            </a:r>
            <a:r>
              <a:rPr lang="es-ES" dirty="0" err="1"/>
              <a:t>thì</a:t>
            </a:r>
            <a:r>
              <a:rPr lang="es-ES" dirty="0"/>
              <a:t> </a:t>
            </a:r>
            <a:r>
              <a:rPr lang="es-ES" dirty="0" err="1"/>
              <a:t>nhờ</a:t>
            </a:r>
            <a:r>
              <a:rPr lang="es-ES" dirty="0"/>
              <a:t> </a:t>
            </a:r>
            <a:r>
              <a:rPr lang="es-ES" dirty="0" err="1"/>
              <a:t>hệ</a:t>
            </a:r>
            <a:r>
              <a:rPr lang="es-ES" dirty="0"/>
              <a:t> </a:t>
            </a:r>
            <a:r>
              <a:rPr lang="es-ES" dirty="0" err="1"/>
              <a:t>thống</a:t>
            </a:r>
            <a:r>
              <a:rPr lang="es-ES" dirty="0"/>
              <a:t> </a:t>
            </a:r>
            <a:r>
              <a:rPr lang="es-ES" dirty="0" err="1"/>
              <a:t>tự</a:t>
            </a:r>
            <a:r>
              <a:rPr lang="es-ES" dirty="0"/>
              <a:t> </a:t>
            </a:r>
            <a:r>
              <a:rPr lang="es-ES" dirty="0" err="1"/>
              <a:t>động</a:t>
            </a:r>
            <a:r>
              <a:rPr lang="es-ES" dirty="0"/>
              <a:t> </a:t>
            </a:r>
            <a:r>
              <a:rPr lang="es-ES" dirty="0" err="1"/>
              <a:t>mà</a:t>
            </a:r>
            <a:r>
              <a:rPr lang="es-ES" dirty="0"/>
              <a:t> </a:t>
            </a:r>
            <a:r>
              <a:rPr lang="es-ES" dirty="0" err="1"/>
              <a:t>nhà</a:t>
            </a:r>
            <a:r>
              <a:rPr lang="es-ES" dirty="0"/>
              <a:t> </a:t>
            </a:r>
            <a:r>
              <a:rPr lang="es-ES" dirty="0" err="1"/>
              <a:t>phát</a:t>
            </a:r>
            <a:r>
              <a:rPr lang="es-ES" dirty="0"/>
              <a:t> </a:t>
            </a:r>
            <a:r>
              <a:rPr lang="es-ES" dirty="0" err="1"/>
              <a:t>triển</a:t>
            </a:r>
            <a:r>
              <a:rPr lang="es-ES" dirty="0"/>
              <a:t> </a:t>
            </a:r>
            <a:r>
              <a:rPr lang="es-ES" dirty="0" err="1"/>
              <a:t>cập</a:t>
            </a:r>
            <a:r>
              <a:rPr lang="es-ES" dirty="0"/>
              <a:t> </a:t>
            </a:r>
            <a:r>
              <a:rPr lang="es-ES" dirty="0" err="1"/>
              <a:t>nhật</a:t>
            </a:r>
            <a:r>
              <a:rPr lang="es-ES" dirty="0"/>
              <a:t> </a:t>
            </a:r>
            <a:r>
              <a:rPr lang="es-ES" dirty="0" err="1"/>
              <a:t>được</a:t>
            </a:r>
            <a:r>
              <a:rPr lang="es-ES" dirty="0"/>
              <a:t> </a:t>
            </a:r>
            <a:r>
              <a:rPr lang="es-ES" dirty="0" err="1"/>
              <a:t>thông</a:t>
            </a:r>
            <a:r>
              <a:rPr lang="es-ES" dirty="0"/>
              <a:t> </a:t>
            </a:r>
            <a:r>
              <a:rPr lang="es-ES" dirty="0" err="1"/>
              <a:t>tin</a:t>
            </a:r>
            <a:r>
              <a:rPr lang="es-ES" dirty="0"/>
              <a:t> </a:t>
            </a:r>
            <a:r>
              <a:rPr lang="es-ES" dirty="0" err="1"/>
              <a:t>lỗi</a:t>
            </a:r>
            <a:r>
              <a:rPr lang="es-ES" dirty="0"/>
              <a:t> </a:t>
            </a:r>
            <a:r>
              <a:rPr lang="es-ES" dirty="0" err="1"/>
              <a:t>ngay</a:t>
            </a:r>
            <a:r>
              <a:rPr lang="es-ES" dirty="0"/>
              <a:t> </a:t>
            </a:r>
            <a:r>
              <a:rPr lang="es-ES" dirty="0" err="1"/>
              <a:t>lúc</a:t>
            </a:r>
            <a:r>
              <a:rPr lang="es-ES" dirty="0"/>
              <a:t> </a:t>
            </a:r>
            <a:r>
              <a:rPr lang="es-ES" dirty="0" err="1"/>
              <a:t>khi</a:t>
            </a:r>
            <a:r>
              <a:rPr lang="es-ES" dirty="0"/>
              <a:t> </a:t>
            </a:r>
            <a:r>
              <a:rPr lang="es-ES" dirty="0" err="1"/>
              <a:t>người</a:t>
            </a:r>
            <a:r>
              <a:rPr lang="es-ES" dirty="0"/>
              <a:t> </a:t>
            </a:r>
            <a:r>
              <a:rPr lang="es-ES" dirty="0" err="1"/>
              <a:t>dùng</a:t>
            </a:r>
            <a:r>
              <a:rPr lang="es-ES" dirty="0"/>
              <a:t> </a:t>
            </a:r>
            <a:r>
              <a:rPr lang="es-ES" dirty="0" err="1"/>
              <a:t>thao</a:t>
            </a:r>
            <a:r>
              <a:rPr lang="es-ES" dirty="0"/>
              <a:t> </a:t>
            </a:r>
            <a:r>
              <a:rPr lang="es-ES" dirty="0" err="1"/>
              <a:t>tác</a:t>
            </a:r>
            <a:r>
              <a:rPr lang="es-ES" dirty="0"/>
              <a:t> </a:t>
            </a:r>
            <a:r>
              <a:rPr lang="es-ES" dirty="0" err="1"/>
              <a:t>trên</a:t>
            </a:r>
            <a:r>
              <a:rPr lang="es-ES" dirty="0"/>
              <a:t> </a:t>
            </a:r>
            <a:r>
              <a:rPr lang="es-ES" dirty="0" err="1"/>
              <a:t>ứng</a:t>
            </a:r>
            <a:r>
              <a:rPr lang="es-ES" dirty="0"/>
              <a:t> </a:t>
            </a:r>
            <a:r>
              <a:rPr lang="es-ES" dirty="0" err="1"/>
              <a:t>dụng</a:t>
            </a:r>
            <a:r>
              <a:rPr lang="es-ES" dirty="0"/>
              <a:t>.</a:t>
            </a:r>
          </a:p>
          <a:p>
            <a:r>
              <a:rPr lang="es-ES" dirty="0" err="1"/>
              <a:t>Tối</a:t>
            </a:r>
            <a:r>
              <a:rPr lang="es-ES" dirty="0"/>
              <a:t> </a:t>
            </a:r>
            <a:r>
              <a:rPr lang="es-ES" dirty="0" err="1"/>
              <a:t>ưu</a:t>
            </a:r>
            <a:r>
              <a:rPr lang="es-ES" dirty="0"/>
              <a:t>: </a:t>
            </a:r>
            <a:r>
              <a:rPr lang="es-ES" dirty="0" err="1"/>
              <a:t>Tối</a:t>
            </a:r>
            <a:r>
              <a:rPr lang="es-ES" dirty="0"/>
              <a:t> </a:t>
            </a:r>
            <a:r>
              <a:rPr lang="es-ES" dirty="0" err="1"/>
              <a:t>ưu</a:t>
            </a:r>
            <a:r>
              <a:rPr lang="es-ES" dirty="0"/>
              <a:t> chi </a:t>
            </a:r>
            <a:r>
              <a:rPr lang="es-ES" dirty="0" err="1"/>
              <a:t>phí</a:t>
            </a:r>
            <a:r>
              <a:rPr lang="es-ES" dirty="0"/>
              <a:t> </a:t>
            </a:r>
            <a:r>
              <a:rPr lang="es-ES" dirty="0" err="1"/>
              <a:t>quản</a:t>
            </a:r>
            <a:r>
              <a:rPr lang="es-ES" dirty="0"/>
              <a:t> </a:t>
            </a:r>
            <a:r>
              <a:rPr lang="es-ES" dirty="0" err="1"/>
              <a:t>lý</a:t>
            </a:r>
            <a:r>
              <a:rPr lang="es-ES" dirty="0"/>
              <a:t> </a:t>
            </a:r>
            <a:r>
              <a:rPr lang="es-ES" dirty="0" err="1"/>
              <a:t>lỗi</a:t>
            </a:r>
            <a:r>
              <a:rPr lang="es-ES" dirty="0"/>
              <a:t>, </a:t>
            </a:r>
            <a:r>
              <a:rPr lang="es-ES" dirty="0" err="1"/>
              <a:t>tối</a:t>
            </a:r>
            <a:r>
              <a:rPr lang="es-ES" dirty="0"/>
              <a:t> </a:t>
            </a:r>
            <a:r>
              <a:rPr lang="es-ES" dirty="0" err="1"/>
              <a:t>ưu</a:t>
            </a:r>
            <a:r>
              <a:rPr lang="es-ES" dirty="0"/>
              <a:t> </a:t>
            </a:r>
            <a:r>
              <a:rPr lang="es-ES" dirty="0" err="1"/>
              <a:t>thời</a:t>
            </a:r>
            <a:r>
              <a:rPr lang="es-ES" dirty="0"/>
              <a:t> </a:t>
            </a:r>
            <a:r>
              <a:rPr lang="es-ES" dirty="0" err="1"/>
              <a:t>gian</a:t>
            </a:r>
            <a:r>
              <a:rPr lang="es-ES" dirty="0"/>
              <a:t> </a:t>
            </a:r>
            <a:r>
              <a:rPr lang="es-ES" dirty="0" err="1"/>
              <a:t>bảo</a:t>
            </a:r>
            <a:r>
              <a:rPr lang="es-ES" dirty="0"/>
              <a:t> </a:t>
            </a:r>
            <a:r>
              <a:rPr lang="es-ES" dirty="0" err="1"/>
              <a:t>trì</a:t>
            </a:r>
            <a:r>
              <a:rPr lang="es-ES" dirty="0"/>
              <a:t>, </a:t>
            </a:r>
            <a:r>
              <a:rPr lang="es-ES" dirty="0" err="1"/>
              <a:t>tối</a:t>
            </a:r>
            <a:r>
              <a:rPr lang="es-ES" dirty="0"/>
              <a:t> </a:t>
            </a:r>
            <a:r>
              <a:rPr lang="es-ES" dirty="0" err="1"/>
              <a:t>ưu</a:t>
            </a:r>
            <a:r>
              <a:rPr lang="es-ES" dirty="0"/>
              <a:t> </a:t>
            </a:r>
            <a:r>
              <a:rPr lang="es-ES" dirty="0" err="1"/>
              <a:t>tính</a:t>
            </a:r>
            <a:r>
              <a:rPr lang="es-ES" dirty="0"/>
              <a:t> </a:t>
            </a:r>
            <a:r>
              <a:rPr lang="es-ES" dirty="0" err="1"/>
              <a:t>ổn</a:t>
            </a:r>
            <a:r>
              <a:rPr lang="es-ES" dirty="0"/>
              <a:t> </a:t>
            </a:r>
            <a:r>
              <a:rPr lang="es-ES" dirty="0" err="1"/>
              <a:t>định</a:t>
            </a:r>
            <a:r>
              <a:rPr lang="es-ES" dirty="0"/>
              <a:t> </a:t>
            </a:r>
            <a:r>
              <a:rPr lang="es-ES" dirty="0" err="1"/>
              <a:t>ứng</a:t>
            </a:r>
            <a:r>
              <a:rPr lang="es-ES" dirty="0"/>
              <a:t> </a:t>
            </a:r>
            <a:r>
              <a:rPr lang="es-ES" dirty="0" err="1"/>
              <a:t>dụng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552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Raygun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ra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do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Sentry: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dể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Bugsnag</a:t>
            </a:r>
            <a:r>
              <a:rPr lang="en-US" dirty="0"/>
              <a:t>: 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,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dể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r>
              <a:rPr lang="en-US" dirty="0"/>
              <a:t>-  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741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26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401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 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/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. </a:t>
            </a:r>
            <a:r>
              <a:rPr lang="en-US" dirty="0" err="1"/>
              <a:t>Số</a:t>
            </a:r>
            <a:r>
              <a:rPr lang="en-US" dirty="0"/>
              <a:t> test case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, bao </a:t>
            </a:r>
            <a:r>
              <a:rPr lang="en-US" dirty="0" err="1"/>
              <a:t>nhiêu</a:t>
            </a:r>
            <a:r>
              <a:rPr lang="en-US" dirty="0"/>
              <a:t> test case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/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569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8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716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D7CD1-B6DA-4051-8E2E-459B4C721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123" y="1257408"/>
            <a:ext cx="5202381" cy="1998409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AF9026-6BEA-42CD-A829-80DC73AD5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123" y="3465261"/>
            <a:ext cx="5202381" cy="370826"/>
          </a:xfrm>
        </p:spPr>
        <p:txBody>
          <a:bodyPr anchor="ctr"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2542F-25B0-4ED1-9BD4-5C5D15F9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07AD-DA17-456B-AF16-A45E7AB883E0}" type="datetimeFigureOut">
              <a:rPr lang="es-ES" smtClean="0"/>
              <a:t>17/1/22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5E38C-BC58-41E2-A62C-54CE0A6D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1BEFD-168A-4D0D-90D2-5632153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18DC-D6E9-45DF-A162-9DABFB23AFFA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78F216E0-FCF3-4B0D-BB0A-CAB720D5D1F5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B315499-AE76-469B-81D8-52474900210F}"/>
              </a:ext>
            </a:extLst>
          </p:cNvPr>
          <p:cNvSpPr/>
          <p:nvPr userDrawn="1"/>
        </p:nvSpPr>
        <p:spPr>
          <a:xfrm>
            <a:off x="6813778" y="4718982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4AB4AE4D-FA69-425E-92CD-0024EEA8563B}"/>
              </a:ext>
            </a:extLst>
          </p:cNvPr>
          <p:cNvSpPr/>
          <p:nvPr userDrawn="1"/>
        </p:nvSpPr>
        <p:spPr>
          <a:xfrm>
            <a:off x="1000459" y="4268186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A1F526F-F80B-4EB2-9297-7E7AD082B2E7}"/>
              </a:ext>
            </a:extLst>
          </p:cNvPr>
          <p:cNvSpPr/>
          <p:nvPr userDrawn="1"/>
        </p:nvSpPr>
        <p:spPr>
          <a:xfrm>
            <a:off x="5632718" y="317405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08EC8CAF-E290-47E5-B5BF-E34E0CB0385F}"/>
              </a:ext>
            </a:extLst>
          </p:cNvPr>
          <p:cNvSpPr/>
          <p:nvPr userDrawn="1"/>
        </p:nvSpPr>
        <p:spPr>
          <a:xfrm>
            <a:off x="401486" y="606608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64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4230" y="3326768"/>
            <a:ext cx="2655827" cy="59137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5457" y="3326768"/>
            <a:ext cx="2655827" cy="59137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47D2E8C-1B66-4B58-9E61-419F96DF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44230" y="3044726"/>
            <a:ext cx="2655827" cy="25443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275457" y="3044726"/>
            <a:ext cx="2655827" cy="25443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28821E40-AC0B-443E-B36E-E62138597B23}"/>
              </a:ext>
            </a:extLst>
          </p:cNvPr>
          <p:cNvSpPr/>
          <p:nvPr userDrawn="1"/>
        </p:nvSpPr>
        <p:spPr>
          <a:xfrm flipH="1" flipV="1">
            <a:off x="3164378" y="4794794"/>
            <a:ext cx="164179" cy="163830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0EE63169-5621-49E0-82F3-C63B0897B7A5}"/>
              </a:ext>
            </a:extLst>
          </p:cNvPr>
          <p:cNvSpPr/>
          <p:nvPr userDrawn="1"/>
        </p:nvSpPr>
        <p:spPr>
          <a:xfrm flipH="1" flipV="1">
            <a:off x="215833" y="4021236"/>
            <a:ext cx="274387" cy="274387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A9A96411-4557-44DF-BAB9-FCF113C4650D}"/>
              </a:ext>
            </a:extLst>
          </p:cNvPr>
          <p:cNvSpPr/>
          <p:nvPr userDrawn="1"/>
        </p:nvSpPr>
        <p:spPr>
          <a:xfrm flipH="1" flipV="1">
            <a:off x="357714" y="1396729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5349F82-A3EE-4B53-8FE3-8E4D214B8A74}"/>
              </a:ext>
            </a:extLst>
          </p:cNvPr>
          <p:cNvGrpSpPr/>
          <p:nvPr userDrawn="1"/>
        </p:nvGrpSpPr>
        <p:grpSpPr>
          <a:xfrm>
            <a:off x="7888744" y="316841"/>
            <a:ext cx="1062712" cy="524625"/>
            <a:chOff x="4903284" y="2383159"/>
            <a:chExt cx="958815" cy="478068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E52F62A6-3CF0-42DD-8773-F10A0A064DAF}"/>
                </a:ext>
              </a:extLst>
            </p:cNvPr>
            <p:cNvSpPr/>
            <p:nvPr/>
          </p:nvSpPr>
          <p:spPr>
            <a:xfrm>
              <a:off x="5382692" y="2383159"/>
              <a:ext cx="479407" cy="478068"/>
            </a:xfrm>
            <a:custGeom>
              <a:avLst/>
              <a:gdLst>
                <a:gd name="connsiteX0" fmla="*/ 408 w 479407"/>
                <a:gd name="connsiteY0" fmla="*/ 229 h 478068"/>
                <a:gd name="connsiteX1" fmla="*/ 479815 w 479407"/>
                <a:gd name="connsiteY1" fmla="*/ 239228 h 478068"/>
                <a:gd name="connsiteX2" fmla="*/ 408 w 479407"/>
                <a:gd name="connsiteY2" fmla="*/ 478298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08" y="229"/>
                  </a:moveTo>
                  <a:cubicBezTo>
                    <a:pt x="265210" y="229"/>
                    <a:pt x="479815" y="239228"/>
                    <a:pt x="479815" y="239228"/>
                  </a:cubicBezTo>
                  <a:cubicBezTo>
                    <a:pt x="479815" y="239228"/>
                    <a:pt x="265210" y="478298"/>
                    <a:pt x="408" y="478298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rgbClr val="47478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C27C3130-8850-42D9-9833-71166BA9B325}"/>
                </a:ext>
              </a:extLst>
            </p:cNvPr>
            <p:cNvSpPr/>
            <p:nvPr/>
          </p:nvSpPr>
          <p:spPr>
            <a:xfrm>
              <a:off x="4903284" y="2383159"/>
              <a:ext cx="479407" cy="478068"/>
            </a:xfrm>
            <a:custGeom>
              <a:avLst/>
              <a:gdLst>
                <a:gd name="connsiteX0" fmla="*/ 479815 w 479407"/>
                <a:gd name="connsiteY0" fmla="*/ 478298 h 478068"/>
                <a:gd name="connsiteX1" fmla="*/ 408 w 479407"/>
                <a:gd name="connsiteY1" fmla="*/ 239228 h 478068"/>
                <a:gd name="connsiteX2" fmla="*/ 479815 w 479407"/>
                <a:gd name="connsiteY2" fmla="*/ 229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79815" y="478298"/>
                  </a:moveTo>
                  <a:cubicBezTo>
                    <a:pt x="215013" y="478298"/>
                    <a:pt x="408" y="239228"/>
                    <a:pt x="408" y="239228"/>
                  </a:cubicBezTo>
                  <a:cubicBezTo>
                    <a:pt x="408" y="239228"/>
                    <a:pt x="215013" y="229"/>
                    <a:pt x="479815" y="229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1DC4E333-BCC6-461F-9454-9CB6244AD074}"/>
                </a:ext>
              </a:extLst>
            </p:cNvPr>
            <p:cNvSpPr/>
            <p:nvPr/>
          </p:nvSpPr>
          <p:spPr>
            <a:xfrm>
              <a:off x="5209964" y="2449430"/>
              <a:ext cx="345455" cy="345455"/>
            </a:xfrm>
            <a:custGeom>
              <a:avLst/>
              <a:gdLst>
                <a:gd name="connsiteX0" fmla="*/ 345456 w 345455"/>
                <a:gd name="connsiteY0" fmla="*/ 172728 h 345455"/>
                <a:gd name="connsiteX1" fmla="*/ 172728 w 345455"/>
                <a:gd name="connsiteY1" fmla="*/ 345456 h 345455"/>
                <a:gd name="connsiteX2" fmla="*/ 0 w 345455"/>
                <a:gd name="connsiteY2" fmla="*/ 172728 h 345455"/>
                <a:gd name="connsiteX3" fmla="*/ 172728 w 345455"/>
                <a:gd name="connsiteY3" fmla="*/ 0 h 345455"/>
                <a:gd name="connsiteX4" fmla="*/ 345456 w 345455"/>
                <a:gd name="connsiteY4" fmla="*/ 172728 h 34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55" h="345455">
                  <a:moveTo>
                    <a:pt x="345456" y="172728"/>
                  </a:moveTo>
                  <a:cubicBezTo>
                    <a:pt x="345456" y="268123"/>
                    <a:pt x="268123" y="345456"/>
                    <a:pt x="172728" y="345456"/>
                  </a:cubicBezTo>
                  <a:cubicBezTo>
                    <a:pt x="77333" y="345456"/>
                    <a:pt x="0" y="268123"/>
                    <a:pt x="0" y="172728"/>
                  </a:cubicBezTo>
                  <a:cubicBezTo>
                    <a:pt x="0" y="77333"/>
                    <a:pt x="77333" y="0"/>
                    <a:pt x="172728" y="0"/>
                  </a:cubicBezTo>
                  <a:cubicBezTo>
                    <a:pt x="268123" y="0"/>
                    <a:pt x="345456" y="77333"/>
                    <a:pt x="345456" y="172728"/>
                  </a:cubicBezTo>
                  <a:close/>
                </a:path>
              </a:pathLst>
            </a:custGeom>
            <a:solidFill>
              <a:schemeClr val="tx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158B3E4D-6FB5-4D24-B83E-3B811DF4558B}"/>
                </a:ext>
              </a:extLst>
            </p:cNvPr>
            <p:cNvSpPr/>
            <p:nvPr/>
          </p:nvSpPr>
          <p:spPr>
            <a:xfrm>
              <a:off x="5287101" y="2526840"/>
              <a:ext cx="190776" cy="190776"/>
            </a:xfrm>
            <a:custGeom>
              <a:avLst/>
              <a:gdLst>
                <a:gd name="connsiteX0" fmla="*/ 110100 w 190776"/>
                <a:gd name="connsiteY0" fmla="*/ 78979 h 190776"/>
                <a:gd name="connsiteX1" fmla="*/ 127513 w 190776"/>
                <a:gd name="connsiteY1" fmla="*/ 5729 h 190776"/>
                <a:gd name="connsiteX2" fmla="*/ 95999 w 190776"/>
                <a:gd name="connsiteY2" fmla="*/ 230 h 190776"/>
                <a:gd name="connsiteX3" fmla="*/ 408 w 190776"/>
                <a:gd name="connsiteY3" fmla="*/ 95414 h 190776"/>
                <a:gd name="connsiteX4" fmla="*/ 95592 w 190776"/>
                <a:gd name="connsiteY4" fmla="*/ 191005 h 190776"/>
                <a:gd name="connsiteX5" fmla="*/ 191183 w 190776"/>
                <a:gd name="connsiteY5" fmla="*/ 95821 h 190776"/>
                <a:gd name="connsiteX6" fmla="*/ 176864 w 190776"/>
                <a:gd name="connsiteY6" fmla="*/ 45350 h 1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776" h="190776">
                  <a:moveTo>
                    <a:pt x="110100" y="78979"/>
                  </a:moveTo>
                  <a:lnTo>
                    <a:pt x="127513" y="5729"/>
                  </a:lnTo>
                  <a:cubicBezTo>
                    <a:pt x="117403" y="2097"/>
                    <a:pt x="106742" y="237"/>
                    <a:pt x="95999" y="230"/>
                  </a:cubicBezTo>
                  <a:cubicBezTo>
                    <a:pt x="43318" y="117"/>
                    <a:pt x="520" y="42732"/>
                    <a:pt x="408" y="95414"/>
                  </a:cubicBezTo>
                  <a:cubicBezTo>
                    <a:pt x="295" y="148095"/>
                    <a:pt x="42911" y="190893"/>
                    <a:pt x="95592" y="191005"/>
                  </a:cubicBezTo>
                  <a:cubicBezTo>
                    <a:pt x="148273" y="191118"/>
                    <a:pt x="191071" y="148502"/>
                    <a:pt x="191183" y="95821"/>
                  </a:cubicBezTo>
                  <a:cubicBezTo>
                    <a:pt x="191222" y="77990"/>
                    <a:pt x="186261" y="60505"/>
                    <a:pt x="176864" y="45350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F1C6C7DC-D200-4E38-91D6-FF8AA7CB7EF3}"/>
              </a:ext>
            </a:extLst>
          </p:cNvPr>
          <p:cNvSpPr/>
          <p:nvPr userDrawn="1"/>
        </p:nvSpPr>
        <p:spPr>
          <a:xfrm>
            <a:off x="8453553" y="1025897"/>
            <a:ext cx="265013" cy="261831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86224645-89AF-4DC7-B09B-1ED0BCF43321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435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16C9-25F2-4E9A-9F78-0530A54C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5ED5E6-9651-4767-9A5B-CB3879448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8760" y="3294074"/>
            <a:ext cx="2195440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AEA3490-67CC-4B49-867B-59A5F0527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013" y="3127826"/>
            <a:ext cx="2195440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4A65C1-537A-49EC-B360-2884C343A2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17865" y="2973899"/>
            <a:ext cx="2035392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576A6E-6F7A-44AB-90FE-92E4056E8F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60118" y="2805973"/>
            <a:ext cx="2035392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ABFA7B1-3F38-4BB3-990D-E15E1AAD471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013265" y="3294073"/>
            <a:ext cx="2195440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0E1E2C2-B2A4-4196-9BED-46BB448A9BB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02370" y="2968071"/>
            <a:ext cx="2035392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8563DD1D-9F3F-4D8F-AEF0-1E2BB375E445}"/>
              </a:ext>
            </a:extLst>
          </p:cNvPr>
          <p:cNvSpPr/>
          <p:nvPr userDrawn="1"/>
        </p:nvSpPr>
        <p:spPr>
          <a:xfrm flipH="1" flipV="1">
            <a:off x="8593618" y="1787963"/>
            <a:ext cx="224459" cy="223982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CCD04EA4-3D6C-448B-A736-3A67952D98AD}"/>
              </a:ext>
            </a:extLst>
          </p:cNvPr>
          <p:cNvSpPr/>
          <p:nvPr userDrawn="1"/>
        </p:nvSpPr>
        <p:spPr>
          <a:xfrm flipH="1" flipV="1">
            <a:off x="3711757" y="4697951"/>
            <a:ext cx="274387" cy="274387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34F74A79-0550-4576-A4FA-BBEFB99E1543}"/>
              </a:ext>
            </a:extLst>
          </p:cNvPr>
          <p:cNvSpPr/>
          <p:nvPr userDrawn="1"/>
        </p:nvSpPr>
        <p:spPr>
          <a:xfrm flipH="1" flipV="1">
            <a:off x="363637" y="4323599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AB338EE3-8A42-43F1-A7F0-DB0DCCD33C6D}"/>
              </a:ext>
            </a:extLst>
          </p:cNvPr>
          <p:cNvSpPr/>
          <p:nvPr userDrawn="1"/>
        </p:nvSpPr>
        <p:spPr>
          <a:xfrm flipH="1" flipV="1">
            <a:off x="139655" y="1188754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A467FEF7-27B5-440D-ADA9-85DB2A5EE4C7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64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0CFEF71E-06A0-47F3-96B8-99A0D225712F}"/>
              </a:ext>
            </a:extLst>
          </p:cNvPr>
          <p:cNvSpPr/>
          <p:nvPr userDrawn="1"/>
        </p:nvSpPr>
        <p:spPr>
          <a:xfrm>
            <a:off x="113274" y="297694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271408D1-4FD8-4216-B8B3-0EC015C25413}"/>
              </a:ext>
            </a:extLst>
          </p:cNvPr>
          <p:cNvSpPr/>
          <p:nvPr userDrawn="1"/>
        </p:nvSpPr>
        <p:spPr>
          <a:xfrm>
            <a:off x="2790217" y="4837011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7F553DC0-12D1-479E-AD1B-8267DA8345E0}"/>
              </a:ext>
            </a:extLst>
          </p:cNvPr>
          <p:cNvSpPr/>
          <p:nvPr userDrawn="1"/>
        </p:nvSpPr>
        <p:spPr>
          <a:xfrm>
            <a:off x="8673487" y="4594514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68067853-4CD6-42F9-AEB9-D45F163BDA8B}"/>
              </a:ext>
            </a:extLst>
          </p:cNvPr>
          <p:cNvSpPr/>
          <p:nvPr userDrawn="1"/>
        </p:nvSpPr>
        <p:spPr>
          <a:xfrm>
            <a:off x="8401911" y="196243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ED93615-CA5B-4F4D-8DDD-D91E4EC4B1BF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9B58E142-10C4-4451-B3F6-777712BDE5D5}"/>
              </a:ext>
            </a:extLst>
          </p:cNvPr>
          <p:cNvSpPr/>
          <p:nvPr userDrawn="1"/>
        </p:nvSpPr>
        <p:spPr>
          <a:xfrm>
            <a:off x="113274" y="297694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79D778B4-54E6-4114-9812-2589BDABDB43}"/>
              </a:ext>
            </a:extLst>
          </p:cNvPr>
          <p:cNvSpPr/>
          <p:nvPr userDrawn="1"/>
        </p:nvSpPr>
        <p:spPr>
          <a:xfrm>
            <a:off x="2790217" y="4837011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F884836E-2990-4C37-A289-E31F40A68307}"/>
              </a:ext>
            </a:extLst>
          </p:cNvPr>
          <p:cNvSpPr/>
          <p:nvPr userDrawn="1"/>
        </p:nvSpPr>
        <p:spPr>
          <a:xfrm>
            <a:off x="8673487" y="4594514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3CA0BB68-BA48-4957-8621-3BE9143ABB10}"/>
              </a:ext>
            </a:extLst>
          </p:cNvPr>
          <p:cNvSpPr/>
          <p:nvPr userDrawn="1"/>
        </p:nvSpPr>
        <p:spPr>
          <a:xfrm>
            <a:off x="8401911" y="196243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F9ED1285-AADA-4956-8685-8464E8C4EEB9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76561-3C40-45B8-B86E-34F0EBC9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8A31D3-EADC-452D-8336-B6B0C913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64707"/>
          </a:xfrm>
        </p:spPr>
        <p:txBody>
          <a:bodyPr>
            <a:no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>
              <a:defRPr sz="1250"/>
            </a:lvl4pPr>
            <a:lvl5pPr>
              <a:defRPr sz="125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E09FB-DC2A-4942-B9AF-AD9D76B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28C3C-4689-4CFF-B922-465889D9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01CFC-BE51-48C8-B8E0-ED6677D7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5E29596-C851-4454-AAA3-34AD4C2BCB4E}"/>
              </a:ext>
            </a:extLst>
          </p:cNvPr>
          <p:cNvSpPr/>
          <p:nvPr userDrawn="1"/>
        </p:nvSpPr>
        <p:spPr>
          <a:xfrm>
            <a:off x="402472" y="3743261"/>
            <a:ext cx="179397" cy="179397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53D112C3-62D5-4029-8256-75C1489E3E1B}"/>
              </a:ext>
            </a:extLst>
          </p:cNvPr>
          <p:cNvSpPr/>
          <p:nvPr userDrawn="1"/>
        </p:nvSpPr>
        <p:spPr>
          <a:xfrm>
            <a:off x="8764569" y="2824402"/>
            <a:ext cx="176946" cy="17656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188975ED-9106-41F5-994E-64F5DE4E17A9}"/>
              </a:ext>
            </a:extLst>
          </p:cNvPr>
          <p:cNvSpPr/>
          <p:nvPr userDrawn="1"/>
        </p:nvSpPr>
        <p:spPr>
          <a:xfrm>
            <a:off x="6928819" y="4789038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7263CFE-FBD6-4694-AFDD-944F94443094}"/>
              </a:ext>
            </a:extLst>
          </p:cNvPr>
          <p:cNvSpPr/>
          <p:nvPr userDrawn="1"/>
        </p:nvSpPr>
        <p:spPr>
          <a:xfrm>
            <a:off x="193140" y="113579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5212C178-1B18-4CA8-A5D1-9B9675AAFFBF}"/>
              </a:ext>
            </a:extLst>
          </p:cNvPr>
          <p:cNvSpPr/>
          <p:nvPr userDrawn="1"/>
        </p:nvSpPr>
        <p:spPr>
          <a:xfrm>
            <a:off x="8291368" y="372126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75ABD3B-16C9-495D-BC32-76E3EC6DEE4A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67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CC1B2-3F32-474F-8A51-1891CABE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F7F809-A56A-4060-9BDD-456A78BB0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B131FB-A399-43AC-A63B-8291970B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08FBC-7FF6-42D9-B08A-D73CBDEF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8B124-DCF4-41A3-B2A8-3ABDD2A0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DDA2AE88-EB28-4D18-92C7-696E35440D40}"/>
              </a:ext>
            </a:extLst>
          </p:cNvPr>
          <p:cNvSpPr/>
          <p:nvPr userDrawn="1"/>
        </p:nvSpPr>
        <p:spPr>
          <a:xfrm>
            <a:off x="113274" y="297694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8E5B7570-E910-4209-9F0D-B9FFCB5945E1}"/>
              </a:ext>
            </a:extLst>
          </p:cNvPr>
          <p:cNvSpPr/>
          <p:nvPr userDrawn="1"/>
        </p:nvSpPr>
        <p:spPr>
          <a:xfrm>
            <a:off x="2790217" y="4837011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D719901-3EC5-4F99-90DA-D5658BE71104}"/>
              </a:ext>
            </a:extLst>
          </p:cNvPr>
          <p:cNvSpPr/>
          <p:nvPr userDrawn="1"/>
        </p:nvSpPr>
        <p:spPr>
          <a:xfrm>
            <a:off x="8849875" y="2712492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9F93180-8987-4249-8661-A48A7DB8CCC4}"/>
              </a:ext>
            </a:extLst>
          </p:cNvPr>
          <p:cNvSpPr/>
          <p:nvPr userDrawn="1"/>
        </p:nvSpPr>
        <p:spPr>
          <a:xfrm>
            <a:off x="8401911" y="196243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4EA2264B-1128-412B-A3C5-D22357D2E785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2ED1D38A-DCD5-4FAF-9236-1DE8666993D1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1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89CE9-1CF7-487B-A4FE-F01CC182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14C2EC-B278-476B-B60D-531F0A1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07AD-DA17-456B-AF16-A45E7AB883E0}" type="datetimeFigureOut">
              <a:rPr lang="es-ES" smtClean="0"/>
              <a:t>17/1/22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306143-9AED-4D80-9224-844B0A5D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2D8B3F-F1C9-4826-8F82-91FA78C2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18DC-D6E9-45DF-A162-9DABFB23AFFA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BD1BFEFA-5965-493A-ACD2-ECC9C43CF419}"/>
              </a:ext>
            </a:extLst>
          </p:cNvPr>
          <p:cNvSpPr/>
          <p:nvPr userDrawn="1"/>
        </p:nvSpPr>
        <p:spPr>
          <a:xfrm>
            <a:off x="217003" y="2776050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31AB3FED-05B4-42B1-87AE-490A9B2B4E7C}"/>
              </a:ext>
            </a:extLst>
          </p:cNvPr>
          <p:cNvSpPr/>
          <p:nvPr userDrawn="1"/>
        </p:nvSpPr>
        <p:spPr>
          <a:xfrm>
            <a:off x="1377053" y="4778345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F2CF787B-5E5F-4EEE-96FB-9F8BF289D65B}"/>
              </a:ext>
            </a:extLst>
          </p:cNvPr>
          <p:cNvSpPr/>
          <p:nvPr userDrawn="1"/>
        </p:nvSpPr>
        <p:spPr>
          <a:xfrm>
            <a:off x="8635847" y="273844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79DEB3A-3751-4673-9759-81C16801E44A}"/>
              </a:ext>
            </a:extLst>
          </p:cNvPr>
          <p:cNvSpPr/>
          <p:nvPr userDrawn="1"/>
        </p:nvSpPr>
        <p:spPr>
          <a:xfrm>
            <a:off x="110633" y="703638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CAE927C-D795-4F47-85B7-7C79A45BBE24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78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B3E7D-0FDE-40D3-8D73-7147C267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07AD-DA17-456B-AF16-A45E7AB883E0}" type="datetimeFigureOut">
              <a:rPr lang="es-ES" smtClean="0"/>
              <a:t>17/1/22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6E3D69-7327-4CE5-A2DB-A420D941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E923C7-0794-4DAB-9BE2-A6FF25F2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18DC-D6E9-45DF-A162-9DABFB23AFF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529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65560-525F-4C2C-B355-B7932BF2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3257550" cy="2074718"/>
          </a:xfrm>
        </p:spPr>
        <p:txBody>
          <a:bodyPr anchor="b">
            <a:noAutofit/>
          </a:bodyPr>
          <a:lstStyle>
            <a:lvl1pPr>
              <a:defRPr sz="33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4AC8CD-6E22-44B0-ADDE-7795701FC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5CA4E0-37D3-4FFF-981E-503E42812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5186" y="2976941"/>
            <a:ext cx="2736814" cy="106972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CBE5D4-1DA8-4536-8D29-05AD6DBC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AC3F76-8A5A-484D-ADC4-2D91CEB6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C2AD49-74DB-437C-B61D-109563A8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24FC1C9-5051-40DB-80EA-4C95EBEE0AC2}"/>
              </a:ext>
            </a:extLst>
          </p:cNvPr>
          <p:cNvSpPr/>
          <p:nvPr userDrawn="1"/>
        </p:nvSpPr>
        <p:spPr>
          <a:xfrm>
            <a:off x="2790217" y="4837011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4787E0A0-F448-45F5-8F9D-218BE4B2F387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C4437C9B-A9E9-4F39-B21E-3309FC5C480F}"/>
              </a:ext>
            </a:extLst>
          </p:cNvPr>
          <p:cNvSpPr/>
          <p:nvPr userDrawn="1"/>
        </p:nvSpPr>
        <p:spPr>
          <a:xfrm>
            <a:off x="217003" y="2776050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3207F-3A99-479A-8D98-54FCC6B2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C894-7C47-47FE-979B-D1600C3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3D13E-9C06-4F32-B4E5-20DCCDD9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E1A90284-BB8E-44FF-BAF3-4210A062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674" y="2384308"/>
            <a:ext cx="2550242" cy="39248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67674" y="2082234"/>
            <a:ext cx="2550242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2445460-6BB8-4584-BBAD-2A746E4E88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67674" y="1772633"/>
            <a:ext cx="2550242" cy="309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739575" y="2384308"/>
            <a:ext cx="2550243" cy="39248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739575" y="2082234"/>
            <a:ext cx="2550243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F97CD13-C2D8-4DF9-B701-0C88073DB5E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739575" y="1772633"/>
            <a:ext cx="2550243" cy="309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29610B-4413-481B-B9E0-8FEBA647F1C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480641" y="4099933"/>
            <a:ext cx="2550242" cy="39248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480641" y="3797858"/>
            <a:ext cx="2550242" cy="392483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D68B7FF-8382-40DA-B2CD-B737321134AF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480641" y="3488258"/>
            <a:ext cx="2550242" cy="309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1443ACC-3C2E-43B1-9C41-F1B650BA568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708741" y="4099933"/>
            <a:ext cx="2550242" cy="39248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708741" y="3797858"/>
            <a:ext cx="2550242" cy="392483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A44834D-2338-486D-8D4E-217E192CEA8D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708741" y="3488258"/>
            <a:ext cx="2550242" cy="309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5F55E301-E931-4B87-9233-907099B4D58F}"/>
              </a:ext>
            </a:extLst>
          </p:cNvPr>
          <p:cNvSpPr/>
          <p:nvPr userDrawn="1"/>
        </p:nvSpPr>
        <p:spPr>
          <a:xfrm>
            <a:off x="402662" y="3938246"/>
            <a:ext cx="397438" cy="397438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F44EFE2B-68D8-4812-8171-F5A437DE5A5C}"/>
              </a:ext>
            </a:extLst>
          </p:cNvPr>
          <p:cNvSpPr/>
          <p:nvPr userDrawn="1"/>
        </p:nvSpPr>
        <p:spPr>
          <a:xfrm>
            <a:off x="6080760" y="4743451"/>
            <a:ext cx="164179" cy="163830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B257F8F0-C274-4C73-BA67-98E994F2B78D}"/>
              </a:ext>
            </a:extLst>
          </p:cNvPr>
          <p:cNvSpPr/>
          <p:nvPr userDrawn="1"/>
        </p:nvSpPr>
        <p:spPr>
          <a:xfrm>
            <a:off x="189269" y="1594634"/>
            <a:ext cx="274387" cy="274387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1B7D66B9-43EB-40F2-BBF6-48034938B608}"/>
              </a:ext>
            </a:extLst>
          </p:cNvPr>
          <p:cNvSpPr/>
          <p:nvPr userDrawn="1"/>
        </p:nvSpPr>
        <p:spPr>
          <a:xfrm>
            <a:off x="7504891" y="348522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32" name="Gráfico 3">
            <a:extLst>
              <a:ext uri="{FF2B5EF4-FFF2-40B4-BE49-F238E27FC236}">
                <a16:creationId xmlns:a16="http://schemas.microsoft.com/office/drawing/2014/main" id="{347B3531-C2BE-4EC9-ADA3-EF28EB89F069}"/>
              </a:ext>
            </a:extLst>
          </p:cNvPr>
          <p:cNvGrpSpPr/>
          <p:nvPr userDrawn="1"/>
        </p:nvGrpSpPr>
        <p:grpSpPr>
          <a:xfrm rot="15778646">
            <a:off x="7605138" y="-76819"/>
            <a:ext cx="1821823" cy="1650594"/>
            <a:chOff x="4867752" y="3215284"/>
            <a:chExt cx="1199436" cy="1086704"/>
          </a:xfrm>
          <a:solidFill>
            <a:schemeClr val="tx2"/>
          </a:solidFill>
        </p:grpSpPr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7021DF83-8C73-49E5-BF35-80D742999E11}"/>
                </a:ext>
              </a:extLst>
            </p:cNvPr>
            <p:cNvSpPr/>
            <p:nvPr/>
          </p:nvSpPr>
          <p:spPr>
            <a:xfrm>
              <a:off x="5362176" y="3282401"/>
              <a:ext cx="450090" cy="1019587"/>
            </a:xfrm>
            <a:custGeom>
              <a:avLst/>
              <a:gdLst>
                <a:gd name="connsiteX0" fmla="*/ 372795 w 450090"/>
                <a:gd name="connsiteY0" fmla="*/ 416680 h 1019587"/>
                <a:gd name="connsiteX1" fmla="*/ 347696 w 450090"/>
                <a:gd name="connsiteY1" fmla="*/ 362958 h 1019587"/>
                <a:gd name="connsiteX2" fmla="*/ 285726 w 450090"/>
                <a:gd name="connsiteY2" fmla="*/ 462576 h 1019587"/>
                <a:gd name="connsiteX3" fmla="*/ 318720 w 450090"/>
                <a:gd name="connsiteY3" fmla="*/ 307967 h 1019587"/>
                <a:gd name="connsiteX4" fmla="*/ 295949 w 450090"/>
                <a:gd name="connsiteY4" fmla="*/ 269262 h 1019587"/>
                <a:gd name="connsiteX5" fmla="*/ 250475 w 450090"/>
                <a:gd name="connsiteY5" fmla="*/ 353440 h 1019587"/>
                <a:gd name="connsiteX6" fmla="*/ 266972 w 450090"/>
                <a:gd name="connsiteY6" fmla="*/ 224987 h 1019587"/>
                <a:gd name="connsiteX7" fmla="*/ 243355 w 450090"/>
                <a:gd name="connsiteY7" fmla="*/ 192556 h 1019587"/>
                <a:gd name="connsiteX8" fmla="*/ 208738 w 450090"/>
                <a:gd name="connsiteY8" fmla="*/ 279414 h 1019587"/>
                <a:gd name="connsiteX9" fmla="*/ 204932 w 450090"/>
                <a:gd name="connsiteY9" fmla="*/ 145885 h 1019587"/>
                <a:gd name="connsiteX10" fmla="*/ 170809 w 450090"/>
                <a:gd name="connsiteY10" fmla="*/ 110211 h 1019587"/>
                <a:gd name="connsiteX11" fmla="*/ 133937 w 450090"/>
                <a:gd name="connsiteY11" fmla="*/ 202709 h 1019587"/>
                <a:gd name="connsiteX12" fmla="*/ 130271 w 450090"/>
                <a:gd name="connsiteY12" fmla="*/ 73974 h 1019587"/>
                <a:gd name="connsiteX13" fmla="*/ 100378 w 450090"/>
                <a:gd name="connsiteY13" fmla="*/ 51272 h 1019587"/>
                <a:gd name="connsiteX14" fmla="*/ 77959 w 450090"/>
                <a:gd name="connsiteY14" fmla="*/ 108096 h 1019587"/>
                <a:gd name="connsiteX15" fmla="*/ 75985 w 450090"/>
                <a:gd name="connsiteY15" fmla="*/ 34986 h 1019587"/>
                <a:gd name="connsiteX16" fmla="*/ 408 w 450090"/>
                <a:gd name="connsiteY16" fmla="*/ 229 h 1019587"/>
                <a:gd name="connsiteX17" fmla="*/ 408 w 450090"/>
                <a:gd name="connsiteY17" fmla="*/ 229 h 1019587"/>
                <a:gd name="connsiteX18" fmla="*/ 428914 w 450090"/>
                <a:gd name="connsiteY18" fmla="*/ 1019817 h 1019587"/>
                <a:gd name="connsiteX19" fmla="*/ 428914 w 450090"/>
                <a:gd name="connsiteY19" fmla="*/ 1019817 h 1019587"/>
                <a:gd name="connsiteX20" fmla="*/ 426517 w 450090"/>
                <a:gd name="connsiteY20" fmla="*/ 578480 h 1019587"/>
                <a:gd name="connsiteX21" fmla="*/ 377871 w 450090"/>
                <a:gd name="connsiteY21" fmla="*/ 651871 h 1019587"/>
                <a:gd name="connsiteX22" fmla="*/ 411429 w 450090"/>
                <a:gd name="connsiteY22" fmla="*/ 520739 h 1019587"/>
                <a:gd name="connsiteX23" fmla="*/ 394227 w 450090"/>
                <a:gd name="connsiteY23" fmla="*/ 469556 h 1019587"/>
                <a:gd name="connsiteX24" fmla="*/ 342973 w 450090"/>
                <a:gd name="connsiteY24" fmla="*/ 551266 h 1019587"/>
                <a:gd name="connsiteX25" fmla="*/ 372795 w 450090"/>
                <a:gd name="connsiteY25" fmla="*/ 416680 h 101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50090" h="1019587">
                  <a:moveTo>
                    <a:pt x="372795" y="416680"/>
                  </a:moveTo>
                  <a:cubicBezTo>
                    <a:pt x="364523" y="397879"/>
                    <a:pt x="356156" y="379972"/>
                    <a:pt x="347696" y="362958"/>
                  </a:cubicBezTo>
                  <a:lnTo>
                    <a:pt x="285726" y="462576"/>
                  </a:lnTo>
                  <a:cubicBezTo>
                    <a:pt x="285726" y="462576"/>
                    <a:pt x="304550" y="375930"/>
                    <a:pt x="318720" y="307967"/>
                  </a:cubicBezTo>
                  <a:cubicBezTo>
                    <a:pt x="311153" y="294525"/>
                    <a:pt x="303563" y="281623"/>
                    <a:pt x="295949" y="269262"/>
                  </a:cubicBezTo>
                  <a:lnTo>
                    <a:pt x="250475" y="353440"/>
                  </a:lnTo>
                  <a:cubicBezTo>
                    <a:pt x="250475" y="353440"/>
                    <a:pt x="259217" y="286746"/>
                    <a:pt x="266972" y="224987"/>
                  </a:cubicBezTo>
                  <a:cubicBezTo>
                    <a:pt x="259076" y="213660"/>
                    <a:pt x="251204" y="202850"/>
                    <a:pt x="243355" y="192556"/>
                  </a:cubicBezTo>
                  <a:lnTo>
                    <a:pt x="208738" y="279414"/>
                  </a:lnTo>
                  <a:cubicBezTo>
                    <a:pt x="208738" y="279414"/>
                    <a:pt x="206976" y="207926"/>
                    <a:pt x="204932" y="145885"/>
                  </a:cubicBezTo>
                  <a:cubicBezTo>
                    <a:pt x="193369" y="132913"/>
                    <a:pt x="181948" y="121068"/>
                    <a:pt x="170809" y="110211"/>
                  </a:cubicBezTo>
                  <a:lnTo>
                    <a:pt x="133937" y="202709"/>
                  </a:lnTo>
                  <a:cubicBezTo>
                    <a:pt x="133937" y="202709"/>
                    <a:pt x="132245" y="134816"/>
                    <a:pt x="130271" y="73974"/>
                  </a:cubicBezTo>
                  <a:cubicBezTo>
                    <a:pt x="119907" y="65443"/>
                    <a:pt x="109896" y="57970"/>
                    <a:pt x="100378" y="51272"/>
                  </a:cubicBezTo>
                  <a:lnTo>
                    <a:pt x="77959" y="108096"/>
                  </a:lnTo>
                  <a:cubicBezTo>
                    <a:pt x="77959" y="108096"/>
                    <a:pt x="77113" y="75384"/>
                    <a:pt x="75985" y="34986"/>
                  </a:cubicBezTo>
                  <a:cubicBezTo>
                    <a:pt x="30230" y="7279"/>
                    <a:pt x="408" y="229"/>
                    <a:pt x="408" y="229"/>
                  </a:cubicBezTo>
                  <a:lnTo>
                    <a:pt x="408" y="229"/>
                  </a:lnTo>
                  <a:lnTo>
                    <a:pt x="428914" y="1019817"/>
                  </a:lnTo>
                  <a:lnTo>
                    <a:pt x="428914" y="1019817"/>
                  </a:lnTo>
                  <a:cubicBezTo>
                    <a:pt x="428914" y="1019817"/>
                    <a:pt x="479040" y="811275"/>
                    <a:pt x="426517" y="578480"/>
                  </a:cubicBezTo>
                  <a:lnTo>
                    <a:pt x="377871" y="651871"/>
                  </a:lnTo>
                  <a:cubicBezTo>
                    <a:pt x="377871" y="651871"/>
                    <a:pt x="395496" y="583767"/>
                    <a:pt x="411429" y="520739"/>
                  </a:cubicBezTo>
                  <a:cubicBezTo>
                    <a:pt x="406283" y="503678"/>
                    <a:pt x="400643" y="486617"/>
                    <a:pt x="394227" y="469556"/>
                  </a:cubicBezTo>
                  <a:lnTo>
                    <a:pt x="342973" y="551266"/>
                  </a:lnTo>
                  <a:cubicBezTo>
                    <a:pt x="342973" y="551266"/>
                    <a:pt x="359047" y="480554"/>
                    <a:pt x="372795" y="416680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620F628E-0DCA-46B8-95E2-2C10A801E9C3}"/>
                </a:ext>
              </a:extLst>
            </p:cNvPr>
            <p:cNvSpPr/>
            <p:nvPr/>
          </p:nvSpPr>
          <p:spPr>
            <a:xfrm>
              <a:off x="5756983" y="3215284"/>
              <a:ext cx="310205" cy="1084378"/>
            </a:xfrm>
            <a:custGeom>
              <a:avLst/>
              <a:gdLst>
                <a:gd name="connsiteX0" fmla="*/ 291295 w 310205"/>
                <a:gd name="connsiteY0" fmla="*/ 553170 h 1084378"/>
                <a:gd name="connsiteX1" fmla="*/ 300531 w 310205"/>
                <a:gd name="connsiteY1" fmla="*/ 494513 h 1084378"/>
                <a:gd name="connsiteX2" fmla="*/ 193440 w 310205"/>
                <a:gd name="connsiteY2" fmla="*/ 542454 h 1084378"/>
                <a:gd name="connsiteX3" fmla="*/ 307299 w 310205"/>
                <a:gd name="connsiteY3" fmla="*/ 432754 h 1084378"/>
                <a:gd name="connsiteX4" fmla="*/ 310119 w 310205"/>
                <a:gd name="connsiteY4" fmla="*/ 387986 h 1084378"/>
                <a:gd name="connsiteX5" fmla="*/ 225518 w 310205"/>
                <a:gd name="connsiteY5" fmla="*/ 432260 h 1084378"/>
                <a:gd name="connsiteX6" fmla="*/ 310613 w 310205"/>
                <a:gd name="connsiteY6" fmla="*/ 335251 h 1084378"/>
                <a:gd name="connsiteX7" fmla="*/ 309203 w 310205"/>
                <a:gd name="connsiteY7" fmla="*/ 295206 h 1084378"/>
                <a:gd name="connsiteX8" fmla="*/ 231651 w 310205"/>
                <a:gd name="connsiteY8" fmla="*/ 347800 h 1084378"/>
                <a:gd name="connsiteX9" fmla="*/ 303210 w 310205"/>
                <a:gd name="connsiteY9" fmla="*/ 234998 h 1084378"/>
                <a:gd name="connsiteX10" fmla="*/ 294891 w 310205"/>
                <a:gd name="connsiteY10" fmla="*/ 186352 h 1084378"/>
                <a:gd name="connsiteX11" fmla="*/ 212616 w 310205"/>
                <a:gd name="connsiteY11" fmla="*/ 242330 h 1084378"/>
                <a:gd name="connsiteX12" fmla="*/ 281637 w 310205"/>
                <a:gd name="connsiteY12" fmla="*/ 133617 h 1084378"/>
                <a:gd name="connsiteX13" fmla="*/ 269511 w 310205"/>
                <a:gd name="connsiteY13" fmla="*/ 98367 h 1084378"/>
                <a:gd name="connsiteX14" fmla="*/ 218891 w 310205"/>
                <a:gd name="connsiteY14" fmla="*/ 132771 h 1084378"/>
                <a:gd name="connsiteX15" fmla="*/ 258160 w 310205"/>
                <a:gd name="connsiteY15" fmla="*/ 71083 h 1084378"/>
                <a:gd name="connsiteX16" fmla="*/ 215436 w 310205"/>
                <a:gd name="connsiteY16" fmla="*/ 229 h 1084378"/>
                <a:gd name="connsiteX17" fmla="*/ 215436 w 310205"/>
                <a:gd name="connsiteY17" fmla="*/ 229 h 1084378"/>
                <a:gd name="connsiteX18" fmla="*/ 408 w 310205"/>
                <a:gd name="connsiteY18" fmla="*/ 1084608 h 1084378"/>
                <a:gd name="connsiteX19" fmla="*/ 408 w 310205"/>
                <a:gd name="connsiteY19" fmla="*/ 1084608 h 1084378"/>
                <a:gd name="connsiteX20" fmla="*/ 245329 w 310205"/>
                <a:gd name="connsiteY20" fmla="*/ 717438 h 1084378"/>
                <a:gd name="connsiteX21" fmla="*/ 164182 w 310205"/>
                <a:gd name="connsiteY21" fmla="*/ 751208 h 1084378"/>
                <a:gd name="connsiteX22" fmla="*/ 265280 w 310205"/>
                <a:gd name="connsiteY22" fmla="*/ 661248 h 1084378"/>
                <a:gd name="connsiteX23" fmla="*/ 279733 w 310205"/>
                <a:gd name="connsiteY23" fmla="*/ 609289 h 1084378"/>
                <a:gd name="connsiteX24" fmla="*/ 191536 w 310205"/>
                <a:gd name="connsiteY24" fmla="*/ 648276 h 1084378"/>
                <a:gd name="connsiteX25" fmla="*/ 291295 w 310205"/>
                <a:gd name="connsiteY25" fmla="*/ 553170 h 108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0205" h="1084378">
                  <a:moveTo>
                    <a:pt x="291295" y="553170"/>
                  </a:moveTo>
                  <a:cubicBezTo>
                    <a:pt x="294961" y="533006"/>
                    <a:pt x="297993" y="513478"/>
                    <a:pt x="300531" y="494513"/>
                  </a:cubicBezTo>
                  <a:lnTo>
                    <a:pt x="193440" y="542454"/>
                  </a:lnTo>
                  <a:cubicBezTo>
                    <a:pt x="193440" y="542454"/>
                    <a:pt x="257525" y="481188"/>
                    <a:pt x="307299" y="432754"/>
                  </a:cubicBezTo>
                  <a:cubicBezTo>
                    <a:pt x="308568" y="417385"/>
                    <a:pt x="309508" y="402462"/>
                    <a:pt x="310119" y="387986"/>
                  </a:cubicBezTo>
                  <a:lnTo>
                    <a:pt x="225518" y="432260"/>
                  </a:lnTo>
                  <a:cubicBezTo>
                    <a:pt x="225518" y="432260"/>
                    <a:pt x="269863" y="381923"/>
                    <a:pt x="310613" y="335251"/>
                  </a:cubicBezTo>
                  <a:cubicBezTo>
                    <a:pt x="310613" y="321151"/>
                    <a:pt x="309978" y="308108"/>
                    <a:pt x="309203" y="295206"/>
                  </a:cubicBezTo>
                  <a:lnTo>
                    <a:pt x="231651" y="347800"/>
                  </a:lnTo>
                  <a:cubicBezTo>
                    <a:pt x="231651" y="347800"/>
                    <a:pt x="270145" y="287592"/>
                    <a:pt x="303210" y="234998"/>
                  </a:cubicBezTo>
                  <a:cubicBezTo>
                    <a:pt x="300883" y="217725"/>
                    <a:pt x="298063" y="201581"/>
                    <a:pt x="294891" y="186352"/>
                  </a:cubicBezTo>
                  <a:lnTo>
                    <a:pt x="212616" y="242330"/>
                  </a:lnTo>
                  <a:cubicBezTo>
                    <a:pt x="212616" y="242330"/>
                    <a:pt x="249136" y="185154"/>
                    <a:pt x="281637" y="133617"/>
                  </a:cubicBezTo>
                  <a:cubicBezTo>
                    <a:pt x="277759" y="120786"/>
                    <a:pt x="273670" y="108942"/>
                    <a:pt x="269511" y="98367"/>
                  </a:cubicBezTo>
                  <a:lnTo>
                    <a:pt x="218891" y="132771"/>
                  </a:lnTo>
                  <a:cubicBezTo>
                    <a:pt x="218891" y="132771"/>
                    <a:pt x="236586" y="105206"/>
                    <a:pt x="258160" y="71083"/>
                  </a:cubicBezTo>
                  <a:cubicBezTo>
                    <a:pt x="236093" y="22437"/>
                    <a:pt x="215436" y="229"/>
                    <a:pt x="215436" y="229"/>
                  </a:cubicBezTo>
                  <a:lnTo>
                    <a:pt x="215436" y="229"/>
                  </a:lnTo>
                  <a:lnTo>
                    <a:pt x="408" y="1084608"/>
                  </a:lnTo>
                  <a:lnTo>
                    <a:pt x="408" y="1084608"/>
                  </a:lnTo>
                  <a:cubicBezTo>
                    <a:pt x="408" y="1084608"/>
                    <a:pt x="158612" y="939798"/>
                    <a:pt x="245329" y="717438"/>
                  </a:cubicBezTo>
                  <a:lnTo>
                    <a:pt x="164182" y="751208"/>
                  </a:lnTo>
                  <a:cubicBezTo>
                    <a:pt x="164182" y="751208"/>
                    <a:pt x="216846" y="704606"/>
                    <a:pt x="265280" y="661248"/>
                  </a:cubicBezTo>
                  <a:cubicBezTo>
                    <a:pt x="270639" y="644328"/>
                    <a:pt x="275456" y="627008"/>
                    <a:pt x="279733" y="609289"/>
                  </a:cubicBezTo>
                  <a:lnTo>
                    <a:pt x="191536" y="648276"/>
                  </a:lnTo>
                  <a:cubicBezTo>
                    <a:pt x="191536" y="648276"/>
                    <a:pt x="244130" y="598361"/>
                    <a:pt x="291295" y="553170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4D3854CA-F6E2-4475-87AE-7BF9CE9094D9}"/>
                </a:ext>
              </a:extLst>
            </p:cNvPr>
            <p:cNvSpPr/>
            <p:nvPr/>
          </p:nvSpPr>
          <p:spPr>
            <a:xfrm>
              <a:off x="4954821" y="3560483"/>
              <a:ext cx="830362" cy="733680"/>
            </a:xfrm>
            <a:custGeom>
              <a:avLst/>
              <a:gdLst>
                <a:gd name="connsiteX0" fmla="*/ 516829 w 830362"/>
                <a:gd name="connsiteY0" fmla="*/ 215656 h 733680"/>
                <a:gd name="connsiteX1" fmla="*/ 470721 w 830362"/>
                <a:gd name="connsiteY1" fmla="*/ 178220 h 733680"/>
                <a:gd name="connsiteX2" fmla="*/ 458524 w 830362"/>
                <a:gd name="connsiteY2" fmla="*/ 294899 h 733680"/>
                <a:gd name="connsiteX3" fmla="*/ 420665 w 830362"/>
                <a:gd name="connsiteY3" fmla="*/ 141418 h 733680"/>
                <a:gd name="connsiteX4" fmla="*/ 383299 w 830362"/>
                <a:gd name="connsiteY4" fmla="*/ 116531 h 733680"/>
                <a:gd name="connsiteX5" fmla="*/ 379140 w 830362"/>
                <a:gd name="connsiteY5" fmla="*/ 212131 h 733680"/>
                <a:gd name="connsiteX6" fmla="*/ 337897 w 830362"/>
                <a:gd name="connsiteY6" fmla="*/ 89388 h 733680"/>
                <a:gd name="connsiteX7" fmla="*/ 302646 w 830362"/>
                <a:gd name="connsiteY7" fmla="*/ 70564 h 733680"/>
                <a:gd name="connsiteX8" fmla="*/ 309696 w 830362"/>
                <a:gd name="connsiteY8" fmla="*/ 163767 h 733680"/>
                <a:gd name="connsiteX9" fmla="*/ 247937 w 830362"/>
                <a:gd name="connsiteY9" fmla="*/ 45325 h 733680"/>
                <a:gd name="connsiteX10" fmla="*/ 201688 w 830362"/>
                <a:gd name="connsiteY10" fmla="*/ 28123 h 733680"/>
                <a:gd name="connsiteX11" fmla="*/ 208738 w 830362"/>
                <a:gd name="connsiteY11" fmla="*/ 127388 h 733680"/>
                <a:gd name="connsiteX12" fmla="*/ 149235 w 830362"/>
                <a:gd name="connsiteY12" fmla="*/ 13176 h 733680"/>
                <a:gd name="connsiteX13" fmla="*/ 112434 w 830362"/>
                <a:gd name="connsiteY13" fmla="*/ 6126 h 733680"/>
                <a:gd name="connsiteX14" fmla="*/ 116875 w 830362"/>
                <a:gd name="connsiteY14" fmla="*/ 67180 h 733680"/>
                <a:gd name="connsiteX15" fmla="*/ 83176 w 830362"/>
                <a:gd name="connsiteY15" fmla="*/ 2249 h 733680"/>
                <a:gd name="connsiteX16" fmla="*/ 408 w 830362"/>
                <a:gd name="connsiteY16" fmla="*/ 3729 h 733680"/>
                <a:gd name="connsiteX17" fmla="*/ 408 w 830362"/>
                <a:gd name="connsiteY17" fmla="*/ 3729 h 733680"/>
                <a:gd name="connsiteX18" fmla="*/ 830770 w 830362"/>
                <a:gd name="connsiteY18" fmla="*/ 733910 h 733680"/>
                <a:gd name="connsiteX19" fmla="*/ 830770 w 830362"/>
                <a:gd name="connsiteY19" fmla="*/ 733910 h 733680"/>
                <a:gd name="connsiteX20" fmla="*/ 635835 w 830362"/>
                <a:gd name="connsiteY20" fmla="*/ 337905 h 733680"/>
                <a:gd name="connsiteX21" fmla="*/ 624131 w 830362"/>
                <a:gd name="connsiteY21" fmla="*/ 425114 h 733680"/>
                <a:gd name="connsiteX22" fmla="*/ 597059 w 830362"/>
                <a:gd name="connsiteY22" fmla="*/ 292502 h 733680"/>
                <a:gd name="connsiteX23" fmla="*/ 559270 w 830362"/>
                <a:gd name="connsiteY23" fmla="*/ 254008 h 733680"/>
                <a:gd name="connsiteX24" fmla="*/ 548766 w 830362"/>
                <a:gd name="connsiteY24" fmla="*/ 349608 h 733680"/>
                <a:gd name="connsiteX25" fmla="*/ 516829 w 830362"/>
                <a:gd name="connsiteY25" fmla="*/ 215656 h 7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362" h="733680">
                  <a:moveTo>
                    <a:pt x="516829" y="215656"/>
                  </a:moveTo>
                  <a:cubicBezTo>
                    <a:pt x="501177" y="202401"/>
                    <a:pt x="485808" y="189923"/>
                    <a:pt x="470721" y="178220"/>
                  </a:cubicBezTo>
                  <a:lnTo>
                    <a:pt x="458524" y="294899"/>
                  </a:lnTo>
                  <a:cubicBezTo>
                    <a:pt x="458524" y="294899"/>
                    <a:pt x="437374" y="208817"/>
                    <a:pt x="420665" y="141418"/>
                  </a:cubicBezTo>
                  <a:cubicBezTo>
                    <a:pt x="407975" y="132605"/>
                    <a:pt x="395496" y="124357"/>
                    <a:pt x="383299" y="116531"/>
                  </a:cubicBezTo>
                  <a:lnTo>
                    <a:pt x="379140" y="212131"/>
                  </a:lnTo>
                  <a:cubicBezTo>
                    <a:pt x="379140" y="212131"/>
                    <a:pt x="357989" y="148327"/>
                    <a:pt x="337897" y="89388"/>
                  </a:cubicBezTo>
                  <a:cubicBezTo>
                    <a:pt x="325841" y="82338"/>
                    <a:pt x="313997" y="76345"/>
                    <a:pt x="302646" y="70564"/>
                  </a:cubicBezTo>
                  <a:lnTo>
                    <a:pt x="309696" y="163767"/>
                  </a:lnTo>
                  <a:cubicBezTo>
                    <a:pt x="309696" y="163767"/>
                    <a:pt x="276913" y="100316"/>
                    <a:pt x="247937" y="45325"/>
                  </a:cubicBezTo>
                  <a:cubicBezTo>
                    <a:pt x="231863" y="38698"/>
                    <a:pt x="216447" y="32964"/>
                    <a:pt x="201688" y="28123"/>
                  </a:cubicBezTo>
                  <a:lnTo>
                    <a:pt x="208738" y="127388"/>
                  </a:lnTo>
                  <a:cubicBezTo>
                    <a:pt x="208738" y="127388"/>
                    <a:pt x="177577" y="67110"/>
                    <a:pt x="149235" y="13176"/>
                  </a:cubicBezTo>
                  <a:cubicBezTo>
                    <a:pt x="136193" y="10074"/>
                    <a:pt x="123926" y="7677"/>
                    <a:pt x="112434" y="6126"/>
                  </a:cubicBezTo>
                  <a:lnTo>
                    <a:pt x="116875" y="67180"/>
                  </a:lnTo>
                  <a:cubicBezTo>
                    <a:pt x="116875" y="67180"/>
                    <a:pt x="101859" y="38063"/>
                    <a:pt x="83176" y="2249"/>
                  </a:cubicBezTo>
                  <a:cubicBezTo>
                    <a:pt x="30018" y="-3039"/>
                    <a:pt x="408" y="3729"/>
                    <a:pt x="408" y="3729"/>
                  </a:cubicBezTo>
                  <a:lnTo>
                    <a:pt x="408" y="3729"/>
                  </a:lnTo>
                  <a:lnTo>
                    <a:pt x="830770" y="733910"/>
                  </a:lnTo>
                  <a:lnTo>
                    <a:pt x="830770" y="733910"/>
                  </a:lnTo>
                  <a:cubicBezTo>
                    <a:pt x="830770" y="733910"/>
                    <a:pt x="784804" y="524380"/>
                    <a:pt x="635835" y="337905"/>
                  </a:cubicBezTo>
                  <a:lnTo>
                    <a:pt x="624131" y="425114"/>
                  </a:lnTo>
                  <a:cubicBezTo>
                    <a:pt x="624131" y="425114"/>
                    <a:pt x="610031" y="356235"/>
                    <a:pt x="597059" y="292502"/>
                  </a:cubicBezTo>
                  <a:cubicBezTo>
                    <a:pt x="585074" y="279459"/>
                    <a:pt x="572454" y="266557"/>
                    <a:pt x="559270" y="254008"/>
                  </a:cubicBezTo>
                  <a:lnTo>
                    <a:pt x="548766" y="349608"/>
                  </a:lnTo>
                  <a:cubicBezTo>
                    <a:pt x="548766" y="349608"/>
                    <a:pt x="532268" y="279107"/>
                    <a:pt x="516829" y="215656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A7F2E6EE-1E35-4AD6-A11D-1F93B469D741}"/>
                </a:ext>
              </a:extLst>
            </p:cNvPr>
            <p:cNvSpPr/>
            <p:nvPr/>
          </p:nvSpPr>
          <p:spPr>
            <a:xfrm>
              <a:off x="4867752" y="4004192"/>
              <a:ext cx="932448" cy="289195"/>
            </a:xfrm>
            <a:custGeom>
              <a:avLst/>
              <a:gdLst>
                <a:gd name="connsiteX0" fmla="*/ 481366 w 932448"/>
                <a:gd name="connsiteY0" fmla="*/ 23142 h 289195"/>
                <a:gd name="connsiteX1" fmla="*/ 430958 w 932448"/>
                <a:gd name="connsiteY1" fmla="*/ 13484 h 289195"/>
                <a:gd name="connsiteX2" fmla="*/ 469452 w 932448"/>
                <a:gd name="connsiteY2" fmla="*/ 107461 h 289195"/>
                <a:gd name="connsiteX3" fmla="*/ 377800 w 932448"/>
                <a:gd name="connsiteY3" fmla="*/ 5940 h 289195"/>
                <a:gd name="connsiteX4" fmla="*/ 339095 w 932448"/>
                <a:gd name="connsiteY4" fmla="*/ 2344 h 289195"/>
                <a:gd name="connsiteX5" fmla="*/ 374980 w 932448"/>
                <a:gd name="connsiteY5" fmla="*/ 76864 h 289195"/>
                <a:gd name="connsiteX6" fmla="*/ 293269 w 932448"/>
                <a:gd name="connsiteY6" fmla="*/ 229 h 289195"/>
                <a:gd name="connsiteX7" fmla="*/ 258583 w 932448"/>
                <a:gd name="connsiteY7" fmla="*/ 229 h 289195"/>
                <a:gd name="connsiteX8" fmla="*/ 301941 w 932448"/>
                <a:gd name="connsiteY8" fmla="*/ 68474 h 289195"/>
                <a:gd name="connsiteX9" fmla="*/ 206341 w 932448"/>
                <a:gd name="connsiteY9" fmla="*/ 3543 h 289195"/>
                <a:gd name="connsiteX10" fmla="*/ 164041 w 932448"/>
                <a:gd name="connsiteY10" fmla="*/ 9324 h 289195"/>
                <a:gd name="connsiteX11" fmla="*/ 210149 w 932448"/>
                <a:gd name="connsiteY11" fmla="*/ 82152 h 289195"/>
                <a:gd name="connsiteX12" fmla="*/ 118003 w 932448"/>
                <a:gd name="connsiteY12" fmla="*/ 19476 h 289195"/>
                <a:gd name="connsiteX13" fmla="*/ 86913 w 932448"/>
                <a:gd name="connsiteY13" fmla="*/ 28923 h 289195"/>
                <a:gd name="connsiteX14" fmla="*/ 115113 w 932448"/>
                <a:gd name="connsiteY14" fmla="*/ 73691 h 289195"/>
                <a:gd name="connsiteX15" fmla="*/ 62872 w 932448"/>
                <a:gd name="connsiteY15" fmla="*/ 38018 h 289195"/>
                <a:gd name="connsiteX16" fmla="*/ 408 w 932448"/>
                <a:gd name="connsiteY16" fmla="*/ 73268 h 289195"/>
                <a:gd name="connsiteX17" fmla="*/ 408 w 932448"/>
                <a:gd name="connsiteY17" fmla="*/ 73268 h 289195"/>
                <a:gd name="connsiteX18" fmla="*/ 932856 w 932448"/>
                <a:gd name="connsiteY18" fmla="*/ 289425 h 289195"/>
                <a:gd name="connsiteX19" fmla="*/ 932856 w 932448"/>
                <a:gd name="connsiteY19" fmla="*/ 289425 h 289195"/>
                <a:gd name="connsiteX20" fmla="*/ 622016 w 932448"/>
                <a:gd name="connsiteY20" fmla="*/ 67417 h 289195"/>
                <a:gd name="connsiteX21" fmla="*/ 648807 w 932448"/>
                <a:gd name="connsiteY21" fmla="*/ 138693 h 289195"/>
                <a:gd name="connsiteX22" fmla="*/ 573864 w 932448"/>
                <a:gd name="connsiteY22" fmla="*/ 48734 h 289195"/>
                <a:gd name="connsiteX23" fmla="*/ 529237 w 932448"/>
                <a:gd name="connsiteY23" fmla="*/ 34634 h 289195"/>
                <a:gd name="connsiteX24" fmla="*/ 560610 w 932448"/>
                <a:gd name="connsiteY24" fmla="*/ 112185 h 289195"/>
                <a:gd name="connsiteX25" fmla="*/ 481366 w 932448"/>
                <a:gd name="connsiteY25" fmla="*/ 23142 h 28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32448" h="289195">
                  <a:moveTo>
                    <a:pt x="481366" y="23142"/>
                  </a:moveTo>
                  <a:cubicBezTo>
                    <a:pt x="464023" y="19406"/>
                    <a:pt x="447244" y="16092"/>
                    <a:pt x="430958" y="13484"/>
                  </a:cubicBezTo>
                  <a:lnTo>
                    <a:pt x="469452" y="107461"/>
                  </a:lnTo>
                  <a:cubicBezTo>
                    <a:pt x="469452" y="107461"/>
                    <a:pt x="418198" y="50356"/>
                    <a:pt x="377800" y="5940"/>
                  </a:cubicBezTo>
                  <a:cubicBezTo>
                    <a:pt x="364546" y="4483"/>
                    <a:pt x="351644" y="3284"/>
                    <a:pt x="339095" y="2344"/>
                  </a:cubicBezTo>
                  <a:lnTo>
                    <a:pt x="374980" y="76864"/>
                  </a:lnTo>
                  <a:cubicBezTo>
                    <a:pt x="374980" y="76864"/>
                    <a:pt x="332680" y="36960"/>
                    <a:pt x="293269" y="229"/>
                  </a:cubicBezTo>
                  <a:cubicBezTo>
                    <a:pt x="281284" y="229"/>
                    <a:pt x="269722" y="229"/>
                    <a:pt x="258583" y="229"/>
                  </a:cubicBezTo>
                  <a:lnTo>
                    <a:pt x="301941" y="68474"/>
                  </a:lnTo>
                  <a:cubicBezTo>
                    <a:pt x="301941" y="68474"/>
                    <a:pt x="250898" y="33224"/>
                    <a:pt x="206341" y="3543"/>
                  </a:cubicBezTo>
                  <a:cubicBezTo>
                    <a:pt x="191325" y="5023"/>
                    <a:pt x="177225" y="6997"/>
                    <a:pt x="164041" y="9324"/>
                  </a:cubicBezTo>
                  <a:lnTo>
                    <a:pt x="210149" y="82152"/>
                  </a:lnTo>
                  <a:cubicBezTo>
                    <a:pt x="210149" y="82152"/>
                    <a:pt x="161714" y="48946"/>
                    <a:pt x="118003" y="19476"/>
                  </a:cubicBezTo>
                  <a:cubicBezTo>
                    <a:pt x="106794" y="22437"/>
                    <a:pt x="96501" y="25680"/>
                    <a:pt x="86913" y="28923"/>
                  </a:cubicBezTo>
                  <a:lnTo>
                    <a:pt x="115113" y="73691"/>
                  </a:lnTo>
                  <a:lnTo>
                    <a:pt x="62872" y="38018"/>
                  </a:lnTo>
                  <a:cubicBezTo>
                    <a:pt x="40432" y="46635"/>
                    <a:pt x="19384" y="58513"/>
                    <a:pt x="408" y="73268"/>
                  </a:cubicBezTo>
                  <a:lnTo>
                    <a:pt x="408" y="73268"/>
                  </a:lnTo>
                  <a:lnTo>
                    <a:pt x="932856" y="289425"/>
                  </a:lnTo>
                  <a:lnTo>
                    <a:pt x="932856" y="289425"/>
                  </a:lnTo>
                  <a:cubicBezTo>
                    <a:pt x="845607" y="194840"/>
                    <a:pt x="739790" y="119263"/>
                    <a:pt x="622016" y="67417"/>
                  </a:cubicBezTo>
                  <a:lnTo>
                    <a:pt x="648807" y="138693"/>
                  </a:lnTo>
                  <a:cubicBezTo>
                    <a:pt x="648807" y="138693"/>
                    <a:pt x="610031" y="91881"/>
                    <a:pt x="573864" y="48734"/>
                  </a:cubicBezTo>
                  <a:cubicBezTo>
                    <a:pt x="559341" y="43658"/>
                    <a:pt x="544465" y="38958"/>
                    <a:pt x="529237" y="34634"/>
                  </a:cubicBezTo>
                  <a:lnTo>
                    <a:pt x="560610" y="112185"/>
                  </a:lnTo>
                  <a:cubicBezTo>
                    <a:pt x="560610" y="112185"/>
                    <a:pt x="519155" y="65161"/>
                    <a:pt x="481366" y="23142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2625FD11-4A62-4919-8A94-73137E7F7795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759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20EFBE80-3125-49E0-AB44-EF90076680B4}"/>
              </a:ext>
            </a:extLst>
          </p:cNvPr>
          <p:cNvSpPr/>
          <p:nvPr userDrawn="1"/>
        </p:nvSpPr>
        <p:spPr>
          <a:xfrm rot="7046936" flipH="1">
            <a:off x="1842146" y="3169167"/>
            <a:ext cx="2341737" cy="2318608"/>
          </a:xfrm>
          <a:custGeom>
            <a:avLst/>
            <a:gdLst>
              <a:gd name="connsiteX0" fmla="*/ 989045 w 2893437"/>
              <a:gd name="connsiteY0" fmla="*/ 1836079 h 2893508"/>
              <a:gd name="connsiteX1" fmla="*/ 989045 w 2893437"/>
              <a:gd name="connsiteY1" fmla="*/ 1836079 h 2893508"/>
              <a:gd name="connsiteX2" fmla="*/ 1111294 w 2893437"/>
              <a:gd name="connsiteY2" fmla="*/ 1767552 h 2893508"/>
              <a:gd name="connsiteX3" fmla="*/ 1213521 w 2893437"/>
              <a:gd name="connsiteY3" fmla="*/ 1837348 h 2893508"/>
              <a:gd name="connsiteX4" fmla="*/ 1158037 w 2893437"/>
              <a:gd name="connsiteY4" fmla="*/ 1749786 h 2893508"/>
              <a:gd name="connsiteX5" fmla="*/ 1218809 w 2893437"/>
              <a:gd name="connsiteY5" fmla="*/ 1731244 h 2893508"/>
              <a:gd name="connsiteX6" fmla="*/ 1399151 w 2893437"/>
              <a:gd name="connsiteY6" fmla="*/ 1853916 h 2893508"/>
              <a:gd name="connsiteX7" fmla="*/ 1308698 w 2893437"/>
              <a:gd name="connsiteY7" fmla="*/ 1711574 h 2893508"/>
              <a:gd name="connsiteX8" fmla="*/ 1391537 w 2893437"/>
              <a:gd name="connsiteY8" fmla="*/ 1700153 h 2893508"/>
              <a:gd name="connsiteX9" fmla="*/ 1578506 w 2893437"/>
              <a:gd name="connsiteY9" fmla="*/ 1827055 h 2893508"/>
              <a:gd name="connsiteX10" fmla="*/ 1493904 w 2893437"/>
              <a:gd name="connsiteY10" fmla="*/ 1693456 h 2893508"/>
              <a:gd name="connsiteX11" fmla="*/ 1561797 w 2893437"/>
              <a:gd name="connsiteY11" fmla="*/ 1693456 h 2893508"/>
              <a:gd name="connsiteX12" fmla="*/ 1721482 w 2893437"/>
              <a:gd name="connsiteY12" fmla="*/ 1843482 h 2893508"/>
              <a:gd name="connsiteX13" fmla="*/ 1650981 w 2893437"/>
              <a:gd name="connsiteY13" fmla="*/ 1697615 h 2893508"/>
              <a:gd name="connsiteX14" fmla="*/ 1726628 w 2893437"/>
              <a:gd name="connsiteY14" fmla="*/ 1704665 h 2893508"/>
              <a:gd name="connsiteX15" fmla="*/ 1906195 w 2893437"/>
              <a:gd name="connsiteY15" fmla="*/ 1903338 h 2893508"/>
              <a:gd name="connsiteX16" fmla="*/ 1830900 w 2893437"/>
              <a:gd name="connsiteY16" fmla="*/ 1719471 h 2893508"/>
              <a:gd name="connsiteX17" fmla="*/ 1929601 w 2893437"/>
              <a:gd name="connsiteY17" fmla="*/ 1738294 h 2893508"/>
              <a:gd name="connsiteX18" fmla="*/ 2085056 w 2893437"/>
              <a:gd name="connsiteY18" fmla="*/ 1912291 h 2893508"/>
              <a:gd name="connsiteX19" fmla="*/ 2023720 w 2893437"/>
              <a:gd name="connsiteY19" fmla="*/ 1760925 h 2893508"/>
              <a:gd name="connsiteX20" fmla="*/ 2110930 w 2893437"/>
              <a:gd name="connsiteY20" fmla="*/ 1788068 h 2893508"/>
              <a:gd name="connsiteX21" fmla="*/ 2257643 w 2893437"/>
              <a:gd name="connsiteY21" fmla="*/ 1964321 h 2893508"/>
              <a:gd name="connsiteX22" fmla="*/ 2205331 w 2893437"/>
              <a:gd name="connsiteY22" fmla="*/ 1824658 h 2893508"/>
              <a:gd name="connsiteX23" fmla="*/ 2402735 w 2893437"/>
              <a:gd name="connsiteY23" fmla="*/ 1925616 h 2893508"/>
              <a:gd name="connsiteX24" fmla="*/ 1158460 w 2893437"/>
              <a:gd name="connsiteY24" fmla="*/ 832284 h 2893508"/>
              <a:gd name="connsiteX25" fmla="*/ 1158460 w 2893437"/>
              <a:gd name="connsiteY25" fmla="*/ 832284 h 2893508"/>
              <a:gd name="connsiteX26" fmla="*/ 1320612 w 2893437"/>
              <a:gd name="connsiteY26" fmla="*/ 829323 h 2893508"/>
              <a:gd name="connsiteX27" fmla="*/ 1386531 w 2893437"/>
              <a:gd name="connsiteY27" fmla="*/ 956225 h 2893508"/>
              <a:gd name="connsiteX28" fmla="*/ 1377859 w 2893437"/>
              <a:gd name="connsiteY28" fmla="*/ 836796 h 2893508"/>
              <a:gd name="connsiteX29" fmla="*/ 1449911 w 2893437"/>
              <a:gd name="connsiteY29" fmla="*/ 850896 h 2893508"/>
              <a:gd name="connsiteX30" fmla="*/ 1566309 w 2893437"/>
              <a:gd name="connsiteY30" fmla="*/ 1074385 h 2893508"/>
              <a:gd name="connsiteX31" fmla="*/ 1552208 w 2893437"/>
              <a:gd name="connsiteY31" fmla="*/ 880084 h 2893508"/>
              <a:gd name="connsiteX32" fmla="*/ 1642803 w 2893437"/>
              <a:gd name="connsiteY32" fmla="*/ 913783 h 2893508"/>
              <a:gd name="connsiteX33" fmla="*/ 1763501 w 2893437"/>
              <a:gd name="connsiteY33" fmla="*/ 1145521 h 2893508"/>
              <a:gd name="connsiteX34" fmla="*/ 1750317 w 2893437"/>
              <a:gd name="connsiteY34" fmla="*/ 963134 h 2893508"/>
              <a:gd name="connsiteX35" fmla="*/ 1819479 w 2893437"/>
              <a:gd name="connsiteY35" fmla="*/ 1000006 h 2893508"/>
              <a:gd name="connsiteX36" fmla="*/ 1900202 w 2893437"/>
              <a:gd name="connsiteY36" fmla="*/ 1240204 h 2893508"/>
              <a:gd name="connsiteX37" fmla="*/ 1908310 w 2893437"/>
              <a:gd name="connsiteY37" fmla="*/ 1053164 h 2893508"/>
              <a:gd name="connsiteX38" fmla="*/ 1981490 w 2893437"/>
              <a:gd name="connsiteY38" fmla="*/ 1101810 h 2893508"/>
              <a:gd name="connsiteX39" fmla="*/ 2055516 w 2893437"/>
              <a:gd name="connsiteY39" fmla="*/ 1402145 h 2893508"/>
              <a:gd name="connsiteX40" fmla="*/ 2079134 w 2893437"/>
              <a:gd name="connsiteY40" fmla="*/ 1174215 h 2893508"/>
              <a:gd name="connsiteX41" fmla="*/ 2169305 w 2893437"/>
              <a:gd name="connsiteY41" fmla="*/ 1247324 h 2893508"/>
              <a:gd name="connsiteX42" fmla="*/ 2232263 w 2893437"/>
              <a:gd name="connsiteY42" fmla="*/ 1509448 h 2893508"/>
              <a:gd name="connsiteX43" fmla="*/ 2252708 w 2893437"/>
              <a:gd name="connsiteY43" fmla="*/ 1321844 h 2893508"/>
              <a:gd name="connsiteX44" fmla="*/ 2326593 w 2893437"/>
              <a:gd name="connsiteY44" fmla="*/ 1397280 h 2893508"/>
              <a:gd name="connsiteX45" fmla="*/ 2379610 w 2893437"/>
              <a:gd name="connsiteY45" fmla="*/ 1656654 h 2893508"/>
              <a:gd name="connsiteX46" fmla="*/ 2402735 w 2893437"/>
              <a:gd name="connsiteY46" fmla="*/ 1486041 h 2893508"/>
              <a:gd name="connsiteX47" fmla="*/ 2559741 w 2893437"/>
              <a:gd name="connsiteY47" fmla="*/ 1716157 h 2893508"/>
              <a:gd name="connsiteX48" fmla="*/ 1956462 w 2893437"/>
              <a:gd name="connsiteY48" fmla="*/ 281317 h 2893508"/>
              <a:gd name="connsiteX49" fmla="*/ 1956462 w 2893437"/>
              <a:gd name="connsiteY49" fmla="*/ 281317 h 2893508"/>
              <a:gd name="connsiteX50" fmla="*/ 2103387 w 2893437"/>
              <a:gd name="connsiteY50" fmla="*/ 349351 h 2893508"/>
              <a:gd name="connsiteX51" fmla="*/ 2107194 w 2893437"/>
              <a:gd name="connsiteY51" fmla="*/ 492398 h 2893508"/>
              <a:gd name="connsiteX52" fmla="*/ 2151610 w 2893437"/>
              <a:gd name="connsiteY52" fmla="*/ 381147 h 2893508"/>
              <a:gd name="connsiteX53" fmla="*/ 2210125 w 2893437"/>
              <a:gd name="connsiteY53" fmla="*/ 425563 h 2893508"/>
              <a:gd name="connsiteX54" fmla="*/ 2217176 w 2893437"/>
              <a:gd name="connsiteY54" fmla="*/ 677393 h 2893508"/>
              <a:gd name="connsiteX55" fmla="*/ 2289298 w 2893437"/>
              <a:gd name="connsiteY55" fmla="*/ 496487 h 2893508"/>
              <a:gd name="connsiteX56" fmla="*/ 2356063 w 2893437"/>
              <a:gd name="connsiteY56" fmla="*/ 566354 h 2893508"/>
              <a:gd name="connsiteX57" fmla="*/ 2363536 w 2893437"/>
              <a:gd name="connsiteY57" fmla="*/ 827208 h 2893508"/>
              <a:gd name="connsiteX58" fmla="*/ 2431287 w 2893437"/>
              <a:gd name="connsiteY58" fmla="*/ 657371 h 2893508"/>
              <a:gd name="connsiteX59" fmla="*/ 2477396 w 2893437"/>
              <a:gd name="connsiteY59" fmla="*/ 720822 h 2893508"/>
              <a:gd name="connsiteX60" fmla="*/ 2445035 w 2893437"/>
              <a:gd name="connsiteY60" fmla="*/ 972370 h 2893508"/>
              <a:gd name="connsiteX61" fmla="*/ 2534008 w 2893437"/>
              <a:gd name="connsiteY61" fmla="*/ 807679 h 2893508"/>
              <a:gd name="connsiteX62" fmla="*/ 2578565 w 2893437"/>
              <a:gd name="connsiteY62" fmla="*/ 883327 h 2893508"/>
              <a:gd name="connsiteX63" fmla="*/ 2513986 w 2893437"/>
              <a:gd name="connsiteY63" fmla="*/ 1185918 h 2893508"/>
              <a:gd name="connsiteX64" fmla="*/ 2635388 w 2893437"/>
              <a:gd name="connsiteY64" fmla="*/ 990912 h 2893508"/>
              <a:gd name="connsiteX65" fmla="*/ 2684739 w 2893437"/>
              <a:gd name="connsiteY65" fmla="*/ 1096099 h 2893508"/>
              <a:gd name="connsiteX66" fmla="*/ 2626928 w 2893437"/>
              <a:gd name="connsiteY66" fmla="*/ 1359421 h 2893508"/>
              <a:gd name="connsiteX67" fmla="*/ 2727040 w 2893437"/>
              <a:gd name="connsiteY67" fmla="*/ 1199525 h 2893508"/>
              <a:gd name="connsiteX68" fmla="*/ 2760599 w 2893437"/>
              <a:gd name="connsiteY68" fmla="*/ 1299636 h 2893508"/>
              <a:gd name="connsiteX69" fmla="*/ 2695033 w 2893437"/>
              <a:gd name="connsiteY69" fmla="*/ 1556190 h 2893508"/>
              <a:gd name="connsiteX70" fmla="*/ 2790491 w 2893437"/>
              <a:gd name="connsiteY70" fmla="*/ 1412508 h 2893508"/>
              <a:gd name="connsiteX71" fmla="*/ 2834625 w 2893437"/>
              <a:gd name="connsiteY71" fmla="*/ 1739352 h 2893508"/>
              <a:gd name="connsiteX72" fmla="*/ 2893845 w 2893437"/>
              <a:gd name="connsiteY72" fmla="*/ 1441132 h 2893508"/>
              <a:gd name="connsiteX73" fmla="*/ 1447162 w 2893437"/>
              <a:gd name="connsiteY73" fmla="*/ 229 h 2893508"/>
              <a:gd name="connsiteX74" fmla="*/ 408 w 2893437"/>
              <a:gd name="connsiteY74" fmla="*/ 1446984 h 2893508"/>
              <a:gd name="connsiteX75" fmla="*/ 1447162 w 2893437"/>
              <a:gd name="connsiteY75" fmla="*/ 2893738 h 2893508"/>
              <a:gd name="connsiteX76" fmla="*/ 2666832 w 2893437"/>
              <a:gd name="connsiteY76" fmla="*/ 2225034 h 289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893437" h="2893508">
                <a:moveTo>
                  <a:pt x="989045" y="1836079"/>
                </a:moveTo>
                <a:lnTo>
                  <a:pt x="989045" y="1836079"/>
                </a:lnTo>
                <a:cubicBezTo>
                  <a:pt x="989045" y="1836079"/>
                  <a:pt x="1027750" y="1802239"/>
                  <a:pt x="1111294" y="1767552"/>
                </a:cubicBezTo>
                <a:cubicBezTo>
                  <a:pt x="1167695" y="1805975"/>
                  <a:pt x="1213521" y="1837348"/>
                  <a:pt x="1213521" y="1837348"/>
                </a:cubicBezTo>
                <a:lnTo>
                  <a:pt x="1158037" y="1749786"/>
                </a:lnTo>
                <a:cubicBezTo>
                  <a:pt x="1176837" y="1743394"/>
                  <a:pt x="1197094" y="1737213"/>
                  <a:pt x="1218809" y="1731244"/>
                </a:cubicBezTo>
                <a:cubicBezTo>
                  <a:pt x="1304327" y="1788914"/>
                  <a:pt x="1399151" y="1853916"/>
                  <a:pt x="1399151" y="1853916"/>
                </a:cubicBezTo>
                <a:lnTo>
                  <a:pt x="1308698" y="1711574"/>
                </a:lnTo>
                <a:cubicBezTo>
                  <a:pt x="1334642" y="1707062"/>
                  <a:pt x="1362208" y="1703185"/>
                  <a:pt x="1391537" y="1700153"/>
                </a:cubicBezTo>
                <a:cubicBezTo>
                  <a:pt x="1478676" y="1758951"/>
                  <a:pt x="1578506" y="1827055"/>
                  <a:pt x="1578506" y="1827055"/>
                </a:cubicBezTo>
                <a:lnTo>
                  <a:pt x="1493904" y="1693456"/>
                </a:lnTo>
                <a:cubicBezTo>
                  <a:pt x="1515760" y="1692892"/>
                  <a:pt x="1538391" y="1692751"/>
                  <a:pt x="1561797" y="1693456"/>
                </a:cubicBezTo>
                <a:cubicBezTo>
                  <a:pt x="1638643" y="1765014"/>
                  <a:pt x="1721482" y="1843482"/>
                  <a:pt x="1721482" y="1843482"/>
                </a:cubicBezTo>
                <a:lnTo>
                  <a:pt x="1650981" y="1697615"/>
                </a:lnTo>
                <a:cubicBezTo>
                  <a:pt x="1675468" y="1699401"/>
                  <a:pt x="1700684" y="1701751"/>
                  <a:pt x="1726628" y="1704665"/>
                </a:cubicBezTo>
                <a:cubicBezTo>
                  <a:pt x="1805942" y="1791593"/>
                  <a:pt x="1906195" y="1903338"/>
                  <a:pt x="1906195" y="1903338"/>
                </a:cubicBezTo>
                <a:lnTo>
                  <a:pt x="1830900" y="1719471"/>
                </a:lnTo>
                <a:cubicBezTo>
                  <a:pt x="1862837" y="1724829"/>
                  <a:pt x="1895690" y="1731033"/>
                  <a:pt x="1929601" y="1738294"/>
                </a:cubicBezTo>
                <a:cubicBezTo>
                  <a:pt x="2003557" y="1820569"/>
                  <a:pt x="2085056" y="1912291"/>
                  <a:pt x="2085056" y="1912291"/>
                </a:cubicBezTo>
                <a:lnTo>
                  <a:pt x="2023720" y="1760925"/>
                </a:lnTo>
                <a:cubicBezTo>
                  <a:pt x="2053425" y="1769103"/>
                  <a:pt x="2082495" y="1778151"/>
                  <a:pt x="2110930" y="1788068"/>
                </a:cubicBezTo>
                <a:cubicBezTo>
                  <a:pt x="2181431" y="1872670"/>
                  <a:pt x="2257643" y="1964321"/>
                  <a:pt x="2257643" y="1964321"/>
                </a:cubicBezTo>
                <a:lnTo>
                  <a:pt x="2205331" y="1824658"/>
                </a:lnTo>
                <a:cubicBezTo>
                  <a:pt x="2273330" y="1853829"/>
                  <a:pt x="2339281" y="1887559"/>
                  <a:pt x="2402735" y="1925616"/>
                </a:cubicBezTo>
                <a:lnTo>
                  <a:pt x="1158460" y="832284"/>
                </a:lnTo>
                <a:lnTo>
                  <a:pt x="1158460" y="832284"/>
                </a:lnTo>
                <a:cubicBezTo>
                  <a:pt x="1158460" y="832284"/>
                  <a:pt x="1216411" y="819030"/>
                  <a:pt x="1320612" y="829323"/>
                </a:cubicBezTo>
                <a:cubicBezTo>
                  <a:pt x="1357132" y="899401"/>
                  <a:pt x="1386531" y="956225"/>
                  <a:pt x="1386531" y="956225"/>
                </a:cubicBezTo>
                <a:lnTo>
                  <a:pt x="1377859" y="836796"/>
                </a:lnTo>
                <a:cubicBezTo>
                  <a:pt x="1400349" y="840462"/>
                  <a:pt x="1424390" y="845186"/>
                  <a:pt x="1449911" y="850896"/>
                </a:cubicBezTo>
                <a:cubicBezTo>
                  <a:pt x="1505396" y="956648"/>
                  <a:pt x="1566309" y="1074385"/>
                  <a:pt x="1566309" y="1074385"/>
                </a:cubicBezTo>
                <a:lnTo>
                  <a:pt x="1552208" y="880084"/>
                </a:lnTo>
                <a:cubicBezTo>
                  <a:pt x="1581114" y="889672"/>
                  <a:pt x="1611288" y="900811"/>
                  <a:pt x="1642803" y="913783"/>
                </a:cubicBezTo>
                <a:cubicBezTo>
                  <a:pt x="1699204" y="1021298"/>
                  <a:pt x="1763501" y="1145521"/>
                  <a:pt x="1763501" y="1145521"/>
                </a:cubicBezTo>
                <a:lnTo>
                  <a:pt x="1750317" y="963134"/>
                </a:lnTo>
                <a:cubicBezTo>
                  <a:pt x="1772877" y="974461"/>
                  <a:pt x="1795931" y="986752"/>
                  <a:pt x="1819479" y="1000006"/>
                </a:cubicBezTo>
                <a:cubicBezTo>
                  <a:pt x="1858677" y="1115346"/>
                  <a:pt x="1900202" y="1240204"/>
                  <a:pt x="1900202" y="1240204"/>
                </a:cubicBezTo>
                <a:lnTo>
                  <a:pt x="1908310" y="1053164"/>
                </a:lnTo>
                <a:cubicBezTo>
                  <a:pt x="1932280" y="1068392"/>
                  <a:pt x="1956674" y="1084537"/>
                  <a:pt x="1981490" y="1101810"/>
                </a:cubicBezTo>
                <a:cubicBezTo>
                  <a:pt x="2014555" y="1233647"/>
                  <a:pt x="2055516" y="1402145"/>
                  <a:pt x="2055516" y="1402145"/>
                </a:cubicBezTo>
                <a:lnTo>
                  <a:pt x="2079134" y="1174215"/>
                </a:lnTo>
                <a:cubicBezTo>
                  <a:pt x="2108651" y="1197057"/>
                  <a:pt x="2138708" y="1221427"/>
                  <a:pt x="2169305" y="1247324"/>
                </a:cubicBezTo>
                <a:cubicBezTo>
                  <a:pt x="2199550" y="1371547"/>
                  <a:pt x="2232263" y="1509448"/>
                  <a:pt x="2232263" y="1509448"/>
                </a:cubicBezTo>
                <a:lnTo>
                  <a:pt x="2252708" y="1321844"/>
                </a:lnTo>
                <a:cubicBezTo>
                  <a:pt x="2278417" y="1346472"/>
                  <a:pt x="2303046" y="1371618"/>
                  <a:pt x="2326593" y="1397280"/>
                </a:cubicBezTo>
                <a:cubicBezTo>
                  <a:pt x="2352467" y="1521856"/>
                  <a:pt x="2379610" y="1656654"/>
                  <a:pt x="2379610" y="1656654"/>
                </a:cubicBezTo>
                <a:lnTo>
                  <a:pt x="2402735" y="1486041"/>
                </a:lnTo>
                <a:cubicBezTo>
                  <a:pt x="2460584" y="1558836"/>
                  <a:pt x="2513057" y="1635744"/>
                  <a:pt x="2559741" y="1716157"/>
                </a:cubicBezTo>
                <a:lnTo>
                  <a:pt x="1956462" y="281317"/>
                </a:lnTo>
                <a:lnTo>
                  <a:pt x="1956462" y="281317"/>
                </a:lnTo>
                <a:cubicBezTo>
                  <a:pt x="1956462" y="281317"/>
                  <a:pt x="2014343" y="294642"/>
                  <a:pt x="2103387" y="349351"/>
                </a:cubicBezTo>
                <a:cubicBezTo>
                  <a:pt x="2105643" y="428383"/>
                  <a:pt x="2107194" y="492398"/>
                  <a:pt x="2107194" y="492398"/>
                </a:cubicBezTo>
                <a:lnTo>
                  <a:pt x="2151610" y="381147"/>
                </a:lnTo>
                <a:cubicBezTo>
                  <a:pt x="2170222" y="394260"/>
                  <a:pt x="2189750" y="408995"/>
                  <a:pt x="2210125" y="425563"/>
                </a:cubicBezTo>
                <a:cubicBezTo>
                  <a:pt x="2213932" y="544639"/>
                  <a:pt x="2217176" y="677393"/>
                  <a:pt x="2217176" y="677393"/>
                </a:cubicBezTo>
                <a:lnTo>
                  <a:pt x="2289298" y="496487"/>
                </a:lnTo>
                <a:cubicBezTo>
                  <a:pt x="2311083" y="517637"/>
                  <a:pt x="2333432" y="540903"/>
                  <a:pt x="2356063" y="566354"/>
                </a:cubicBezTo>
                <a:cubicBezTo>
                  <a:pt x="2360011" y="687686"/>
                  <a:pt x="2363536" y="827208"/>
                  <a:pt x="2363536" y="827208"/>
                </a:cubicBezTo>
                <a:lnTo>
                  <a:pt x="2431287" y="657371"/>
                </a:lnTo>
                <a:cubicBezTo>
                  <a:pt x="2446610" y="677440"/>
                  <a:pt x="2461979" y="698590"/>
                  <a:pt x="2477396" y="720822"/>
                </a:cubicBezTo>
                <a:cubicBezTo>
                  <a:pt x="2462379" y="841872"/>
                  <a:pt x="2445035" y="972370"/>
                  <a:pt x="2445035" y="972370"/>
                </a:cubicBezTo>
                <a:lnTo>
                  <a:pt x="2534008" y="807679"/>
                </a:lnTo>
                <a:cubicBezTo>
                  <a:pt x="2548907" y="831790"/>
                  <a:pt x="2563759" y="857006"/>
                  <a:pt x="2578565" y="883327"/>
                </a:cubicBezTo>
                <a:cubicBezTo>
                  <a:pt x="2550787" y="1016433"/>
                  <a:pt x="2513986" y="1185918"/>
                  <a:pt x="2513986" y="1185918"/>
                </a:cubicBezTo>
                <a:lnTo>
                  <a:pt x="2635388" y="990912"/>
                </a:lnTo>
                <a:cubicBezTo>
                  <a:pt x="2652027" y="1024423"/>
                  <a:pt x="2668477" y="1059486"/>
                  <a:pt x="2684739" y="1096099"/>
                </a:cubicBezTo>
                <a:cubicBezTo>
                  <a:pt x="2657737" y="1221027"/>
                  <a:pt x="2626928" y="1359421"/>
                  <a:pt x="2626928" y="1359421"/>
                </a:cubicBezTo>
                <a:lnTo>
                  <a:pt x="2727040" y="1199525"/>
                </a:lnTo>
                <a:cubicBezTo>
                  <a:pt x="2739495" y="1232942"/>
                  <a:pt x="2750681" y="1266313"/>
                  <a:pt x="2760599" y="1299636"/>
                </a:cubicBezTo>
                <a:cubicBezTo>
                  <a:pt x="2729507" y="1423013"/>
                  <a:pt x="2695033" y="1556190"/>
                  <a:pt x="2695033" y="1556190"/>
                </a:cubicBezTo>
                <a:lnTo>
                  <a:pt x="2790491" y="1412508"/>
                </a:lnTo>
                <a:cubicBezTo>
                  <a:pt x="2814424" y="1520011"/>
                  <a:pt x="2829188" y="1629352"/>
                  <a:pt x="2834625" y="1739352"/>
                </a:cubicBezTo>
                <a:lnTo>
                  <a:pt x="2893845" y="1441132"/>
                </a:lnTo>
                <a:cubicBezTo>
                  <a:pt x="2890673" y="644821"/>
                  <a:pt x="2244178" y="229"/>
                  <a:pt x="1447162" y="229"/>
                </a:cubicBezTo>
                <a:cubicBezTo>
                  <a:pt x="648102" y="229"/>
                  <a:pt x="408" y="647994"/>
                  <a:pt x="408" y="1446984"/>
                </a:cubicBezTo>
                <a:cubicBezTo>
                  <a:pt x="408" y="2245973"/>
                  <a:pt x="648102" y="2893738"/>
                  <a:pt x="1447162" y="2893738"/>
                </a:cubicBezTo>
                <a:cubicBezTo>
                  <a:pt x="1941281" y="2893916"/>
                  <a:pt x="2401267" y="2641722"/>
                  <a:pt x="2666832" y="2225034"/>
                </a:cubicBezTo>
                <a:close/>
              </a:path>
            </a:pathLst>
          </a:custGeom>
          <a:solidFill>
            <a:schemeClr val="accent3"/>
          </a:solidFill>
          <a:ln w="7050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D44F0D4-BD2C-4A4E-8641-35AB56411621}"/>
              </a:ext>
            </a:extLst>
          </p:cNvPr>
          <p:cNvGrpSpPr/>
          <p:nvPr userDrawn="1"/>
        </p:nvGrpSpPr>
        <p:grpSpPr>
          <a:xfrm>
            <a:off x="105521" y="1842847"/>
            <a:ext cx="3752613" cy="2107742"/>
            <a:chOff x="69514" y="2735725"/>
            <a:chExt cx="1927431" cy="1093412"/>
          </a:xfrm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B62EF97E-F22A-46A7-A314-E80E4ADA254C}"/>
                </a:ext>
              </a:extLst>
            </p:cNvPr>
            <p:cNvSpPr/>
            <p:nvPr/>
          </p:nvSpPr>
          <p:spPr>
            <a:xfrm>
              <a:off x="69514" y="2735735"/>
              <a:ext cx="1927431" cy="1093402"/>
            </a:xfrm>
            <a:custGeom>
              <a:avLst/>
              <a:gdLst>
                <a:gd name="connsiteX0" fmla="*/ 0 w 1927431"/>
                <a:gd name="connsiteY0" fmla="*/ 0 h 1093402"/>
                <a:gd name="connsiteX1" fmla="*/ 1927431 w 1927431"/>
                <a:gd name="connsiteY1" fmla="*/ 0 h 1093402"/>
                <a:gd name="connsiteX2" fmla="*/ 1927431 w 1927431"/>
                <a:gd name="connsiteY2" fmla="*/ 1093403 h 1093402"/>
                <a:gd name="connsiteX3" fmla="*/ 0 w 1927431"/>
                <a:gd name="connsiteY3" fmla="*/ 1093403 h 10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431" h="1093402">
                  <a:moveTo>
                    <a:pt x="0" y="0"/>
                  </a:moveTo>
                  <a:lnTo>
                    <a:pt x="1927431" y="0"/>
                  </a:lnTo>
                  <a:lnTo>
                    <a:pt x="1927431" y="1093403"/>
                  </a:lnTo>
                  <a:lnTo>
                    <a:pt x="0" y="1093403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D21C1F5F-B93A-4287-9800-B9681EF47ADB}"/>
                </a:ext>
              </a:extLst>
            </p:cNvPr>
            <p:cNvSpPr/>
            <p:nvPr/>
          </p:nvSpPr>
          <p:spPr>
            <a:xfrm>
              <a:off x="69514" y="2735735"/>
              <a:ext cx="1927431" cy="102790"/>
            </a:xfrm>
            <a:custGeom>
              <a:avLst/>
              <a:gdLst>
                <a:gd name="connsiteX0" fmla="*/ 0 w 1927431"/>
                <a:gd name="connsiteY0" fmla="*/ 0 h 102790"/>
                <a:gd name="connsiteX1" fmla="*/ 1927431 w 1927431"/>
                <a:gd name="connsiteY1" fmla="*/ 0 h 102790"/>
                <a:gd name="connsiteX2" fmla="*/ 1927431 w 1927431"/>
                <a:gd name="connsiteY2" fmla="*/ 102791 h 102790"/>
                <a:gd name="connsiteX3" fmla="*/ 0 w 1927431"/>
                <a:gd name="connsiteY3" fmla="*/ 102791 h 1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431" h="102790">
                  <a:moveTo>
                    <a:pt x="0" y="0"/>
                  </a:moveTo>
                  <a:lnTo>
                    <a:pt x="1927431" y="0"/>
                  </a:lnTo>
                  <a:lnTo>
                    <a:pt x="1927431" y="102791"/>
                  </a:lnTo>
                  <a:lnTo>
                    <a:pt x="0" y="102791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grpSp>
          <p:nvGrpSpPr>
            <p:cNvPr id="10" name="Gráfico 3">
              <a:extLst>
                <a:ext uri="{FF2B5EF4-FFF2-40B4-BE49-F238E27FC236}">
                  <a16:creationId xmlns:a16="http://schemas.microsoft.com/office/drawing/2014/main" id="{A4B401A7-BF61-4BFE-B77B-5871D7E481BB}"/>
                </a:ext>
              </a:extLst>
            </p:cNvPr>
            <p:cNvGrpSpPr/>
            <p:nvPr/>
          </p:nvGrpSpPr>
          <p:grpSpPr>
            <a:xfrm>
              <a:off x="69514" y="2735725"/>
              <a:ext cx="1927431" cy="102796"/>
              <a:chOff x="69514" y="2721694"/>
              <a:chExt cx="1927431" cy="127901"/>
            </a:xfrm>
          </p:grpSpPr>
          <p:sp>
            <p:nvSpPr>
              <p:cNvPr id="19" name="Forma libre: forma 18">
                <a:extLst>
                  <a:ext uri="{FF2B5EF4-FFF2-40B4-BE49-F238E27FC236}">
                    <a16:creationId xmlns:a16="http://schemas.microsoft.com/office/drawing/2014/main" id="{F1920498-7903-4035-9D5C-3DCF13B6E471}"/>
                  </a:ext>
                </a:extLst>
              </p:cNvPr>
              <p:cNvSpPr/>
              <p:nvPr/>
            </p:nvSpPr>
            <p:spPr>
              <a:xfrm>
                <a:off x="75364" y="2724596"/>
                <a:ext cx="56683" cy="56683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BAB02CC3-DB6E-4EDC-95DD-EA173EBDD319}"/>
                  </a:ext>
                </a:extLst>
              </p:cNvPr>
              <p:cNvSpPr/>
              <p:nvPr/>
            </p:nvSpPr>
            <p:spPr>
              <a:xfrm>
                <a:off x="69514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D2547F5E-9C0A-4460-968D-9DAD8E9FFCC9}"/>
                  </a:ext>
                </a:extLst>
              </p:cNvPr>
              <p:cNvSpPr/>
              <p:nvPr/>
            </p:nvSpPr>
            <p:spPr>
              <a:xfrm>
                <a:off x="13204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2" name="Forma libre: forma 21">
                <a:extLst>
                  <a:ext uri="{FF2B5EF4-FFF2-40B4-BE49-F238E27FC236}">
                    <a16:creationId xmlns:a16="http://schemas.microsoft.com/office/drawing/2014/main" id="{E34443C2-D47A-44D3-90E2-6A692023EC85}"/>
                  </a:ext>
                </a:extLst>
              </p:cNvPr>
              <p:cNvSpPr/>
              <p:nvPr/>
            </p:nvSpPr>
            <p:spPr>
              <a:xfrm>
                <a:off x="19451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3" name="Forma libre: forma 22">
                <a:extLst>
                  <a:ext uri="{FF2B5EF4-FFF2-40B4-BE49-F238E27FC236}">
                    <a16:creationId xmlns:a16="http://schemas.microsoft.com/office/drawing/2014/main" id="{6903BED6-1039-4AF7-90AB-32A91D662AA2}"/>
                  </a:ext>
                </a:extLst>
              </p:cNvPr>
              <p:cNvSpPr/>
              <p:nvPr/>
            </p:nvSpPr>
            <p:spPr>
              <a:xfrm>
                <a:off x="257047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467B41FA-0F75-48F9-A2EA-4AA988C20A07}"/>
                  </a:ext>
                </a:extLst>
              </p:cNvPr>
              <p:cNvSpPr/>
              <p:nvPr/>
            </p:nvSpPr>
            <p:spPr>
              <a:xfrm>
                <a:off x="319511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5" name="Forma libre: forma 24">
                <a:extLst>
                  <a:ext uri="{FF2B5EF4-FFF2-40B4-BE49-F238E27FC236}">
                    <a16:creationId xmlns:a16="http://schemas.microsoft.com/office/drawing/2014/main" id="{B7690B8A-B9EC-4C8D-9931-0D3CC7DD0B94}"/>
                  </a:ext>
                </a:extLst>
              </p:cNvPr>
              <p:cNvSpPr/>
              <p:nvPr/>
            </p:nvSpPr>
            <p:spPr>
              <a:xfrm>
                <a:off x="38204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6" name="Forma libre: forma 25">
                <a:extLst>
                  <a:ext uri="{FF2B5EF4-FFF2-40B4-BE49-F238E27FC236}">
                    <a16:creationId xmlns:a16="http://schemas.microsoft.com/office/drawing/2014/main" id="{A637FA99-118C-4F92-8055-E28EA73E3F5D}"/>
                  </a:ext>
                </a:extLst>
              </p:cNvPr>
              <p:cNvSpPr/>
              <p:nvPr/>
            </p:nvSpPr>
            <p:spPr>
              <a:xfrm>
                <a:off x="44450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7" name="Forma libre: forma 26">
                <a:extLst>
                  <a:ext uri="{FF2B5EF4-FFF2-40B4-BE49-F238E27FC236}">
                    <a16:creationId xmlns:a16="http://schemas.microsoft.com/office/drawing/2014/main" id="{139E06D3-157D-42A4-83C9-A65DA0384320}"/>
                  </a:ext>
                </a:extLst>
              </p:cNvPr>
              <p:cNvSpPr/>
              <p:nvPr/>
            </p:nvSpPr>
            <p:spPr>
              <a:xfrm>
                <a:off x="507044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BDBDFB2B-6D52-4649-9486-F9FE2C1CAF3B}"/>
                  </a:ext>
                </a:extLst>
              </p:cNvPr>
              <p:cNvSpPr/>
              <p:nvPr/>
            </p:nvSpPr>
            <p:spPr>
              <a:xfrm>
                <a:off x="56950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9" name="Forma libre: forma 28">
                <a:extLst>
                  <a:ext uri="{FF2B5EF4-FFF2-40B4-BE49-F238E27FC236}">
                    <a16:creationId xmlns:a16="http://schemas.microsoft.com/office/drawing/2014/main" id="{CE4A881B-2248-45FA-B3C5-0C3F349E0B70}"/>
                  </a:ext>
                </a:extLst>
              </p:cNvPr>
              <p:cNvSpPr/>
              <p:nvPr/>
            </p:nvSpPr>
            <p:spPr>
              <a:xfrm>
                <a:off x="63197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478F9577-867D-442C-919F-4F9DD809F381}"/>
                  </a:ext>
                </a:extLst>
              </p:cNvPr>
              <p:cNvSpPr/>
              <p:nvPr/>
            </p:nvSpPr>
            <p:spPr>
              <a:xfrm>
                <a:off x="69450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948B1CFE-A970-4F52-A0AF-4490E22598D0}"/>
                  </a:ext>
                </a:extLst>
              </p:cNvPr>
              <p:cNvSpPr/>
              <p:nvPr/>
            </p:nvSpPr>
            <p:spPr>
              <a:xfrm>
                <a:off x="756970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233EBAF0-B834-4056-802B-462E6A0DB155}"/>
                  </a:ext>
                </a:extLst>
              </p:cNvPr>
              <p:cNvSpPr/>
              <p:nvPr/>
            </p:nvSpPr>
            <p:spPr>
              <a:xfrm>
                <a:off x="81950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6D7D45E7-3613-4350-BAD8-B0068E04E79B}"/>
                  </a:ext>
                </a:extLst>
              </p:cNvPr>
              <p:cNvSpPr/>
              <p:nvPr/>
            </p:nvSpPr>
            <p:spPr>
              <a:xfrm>
                <a:off x="88196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1164ACC6-7296-4369-BF65-CCE481A8BA48}"/>
                  </a:ext>
                </a:extLst>
              </p:cNvPr>
              <p:cNvSpPr/>
              <p:nvPr/>
            </p:nvSpPr>
            <p:spPr>
              <a:xfrm>
                <a:off x="944503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5" name="Forma libre: forma 34">
                <a:extLst>
                  <a:ext uri="{FF2B5EF4-FFF2-40B4-BE49-F238E27FC236}">
                    <a16:creationId xmlns:a16="http://schemas.microsoft.com/office/drawing/2014/main" id="{CB8341C1-C7DD-4F66-86DF-2077BE5D0378}"/>
                  </a:ext>
                </a:extLst>
              </p:cNvPr>
              <p:cNvSpPr/>
              <p:nvPr/>
            </p:nvSpPr>
            <p:spPr>
              <a:xfrm>
                <a:off x="100696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76F4AA14-B349-402B-AB28-3A8F3C1BCD36}"/>
                  </a:ext>
                </a:extLst>
              </p:cNvPr>
              <p:cNvSpPr/>
              <p:nvPr/>
            </p:nvSpPr>
            <p:spPr>
              <a:xfrm>
                <a:off x="1069502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72E70200-EE8C-4B6C-9225-5EA0D790DA2B}"/>
                  </a:ext>
                </a:extLst>
              </p:cNvPr>
              <p:cNvSpPr/>
              <p:nvPr/>
            </p:nvSpPr>
            <p:spPr>
              <a:xfrm>
                <a:off x="113196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C83A4AAE-E7F3-4623-975F-38629725A807}"/>
                  </a:ext>
                </a:extLst>
              </p:cNvPr>
              <p:cNvSpPr/>
              <p:nvPr/>
            </p:nvSpPr>
            <p:spPr>
              <a:xfrm>
                <a:off x="1194430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9CA96F0F-AD2B-4AF2-A643-A2648B0820D0}"/>
                  </a:ext>
                </a:extLst>
              </p:cNvPr>
              <p:cNvSpPr/>
              <p:nvPr/>
            </p:nvSpPr>
            <p:spPr>
              <a:xfrm>
                <a:off x="125696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6AE4D5E5-6E47-4E97-B0A7-1F0FF51D301C}"/>
                  </a:ext>
                </a:extLst>
              </p:cNvPr>
              <p:cNvSpPr/>
              <p:nvPr/>
            </p:nvSpPr>
            <p:spPr>
              <a:xfrm>
                <a:off x="131942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08D2F3CF-D2B1-4CA0-AACA-4A42732D71C8}"/>
                  </a:ext>
                </a:extLst>
              </p:cNvPr>
              <p:cNvSpPr/>
              <p:nvPr/>
            </p:nvSpPr>
            <p:spPr>
              <a:xfrm>
                <a:off x="1381963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8AB0ED5E-7BA4-49FB-9549-05B572610335}"/>
                  </a:ext>
                </a:extLst>
              </p:cNvPr>
              <p:cNvSpPr/>
              <p:nvPr/>
            </p:nvSpPr>
            <p:spPr>
              <a:xfrm>
                <a:off x="1444427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674083D6-FBD8-44D2-B4FE-A3863E234E76}"/>
                  </a:ext>
                </a:extLst>
              </p:cNvPr>
              <p:cNvSpPr/>
              <p:nvPr/>
            </p:nvSpPr>
            <p:spPr>
              <a:xfrm>
                <a:off x="150696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9180BEE0-7BE3-4835-AB5F-6F313DBD5250}"/>
                  </a:ext>
                </a:extLst>
              </p:cNvPr>
              <p:cNvSpPr/>
              <p:nvPr/>
            </p:nvSpPr>
            <p:spPr>
              <a:xfrm>
                <a:off x="156942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5" name="Forma libre: forma 44">
                <a:extLst>
                  <a:ext uri="{FF2B5EF4-FFF2-40B4-BE49-F238E27FC236}">
                    <a16:creationId xmlns:a16="http://schemas.microsoft.com/office/drawing/2014/main" id="{6517E51C-46C3-4B5D-A0F0-08698FA16AF7}"/>
                  </a:ext>
                </a:extLst>
              </p:cNvPr>
              <p:cNvSpPr/>
              <p:nvPr/>
            </p:nvSpPr>
            <p:spPr>
              <a:xfrm>
                <a:off x="1631960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6" name="Forma libre: forma 45">
                <a:extLst>
                  <a:ext uri="{FF2B5EF4-FFF2-40B4-BE49-F238E27FC236}">
                    <a16:creationId xmlns:a16="http://schemas.microsoft.com/office/drawing/2014/main" id="{DD1E53A9-E0E4-48D4-B663-AA027DE2A4AC}"/>
                  </a:ext>
                </a:extLst>
              </p:cNvPr>
              <p:cNvSpPr/>
              <p:nvPr/>
            </p:nvSpPr>
            <p:spPr>
              <a:xfrm>
                <a:off x="1694424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09D2442A-F5A0-4C59-AFDB-DA0F466A6F35}"/>
                  </a:ext>
                </a:extLst>
              </p:cNvPr>
              <p:cNvSpPr/>
              <p:nvPr/>
            </p:nvSpPr>
            <p:spPr>
              <a:xfrm>
                <a:off x="175688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E212C827-EBB6-40BB-A247-EEA09CE3B431}"/>
                  </a:ext>
                </a:extLst>
              </p:cNvPr>
              <p:cNvSpPr/>
              <p:nvPr/>
            </p:nvSpPr>
            <p:spPr>
              <a:xfrm>
                <a:off x="1819423" y="2724596"/>
                <a:ext cx="124998" cy="124998"/>
              </a:xfrm>
              <a:custGeom>
                <a:avLst/>
                <a:gdLst>
                  <a:gd name="connsiteX0" fmla="*/ 124998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08D21AA9-8519-4B94-AF2E-7DF65027D711}"/>
                  </a:ext>
                </a:extLst>
              </p:cNvPr>
              <p:cNvSpPr/>
              <p:nvPr/>
            </p:nvSpPr>
            <p:spPr>
              <a:xfrm>
                <a:off x="1881887" y="2721694"/>
                <a:ext cx="115058" cy="127901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B0D7E274-DA28-4604-88AA-96A7EFE2AD55}"/>
                  </a:ext>
                </a:extLst>
              </p:cNvPr>
              <p:cNvSpPr/>
              <p:nvPr/>
            </p:nvSpPr>
            <p:spPr>
              <a:xfrm>
                <a:off x="1944421" y="2794884"/>
                <a:ext cx="52524" cy="54709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BDCBC822-EA8F-4BEF-A787-86D6B70EF4D4}"/>
                </a:ext>
              </a:extLst>
            </p:cNvPr>
            <p:cNvSpPr/>
            <p:nvPr/>
          </p:nvSpPr>
          <p:spPr>
            <a:xfrm>
              <a:off x="137265" y="3037057"/>
              <a:ext cx="588755" cy="7050"/>
            </a:xfrm>
            <a:custGeom>
              <a:avLst/>
              <a:gdLst>
                <a:gd name="connsiteX0" fmla="*/ 0 w 588755"/>
                <a:gd name="connsiteY0" fmla="*/ 0 h 7050"/>
                <a:gd name="connsiteX1" fmla="*/ 588755 w 588755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8755" h="7050">
                  <a:moveTo>
                    <a:pt x="0" y="0"/>
                  </a:moveTo>
                  <a:lnTo>
                    <a:pt x="588755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1D97F78C-73AE-4A87-AB8C-DA8EC700EFA7}"/>
                </a:ext>
              </a:extLst>
            </p:cNvPr>
            <p:cNvSpPr/>
            <p:nvPr/>
          </p:nvSpPr>
          <p:spPr>
            <a:xfrm>
              <a:off x="137265" y="3158601"/>
              <a:ext cx="453815" cy="7050"/>
            </a:xfrm>
            <a:custGeom>
              <a:avLst/>
              <a:gdLst>
                <a:gd name="connsiteX0" fmla="*/ 0 w 453815"/>
                <a:gd name="connsiteY0" fmla="*/ 0 h 7050"/>
                <a:gd name="connsiteX1" fmla="*/ 453816 w 453815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815" h="7050">
                  <a:moveTo>
                    <a:pt x="0" y="0"/>
                  </a:moveTo>
                  <a:lnTo>
                    <a:pt x="453816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44267EC4-755A-4887-BBB8-7E40C8ED6F14}"/>
                </a:ext>
              </a:extLst>
            </p:cNvPr>
            <p:cNvSpPr/>
            <p:nvPr/>
          </p:nvSpPr>
          <p:spPr>
            <a:xfrm>
              <a:off x="806392" y="3158601"/>
              <a:ext cx="226872" cy="7050"/>
            </a:xfrm>
            <a:custGeom>
              <a:avLst/>
              <a:gdLst>
                <a:gd name="connsiteX0" fmla="*/ 0 w 226872"/>
                <a:gd name="connsiteY0" fmla="*/ 0 h 7050"/>
                <a:gd name="connsiteX1" fmla="*/ 226873 w 226872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872" h="7050">
                  <a:moveTo>
                    <a:pt x="0" y="0"/>
                  </a:moveTo>
                  <a:lnTo>
                    <a:pt x="226873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AD99E5E-C67E-436E-9E0D-C1A19194BB01}"/>
                </a:ext>
              </a:extLst>
            </p:cNvPr>
            <p:cNvSpPr/>
            <p:nvPr/>
          </p:nvSpPr>
          <p:spPr>
            <a:xfrm>
              <a:off x="137265" y="3280075"/>
              <a:ext cx="803713" cy="7050"/>
            </a:xfrm>
            <a:custGeom>
              <a:avLst/>
              <a:gdLst>
                <a:gd name="connsiteX0" fmla="*/ 0 w 803713"/>
                <a:gd name="connsiteY0" fmla="*/ 0 h 7050"/>
                <a:gd name="connsiteX1" fmla="*/ 803713 w 803713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713" h="7050">
                  <a:moveTo>
                    <a:pt x="0" y="0"/>
                  </a:moveTo>
                  <a:lnTo>
                    <a:pt x="803713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74E9B2CF-7EA3-4D17-9FF5-551A7FB5064B}"/>
                </a:ext>
              </a:extLst>
            </p:cNvPr>
            <p:cNvSpPr/>
            <p:nvPr/>
          </p:nvSpPr>
          <p:spPr>
            <a:xfrm>
              <a:off x="137265" y="3401548"/>
              <a:ext cx="336431" cy="7050"/>
            </a:xfrm>
            <a:custGeom>
              <a:avLst/>
              <a:gdLst>
                <a:gd name="connsiteX0" fmla="*/ 0 w 336431"/>
                <a:gd name="connsiteY0" fmla="*/ 0 h 7050"/>
                <a:gd name="connsiteX1" fmla="*/ 336432 w 33643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431" h="7050">
                  <a:moveTo>
                    <a:pt x="0" y="0"/>
                  </a:moveTo>
                  <a:lnTo>
                    <a:pt x="33643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ADD41BB6-72EF-42E8-95D6-14F54665503D}"/>
                </a:ext>
              </a:extLst>
            </p:cNvPr>
            <p:cNvSpPr/>
            <p:nvPr/>
          </p:nvSpPr>
          <p:spPr>
            <a:xfrm>
              <a:off x="509017" y="3399881"/>
              <a:ext cx="471622" cy="23482"/>
            </a:xfrm>
            <a:custGeom>
              <a:avLst/>
              <a:gdLst>
                <a:gd name="connsiteX0" fmla="*/ 0 w 733071"/>
                <a:gd name="connsiteY0" fmla="*/ 0 h 7050"/>
                <a:gd name="connsiteX1" fmla="*/ 733071 w 73307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3071" h="7050">
                  <a:moveTo>
                    <a:pt x="0" y="0"/>
                  </a:moveTo>
                  <a:lnTo>
                    <a:pt x="733071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4BDF86A8-CD1B-419A-9EF4-4456DE9FE5A0}"/>
                </a:ext>
              </a:extLst>
            </p:cNvPr>
            <p:cNvSpPr/>
            <p:nvPr/>
          </p:nvSpPr>
          <p:spPr>
            <a:xfrm>
              <a:off x="137265" y="3523022"/>
              <a:ext cx="504647" cy="7050"/>
            </a:xfrm>
            <a:custGeom>
              <a:avLst/>
              <a:gdLst>
                <a:gd name="connsiteX0" fmla="*/ 0 w 504647"/>
                <a:gd name="connsiteY0" fmla="*/ 0 h 7050"/>
                <a:gd name="connsiteX1" fmla="*/ 504647 w 504647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647" h="7050">
                  <a:moveTo>
                    <a:pt x="0" y="0"/>
                  </a:moveTo>
                  <a:lnTo>
                    <a:pt x="504647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48BF4357-0595-4178-9FFD-B4419D416AEB}"/>
                </a:ext>
              </a:extLst>
            </p:cNvPr>
            <p:cNvSpPr/>
            <p:nvPr/>
          </p:nvSpPr>
          <p:spPr>
            <a:xfrm>
              <a:off x="137265" y="3644495"/>
              <a:ext cx="738288" cy="7050"/>
            </a:xfrm>
            <a:custGeom>
              <a:avLst/>
              <a:gdLst>
                <a:gd name="connsiteX0" fmla="*/ 0 w 738288"/>
                <a:gd name="connsiteY0" fmla="*/ 0 h 7050"/>
                <a:gd name="connsiteX1" fmla="*/ 738288 w 738288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8288" h="7050">
                  <a:moveTo>
                    <a:pt x="0" y="0"/>
                  </a:moveTo>
                  <a:lnTo>
                    <a:pt x="738288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D03B7A49-8891-4D9F-997D-B6C42A3A4BF1}"/>
              </a:ext>
            </a:extLst>
          </p:cNvPr>
          <p:cNvSpPr/>
          <p:nvPr userDrawn="1"/>
        </p:nvSpPr>
        <p:spPr>
          <a:xfrm>
            <a:off x="8362078" y="4273236"/>
            <a:ext cx="447964" cy="443529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9D61B295-7F15-4534-AFB2-EC5FED1C70EA}"/>
              </a:ext>
            </a:extLst>
          </p:cNvPr>
          <p:cNvSpPr/>
          <p:nvPr userDrawn="1"/>
        </p:nvSpPr>
        <p:spPr>
          <a:xfrm>
            <a:off x="618175" y="4270401"/>
            <a:ext cx="447964" cy="442585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A287BB98-E3E6-4C62-A133-1BCEFE13D3DA}"/>
              </a:ext>
            </a:extLst>
          </p:cNvPr>
          <p:cNvSpPr/>
          <p:nvPr userDrawn="1"/>
        </p:nvSpPr>
        <p:spPr>
          <a:xfrm>
            <a:off x="589879" y="507612"/>
            <a:ext cx="161236" cy="159640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4329172D-A9D1-454A-9ADE-5F0F507E59D4}"/>
              </a:ext>
            </a:extLst>
          </p:cNvPr>
          <p:cNvSpPr/>
          <p:nvPr userDrawn="1"/>
        </p:nvSpPr>
        <p:spPr>
          <a:xfrm>
            <a:off x="8453553" y="1025897"/>
            <a:ext cx="265013" cy="261831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28643EB1-1ECE-4CAE-941D-42098C5D597F}"/>
              </a:ext>
            </a:extLst>
          </p:cNvPr>
          <p:cNvSpPr/>
          <p:nvPr userDrawn="1"/>
        </p:nvSpPr>
        <p:spPr>
          <a:xfrm>
            <a:off x="5328038" y="297565"/>
            <a:ext cx="422684" cy="418499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F692202A-CC26-4C8E-8BE9-18360878DF46}"/>
              </a:ext>
            </a:extLst>
          </p:cNvPr>
          <p:cNvGrpSpPr/>
          <p:nvPr userDrawn="1"/>
        </p:nvGrpSpPr>
        <p:grpSpPr>
          <a:xfrm>
            <a:off x="619609" y="1128953"/>
            <a:ext cx="1275631" cy="2818086"/>
            <a:chOff x="6426447" y="3168894"/>
            <a:chExt cx="569030" cy="1269655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6379A77A-4650-4E63-A03D-AD225AE27CD4}"/>
                </a:ext>
              </a:extLst>
            </p:cNvPr>
            <p:cNvSpPr/>
            <p:nvPr/>
          </p:nvSpPr>
          <p:spPr>
            <a:xfrm>
              <a:off x="6465269" y="3205682"/>
              <a:ext cx="96600" cy="96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65294F8A-2BDA-4DCA-BC88-46D3DC6CB07A}"/>
                </a:ext>
              </a:extLst>
            </p:cNvPr>
            <p:cNvSpPr/>
            <p:nvPr/>
          </p:nvSpPr>
          <p:spPr>
            <a:xfrm>
              <a:off x="6860492" y="3214502"/>
              <a:ext cx="96600" cy="96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3B1C38B9-6103-4E8C-BB8D-1E0B62826C23}"/>
                </a:ext>
              </a:extLst>
            </p:cNvPr>
            <p:cNvSpPr/>
            <p:nvPr/>
          </p:nvSpPr>
          <p:spPr>
            <a:xfrm>
              <a:off x="6469820" y="4353596"/>
              <a:ext cx="482721" cy="84953"/>
            </a:xfrm>
            <a:custGeom>
              <a:avLst/>
              <a:gdLst>
                <a:gd name="connsiteX0" fmla="*/ 0 w 482721"/>
                <a:gd name="connsiteY0" fmla="*/ 0 h 84953"/>
                <a:gd name="connsiteX1" fmla="*/ 482721 w 482721"/>
                <a:gd name="connsiteY1" fmla="*/ 0 h 84953"/>
                <a:gd name="connsiteX2" fmla="*/ 482721 w 482721"/>
                <a:gd name="connsiteY2" fmla="*/ 84954 h 84953"/>
                <a:gd name="connsiteX3" fmla="*/ 0 w 482721"/>
                <a:gd name="connsiteY3" fmla="*/ 84954 h 8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721" h="84953">
                  <a:moveTo>
                    <a:pt x="0" y="0"/>
                  </a:moveTo>
                  <a:lnTo>
                    <a:pt x="482721" y="0"/>
                  </a:lnTo>
                  <a:lnTo>
                    <a:pt x="482721" y="84954"/>
                  </a:lnTo>
                  <a:lnTo>
                    <a:pt x="0" y="84954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C412A081-E5E0-4B33-83E7-2697E0F5B073}"/>
                </a:ext>
              </a:extLst>
            </p:cNvPr>
            <p:cNvSpPr/>
            <p:nvPr/>
          </p:nvSpPr>
          <p:spPr>
            <a:xfrm>
              <a:off x="6426447" y="3168894"/>
              <a:ext cx="569030" cy="156181"/>
            </a:xfrm>
            <a:custGeom>
              <a:avLst/>
              <a:gdLst>
                <a:gd name="connsiteX0" fmla="*/ 76705 w 569030"/>
                <a:gd name="connsiteY0" fmla="*/ 117825 h 156181"/>
                <a:gd name="connsiteX1" fmla="*/ 48857 w 569030"/>
                <a:gd name="connsiteY1" fmla="*/ 84478 h 156181"/>
                <a:gd name="connsiteX2" fmla="*/ 90430 w 569030"/>
                <a:gd name="connsiteY2" fmla="*/ 49642 h 156181"/>
                <a:gd name="connsiteX3" fmla="*/ 90524 w 569030"/>
                <a:gd name="connsiteY3" fmla="*/ 49651 h 156181"/>
                <a:gd name="connsiteX4" fmla="*/ 134093 w 569030"/>
                <a:gd name="connsiteY4" fmla="*/ 101681 h 156181"/>
                <a:gd name="connsiteX5" fmla="*/ 68950 w 569030"/>
                <a:gd name="connsiteY5" fmla="*/ 156178 h 156181"/>
                <a:gd name="connsiteX6" fmla="*/ 692 w 569030"/>
                <a:gd name="connsiteY6" fmla="*/ 74970 h 156181"/>
                <a:gd name="connsiteX7" fmla="*/ 705 w 569030"/>
                <a:gd name="connsiteY7" fmla="*/ 74820 h 156181"/>
                <a:gd name="connsiteX8" fmla="*/ 102367 w 569030"/>
                <a:gd name="connsiteY8" fmla="*/ 229 h 156181"/>
                <a:gd name="connsiteX9" fmla="*/ 467422 w 569030"/>
                <a:gd name="connsiteY9" fmla="*/ 229 h 156181"/>
                <a:gd name="connsiteX10" fmla="*/ 569156 w 569030"/>
                <a:gd name="connsiteY10" fmla="*/ 74820 h 156181"/>
                <a:gd name="connsiteX11" fmla="*/ 501263 w 569030"/>
                <a:gd name="connsiteY11" fmla="*/ 156037 h 156181"/>
                <a:gd name="connsiteX12" fmla="*/ 436190 w 569030"/>
                <a:gd name="connsiteY12" fmla="*/ 101540 h 156181"/>
                <a:gd name="connsiteX13" fmla="*/ 479760 w 569030"/>
                <a:gd name="connsiteY13" fmla="*/ 49510 h 156181"/>
                <a:gd name="connsiteX14" fmla="*/ 521418 w 569030"/>
                <a:gd name="connsiteY14" fmla="*/ 84244 h 156181"/>
                <a:gd name="connsiteX15" fmla="*/ 521426 w 569030"/>
                <a:gd name="connsiteY15" fmla="*/ 84337 h 156181"/>
                <a:gd name="connsiteX16" fmla="*/ 493370 w 569030"/>
                <a:gd name="connsiteY16" fmla="*/ 117672 h 156181"/>
                <a:gd name="connsiteX17" fmla="*/ 493226 w 569030"/>
                <a:gd name="connsiteY17" fmla="*/ 117684 h 15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9030" h="156181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1C929AA3-C6CC-4EE6-9B09-955B8BC3BF1D}"/>
                </a:ext>
              </a:extLst>
            </p:cNvPr>
            <p:cNvSpPr/>
            <p:nvPr/>
          </p:nvSpPr>
          <p:spPr>
            <a:xfrm>
              <a:off x="6556325" y="3246939"/>
              <a:ext cx="309711" cy="7050"/>
            </a:xfrm>
            <a:custGeom>
              <a:avLst/>
              <a:gdLst>
                <a:gd name="connsiteX0" fmla="*/ 0 w 309711"/>
                <a:gd name="connsiteY0" fmla="*/ 0 h 7050"/>
                <a:gd name="connsiteX1" fmla="*/ 309712 w 30971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711" h="7050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651BBCBA-4A85-4841-ACBB-66F987C07717}"/>
                </a:ext>
              </a:extLst>
            </p:cNvPr>
            <p:cNvSpPr/>
            <p:nvPr/>
          </p:nvSpPr>
          <p:spPr>
            <a:xfrm>
              <a:off x="6426447" y="3168894"/>
              <a:ext cx="569030" cy="156181"/>
            </a:xfrm>
            <a:custGeom>
              <a:avLst/>
              <a:gdLst>
                <a:gd name="connsiteX0" fmla="*/ 76705 w 569030"/>
                <a:gd name="connsiteY0" fmla="*/ 117825 h 156181"/>
                <a:gd name="connsiteX1" fmla="*/ 48857 w 569030"/>
                <a:gd name="connsiteY1" fmla="*/ 84478 h 156181"/>
                <a:gd name="connsiteX2" fmla="*/ 90430 w 569030"/>
                <a:gd name="connsiteY2" fmla="*/ 49642 h 156181"/>
                <a:gd name="connsiteX3" fmla="*/ 90524 w 569030"/>
                <a:gd name="connsiteY3" fmla="*/ 49651 h 156181"/>
                <a:gd name="connsiteX4" fmla="*/ 134093 w 569030"/>
                <a:gd name="connsiteY4" fmla="*/ 101681 h 156181"/>
                <a:gd name="connsiteX5" fmla="*/ 68950 w 569030"/>
                <a:gd name="connsiteY5" fmla="*/ 156178 h 156181"/>
                <a:gd name="connsiteX6" fmla="*/ 692 w 569030"/>
                <a:gd name="connsiteY6" fmla="*/ 74970 h 156181"/>
                <a:gd name="connsiteX7" fmla="*/ 705 w 569030"/>
                <a:gd name="connsiteY7" fmla="*/ 74820 h 156181"/>
                <a:gd name="connsiteX8" fmla="*/ 102367 w 569030"/>
                <a:gd name="connsiteY8" fmla="*/ 229 h 156181"/>
                <a:gd name="connsiteX9" fmla="*/ 467422 w 569030"/>
                <a:gd name="connsiteY9" fmla="*/ 229 h 156181"/>
                <a:gd name="connsiteX10" fmla="*/ 569156 w 569030"/>
                <a:gd name="connsiteY10" fmla="*/ 74820 h 156181"/>
                <a:gd name="connsiteX11" fmla="*/ 501263 w 569030"/>
                <a:gd name="connsiteY11" fmla="*/ 156037 h 156181"/>
                <a:gd name="connsiteX12" fmla="*/ 436190 w 569030"/>
                <a:gd name="connsiteY12" fmla="*/ 101540 h 156181"/>
                <a:gd name="connsiteX13" fmla="*/ 479760 w 569030"/>
                <a:gd name="connsiteY13" fmla="*/ 49510 h 156181"/>
                <a:gd name="connsiteX14" fmla="*/ 521418 w 569030"/>
                <a:gd name="connsiteY14" fmla="*/ 84244 h 156181"/>
                <a:gd name="connsiteX15" fmla="*/ 521426 w 569030"/>
                <a:gd name="connsiteY15" fmla="*/ 84337 h 156181"/>
                <a:gd name="connsiteX16" fmla="*/ 493370 w 569030"/>
                <a:gd name="connsiteY16" fmla="*/ 117672 h 156181"/>
                <a:gd name="connsiteX17" fmla="*/ 493226 w 569030"/>
                <a:gd name="connsiteY17" fmla="*/ 117684 h 15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9030" h="156181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94D8BF3F-FB81-423D-8F40-62655E7D9A5D}"/>
                </a:ext>
              </a:extLst>
            </p:cNvPr>
            <p:cNvSpPr/>
            <p:nvPr/>
          </p:nvSpPr>
          <p:spPr>
            <a:xfrm>
              <a:off x="6556325" y="3246939"/>
              <a:ext cx="309711" cy="7050"/>
            </a:xfrm>
            <a:custGeom>
              <a:avLst/>
              <a:gdLst>
                <a:gd name="connsiteX0" fmla="*/ 0 w 309711"/>
                <a:gd name="connsiteY0" fmla="*/ 0 h 7050"/>
                <a:gd name="connsiteX1" fmla="*/ 309712 w 30971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711" h="7050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50C94BBE-703F-4672-8985-C66563C616DF}"/>
                </a:ext>
              </a:extLst>
            </p:cNvPr>
            <p:cNvSpPr/>
            <p:nvPr/>
          </p:nvSpPr>
          <p:spPr>
            <a:xfrm>
              <a:off x="6565561" y="3282401"/>
              <a:ext cx="291240" cy="1051595"/>
            </a:xfrm>
            <a:custGeom>
              <a:avLst/>
              <a:gdLst>
                <a:gd name="connsiteX0" fmla="*/ 0 w 291240"/>
                <a:gd name="connsiteY0" fmla="*/ 0 h 1051595"/>
                <a:gd name="connsiteX1" fmla="*/ 291240 w 291240"/>
                <a:gd name="connsiteY1" fmla="*/ 0 h 1051595"/>
                <a:gd name="connsiteX2" fmla="*/ 291240 w 291240"/>
                <a:gd name="connsiteY2" fmla="*/ 1051595 h 1051595"/>
                <a:gd name="connsiteX3" fmla="*/ 0 w 291240"/>
                <a:gd name="connsiteY3" fmla="*/ 1051595 h 105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240" h="1051595">
                  <a:moveTo>
                    <a:pt x="0" y="0"/>
                  </a:moveTo>
                  <a:lnTo>
                    <a:pt x="291240" y="0"/>
                  </a:lnTo>
                  <a:lnTo>
                    <a:pt x="291240" y="1051595"/>
                  </a:lnTo>
                  <a:lnTo>
                    <a:pt x="0" y="1051595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24F73657-D8A3-46E4-9A71-FC731420D60B}"/>
                </a:ext>
              </a:extLst>
            </p:cNvPr>
            <p:cNvSpPr/>
            <p:nvPr/>
          </p:nvSpPr>
          <p:spPr>
            <a:xfrm>
              <a:off x="6619917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B1CA28D2-671D-4205-908A-D9568DBA9A31}"/>
                </a:ext>
              </a:extLst>
            </p:cNvPr>
            <p:cNvSpPr/>
            <p:nvPr/>
          </p:nvSpPr>
          <p:spPr>
            <a:xfrm>
              <a:off x="6680760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D98F718-323C-4A6A-BC32-8910759ACC39}"/>
                </a:ext>
              </a:extLst>
            </p:cNvPr>
            <p:cNvSpPr/>
            <p:nvPr/>
          </p:nvSpPr>
          <p:spPr>
            <a:xfrm>
              <a:off x="6741602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2578A74E-D58C-486F-AE92-D5BF8B1498A4}"/>
                </a:ext>
              </a:extLst>
            </p:cNvPr>
            <p:cNvSpPr/>
            <p:nvPr/>
          </p:nvSpPr>
          <p:spPr>
            <a:xfrm>
              <a:off x="6802515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EBE4A0CF-CE10-48E7-92C4-610A0322AD62}"/>
                </a:ext>
              </a:extLst>
            </p:cNvPr>
            <p:cNvSpPr/>
            <p:nvPr/>
          </p:nvSpPr>
          <p:spPr>
            <a:xfrm>
              <a:off x="6530169" y="4305866"/>
              <a:ext cx="362093" cy="47729"/>
            </a:xfrm>
            <a:custGeom>
              <a:avLst/>
              <a:gdLst>
                <a:gd name="connsiteX0" fmla="*/ 0 w 362093"/>
                <a:gd name="connsiteY0" fmla="*/ 0 h 47729"/>
                <a:gd name="connsiteX1" fmla="*/ 362094 w 362093"/>
                <a:gd name="connsiteY1" fmla="*/ 0 h 47729"/>
                <a:gd name="connsiteX2" fmla="*/ 362094 w 362093"/>
                <a:gd name="connsiteY2" fmla="*/ 47729 h 47729"/>
                <a:gd name="connsiteX3" fmla="*/ 0 w 362093"/>
                <a:gd name="connsiteY3" fmla="*/ 47729 h 4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093" h="47729">
                  <a:moveTo>
                    <a:pt x="0" y="0"/>
                  </a:moveTo>
                  <a:lnTo>
                    <a:pt x="362094" y="0"/>
                  </a:lnTo>
                  <a:lnTo>
                    <a:pt x="362094" y="47729"/>
                  </a:lnTo>
                  <a:lnTo>
                    <a:pt x="0" y="47729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D61060A2-2D88-477B-BDAA-0B093989C711}"/>
              </a:ext>
            </a:extLst>
          </p:cNvPr>
          <p:cNvGrpSpPr/>
          <p:nvPr userDrawn="1"/>
        </p:nvGrpSpPr>
        <p:grpSpPr>
          <a:xfrm>
            <a:off x="3686761" y="3708015"/>
            <a:ext cx="1062712" cy="524625"/>
            <a:chOff x="4903284" y="2383159"/>
            <a:chExt cx="958815" cy="478068"/>
          </a:xfrm>
        </p:grpSpPr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85909FA9-AA21-43DE-8172-8E86DF524285}"/>
                </a:ext>
              </a:extLst>
            </p:cNvPr>
            <p:cNvSpPr/>
            <p:nvPr/>
          </p:nvSpPr>
          <p:spPr>
            <a:xfrm>
              <a:off x="5382692" y="2383159"/>
              <a:ext cx="479407" cy="478068"/>
            </a:xfrm>
            <a:custGeom>
              <a:avLst/>
              <a:gdLst>
                <a:gd name="connsiteX0" fmla="*/ 408 w 479407"/>
                <a:gd name="connsiteY0" fmla="*/ 229 h 478068"/>
                <a:gd name="connsiteX1" fmla="*/ 479815 w 479407"/>
                <a:gd name="connsiteY1" fmla="*/ 239228 h 478068"/>
                <a:gd name="connsiteX2" fmla="*/ 408 w 479407"/>
                <a:gd name="connsiteY2" fmla="*/ 478298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08" y="229"/>
                  </a:moveTo>
                  <a:cubicBezTo>
                    <a:pt x="265210" y="229"/>
                    <a:pt x="479815" y="239228"/>
                    <a:pt x="479815" y="239228"/>
                  </a:cubicBezTo>
                  <a:cubicBezTo>
                    <a:pt x="479815" y="239228"/>
                    <a:pt x="265210" y="478298"/>
                    <a:pt x="408" y="478298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rgbClr val="47478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BC8FB8C2-C038-4394-936E-34F802605005}"/>
                </a:ext>
              </a:extLst>
            </p:cNvPr>
            <p:cNvSpPr/>
            <p:nvPr/>
          </p:nvSpPr>
          <p:spPr>
            <a:xfrm>
              <a:off x="4903284" y="2383159"/>
              <a:ext cx="479407" cy="478068"/>
            </a:xfrm>
            <a:custGeom>
              <a:avLst/>
              <a:gdLst>
                <a:gd name="connsiteX0" fmla="*/ 479815 w 479407"/>
                <a:gd name="connsiteY0" fmla="*/ 478298 h 478068"/>
                <a:gd name="connsiteX1" fmla="*/ 408 w 479407"/>
                <a:gd name="connsiteY1" fmla="*/ 239228 h 478068"/>
                <a:gd name="connsiteX2" fmla="*/ 479815 w 479407"/>
                <a:gd name="connsiteY2" fmla="*/ 229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79815" y="478298"/>
                  </a:moveTo>
                  <a:cubicBezTo>
                    <a:pt x="215013" y="478298"/>
                    <a:pt x="408" y="239228"/>
                    <a:pt x="408" y="239228"/>
                  </a:cubicBezTo>
                  <a:cubicBezTo>
                    <a:pt x="408" y="239228"/>
                    <a:pt x="215013" y="229"/>
                    <a:pt x="479815" y="229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DEB770C5-B0A8-4D41-A759-23A9E83F2549}"/>
                </a:ext>
              </a:extLst>
            </p:cNvPr>
            <p:cNvSpPr/>
            <p:nvPr/>
          </p:nvSpPr>
          <p:spPr>
            <a:xfrm>
              <a:off x="5209964" y="2449430"/>
              <a:ext cx="345455" cy="345455"/>
            </a:xfrm>
            <a:custGeom>
              <a:avLst/>
              <a:gdLst>
                <a:gd name="connsiteX0" fmla="*/ 345456 w 345455"/>
                <a:gd name="connsiteY0" fmla="*/ 172728 h 345455"/>
                <a:gd name="connsiteX1" fmla="*/ 172728 w 345455"/>
                <a:gd name="connsiteY1" fmla="*/ 345456 h 345455"/>
                <a:gd name="connsiteX2" fmla="*/ 0 w 345455"/>
                <a:gd name="connsiteY2" fmla="*/ 172728 h 345455"/>
                <a:gd name="connsiteX3" fmla="*/ 172728 w 345455"/>
                <a:gd name="connsiteY3" fmla="*/ 0 h 345455"/>
                <a:gd name="connsiteX4" fmla="*/ 345456 w 345455"/>
                <a:gd name="connsiteY4" fmla="*/ 172728 h 34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55" h="345455">
                  <a:moveTo>
                    <a:pt x="345456" y="172728"/>
                  </a:moveTo>
                  <a:cubicBezTo>
                    <a:pt x="345456" y="268123"/>
                    <a:pt x="268123" y="345456"/>
                    <a:pt x="172728" y="345456"/>
                  </a:cubicBezTo>
                  <a:cubicBezTo>
                    <a:pt x="77333" y="345456"/>
                    <a:pt x="0" y="268123"/>
                    <a:pt x="0" y="172728"/>
                  </a:cubicBezTo>
                  <a:cubicBezTo>
                    <a:pt x="0" y="77333"/>
                    <a:pt x="77333" y="0"/>
                    <a:pt x="172728" y="0"/>
                  </a:cubicBezTo>
                  <a:cubicBezTo>
                    <a:pt x="268123" y="0"/>
                    <a:pt x="345456" y="77333"/>
                    <a:pt x="345456" y="172728"/>
                  </a:cubicBezTo>
                  <a:close/>
                </a:path>
              </a:pathLst>
            </a:custGeom>
            <a:solidFill>
              <a:schemeClr val="tx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275B001A-E28B-469E-B59F-BF6FCF27EB69}"/>
                </a:ext>
              </a:extLst>
            </p:cNvPr>
            <p:cNvSpPr/>
            <p:nvPr/>
          </p:nvSpPr>
          <p:spPr>
            <a:xfrm>
              <a:off x="5287101" y="2526840"/>
              <a:ext cx="190776" cy="190776"/>
            </a:xfrm>
            <a:custGeom>
              <a:avLst/>
              <a:gdLst>
                <a:gd name="connsiteX0" fmla="*/ 110100 w 190776"/>
                <a:gd name="connsiteY0" fmla="*/ 78979 h 190776"/>
                <a:gd name="connsiteX1" fmla="*/ 127513 w 190776"/>
                <a:gd name="connsiteY1" fmla="*/ 5729 h 190776"/>
                <a:gd name="connsiteX2" fmla="*/ 95999 w 190776"/>
                <a:gd name="connsiteY2" fmla="*/ 230 h 190776"/>
                <a:gd name="connsiteX3" fmla="*/ 408 w 190776"/>
                <a:gd name="connsiteY3" fmla="*/ 95414 h 190776"/>
                <a:gd name="connsiteX4" fmla="*/ 95592 w 190776"/>
                <a:gd name="connsiteY4" fmla="*/ 191005 h 190776"/>
                <a:gd name="connsiteX5" fmla="*/ 191183 w 190776"/>
                <a:gd name="connsiteY5" fmla="*/ 95821 h 190776"/>
                <a:gd name="connsiteX6" fmla="*/ 176864 w 190776"/>
                <a:gd name="connsiteY6" fmla="*/ 45350 h 1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776" h="190776">
                  <a:moveTo>
                    <a:pt x="110100" y="78979"/>
                  </a:moveTo>
                  <a:lnTo>
                    <a:pt x="127513" y="5729"/>
                  </a:lnTo>
                  <a:cubicBezTo>
                    <a:pt x="117403" y="2097"/>
                    <a:pt x="106742" y="237"/>
                    <a:pt x="95999" y="230"/>
                  </a:cubicBezTo>
                  <a:cubicBezTo>
                    <a:pt x="43318" y="117"/>
                    <a:pt x="520" y="42732"/>
                    <a:pt x="408" y="95414"/>
                  </a:cubicBezTo>
                  <a:cubicBezTo>
                    <a:pt x="295" y="148095"/>
                    <a:pt x="42911" y="190893"/>
                    <a:pt x="95592" y="191005"/>
                  </a:cubicBezTo>
                  <a:cubicBezTo>
                    <a:pt x="148273" y="191118"/>
                    <a:pt x="191071" y="148502"/>
                    <a:pt x="191183" y="95821"/>
                  </a:cubicBezTo>
                  <a:cubicBezTo>
                    <a:pt x="191222" y="77990"/>
                    <a:pt x="186261" y="60505"/>
                    <a:pt x="176864" y="45350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63164" y="1595717"/>
            <a:ext cx="4556936" cy="1589558"/>
          </a:xfrm>
        </p:spPr>
        <p:txBody>
          <a:bodyPr anchor="ctr">
            <a:noAutofit/>
          </a:bodyPr>
          <a:lstStyle>
            <a:lvl1pPr algn="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19330" y="3185272"/>
            <a:ext cx="3500769" cy="467267"/>
          </a:xfrm>
        </p:spPr>
        <p:txBody>
          <a:bodyPr anchor="ctr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>
            <a:noAutofit/>
          </a:bodyPr>
          <a:lstStyle>
            <a:lvl1pPr marL="0" indent="0" algn="r">
              <a:buNone/>
              <a:defRPr sz="11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37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58967345-DB07-428F-8914-C3F421A8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45E1B3B-867F-4B27-8818-BB913284F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" y="2557168"/>
            <a:ext cx="4224183" cy="879333"/>
          </a:xfrm>
        </p:spPr>
        <p:txBody>
          <a:bodyPr>
            <a:normAutofit/>
          </a:bodyPr>
          <a:lstStyle>
            <a:lvl1pPr marL="285750" indent="-2857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1pPr>
            <a:lvl2pPr marL="514350" indent="-1714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2pPr>
            <a:lvl3pPr marL="857250" indent="-1714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3pPr>
            <a:lvl4pPr marL="1200150" indent="-1714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4pPr>
            <a:lvl5pPr marL="1543050" indent="-1714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8494DD3-3241-408C-861B-300B97B5E8F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23900" y="3462580"/>
            <a:ext cx="4224183" cy="514351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2832401-C093-425C-8634-3299FCE4DEF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23900" y="1744058"/>
            <a:ext cx="4224183" cy="71556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6B4505D3-0836-404E-8BD3-56D828F947E4}"/>
              </a:ext>
            </a:extLst>
          </p:cNvPr>
          <p:cNvSpPr/>
          <p:nvPr userDrawn="1"/>
        </p:nvSpPr>
        <p:spPr>
          <a:xfrm>
            <a:off x="483061" y="4544980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51F8B1BF-4AF9-4522-8B02-9AFE80982DAC}"/>
              </a:ext>
            </a:extLst>
          </p:cNvPr>
          <p:cNvSpPr/>
          <p:nvPr userDrawn="1"/>
        </p:nvSpPr>
        <p:spPr>
          <a:xfrm>
            <a:off x="5765124" y="1555993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BFF7D717-9F64-4ABB-AF7E-0AEC8D1E1D37}"/>
              </a:ext>
            </a:extLst>
          </p:cNvPr>
          <p:cNvSpPr/>
          <p:nvPr userDrawn="1"/>
        </p:nvSpPr>
        <p:spPr>
          <a:xfrm>
            <a:off x="8436957" y="4361465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D8ECFCC8-5EC8-4FF1-AFC2-1490A3FC3CC8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4358F6A3-EC4D-45B8-B4D2-62D686131DBF}"/>
              </a:ext>
            </a:extLst>
          </p:cNvPr>
          <p:cNvSpPr/>
          <p:nvPr userDrawn="1"/>
        </p:nvSpPr>
        <p:spPr>
          <a:xfrm>
            <a:off x="8453553" y="1025897"/>
            <a:ext cx="265013" cy="261831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071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5F94CE-3687-42FC-B599-5A5477CA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46871B-1CAA-4A54-8E22-60CD5365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EC4E1-3A62-4EFE-A732-2AE709EE5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EFF7-90E2-431F-8E31-BA0CE4C55B2F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8D5BB-A798-4EEC-93F3-8DC4B05DF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7C927-63FC-409D-A78B-70E561EE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8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10" r:id="rId4"/>
    <p:sldLayoutId id="2147483711" r:id="rId5"/>
    <p:sldLayoutId id="2147483713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658" r:id="rId12"/>
    <p:sldLayoutId id="214748365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45" y="1879360"/>
            <a:ext cx="5202381" cy="2752669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Phần mềm </a:t>
            </a:r>
            <a:r>
              <a:rPr lang="en-US" b="1" dirty="0" err="1"/>
              <a:t>giám</a:t>
            </a:r>
            <a:r>
              <a:rPr lang="en-US" b="1" dirty="0"/>
              <a:t> </a:t>
            </a:r>
            <a:r>
              <a:rPr lang="en-US" b="1" dirty="0" err="1"/>
              <a:t>sát</a:t>
            </a:r>
            <a:r>
              <a:rPr lang="en-US" b="1" dirty="0"/>
              <a:t> lỗi </a:t>
            </a:r>
            <a:r>
              <a:rPr lang="en-US" b="1" dirty="0" err="1"/>
              <a:t>ứng</a:t>
            </a:r>
            <a:r>
              <a:rPr lang="en-US" b="1" dirty="0"/>
              <a:t> dụng </a:t>
            </a:r>
            <a:r>
              <a:rPr lang="en-US" b="1" dirty="0">
                <a:solidFill>
                  <a:schemeClr val="accent2"/>
                </a:solidFill>
              </a:rPr>
              <a:t>Error </a:t>
            </a:r>
            <a:r>
              <a:rPr lang="en-US" dirty="0" err="1">
                <a:solidFill>
                  <a:schemeClr val="accent2"/>
                </a:solidFill>
              </a:rPr>
              <a:t>M</a:t>
            </a:r>
            <a:r>
              <a:rPr lang="en-US" b="1" dirty="0" err="1">
                <a:solidFill>
                  <a:schemeClr val="accent2"/>
                </a:solidFill>
              </a:rPr>
              <a:t>ornitoring</a:t>
            </a:r>
            <a:r>
              <a:rPr lang="en-US" b="1" dirty="0">
                <a:solidFill>
                  <a:schemeClr val="accent2"/>
                </a:solidFill>
              </a:rPr>
              <a:t> Application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947" y="1257568"/>
            <a:ext cx="5202381" cy="370826"/>
          </a:xfrm>
        </p:spPr>
        <p:txBody>
          <a:bodyPr/>
          <a:lstStyle/>
          <a:p>
            <a:r>
              <a:rPr lang="es-ES" b="1" dirty="0"/>
              <a:t>BÁO CÁO KHÓA LUẬN TỐT NGHIỆP</a:t>
            </a:r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0E98890D-E403-4F41-AA8B-985602FF5975}"/>
              </a:ext>
            </a:extLst>
          </p:cNvPr>
          <p:cNvSpPr/>
          <p:nvPr/>
        </p:nvSpPr>
        <p:spPr>
          <a:xfrm rot="20600602" flipH="1">
            <a:off x="6108401" y="539207"/>
            <a:ext cx="3434726" cy="3434810"/>
          </a:xfrm>
          <a:custGeom>
            <a:avLst/>
            <a:gdLst>
              <a:gd name="connsiteX0" fmla="*/ 989045 w 2893437"/>
              <a:gd name="connsiteY0" fmla="*/ 1836079 h 2893508"/>
              <a:gd name="connsiteX1" fmla="*/ 989045 w 2893437"/>
              <a:gd name="connsiteY1" fmla="*/ 1836079 h 2893508"/>
              <a:gd name="connsiteX2" fmla="*/ 1111294 w 2893437"/>
              <a:gd name="connsiteY2" fmla="*/ 1767552 h 2893508"/>
              <a:gd name="connsiteX3" fmla="*/ 1213521 w 2893437"/>
              <a:gd name="connsiteY3" fmla="*/ 1837348 h 2893508"/>
              <a:gd name="connsiteX4" fmla="*/ 1158037 w 2893437"/>
              <a:gd name="connsiteY4" fmla="*/ 1749786 h 2893508"/>
              <a:gd name="connsiteX5" fmla="*/ 1218809 w 2893437"/>
              <a:gd name="connsiteY5" fmla="*/ 1731244 h 2893508"/>
              <a:gd name="connsiteX6" fmla="*/ 1399151 w 2893437"/>
              <a:gd name="connsiteY6" fmla="*/ 1853916 h 2893508"/>
              <a:gd name="connsiteX7" fmla="*/ 1308698 w 2893437"/>
              <a:gd name="connsiteY7" fmla="*/ 1711574 h 2893508"/>
              <a:gd name="connsiteX8" fmla="*/ 1391537 w 2893437"/>
              <a:gd name="connsiteY8" fmla="*/ 1700153 h 2893508"/>
              <a:gd name="connsiteX9" fmla="*/ 1578506 w 2893437"/>
              <a:gd name="connsiteY9" fmla="*/ 1827055 h 2893508"/>
              <a:gd name="connsiteX10" fmla="*/ 1493904 w 2893437"/>
              <a:gd name="connsiteY10" fmla="*/ 1693456 h 2893508"/>
              <a:gd name="connsiteX11" fmla="*/ 1561797 w 2893437"/>
              <a:gd name="connsiteY11" fmla="*/ 1693456 h 2893508"/>
              <a:gd name="connsiteX12" fmla="*/ 1721482 w 2893437"/>
              <a:gd name="connsiteY12" fmla="*/ 1843482 h 2893508"/>
              <a:gd name="connsiteX13" fmla="*/ 1650981 w 2893437"/>
              <a:gd name="connsiteY13" fmla="*/ 1697615 h 2893508"/>
              <a:gd name="connsiteX14" fmla="*/ 1726628 w 2893437"/>
              <a:gd name="connsiteY14" fmla="*/ 1704665 h 2893508"/>
              <a:gd name="connsiteX15" fmla="*/ 1906195 w 2893437"/>
              <a:gd name="connsiteY15" fmla="*/ 1903338 h 2893508"/>
              <a:gd name="connsiteX16" fmla="*/ 1830900 w 2893437"/>
              <a:gd name="connsiteY16" fmla="*/ 1719471 h 2893508"/>
              <a:gd name="connsiteX17" fmla="*/ 1929601 w 2893437"/>
              <a:gd name="connsiteY17" fmla="*/ 1738294 h 2893508"/>
              <a:gd name="connsiteX18" fmla="*/ 2085056 w 2893437"/>
              <a:gd name="connsiteY18" fmla="*/ 1912291 h 2893508"/>
              <a:gd name="connsiteX19" fmla="*/ 2023720 w 2893437"/>
              <a:gd name="connsiteY19" fmla="*/ 1760925 h 2893508"/>
              <a:gd name="connsiteX20" fmla="*/ 2110930 w 2893437"/>
              <a:gd name="connsiteY20" fmla="*/ 1788068 h 2893508"/>
              <a:gd name="connsiteX21" fmla="*/ 2257643 w 2893437"/>
              <a:gd name="connsiteY21" fmla="*/ 1964321 h 2893508"/>
              <a:gd name="connsiteX22" fmla="*/ 2205331 w 2893437"/>
              <a:gd name="connsiteY22" fmla="*/ 1824658 h 2893508"/>
              <a:gd name="connsiteX23" fmla="*/ 2402735 w 2893437"/>
              <a:gd name="connsiteY23" fmla="*/ 1925616 h 2893508"/>
              <a:gd name="connsiteX24" fmla="*/ 1158460 w 2893437"/>
              <a:gd name="connsiteY24" fmla="*/ 832284 h 2893508"/>
              <a:gd name="connsiteX25" fmla="*/ 1158460 w 2893437"/>
              <a:gd name="connsiteY25" fmla="*/ 832284 h 2893508"/>
              <a:gd name="connsiteX26" fmla="*/ 1320612 w 2893437"/>
              <a:gd name="connsiteY26" fmla="*/ 829323 h 2893508"/>
              <a:gd name="connsiteX27" fmla="*/ 1386531 w 2893437"/>
              <a:gd name="connsiteY27" fmla="*/ 956225 h 2893508"/>
              <a:gd name="connsiteX28" fmla="*/ 1377859 w 2893437"/>
              <a:gd name="connsiteY28" fmla="*/ 836796 h 2893508"/>
              <a:gd name="connsiteX29" fmla="*/ 1449911 w 2893437"/>
              <a:gd name="connsiteY29" fmla="*/ 850896 h 2893508"/>
              <a:gd name="connsiteX30" fmla="*/ 1566309 w 2893437"/>
              <a:gd name="connsiteY30" fmla="*/ 1074385 h 2893508"/>
              <a:gd name="connsiteX31" fmla="*/ 1552208 w 2893437"/>
              <a:gd name="connsiteY31" fmla="*/ 880084 h 2893508"/>
              <a:gd name="connsiteX32" fmla="*/ 1642803 w 2893437"/>
              <a:gd name="connsiteY32" fmla="*/ 913783 h 2893508"/>
              <a:gd name="connsiteX33" fmla="*/ 1763501 w 2893437"/>
              <a:gd name="connsiteY33" fmla="*/ 1145521 h 2893508"/>
              <a:gd name="connsiteX34" fmla="*/ 1750317 w 2893437"/>
              <a:gd name="connsiteY34" fmla="*/ 963134 h 2893508"/>
              <a:gd name="connsiteX35" fmla="*/ 1819479 w 2893437"/>
              <a:gd name="connsiteY35" fmla="*/ 1000006 h 2893508"/>
              <a:gd name="connsiteX36" fmla="*/ 1900202 w 2893437"/>
              <a:gd name="connsiteY36" fmla="*/ 1240204 h 2893508"/>
              <a:gd name="connsiteX37" fmla="*/ 1908310 w 2893437"/>
              <a:gd name="connsiteY37" fmla="*/ 1053164 h 2893508"/>
              <a:gd name="connsiteX38" fmla="*/ 1981490 w 2893437"/>
              <a:gd name="connsiteY38" fmla="*/ 1101810 h 2893508"/>
              <a:gd name="connsiteX39" fmla="*/ 2055516 w 2893437"/>
              <a:gd name="connsiteY39" fmla="*/ 1402145 h 2893508"/>
              <a:gd name="connsiteX40" fmla="*/ 2079134 w 2893437"/>
              <a:gd name="connsiteY40" fmla="*/ 1174215 h 2893508"/>
              <a:gd name="connsiteX41" fmla="*/ 2169305 w 2893437"/>
              <a:gd name="connsiteY41" fmla="*/ 1247324 h 2893508"/>
              <a:gd name="connsiteX42" fmla="*/ 2232263 w 2893437"/>
              <a:gd name="connsiteY42" fmla="*/ 1509448 h 2893508"/>
              <a:gd name="connsiteX43" fmla="*/ 2252708 w 2893437"/>
              <a:gd name="connsiteY43" fmla="*/ 1321844 h 2893508"/>
              <a:gd name="connsiteX44" fmla="*/ 2326593 w 2893437"/>
              <a:gd name="connsiteY44" fmla="*/ 1397280 h 2893508"/>
              <a:gd name="connsiteX45" fmla="*/ 2379610 w 2893437"/>
              <a:gd name="connsiteY45" fmla="*/ 1656654 h 2893508"/>
              <a:gd name="connsiteX46" fmla="*/ 2402735 w 2893437"/>
              <a:gd name="connsiteY46" fmla="*/ 1486041 h 2893508"/>
              <a:gd name="connsiteX47" fmla="*/ 2559741 w 2893437"/>
              <a:gd name="connsiteY47" fmla="*/ 1716157 h 2893508"/>
              <a:gd name="connsiteX48" fmla="*/ 1956462 w 2893437"/>
              <a:gd name="connsiteY48" fmla="*/ 281317 h 2893508"/>
              <a:gd name="connsiteX49" fmla="*/ 1956462 w 2893437"/>
              <a:gd name="connsiteY49" fmla="*/ 281317 h 2893508"/>
              <a:gd name="connsiteX50" fmla="*/ 2103387 w 2893437"/>
              <a:gd name="connsiteY50" fmla="*/ 349351 h 2893508"/>
              <a:gd name="connsiteX51" fmla="*/ 2107194 w 2893437"/>
              <a:gd name="connsiteY51" fmla="*/ 492398 h 2893508"/>
              <a:gd name="connsiteX52" fmla="*/ 2151610 w 2893437"/>
              <a:gd name="connsiteY52" fmla="*/ 381147 h 2893508"/>
              <a:gd name="connsiteX53" fmla="*/ 2210125 w 2893437"/>
              <a:gd name="connsiteY53" fmla="*/ 425563 h 2893508"/>
              <a:gd name="connsiteX54" fmla="*/ 2217176 w 2893437"/>
              <a:gd name="connsiteY54" fmla="*/ 677393 h 2893508"/>
              <a:gd name="connsiteX55" fmla="*/ 2289298 w 2893437"/>
              <a:gd name="connsiteY55" fmla="*/ 496487 h 2893508"/>
              <a:gd name="connsiteX56" fmla="*/ 2356063 w 2893437"/>
              <a:gd name="connsiteY56" fmla="*/ 566354 h 2893508"/>
              <a:gd name="connsiteX57" fmla="*/ 2363536 w 2893437"/>
              <a:gd name="connsiteY57" fmla="*/ 827208 h 2893508"/>
              <a:gd name="connsiteX58" fmla="*/ 2431287 w 2893437"/>
              <a:gd name="connsiteY58" fmla="*/ 657371 h 2893508"/>
              <a:gd name="connsiteX59" fmla="*/ 2477396 w 2893437"/>
              <a:gd name="connsiteY59" fmla="*/ 720822 h 2893508"/>
              <a:gd name="connsiteX60" fmla="*/ 2445035 w 2893437"/>
              <a:gd name="connsiteY60" fmla="*/ 972370 h 2893508"/>
              <a:gd name="connsiteX61" fmla="*/ 2534008 w 2893437"/>
              <a:gd name="connsiteY61" fmla="*/ 807679 h 2893508"/>
              <a:gd name="connsiteX62" fmla="*/ 2578565 w 2893437"/>
              <a:gd name="connsiteY62" fmla="*/ 883327 h 2893508"/>
              <a:gd name="connsiteX63" fmla="*/ 2513986 w 2893437"/>
              <a:gd name="connsiteY63" fmla="*/ 1185918 h 2893508"/>
              <a:gd name="connsiteX64" fmla="*/ 2635388 w 2893437"/>
              <a:gd name="connsiteY64" fmla="*/ 990912 h 2893508"/>
              <a:gd name="connsiteX65" fmla="*/ 2684739 w 2893437"/>
              <a:gd name="connsiteY65" fmla="*/ 1096099 h 2893508"/>
              <a:gd name="connsiteX66" fmla="*/ 2626928 w 2893437"/>
              <a:gd name="connsiteY66" fmla="*/ 1359421 h 2893508"/>
              <a:gd name="connsiteX67" fmla="*/ 2727040 w 2893437"/>
              <a:gd name="connsiteY67" fmla="*/ 1199525 h 2893508"/>
              <a:gd name="connsiteX68" fmla="*/ 2760599 w 2893437"/>
              <a:gd name="connsiteY68" fmla="*/ 1299636 h 2893508"/>
              <a:gd name="connsiteX69" fmla="*/ 2695033 w 2893437"/>
              <a:gd name="connsiteY69" fmla="*/ 1556190 h 2893508"/>
              <a:gd name="connsiteX70" fmla="*/ 2790491 w 2893437"/>
              <a:gd name="connsiteY70" fmla="*/ 1412508 h 2893508"/>
              <a:gd name="connsiteX71" fmla="*/ 2834625 w 2893437"/>
              <a:gd name="connsiteY71" fmla="*/ 1739352 h 2893508"/>
              <a:gd name="connsiteX72" fmla="*/ 2893845 w 2893437"/>
              <a:gd name="connsiteY72" fmla="*/ 1441132 h 2893508"/>
              <a:gd name="connsiteX73" fmla="*/ 1447162 w 2893437"/>
              <a:gd name="connsiteY73" fmla="*/ 229 h 2893508"/>
              <a:gd name="connsiteX74" fmla="*/ 408 w 2893437"/>
              <a:gd name="connsiteY74" fmla="*/ 1446984 h 2893508"/>
              <a:gd name="connsiteX75" fmla="*/ 1447162 w 2893437"/>
              <a:gd name="connsiteY75" fmla="*/ 2893738 h 2893508"/>
              <a:gd name="connsiteX76" fmla="*/ 2666832 w 2893437"/>
              <a:gd name="connsiteY76" fmla="*/ 2225034 h 289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893437" h="2893508">
                <a:moveTo>
                  <a:pt x="989045" y="1836079"/>
                </a:moveTo>
                <a:lnTo>
                  <a:pt x="989045" y="1836079"/>
                </a:lnTo>
                <a:cubicBezTo>
                  <a:pt x="989045" y="1836079"/>
                  <a:pt x="1027750" y="1802239"/>
                  <a:pt x="1111294" y="1767552"/>
                </a:cubicBezTo>
                <a:cubicBezTo>
                  <a:pt x="1167695" y="1805975"/>
                  <a:pt x="1213521" y="1837348"/>
                  <a:pt x="1213521" y="1837348"/>
                </a:cubicBezTo>
                <a:lnTo>
                  <a:pt x="1158037" y="1749786"/>
                </a:lnTo>
                <a:cubicBezTo>
                  <a:pt x="1176837" y="1743394"/>
                  <a:pt x="1197094" y="1737213"/>
                  <a:pt x="1218809" y="1731244"/>
                </a:cubicBezTo>
                <a:cubicBezTo>
                  <a:pt x="1304327" y="1788914"/>
                  <a:pt x="1399151" y="1853916"/>
                  <a:pt x="1399151" y="1853916"/>
                </a:cubicBezTo>
                <a:lnTo>
                  <a:pt x="1308698" y="1711574"/>
                </a:lnTo>
                <a:cubicBezTo>
                  <a:pt x="1334642" y="1707062"/>
                  <a:pt x="1362208" y="1703185"/>
                  <a:pt x="1391537" y="1700153"/>
                </a:cubicBezTo>
                <a:cubicBezTo>
                  <a:pt x="1478676" y="1758951"/>
                  <a:pt x="1578506" y="1827055"/>
                  <a:pt x="1578506" y="1827055"/>
                </a:cubicBezTo>
                <a:lnTo>
                  <a:pt x="1493904" y="1693456"/>
                </a:lnTo>
                <a:cubicBezTo>
                  <a:pt x="1515760" y="1692892"/>
                  <a:pt x="1538391" y="1692751"/>
                  <a:pt x="1561797" y="1693456"/>
                </a:cubicBezTo>
                <a:cubicBezTo>
                  <a:pt x="1638643" y="1765014"/>
                  <a:pt x="1721482" y="1843482"/>
                  <a:pt x="1721482" y="1843482"/>
                </a:cubicBezTo>
                <a:lnTo>
                  <a:pt x="1650981" y="1697615"/>
                </a:lnTo>
                <a:cubicBezTo>
                  <a:pt x="1675468" y="1699401"/>
                  <a:pt x="1700684" y="1701751"/>
                  <a:pt x="1726628" y="1704665"/>
                </a:cubicBezTo>
                <a:cubicBezTo>
                  <a:pt x="1805942" y="1791593"/>
                  <a:pt x="1906195" y="1903338"/>
                  <a:pt x="1906195" y="1903338"/>
                </a:cubicBezTo>
                <a:lnTo>
                  <a:pt x="1830900" y="1719471"/>
                </a:lnTo>
                <a:cubicBezTo>
                  <a:pt x="1862837" y="1724829"/>
                  <a:pt x="1895690" y="1731033"/>
                  <a:pt x="1929601" y="1738294"/>
                </a:cubicBezTo>
                <a:cubicBezTo>
                  <a:pt x="2003557" y="1820569"/>
                  <a:pt x="2085056" y="1912291"/>
                  <a:pt x="2085056" y="1912291"/>
                </a:cubicBezTo>
                <a:lnTo>
                  <a:pt x="2023720" y="1760925"/>
                </a:lnTo>
                <a:cubicBezTo>
                  <a:pt x="2053425" y="1769103"/>
                  <a:pt x="2082495" y="1778151"/>
                  <a:pt x="2110930" y="1788068"/>
                </a:cubicBezTo>
                <a:cubicBezTo>
                  <a:pt x="2181431" y="1872670"/>
                  <a:pt x="2257643" y="1964321"/>
                  <a:pt x="2257643" y="1964321"/>
                </a:cubicBezTo>
                <a:lnTo>
                  <a:pt x="2205331" y="1824658"/>
                </a:lnTo>
                <a:cubicBezTo>
                  <a:pt x="2273330" y="1853829"/>
                  <a:pt x="2339281" y="1887559"/>
                  <a:pt x="2402735" y="1925616"/>
                </a:cubicBezTo>
                <a:lnTo>
                  <a:pt x="1158460" y="832284"/>
                </a:lnTo>
                <a:lnTo>
                  <a:pt x="1158460" y="832284"/>
                </a:lnTo>
                <a:cubicBezTo>
                  <a:pt x="1158460" y="832284"/>
                  <a:pt x="1216411" y="819030"/>
                  <a:pt x="1320612" y="829323"/>
                </a:cubicBezTo>
                <a:cubicBezTo>
                  <a:pt x="1357132" y="899401"/>
                  <a:pt x="1386531" y="956225"/>
                  <a:pt x="1386531" y="956225"/>
                </a:cubicBezTo>
                <a:lnTo>
                  <a:pt x="1377859" y="836796"/>
                </a:lnTo>
                <a:cubicBezTo>
                  <a:pt x="1400349" y="840462"/>
                  <a:pt x="1424390" y="845186"/>
                  <a:pt x="1449911" y="850896"/>
                </a:cubicBezTo>
                <a:cubicBezTo>
                  <a:pt x="1505396" y="956648"/>
                  <a:pt x="1566309" y="1074385"/>
                  <a:pt x="1566309" y="1074385"/>
                </a:cubicBezTo>
                <a:lnTo>
                  <a:pt x="1552208" y="880084"/>
                </a:lnTo>
                <a:cubicBezTo>
                  <a:pt x="1581114" y="889672"/>
                  <a:pt x="1611288" y="900811"/>
                  <a:pt x="1642803" y="913783"/>
                </a:cubicBezTo>
                <a:cubicBezTo>
                  <a:pt x="1699204" y="1021298"/>
                  <a:pt x="1763501" y="1145521"/>
                  <a:pt x="1763501" y="1145521"/>
                </a:cubicBezTo>
                <a:lnTo>
                  <a:pt x="1750317" y="963134"/>
                </a:lnTo>
                <a:cubicBezTo>
                  <a:pt x="1772877" y="974461"/>
                  <a:pt x="1795931" y="986752"/>
                  <a:pt x="1819479" y="1000006"/>
                </a:cubicBezTo>
                <a:cubicBezTo>
                  <a:pt x="1858677" y="1115346"/>
                  <a:pt x="1900202" y="1240204"/>
                  <a:pt x="1900202" y="1240204"/>
                </a:cubicBezTo>
                <a:lnTo>
                  <a:pt x="1908310" y="1053164"/>
                </a:lnTo>
                <a:cubicBezTo>
                  <a:pt x="1932280" y="1068392"/>
                  <a:pt x="1956674" y="1084537"/>
                  <a:pt x="1981490" y="1101810"/>
                </a:cubicBezTo>
                <a:cubicBezTo>
                  <a:pt x="2014555" y="1233647"/>
                  <a:pt x="2055516" y="1402145"/>
                  <a:pt x="2055516" y="1402145"/>
                </a:cubicBezTo>
                <a:lnTo>
                  <a:pt x="2079134" y="1174215"/>
                </a:lnTo>
                <a:cubicBezTo>
                  <a:pt x="2108651" y="1197057"/>
                  <a:pt x="2138708" y="1221427"/>
                  <a:pt x="2169305" y="1247324"/>
                </a:cubicBezTo>
                <a:cubicBezTo>
                  <a:pt x="2199550" y="1371547"/>
                  <a:pt x="2232263" y="1509448"/>
                  <a:pt x="2232263" y="1509448"/>
                </a:cubicBezTo>
                <a:lnTo>
                  <a:pt x="2252708" y="1321844"/>
                </a:lnTo>
                <a:cubicBezTo>
                  <a:pt x="2278417" y="1346472"/>
                  <a:pt x="2303046" y="1371618"/>
                  <a:pt x="2326593" y="1397280"/>
                </a:cubicBezTo>
                <a:cubicBezTo>
                  <a:pt x="2352467" y="1521856"/>
                  <a:pt x="2379610" y="1656654"/>
                  <a:pt x="2379610" y="1656654"/>
                </a:cubicBezTo>
                <a:lnTo>
                  <a:pt x="2402735" y="1486041"/>
                </a:lnTo>
                <a:cubicBezTo>
                  <a:pt x="2460584" y="1558836"/>
                  <a:pt x="2513057" y="1635744"/>
                  <a:pt x="2559741" y="1716157"/>
                </a:cubicBezTo>
                <a:lnTo>
                  <a:pt x="1956462" y="281317"/>
                </a:lnTo>
                <a:lnTo>
                  <a:pt x="1956462" y="281317"/>
                </a:lnTo>
                <a:cubicBezTo>
                  <a:pt x="1956462" y="281317"/>
                  <a:pt x="2014343" y="294642"/>
                  <a:pt x="2103387" y="349351"/>
                </a:cubicBezTo>
                <a:cubicBezTo>
                  <a:pt x="2105643" y="428383"/>
                  <a:pt x="2107194" y="492398"/>
                  <a:pt x="2107194" y="492398"/>
                </a:cubicBezTo>
                <a:lnTo>
                  <a:pt x="2151610" y="381147"/>
                </a:lnTo>
                <a:cubicBezTo>
                  <a:pt x="2170222" y="394260"/>
                  <a:pt x="2189750" y="408995"/>
                  <a:pt x="2210125" y="425563"/>
                </a:cubicBezTo>
                <a:cubicBezTo>
                  <a:pt x="2213932" y="544639"/>
                  <a:pt x="2217176" y="677393"/>
                  <a:pt x="2217176" y="677393"/>
                </a:cubicBezTo>
                <a:lnTo>
                  <a:pt x="2289298" y="496487"/>
                </a:lnTo>
                <a:cubicBezTo>
                  <a:pt x="2311083" y="517637"/>
                  <a:pt x="2333432" y="540903"/>
                  <a:pt x="2356063" y="566354"/>
                </a:cubicBezTo>
                <a:cubicBezTo>
                  <a:pt x="2360011" y="687686"/>
                  <a:pt x="2363536" y="827208"/>
                  <a:pt x="2363536" y="827208"/>
                </a:cubicBezTo>
                <a:lnTo>
                  <a:pt x="2431287" y="657371"/>
                </a:lnTo>
                <a:cubicBezTo>
                  <a:pt x="2446610" y="677440"/>
                  <a:pt x="2461979" y="698590"/>
                  <a:pt x="2477396" y="720822"/>
                </a:cubicBezTo>
                <a:cubicBezTo>
                  <a:pt x="2462379" y="841872"/>
                  <a:pt x="2445035" y="972370"/>
                  <a:pt x="2445035" y="972370"/>
                </a:cubicBezTo>
                <a:lnTo>
                  <a:pt x="2534008" y="807679"/>
                </a:lnTo>
                <a:cubicBezTo>
                  <a:pt x="2548907" y="831790"/>
                  <a:pt x="2563759" y="857006"/>
                  <a:pt x="2578565" y="883327"/>
                </a:cubicBezTo>
                <a:cubicBezTo>
                  <a:pt x="2550787" y="1016433"/>
                  <a:pt x="2513986" y="1185918"/>
                  <a:pt x="2513986" y="1185918"/>
                </a:cubicBezTo>
                <a:lnTo>
                  <a:pt x="2635388" y="990912"/>
                </a:lnTo>
                <a:cubicBezTo>
                  <a:pt x="2652027" y="1024423"/>
                  <a:pt x="2668477" y="1059486"/>
                  <a:pt x="2684739" y="1096099"/>
                </a:cubicBezTo>
                <a:cubicBezTo>
                  <a:pt x="2657737" y="1221027"/>
                  <a:pt x="2626928" y="1359421"/>
                  <a:pt x="2626928" y="1359421"/>
                </a:cubicBezTo>
                <a:lnTo>
                  <a:pt x="2727040" y="1199525"/>
                </a:lnTo>
                <a:cubicBezTo>
                  <a:pt x="2739495" y="1232942"/>
                  <a:pt x="2750681" y="1266313"/>
                  <a:pt x="2760599" y="1299636"/>
                </a:cubicBezTo>
                <a:cubicBezTo>
                  <a:pt x="2729507" y="1423013"/>
                  <a:pt x="2695033" y="1556190"/>
                  <a:pt x="2695033" y="1556190"/>
                </a:cubicBezTo>
                <a:lnTo>
                  <a:pt x="2790491" y="1412508"/>
                </a:lnTo>
                <a:cubicBezTo>
                  <a:pt x="2814424" y="1520011"/>
                  <a:pt x="2829188" y="1629352"/>
                  <a:pt x="2834625" y="1739352"/>
                </a:cubicBezTo>
                <a:lnTo>
                  <a:pt x="2893845" y="1441132"/>
                </a:lnTo>
                <a:cubicBezTo>
                  <a:pt x="2890673" y="644821"/>
                  <a:pt x="2244178" y="229"/>
                  <a:pt x="1447162" y="229"/>
                </a:cubicBezTo>
                <a:cubicBezTo>
                  <a:pt x="648102" y="229"/>
                  <a:pt x="408" y="647994"/>
                  <a:pt x="408" y="1446984"/>
                </a:cubicBezTo>
                <a:cubicBezTo>
                  <a:pt x="408" y="2245973"/>
                  <a:pt x="648102" y="2893738"/>
                  <a:pt x="1447162" y="2893738"/>
                </a:cubicBezTo>
                <a:cubicBezTo>
                  <a:pt x="1941281" y="2893916"/>
                  <a:pt x="2401267" y="2641722"/>
                  <a:pt x="2666832" y="2225034"/>
                </a:cubicBezTo>
                <a:close/>
              </a:path>
            </a:pathLst>
          </a:custGeom>
          <a:solidFill>
            <a:schemeClr val="accent3"/>
          </a:solidFill>
          <a:ln w="7050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8EB3974-5550-4FD1-B026-A79C968D9462}"/>
              </a:ext>
            </a:extLst>
          </p:cNvPr>
          <p:cNvGrpSpPr/>
          <p:nvPr/>
        </p:nvGrpSpPr>
        <p:grpSpPr>
          <a:xfrm>
            <a:off x="7112892" y="1849514"/>
            <a:ext cx="1537343" cy="897324"/>
            <a:chOff x="9964609" y="3987703"/>
            <a:chExt cx="1537343" cy="897324"/>
          </a:xfrm>
        </p:grpSpPr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FF8FF316-F522-4784-97A4-2D73F4B386CD}"/>
                </a:ext>
              </a:extLst>
            </p:cNvPr>
            <p:cNvSpPr/>
            <p:nvPr/>
          </p:nvSpPr>
          <p:spPr>
            <a:xfrm>
              <a:off x="9964609" y="3987703"/>
              <a:ext cx="1537343" cy="897324"/>
            </a:xfrm>
            <a:custGeom>
              <a:avLst/>
              <a:gdLst>
                <a:gd name="connsiteX0" fmla="*/ 0 w 734622"/>
                <a:gd name="connsiteY0" fmla="*/ 0 h 428788"/>
                <a:gd name="connsiteX1" fmla="*/ 734622 w 734622"/>
                <a:gd name="connsiteY1" fmla="*/ 0 h 428788"/>
                <a:gd name="connsiteX2" fmla="*/ 734622 w 734622"/>
                <a:gd name="connsiteY2" fmla="*/ 428788 h 428788"/>
                <a:gd name="connsiteX3" fmla="*/ 0 w 734622"/>
                <a:gd name="connsiteY3" fmla="*/ 428788 h 4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428788">
                  <a:moveTo>
                    <a:pt x="0" y="0"/>
                  </a:moveTo>
                  <a:lnTo>
                    <a:pt x="734622" y="0"/>
                  </a:lnTo>
                  <a:lnTo>
                    <a:pt x="734622" y="428788"/>
                  </a:lnTo>
                  <a:lnTo>
                    <a:pt x="0" y="428788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0FFC19D6-3CFA-48AD-B640-09005062256C}"/>
                </a:ext>
              </a:extLst>
            </p:cNvPr>
            <p:cNvSpPr/>
            <p:nvPr/>
          </p:nvSpPr>
          <p:spPr>
            <a:xfrm>
              <a:off x="9964609" y="3987703"/>
              <a:ext cx="1537343" cy="155356"/>
            </a:xfrm>
            <a:custGeom>
              <a:avLst/>
              <a:gdLst>
                <a:gd name="connsiteX0" fmla="*/ 0 w 734622"/>
                <a:gd name="connsiteY0" fmla="*/ 0 h 74237"/>
                <a:gd name="connsiteX1" fmla="*/ 734622 w 734622"/>
                <a:gd name="connsiteY1" fmla="*/ 0 h 74237"/>
                <a:gd name="connsiteX2" fmla="*/ 734622 w 734622"/>
                <a:gd name="connsiteY2" fmla="*/ 74238 h 74237"/>
                <a:gd name="connsiteX3" fmla="*/ 0 w 734622"/>
                <a:gd name="connsiteY3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74237">
                  <a:moveTo>
                    <a:pt x="0" y="0"/>
                  </a:moveTo>
                  <a:lnTo>
                    <a:pt x="734622" y="0"/>
                  </a:lnTo>
                  <a:lnTo>
                    <a:pt x="734622" y="74238"/>
                  </a:lnTo>
                  <a:lnTo>
                    <a:pt x="0" y="74238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665760E8-AD3A-4C79-84F4-809A65DB6118}"/>
                </a:ext>
              </a:extLst>
            </p:cNvPr>
            <p:cNvSpPr/>
            <p:nvPr/>
          </p:nvSpPr>
          <p:spPr>
            <a:xfrm>
              <a:off x="9964609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6717F5F9-86E7-4732-9318-4FD48AB3F950}"/>
                </a:ext>
              </a:extLst>
            </p:cNvPr>
            <p:cNvSpPr/>
            <p:nvPr/>
          </p:nvSpPr>
          <p:spPr>
            <a:xfrm>
              <a:off x="10057412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81875C5C-62B8-4688-920D-3767AA6348C0}"/>
                </a:ext>
              </a:extLst>
            </p:cNvPr>
            <p:cNvSpPr/>
            <p:nvPr/>
          </p:nvSpPr>
          <p:spPr>
            <a:xfrm>
              <a:off x="10150212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78140283-13F0-42B9-AE4C-4D9FF2B2274F}"/>
                </a:ext>
              </a:extLst>
            </p:cNvPr>
            <p:cNvSpPr/>
            <p:nvPr/>
          </p:nvSpPr>
          <p:spPr>
            <a:xfrm>
              <a:off x="10243013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84829862-6C3D-4E7B-9172-6154FD21D6EE}"/>
                </a:ext>
              </a:extLst>
            </p:cNvPr>
            <p:cNvSpPr/>
            <p:nvPr/>
          </p:nvSpPr>
          <p:spPr>
            <a:xfrm>
              <a:off x="10335814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CF56B597-CA55-4C26-B242-4D099D56BBEC}"/>
                </a:ext>
              </a:extLst>
            </p:cNvPr>
            <p:cNvSpPr/>
            <p:nvPr/>
          </p:nvSpPr>
          <p:spPr>
            <a:xfrm>
              <a:off x="10428615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97B6359E-6D9A-4720-98A1-70601820BA2B}"/>
                </a:ext>
              </a:extLst>
            </p:cNvPr>
            <p:cNvSpPr/>
            <p:nvPr/>
          </p:nvSpPr>
          <p:spPr>
            <a:xfrm>
              <a:off x="10521269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83049AEA-4320-4E15-887F-E28C05E97995}"/>
                </a:ext>
              </a:extLst>
            </p:cNvPr>
            <p:cNvSpPr/>
            <p:nvPr/>
          </p:nvSpPr>
          <p:spPr>
            <a:xfrm>
              <a:off x="10614070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47B9FB32-BE62-43FB-BB42-D93B4F974C37}"/>
                </a:ext>
              </a:extLst>
            </p:cNvPr>
            <p:cNvSpPr/>
            <p:nvPr/>
          </p:nvSpPr>
          <p:spPr>
            <a:xfrm>
              <a:off x="10706873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1F0DA051-532B-4EC1-BDDD-43841B7EC198}"/>
                </a:ext>
              </a:extLst>
            </p:cNvPr>
            <p:cNvSpPr/>
            <p:nvPr/>
          </p:nvSpPr>
          <p:spPr>
            <a:xfrm>
              <a:off x="10799673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93176F24-4FCA-4469-AEE8-8F02EBA6A44D}"/>
                </a:ext>
              </a:extLst>
            </p:cNvPr>
            <p:cNvSpPr/>
            <p:nvPr/>
          </p:nvSpPr>
          <p:spPr>
            <a:xfrm>
              <a:off x="10733134" y="4225534"/>
              <a:ext cx="294190" cy="588379"/>
            </a:xfrm>
            <a:custGeom>
              <a:avLst/>
              <a:gdLst>
                <a:gd name="connsiteX0" fmla="*/ 408 w 140579"/>
                <a:gd name="connsiteY0" fmla="*/ 229 h 281158"/>
                <a:gd name="connsiteX1" fmla="*/ 140987 w 140579"/>
                <a:gd name="connsiteY1" fmla="*/ 140809 h 281158"/>
                <a:gd name="connsiteX2" fmla="*/ 549 w 140579"/>
                <a:gd name="connsiteY2" fmla="*/ 281388 h 281158"/>
                <a:gd name="connsiteX3" fmla="*/ 408 w 140579"/>
                <a:gd name="connsiteY3" fmla="*/ 281388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579" h="281158">
                  <a:moveTo>
                    <a:pt x="408" y="229"/>
                  </a:moveTo>
                  <a:cubicBezTo>
                    <a:pt x="78047" y="229"/>
                    <a:pt x="140987" y="63169"/>
                    <a:pt x="140987" y="140809"/>
                  </a:cubicBezTo>
                  <a:cubicBezTo>
                    <a:pt x="141026" y="218409"/>
                    <a:pt x="78149" y="281349"/>
                    <a:pt x="549" y="281388"/>
                  </a:cubicBezTo>
                  <a:cubicBezTo>
                    <a:pt x="502" y="281388"/>
                    <a:pt x="455" y="281388"/>
                    <a:pt x="408" y="281388"/>
                  </a:cubicBezTo>
                </a:path>
              </a:pathLst>
            </a:custGeom>
            <a:solidFill>
              <a:schemeClr val="accent1"/>
            </a:solidFill>
            <a:ln w="7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2" name="Forma libre: forma 91">
              <a:extLst>
                <a:ext uri="{FF2B5EF4-FFF2-40B4-BE49-F238E27FC236}">
                  <a16:creationId xmlns:a16="http://schemas.microsoft.com/office/drawing/2014/main" id="{ECC8001F-C133-4416-A6B7-BDC7431B7319}"/>
                </a:ext>
              </a:extLst>
            </p:cNvPr>
            <p:cNvSpPr/>
            <p:nvPr/>
          </p:nvSpPr>
          <p:spPr>
            <a:xfrm rot="18900000">
              <a:off x="10439051" y="4225576"/>
              <a:ext cx="588379" cy="588379"/>
            </a:xfrm>
            <a:custGeom>
              <a:avLst/>
              <a:gdLst>
                <a:gd name="connsiteX0" fmla="*/ 281566 w 281158"/>
                <a:gd name="connsiteY0" fmla="*/ 140809 h 281158"/>
                <a:gd name="connsiteX1" fmla="*/ 140987 w 281158"/>
                <a:gd name="connsiteY1" fmla="*/ 281388 h 281158"/>
                <a:gd name="connsiteX2" fmla="*/ 408 w 281158"/>
                <a:gd name="connsiteY2" fmla="*/ 140809 h 281158"/>
                <a:gd name="connsiteX3" fmla="*/ 140987 w 281158"/>
                <a:gd name="connsiteY3" fmla="*/ 229 h 281158"/>
                <a:gd name="connsiteX4" fmla="*/ 281566 w 281158"/>
                <a:gd name="connsiteY4" fmla="*/ 140809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158" h="281158">
                  <a:moveTo>
                    <a:pt x="281566" y="140809"/>
                  </a:moveTo>
                  <a:cubicBezTo>
                    <a:pt x="281566" y="218448"/>
                    <a:pt x="218627" y="281388"/>
                    <a:pt x="140987" y="281388"/>
                  </a:cubicBezTo>
                  <a:cubicBezTo>
                    <a:pt x="63347" y="281388"/>
                    <a:pt x="408" y="218448"/>
                    <a:pt x="408" y="140809"/>
                  </a:cubicBezTo>
                  <a:cubicBezTo>
                    <a:pt x="408" y="63169"/>
                    <a:pt x="63347" y="229"/>
                    <a:pt x="140987" y="229"/>
                  </a:cubicBezTo>
                  <a:cubicBezTo>
                    <a:pt x="218627" y="229"/>
                    <a:pt x="281566" y="63169"/>
                    <a:pt x="281566" y="140809"/>
                  </a:cubicBezTo>
                  <a:close/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C93C2D7-D449-4CFB-B3A2-E3F96A96A9B9}"/>
              </a:ext>
            </a:extLst>
          </p:cNvPr>
          <p:cNvGrpSpPr/>
          <p:nvPr/>
        </p:nvGrpSpPr>
        <p:grpSpPr>
          <a:xfrm>
            <a:off x="6695951" y="2266455"/>
            <a:ext cx="1537343" cy="897324"/>
            <a:chOff x="9547668" y="4404644"/>
            <a:chExt cx="1537343" cy="897324"/>
          </a:xfrm>
        </p:grpSpPr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4AD0E0CE-7AF1-434F-81B8-6695EAA8B535}"/>
                </a:ext>
              </a:extLst>
            </p:cNvPr>
            <p:cNvSpPr/>
            <p:nvPr/>
          </p:nvSpPr>
          <p:spPr>
            <a:xfrm>
              <a:off x="9547668" y="4404644"/>
              <a:ext cx="1537343" cy="897324"/>
            </a:xfrm>
            <a:custGeom>
              <a:avLst/>
              <a:gdLst>
                <a:gd name="connsiteX0" fmla="*/ 0 w 734622"/>
                <a:gd name="connsiteY0" fmla="*/ 0 h 428788"/>
                <a:gd name="connsiteX1" fmla="*/ 734622 w 734622"/>
                <a:gd name="connsiteY1" fmla="*/ 0 h 428788"/>
                <a:gd name="connsiteX2" fmla="*/ 734622 w 734622"/>
                <a:gd name="connsiteY2" fmla="*/ 428788 h 428788"/>
                <a:gd name="connsiteX3" fmla="*/ 0 w 734622"/>
                <a:gd name="connsiteY3" fmla="*/ 428788 h 4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428788">
                  <a:moveTo>
                    <a:pt x="0" y="0"/>
                  </a:moveTo>
                  <a:lnTo>
                    <a:pt x="734622" y="0"/>
                  </a:lnTo>
                  <a:lnTo>
                    <a:pt x="734622" y="428788"/>
                  </a:lnTo>
                  <a:lnTo>
                    <a:pt x="0" y="428788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4" name="Forma libre: forma 93">
              <a:extLst>
                <a:ext uri="{FF2B5EF4-FFF2-40B4-BE49-F238E27FC236}">
                  <a16:creationId xmlns:a16="http://schemas.microsoft.com/office/drawing/2014/main" id="{0B4F34DB-CE07-48C6-AD7A-DCBF7AC16CC4}"/>
                </a:ext>
              </a:extLst>
            </p:cNvPr>
            <p:cNvSpPr/>
            <p:nvPr/>
          </p:nvSpPr>
          <p:spPr>
            <a:xfrm>
              <a:off x="9547668" y="4404644"/>
              <a:ext cx="1537343" cy="155356"/>
            </a:xfrm>
            <a:custGeom>
              <a:avLst/>
              <a:gdLst>
                <a:gd name="connsiteX0" fmla="*/ 0 w 734622"/>
                <a:gd name="connsiteY0" fmla="*/ 0 h 74237"/>
                <a:gd name="connsiteX1" fmla="*/ 734622 w 734622"/>
                <a:gd name="connsiteY1" fmla="*/ 0 h 74237"/>
                <a:gd name="connsiteX2" fmla="*/ 734622 w 734622"/>
                <a:gd name="connsiteY2" fmla="*/ 74238 h 74237"/>
                <a:gd name="connsiteX3" fmla="*/ 0 w 734622"/>
                <a:gd name="connsiteY3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74237">
                  <a:moveTo>
                    <a:pt x="0" y="0"/>
                  </a:moveTo>
                  <a:lnTo>
                    <a:pt x="734622" y="0"/>
                  </a:lnTo>
                  <a:lnTo>
                    <a:pt x="734622" y="74238"/>
                  </a:lnTo>
                  <a:lnTo>
                    <a:pt x="0" y="74238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5" name="Forma libre: forma 94">
              <a:extLst>
                <a:ext uri="{FF2B5EF4-FFF2-40B4-BE49-F238E27FC236}">
                  <a16:creationId xmlns:a16="http://schemas.microsoft.com/office/drawing/2014/main" id="{A8887EF1-BC80-49B9-BAF4-96AC543E8731}"/>
                </a:ext>
              </a:extLst>
            </p:cNvPr>
            <p:cNvSpPr/>
            <p:nvPr/>
          </p:nvSpPr>
          <p:spPr>
            <a:xfrm>
              <a:off x="9547668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5D3C90E1-D161-4EAC-9FCC-489CDDF8177D}"/>
                </a:ext>
              </a:extLst>
            </p:cNvPr>
            <p:cNvSpPr/>
            <p:nvPr/>
          </p:nvSpPr>
          <p:spPr>
            <a:xfrm>
              <a:off x="9640469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68F0CDE2-E47A-49EA-9141-E7EE59C64C5F}"/>
                </a:ext>
              </a:extLst>
            </p:cNvPr>
            <p:cNvSpPr/>
            <p:nvPr/>
          </p:nvSpPr>
          <p:spPr>
            <a:xfrm>
              <a:off x="9733271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F3437877-FDE0-4DE4-9AB5-4375A6121D2B}"/>
                </a:ext>
              </a:extLst>
            </p:cNvPr>
            <p:cNvSpPr/>
            <p:nvPr/>
          </p:nvSpPr>
          <p:spPr>
            <a:xfrm>
              <a:off x="9826072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B49B58EC-F4D2-4FE0-AB80-C0ED9DB85B73}"/>
                </a:ext>
              </a:extLst>
            </p:cNvPr>
            <p:cNvSpPr/>
            <p:nvPr/>
          </p:nvSpPr>
          <p:spPr>
            <a:xfrm>
              <a:off x="9918724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0" name="Forma libre: forma 99">
              <a:extLst>
                <a:ext uri="{FF2B5EF4-FFF2-40B4-BE49-F238E27FC236}">
                  <a16:creationId xmlns:a16="http://schemas.microsoft.com/office/drawing/2014/main" id="{098361AF-A21E-43F1-82F4-51BEB8B41C94}"/>
                </a:ext>
              </a:extLst>
            </p:cNvPr>
            <p:cNvSpPr/>
            <p:nvPr/>
          </p:nvSpPr>
          <p:spPr>
            <a:xfrm>
              <a:off x="10011527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1" name="Forma libre: forma 100">
              <a:extLst>
                <a:ext uri="{FF2B5EF4-FFF2-40B4-BE49-F238E27FC236}">
                  <a16:creationId xmlns:a16="http://schemas.microsoft.com/office/drawing/2014/main" id="{3B90806A-DCA0-4146-837E-DD1A3E36CF9B}"/>
                </a:ext>
              </a:extLst>
            </p:cNvPr>
            <p:cNvSpPr/>
            <p:nvPr/>
          </p:nvSpPr>
          <p:spPr>
            <a:xfrm>
              <a:off x="10104328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2" name="Forma libre: forma 101">
              <a:extLst>
                <a:ext uri="{FF2B5EF4-FFF2-40B4-BE49-F238E27FC236}">
                  <a16:creationId xmlns:a16="http://schemas.microsoft.com/office/drawing/2014/main" id="{F0213C53-0F06-4C13-B8CF-BE7405DEB7F7}"/>
                </a:ext>
              </a:extLst>
            </p:cNvPr>
            <p:cNvSpPr/>
            <p:nvPr/>
          </p:nvSpPr>
          <p:spPr>
            <a:xfrm>
              <a:off x="10197129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3" name="Forma libre: forma 102">
              <a:extLst>
                <a:ext uri="{FF2B5EF4-FFF2-40B4-BE49-F238E27FC236}">
                  <a16:creationId xmlns:a16="http://schemas.microsoft.com/office/drawing/2014/main" id="{66915AB0-13D7-45B0-A5E9-DA7D1E7DB9F3}"/>
                </a:ext>
              </a:extLst>
            </p:cNvPr>
            <p:cNvSpPr/>
            <p:nvPr/>
          </p:nvSpPr>
          <p:spPr>
            <a:xfrm>
              <a:off x="10289929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23708340-9D9A-42EB-B505-2BE38123EFA6}"/>
                </a:ext>
              </a:extLst>
            </p:cNvPr>
            <p:cNvSpPr/>
            <p:nvPr/>
          </p:nvSpPr>
          <p:spPr>
            <a:xfrm>
              <a:off x="10382732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DD92DDE7-31B4-44EF-A73F-F03C1379370B}"/>
                </a:ext>
              </a:extLst>
            </p:cNvPr>
            <p:cNvSpPr/>
            <p:nvPr/>
          </p:nvSpPr>
          <p:spPr>
            <a:xfrm>
              <a:off x="10315603" y="4642031"/>
              <a:ext cx="295075" cy="588971"/>
            </a:xfrm>
            <a:custGeom>
              <a:avLst/>
              <a:gdLst>
                <a:gd name="connsiteX0" fmla="*/ 408 w 141002"/>
                <a:gd name="connsiteY0" fmla="*/ 230 h 281441"/>
                <a:gd name="connsiteX1" fmla="*/ 141410 w 141002"/>
                <a:gd name="connsiteY1" fmla="*/ 140385 h 281441"/>
                <a:gd name="connsiteX2" fmla="*/ 141410 w 141002"/>
                <a:gd name="connsiteY2" fmla="*/ 141232 h 281441"/>
                <a:gd name="connsiteX3" fmla="*/ 408 w 141002"/>
                <a:gd name="connsiteY3" fmla="*/ 281671 h 28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002" h="281441">
                  <a:moveTo>
                    <a:pt x="408" y="230"/>
                  </a:moveTo>
                  <a:cubicBezTo>
                    <a:pt x="78047" y="-4"/>
                    <a:pt x="141176" y="62746"/>
                    <a:pt x="141410" y="140385"/>
                  </a:cubicBezTo>
                  <a:cubicBezTo>
                    <a:pt x="141411" y="140667"/>
                    <a:pt x="141411" y="140950"/>
                    <a:pt x="141410" y="141232"/>
                  </a:cubicBezTo>
                  <a:cubicBezTo>
                    <a:pt x="141099" y="218885"/>
                    <a:pt x="78061" y="281671"/>
                    <a:pt x="408" y="281671"/>
                  </a:cubicBezTo>
                </a:path>
              </a:pathLst>
            </a:custGeom>
            <a:solidFill>
              <a:schemeClr val="accent1"/>
            </a:solidFill>
            <a:ln w="7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586C26F2-5BB9-495F-97AF-F91F82ABE294}"/>
                </a:ext>
              </a:extLst>
            </p:cNvPr>
            <p:cNvSpPr/>
            <p:nvPr/>
          </p:nvSpPr>
          <p:spPr>
            <a:xfrm rot="19467600">
              <a:off x="10022024" y="4642565"/>
              <a:ext cx="588379" cy="588379"/>
            </a:xfrm>
            <a:custGeom>
              <a:avLst/>
              <a:gdLst>
                <a:gd name="connsiteX0" fmla="*/ 281566 w 281158"/>
                <a:gd name="connsiteY0" fmla="*/ 140809 h 281158"/>
                <a:gd name="connsiteX1" fmla="*/ 140987 w 281158"/>
                <a:gd name="connsiteY1" fmla="*/ 281388 h 281158"/>
                <a:gd name="connsiteX2" fmla="*/ 408 w 281158"/>
                <a:gd name="connsiteY2" fmla="*/ 140809 h 281158"/>
                <a:gd name="connsiteX3" fmla="*/ 140987 w 281158"/>
                <a:gd name="connsiteY3" fmla="*/ 229 h 281158"/>
                <a:gd name="connsiteX4" fmla="*/ 281566 w 281158"/>
                <a:gd name="connsiteY4" fmla="*/ 140809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158" h="281158">
                  <a:moveTo>
                    <a:pt x="281566" y="140809"/>
                  </a:moveTo>
                  <a:cubicBezTo>
                    <a:pt x="281566" y="218448"/>
                    <a:pt x="218627" y="281388"/>
                    <a:pt x="140987" y="281388"/>
                  </a:cubicBezTo>
                  <a:cubicBezTo>
                    <a:pt x="63347" y="281388"/>
                    <a:pt x="408" y="218448"/>
                    <a:pt x="408" y="140809"/>
                  </a:cubicBezTo>
                  <a:cubicBezTo>
                    <a:pt x="408" y="63169"/>
                    <a:pt x="63347" y="229"/>
                    <a:pt x="140987" y="229"/>
                  </a:cubicBezTo>
                  <a:cubicBezTo>
                    <a:pt x="218627" y="229"/>
                    <a:pt x="281566" y="63169"/>
                    <a:pt x="281566" y="140809"/>
                  </a:cubicBezTo>
                  <a:close/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2E10A6A-816C-4FF7-A208-7677FDBE4EA8}"/>
              </a:ext>
            </a:extLst>
          </p:cNvPr>
          <p:cNvGrpSpPr/>
          <p:nvPr/>
        </p:nvGrpSpPr>
        <p:grpSpPr>
          <a:xfrm>
            <a:off x="6279010" y="2683398"/>
            <a:ext cx="1537343" cy="897324"/>
            <a:chOff x="9130727" y="4821587"/>
            <a:chExt cx="1537343" cy="897324"/>
          </a:xfrm>
        </p:grpSpPr>
        <p:sp>
          <p:nvSpPr>
            <p:cNvPr id="107" name="Forma libre: forma 106">
              <a:extLst>
                <a:ext uri="{FF2B5EF4-FFF2-40B4-BE49-F238E27FC236}">
                  <a16:creationId xmlns:a16="http://schemas.microsoft.com/office/drawing/2014/main" id="{7C736C3B-E147-4480-9F54-AA3D964A965B}"/>
                </a:ext>
              </a:extLst>
            </p:cNvPr>
            <p:cNvSpPr/>
            <p:nvPr/>
          </p:nvSpPr>
          <p:spPr>
            <a:xfrm>
              <a:off x="9130727" y="4821587"/>
              <a:ext cx="1537343" cy="897324"/>
            </a:xfrm>
            <a:custGeom>
              <a:avLst/>
              <a:gdLst>
                <a:gd name="connsiteX0" fmla="*/ 0 w 734622"/>
                <a:gd name="connsiteY0" fmla="*/ 0 h 428788"/>
                <a:gd name="connsiteX1" fmla="*/ 734622 w 734622"/>
                <a:gd name="connsiteY1" fmla="*/ 0 h 428788"/>
                <a:gd name="connsiteX2" fmla="*/ 734622 w 734622"/>
                <a:gd name="connsiteY2" fmla="*/ 428788 h 428788"/>
                <a:gd name="connsiteX3" fmla="*/ 0 w 734622"/>
                <a:gd name="connsiteY3" fmla="*/ 428788 h 4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428788">
                  <a:moveTo>
                    <a:pt x="0" y="0"/>
                  </a:moveTo>
                  <a:lnTo>
                    <a:pt x="734622" y="0"/>
                  </a:lnTo>
                  <a:lnTo>
                    <a:pt x="734622" y="428788"/>
                  </a:lnTo>
                  <a:lnTo>
                    <a:pt x="0" y="428788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3D98585E-3685-4D16-A7E8-FB0004FE9914}"/>
                </a:ext>
              </a:extLst>
            </p:cNvPr>
            <p:cNvSpPr/>
            <p:nvPr/>
          </p:nvSpPr>
          <p:spPr>
            <a:xfrm>
              <a:off x="9130727" y="4821587"/>
              <a:ext cx="1537343" cy="155356"/>
            </a:xfrm>
            <a:custGeom>
              <a:avLst/>
              <a:gdLst>
                <a:gd name="connsiteX0" fmla="*/ 0 w 734622"/>
                <a:gd name="connsiteY0" fmla="*/ 0 h 74237"/>
                <a:gd name="connsiteX1" fmla="*/ 734622 w 734622"/>
                <a:gd name="connsiteY1" fmla="*/ 0 h 74237"/>
                <a:gd name="connsiteX2" fmla="*/ 734622 w 734622"/>
                <a:gd name="connsiteY2" fmla="*/ 74238 h 74237"/>
                <a:gd name="connsiteX3" fmla="*/ 0 w 734622"/>
                <a:gd name="connsiteY3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74237">
                  <a:moveTo>
                    <a:pt x="0" y="0"/>
                  </a:moveTo>
                  <a:lnTo>
                    <a:pt x="734622" y="0"/>
                  </a:lnTo>
                  <a:lnTo>
                    <a:pt x="734622" y="74238"/>
                  </a:lnTo>
                  <a:lnTo>
                    <a:pt x="0" y="74238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1527BDCF-BBD8-407E-9AAB-D6A966BEBE9A}"/>
                </a:ext>
              </a:extLst>
            </p:cNvPr>
            <p:cNvSpPr/>
            <p:nvPr/>
          </p:nvSpPr>
          <p:spPr>
            <a:xfrm>
              <a:off x="9130727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0" name="Forma libre: forma 109">
              <a:extLst>
                <a:ext uri="{FF2B5EF4-FFF2-40B4-BE49-F238E27FC236}">
                  <a16:creationId xmlns:a16="http://schemas.microsoft.com/office/drawing/2014/main" id="{CDF0809C-DE0D-49AD-8000-5A18ABABE15F}"/>
                </a:ext>
              </a:extLst>
            </p:cNvPr>
            <p:cNvSpPr/>
            <p:nvPr/>
          </p:nvSpPr>
          <p:spPr>
            <a:xfrm>
              <a:off x="9223381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1" name="Forma libre: forma 110">
              <a:extLst>
                <a:ext uri="{FF2B5EF4-FFF2-40B4-BE49-F238E27FC236}">
                  <a16:creationId xmlns:a16="http://schemas.microsoft.com/office/drawing/2014/main" id="{356FA6F7-6EE4-40FD-BB53-FE3CBC683706}"/>
                </a:ext>
              </a:extLst>
            </p:cNvPr>
            <p:cNvSpPr/>
            <p:nvPr/>
          </p:nvSpPr>
          <p:spPr>
            <a:xfrm>
              <a:off x="9316182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64DFCBFB-DE6E-40B8-8B95-B15CD35E52A9}"/>
                </a:ext>
              </a:extLst>
            </p:cNvPr>
            <p:cNvSpPr/>
            <p:nvPr/>
          </p:nvSpPr>
          <p:spPr>
            <a:xfrm>
              <a:off x="9408982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3" name="Forma libre: forma 112">
              <a:extLst>
                <a:ext uri="{FF2B5EF4-FFF2-40B4-BE49-F238E27FC236}">
                  <a16:creationId xmlns:a16="http://schemas.microsoft.com/office/drawing/2014/main" id="{B2BA0131-9FE1-440D-BACC-3963C5C80926}"/>
                </a:ext>
              </a:extLst>
            </p:cNvPr>
            <p:cNvSpPr/>
            <p:nvPr/>
          </p:nvSpPr>
          <p:spPr>
            <a:xfrm>
              <a:off x="9501783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E884D483-18C4-4A11-BECE-0E7C1E538BB9}"/>
                </a:ext>
              </a:extLst>
            </p:cNvPr>
            <p:cNvSpPr/>
            <p:nvPr/>
          </p:nvSpPr>
          <p:spPr>
            <a:xfrm>
              <a:off x="9594584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5529D3C1-65ED-425F-B02F-C8C0EEA7D369}"/>
                </a:ext>
              </a:extLst>
            </p:cNvPr>
            <p:cNvSpPr/>
            <p:nvPr/>
          </p:nvSpPr>
          <p:spPr>
            <a:xfrm>
              <a:off x="9687387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E4FC3C9B-BD4C-40A9-A1D4-89B344F12121}"/>
                </a:ext>
              </a:extLst>
            </p:cNvPr>
            <p:cNvSpPr/>
            <p:nvPr/>
          </p:nvSpPr>
          <p:spPr>
            <a:xfrm>
              <a:off x="9780188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53F20B9C-7FD1-4320-B66D-5E0308D3D746}"/>
                </a:ext>
              </a:extLst>
            </p:cNvPr>
            <p:cNvSpPr/>
            <p:nvPr/>
          </p:nvSpPr>
          <p:spPr>
            <a:xfrm>
              <a:off x="9872988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B4E14BE1-3A37-424E-947D-4C58724AA974}"/>
                </a:ext>
              </a:extLst>
            </p:cNvPr>
            <p:cNvSpPr/>
            <p:nvPr/>
          </p:nvSpPr>
          <p:spPr>
            <a:xfrm>
              <a:off x="9965789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9" name="Forma libre: forma 118">
              <a:extLst>
                <a:ext uri="{FF2B5EF4-FFF2-40B4-BE49-F238E27FC236}">
                  <a16:creationId xmlns:a16="http://schemas.microsoft.com/office/drawing/2014/main" id="{87C2918D-4ECE-4243-A6D7-969F0A2BCCE5}"/>
                </a:ext>
              </a:extLst>
            </p:cNvPr>
            <p:cNvSpPr/>
            <p:nvPr/>
          </p:nvSpPr>
          <p:spPr>
            <a:xfrm>
              <a:off x="9899250" y="5059565"/>
              <a:ext cx="294190" cy="588379"/>
            </a:xfrm>
            <a:custGeom>
              <a:avLst/>
              <a:gdLst>
                <a:gd name="connsiteX0" fmla="*/ 408 w 140579"/>
                <a:gd name="connsiteY0" fmla="*/ 229 h 281158"/>
                <a:gd name="connsiteX1" fmla="*/ 140987 w 140579"/>
                <a:gd name="connsiteY1" fmla="*/ 140809 h 281158"/>
                <a:gd name="connsiteX2" fmla="*/ 408 w 140579"/>
                <a:gd name="connsiteY2" fmla="*/ 281388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579" h="281158">
                  <a:moveTo>
                    <a:pt x="408" y="229"/>
                  </a:moveTo>
                  <a:cubicBezTo>
                    <a:pt x="78047" y="229"/>
                    <a:pt x="140987" y="63169"/>
                    <a:pt x="140987" y="140809"/>
                  </a:cubicBezTo>
                  <a:cubicBezTo>
                    <a:pt x="140987" y="218448"/>
                    <a:pt x="78047" y="281388"/>
                    <a:pt x="408" y="281388"/>
                  </a:cubicBezTo>
                </a:path>
              </a:pathLst>
            </a:custGeom>
            <a:solidFill>
              <a:schemeClr val="accent1"/>
            </a:solidFill>
            <a:ln w="7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0" name="Forma libre: forma 119">
              <a:extLst>
                <a:ext uri="{FF2B5EF4-FFF2-40B4-BE49-F238E27FC236}">
                  <a16:creationId xmlns:a16="http://schemas.microsoft.com/office/drawing/2014/main" id="{1E192870-7D88-452C-ABA2-226DD96733B2}"/>
                </a:ext>
              </a:extLst>
            </p:cNvPr>
            <p:cNvSpPr/>
            <p:nvPr/>
          </p:nvSpPr>
          <p:spPr>
            <a:xfrm>
              <a:off x="9605060" y="5059565"/>
              <a:ext cx="588379" cy="588379"/>
            </a:xfrm>
            <a:custGeom>
              <a:avLst/>
              <a:gdLst>
                <a:gd name="connsiteX0" fmla="*/ 281159 w 281158"/>
                <a:gd name="connsiteY0" fmla="*/ 140579 h 281158"/>
                <a:gd name="connsiteX1" fmla="*/ 140579 w 281158"/>
                <a:gd name="connsiteY1" fmla="*/ 281158 h 281158"/>
                <a:gd name="connsiteX2" fmla="*/ 0 w 281158"/>
                <a:gd name="connsiteY2" fmla="*/ 140579 h 281158"/>
                <a:gd name="connsiteX3" fmla="*/ 140579 w 281158"/>
                <a:gd name="connsiteY3" fmla="*/ 0 h 281158"/>
                <a:gd name="connsiteX4" fmla="*/ 281159 w 281158"/>
                <a:gd name="connsiteY4" fmla="*/ 140579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158" h="281158">
                  <a:moveTo>
                    <a:pt x="281159" y="140579"/>
                  </a:moveTo>
                  <a:cubicBezTo>
                    <a:pt x="281159" y="218219"/>
                    <a:pt x="218219" y="281158"/>
                    <a:pt x="140579" y="281158"/>
                  </a:cubicBezTo>
                  <a:cubicBezTo>
                    <a:pt x="62939" y="281158"/>
                    <a:pt x="0" y="218219"/>
                    <a:pt x="0" y="140579"/>
                  </a:cubicBezTo>
                  <a:cubicBezTo>
                    <a:pt x="0" y="62939"/>
                    <a:pt x="62939" y="0"/>
                    <a:pt x="140579" y="0"/>
                  </a:cubicBezTo>
                  <a:cubicBezTo>
                    <a:pt x="218219" y="0"/>
                    <a:pt x="281159" y="62939"/>
                    <a:pt x="281159" y="140579"/>
                  </a:cubicBezTo>
                  <a:close/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B9310F7-A378-44FB-8F0A-0FEB8D5FC404}"/>
              </a:ext>
            </a:extLst>
          </p:cNvPr>
          <p:cNvGrpSpPr/>
          <p:nvPr/>
        </p:nvGrpSpPr>
        <p:grpSpPr>
          <a:xfrm>
            <a:off x="5861920" y="3100486"/>
            <a:ext cx="1537343" cy="897324"/>
            <a:chOff x="8713637" y="5238675"/>
            <a:chExt cx="1537343" cy="897324"/>
          </a:xfrm>
        </p:grpSpPr>
        <p:sp>
          <p:nvSpPr>
            <p:cNvPr id="121" name="Forma libre: forma 120">
              <a:extLst>
                <a:ext uri="{FF2B5EF4-FFF2-40B4-BE49-F238E27FC236}">
                  <a16:creationId xmlns:a16="http://schemas.microsoft.com/office/drawing/2014/main" id="{4883FCA7-F8C5-480E-B255-313A78BB5C81}"/>
                </a:ext>
              </a:extLst>
            </p:cNvPr>
            <p:cNvSpPr/>
            <p:nvPr/>
          </p:nvSpPr>
          <p:spPr>
            <a:xfrm>
              <a:off x="8713637" y="5238675"/>
              <a:ext cx="1537343" cy="897324"/>
            </a:xfrm>
            <a:custGeom>
              <a:avLst/>
              <a:gdLst>
                <a:gd name="connsiteX0" fmla="*/ 0 w 734622"/>
                <a:gd name="connsiteY0" fmla="*/ 0 h 428788"/>
                <a:gd name="connsiteX1" fmla="*/ 734622 w 734622"/>
                <a:gd name="connsiteY1" fmla="*/ 0 h 428788"/>
                <a:gd name="connsiteX2" fmla="*/ 734622 w 734622"/>
                <a:gd name="connsiteY2" fmla="*/ 428788 h 428788"/>
                <a:gd name="connsiteX3" fmla="*/ 0 w 734622"/>
                <a:gd name="connsiteY3" fmla="*/ 428788 h 4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428788">
                  <a:moveTo>
                    <a:pt x="0" y="0"/>
                  </a:moveTo>
                  <a:lnTo>
                    <a:pt x="734622" y="0"/>
                  </a:lnTo>
                  <a:lnTo>
                    <a:pt x="734622" y="428788"/>
                  </a:lnTo>
                  <a:lnTo>
                    <a:pt x="0" y="428788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905CCC7C-7F86-4971-8448-69856C9D18E2}"/>
                </a:ext>
              </a:extLst>
            </p:cNvPr>
            <p:cNvSpPr/>
            <p:nvPr/>
          </p:nvSpPr>
          <p:spPr>
            <a:xfrm>
              <a:off x="8713637" y="5238675"/>
              <a:ext cx="1537343" cy="155356"/>
            </a:xfrm>
            <a:custGeom>
              <a:avLst/>
              <a:gdLst>
                <a:gd name="connsiteX0" fmla="*/ 0 w 734622"/>
                <a:gd name="connsiteY0" fmla="*/ 0 h 74237"/>
                <a:gd name="connsiteX1" fmla="*/ 734622 w 734622"/>
                <a:gd name="connsiteY1" fmla="*/ 0 h 74237"/>
                <a:gd name="connsiteX2" fmla="*/ 734622 w 734622"/>
                <a:gd name="connsiteY2" fmla="*/ 74238 h 74237"/>
                <a:gd name="connsiteX3" fmla="*/ 0 w 734622"/>
                <a:gd name="connsiteY3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74237">
                  <a:moveTo>
                    <a:pt x="0" y="0"/>
                  </a:moveTo>
                  <a:lnTo>
                    <a:pt x="734622" y="0"/>
                  </a:lnTo>
                  <a:lnTo>
                    <a:pt x="734622" y="74238"/>
                  </a:lnTo>
                  <a:lnTo>
                    <a:pt x="0" y="74238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3" name="Forma libre: forma 122">
              <a:extLst>
                <a:ext uri="{FF2B5EF4-FFF2-40B4-BE49-F238E27FC236}">
                  <a16:creationId xmlns:a16="http://schemas.microsoft.com/office/drawing/2014/main" id="{393C962C-702A-4E68-B9EA-4403BE415989}"/>
                </a:ext>
              </a:extLst>
            </p:cNvPr>
            <p:cNvSpPr/>
            <p:nvPr/>
          </p:nvSpPr>
          <p:spPr>
            <a:xfrm>
              <a:off x="8713637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4" name="Forma libre: forma 123">
              <a:extLst>
                <a:ext uri="{FF2B5EF4-FFF2-40B4-BE49-F238E27FC236}">
                  <a16:creationId xmlns:a16="http://schemas.microsoft.com/office/drawing/2014/main" id="{F5123AC0-FCB3-4086-8BA3-B8C0FB72D0A5}"/>
                </a:ext>
              </a:extLst>
            </p:cNvPr>
            <p:cNvSpPr/>
            <p:nvPr/>
          </p:nvSpPr>
          <p:spPr>
            <a:xfrm>
              <a:off x="8806438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5" name="Forma libre: forma 124">
              <a:extLst>
                <a:ext uri="{FF2B5EF4-FFF2-40B4-BE49-F238E27FC236}">
                  <a16:creationId xmlns:a16="http://schemas.microsoft.com/office/drawing/2014/main" id="{A6FBA5F5-773D-44E3-8816-A49EA0BB14AD}"/>
                </a:ext>
              </a:extLst>
            </p:cNvPr>
            <p:cNvSpPr/>
            <p:nvPr/>
          </p:nvSpPr>
          <p:spPr>
            <a:xfrm>
              <a:off x="8899239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6" name="Forma libre: forma 125">
              <a:extLst>
                <a:ext uri="{FF2B5EF4-FFF2-40B4-BE49-F238E27FC236}">
                  <a16:creationId xmlns:a16="http://schemas.microsoft.com/office/drawing/2014/main" id="{C639DA8A-3932-4929-84B9-F9FC240A85E4}"/>
                </a:ext>
              </a:extLst>
            </p:cNvPr>
            <p:cNvSpPr/>
            <p:nvPr/>
          </p:nvSpPr>
          <p:spPr>
            <a:xfrm>
              <a:off x="8992041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7" name="Forma libre: forma 126">
              <a:extLst>
                <a:ext uri="{FF2B5EF4-FFF2-40B4-BE49-F238E27FC236}">
                  <a16:creationId xmlns:a16="http://schemas.microsoft.com/office/drawing/2014/main" id="{3264CC5C-D0DB-435E-A64D-9F80E27829E6}"/>
                </a:ext>
              </a:extLst>
            </p:cNvPr>
            <p:cNvSpPr/>
            <p:nvPr/>
          </p:nvSpPr>
          <p:spPr>
            <a:xfrm>
              <a:off x="9084842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8" name="Forma libre: forma 127">
              <a:extLst>
                <a:ext uri="{FF2B5EF4-FFF2-40B4-BE49-F238E27FC236}">
                  <a16:creationId xmlns:a16="http://schemas.microsoft.com/office/drawing/2014/main" id="{0BBA885B-1B86-459A-85C6-D54B59E6F761}"/>
                </a:ext>
              </a:extLst>
            </p:cNvPr>
            <p:cNvSpPr/>
            <p:nvPr/>
          </p:nvSpPr>
          <p:spPr>
            <a:xfrm>
              <a:off x="9177643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9" name="Forma libre: forma 128">
              <a:extLst>
                <a:ext uri="{FF2B5EF4-FFF2-40B4-BE49-F238E27FC236}">
                  <a16:creationId xmlns:a16="http://schemas.microsoft.com/office/drawing/2014/main" id="{44238EB7-2CC2-48BA-8C36-BA0789EC5836}"/>
                </a:ext>
              </a:extLst>
            </p:cNvPr>
            <p:cNvSpPr/>
            <p:nvPr/>
          </p:nvSpPr>
          <p:spPr>
            <a:xfrm>
              <a:off x="9270444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0" name="Forma libre: forma 129">
              <a:extLst>
                <a:ext uri="{FF2B5EF4-FFF2-40B4-BE49-F238E27FC236}">
                  <a16:creationId xmlns:a16="http://schemas.microsoft.com/office/drawing/2014/main" id="{545C23A2-2FC8-4F82-9B83-7BA6FF05A969}"/>
                </a:ext>
              </a:extLst>
            </p:cNvPr>
            <p:cNvSpPr/>
            <p:nvPr/>
          </p:nvSpPr>
          <p:spPr>
            <a:xfrm>
              <a:off x="9363247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1" name="Forma libre: forma 130">
              <a:extLst>
                <a:ext uri="{FF2B5EF4-FFF2-40B4-BE49-F238E27FC236}">
                  <a16:creationId xmlns:a16="http://schemas.microsoft.com/office/drawing/2014/main" id="{09A0D795-69AF-483B-84D5-A25805A797A3}"/>
                </a:ext>
              </a:extLst>
            </p:cNvPr>
            <p:cNvSpPr/>
            <p:nvPr/>
          </p:nvSpPr>
          <p:spPr>
            <a:xfrm>
              <a:off x="9456047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2" name="Forma libre: forma 131">
              <a:extLst>
                <a:ext uri="{FF2B5EF4-FFF2-40B4-BE49-F238E27FC236}">
                  <a16:creationId xmlns:a16="http://schemas.microsoft.com/office/drawing/2014/main" id="{4AB0E52D-CAAD-4E7E-9BA0-70BFDE3AC053}"/>
                </a:ext>
              </a:extLst>
            </p:cNvPr>
            <p:cNvSpPr/>
            <p:nvPr/>
          </p:nvSpPr>
          <p:spPr>
            <a:xfrm>
              <a:off x="9548848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3" name="Forma libre: forma 132">
              <a:extLst>
                <a:ext uri="{FF2B5EF4-FFF2-40B4-BE49-F238E27FC236}">
                  <a16:creationId xmlns:a16="http://schemas.microsoft.com/office/drawing/2014/main" id="{D4C0DFB3-4D50-4471-A50D-56670A07EDBD}"/>
                </a:ext>
              </a:extLst>
            </p:cNvPr>
            <p:cNvSpPr/>
            <p:nvPr/>
          </p:nvSpPr>
          <p:spPr>
            <a:xfrm>
              <a:off x="9482309" y="5476506"/>
              <a:ext cx="294190" cy="588379"/>
            </a:xfrm>
            <a:custGeom>
              <a:avLst/>
              <a:gdLst>
                <a:gd name="connsiteX0" fmla="*/ 408 w 140579"/>
                <a:gd name="connsiteY0" fmla="*/ 229 h 281158"/>
                <a:gd name="connsiteX1" fmla="*/ 140987 w 140579"/>
                <a:gd name="connsiteY1" fmla="*/ 140809 h 281158"/>
                <a:gd name="connsiteX2" fmla="*/ 408 w 140579"/>
                <a:gd name="connsiteY2" fmla="*/ 281388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579" h="281158">
                  <a:moveTo>
                    <a:pt x="408" y="229"/>
                  </a:moveTo>
                  <a:cubicBezTo>
                    <a:pt x="78047" y="229"/>
                    <a:pt x="140987" y="63169"/>
                    <a:pt x="140987" y="140809"/>
                  </a:cubicBezTo>
                  <a:cubicBezTo>
                    <a:pt x="140987" y="218448"/>
                    <a:pt x="78047" y="281388"/>
                    <a:pt x="408" y="281388"/>
                  </a:cubicBezTo>
                </a:path>
              </a:pathLst>
            </a:custGeom>
            <a:solidFill>
              <a:schemeClr val="accent1"/>
            </a:solidFill>
            <a:ln w="7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4" name="Forma libre: forma 133">
              <a:extLst>
                <a:ext uri="{FF2B5EF4-FFF2-40B4-BE49-F238E27FC236}">
                  <a16:creationId xmlns:a16="http://schemas.microsoft.com/office/drawing/2014/main" id="{7A71B501-487B-4C94-B6FD-9E09AFB56B28}"/>
                </a:ext>
              </a:extLst>
            </p:cNvPr>
            <p:cNvSpPr/>
            <p:nvPr/>
          </p:nvSpPr>
          <p:spPr>
            <a:xfrm rot="16990200">
              <a:off x="9188203" y="5476487"/>
              <a:ext cx="588379" cy="588379"/>
            </a:xfrm>
            <a:custGeom>
              <a:avLst/>
              <a:gdLst>
                <a:gd name="connsiteX0" fmla="*/ 281566 w 281158"/>
                <a:gd name="connsiteY0" fmla="*/ 140809 h 281158"/>
                <a:gd name="connsiteX1" fmla="*/ 140987 w 281158"/>
                <a:gd name="connsiteY1" fmla="*/ 281388 h 281158"/>
                <a:gd name="connsiteX2" fmla="*/ 408 w 281158"/>
                <a:gd name="connsiteY2" fmla="*/ 140809 h 281158"/>
                <a:gd name="connsiteX3" fmla="*/ 140987 w 281158"/>
                <a:gd name="connsiteY3" fmla="*/ 229 h 281158"/>
                <a:gd name="connsiteX4" fmla="*/ 281566 w 281158"/>
                <a:gd name="connsiteY4" fmla="*/ 140809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158" h="281158">
                  <a:moveTo>
                    <a:pt x="281566" y="140809"/>
                  </a:moveTo>
                  <a:cubicBezTo>
                    <a:pt x="281566" y="218448"/>
                    <a:pt x="218627" y="281388"/>
                    <a:pt x="140987" y="281388"/>
                  </a:cubicBezTo>
                  <a:cubicBezTo>
                    <a:pt x="63347" y="281388"/>
                    <a:pt x="408" y="218448"/>
                    <a:pt x="408" y="140809"/>
                  </a:cubicBezTo>
                  <a:cubicBezTo>
                    <a:pt x="408" y="63169"/>
                    <a:pt x="63347" y="229"/>
                    <a:pt x="140987" y="229"/>
                  </a:cubicBezTo>
                  <a:cubicBezTo>
                    <a:pt x="218627" y="229"/>
                    <a:pt x="281566" y="63169"/>
                    <a:pt x="281566" y="140809"/>
                  </a:cubicBezTo>
                  <a:close/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FA682E58-6E70-4B35-BB69-1F4FAA7B08D3}"/>
              </a:ext>
            </a:extLst>
          </p:cNvPr>
          <p:cNvGrpSpPr/>
          <p:nvPr/>
        </p:nvGrpSpPr>
        <p:grpSpPr>
          <a:xfrm>
            <a:off x="5861920" y="1037568"/>
            <a:ext cx="1378877" cy="687512"/>
            <a:chOff x="4903284" y="2383159"/>
            <a:chExt cx="958815" cy="478068"/>
          </a:xfrm>
        </p:grpSpPr>
        <p:sp>
          <p:nvSpPr>
            <p:cNvPr id="136" name="Forma libre: forma 135">
              <a:extLst>
                <a:ext uri="{FF2B5EF4-FFF2-40B4-BE49-F238E27FC236}">
                  <a16:creationId xmlns:a16="http://schemas.microsoft.com/office/drawing/2014/main" id="{C58E7494-66AD-470F-88B6-944610434620}"/>
                </a:ext>
              </a:extLst>
            </p:cNvPr>
            <p:cNvSpPr/>
            <p:nvPr/>
          </p:nvSpPr>
          <p:spPr>
            <a:xfrm>
              <a:off x="5382692" y="2383159"/>
              <a:ext cx="479407" cy="478068"/>
            </a:xfrm>
            <a:custGeom>
              <a:avLst/>
              <a:gdLst>
                <a:gd name="connsiteX0" fmla="*/ 408 w 479407"/>
                <a:gd name="connsiteY0" fmla="*/ 229 h 478068"/>
                <a:gd name="connsiteX1" fmla="*/ 479815 w 479407"/>
                <a:gd name="connsiteY1" fmla="*/ 239228 h 478068"/>
                <a:gd name="connsiteX2" fmla="*/ 408 w 479407"/>
                <a:gd name="connsiteY2" fmla="*/ 478298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08" y="229"/>
                  </a:moveTo>
                  <a:cubicBezTo>
                    <a:pt x="265210" y="229"/>
                    <a:pt x="479815" y="239228"/>
                    <a:pt x="479815" y="239228"/>
                  </a:cubicBezTo>
                  <a:cubicBezTo>
                    <a:pt x="479815" y="239228"/>
                    <a:pt x="265210" y="478298"/>
                    <a:pt x="408" y="478298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rgbClr val="47478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7" name="Forma libre: forma 136">
              <a:extLst>
                <a:ext uri="{FF2B5EF4-FFF2-40B4-BE49-F238E27FC236}">
                  <a16:creationId xmlns:a16="http://schemas.microsoft.com/office/drawing/2014/main" id="{37370439-C6CB-460B-8135-1F3468CE7C58}"/>
                </a:ext>
              </a:extLst>
            </p:cNvPr>
            <p:cNvSpPr/>
            <p:nvPr/>
          </p:nvSpPr>
          <p:spPr>
            <a:xfrm>
              <a:off x="4903284" y="2383159"/>
              <a:ext cx="479407" cy="478068"/>
            </a:xfrm>
            <a:custGeom>
              <a:avLst/>
              <a:gdLst>
                <a:gd name="connsiteX0" fmla="*/ 479815 w 479407"/>
                <a:gd name="connsiteY0" fmla="*/ 478298 h 478068"/>
                <a:gd name="connsiteX1" fmla="*/ 408 w 479407"/>
                <a:gd name="connsiteY1" fmla="*/ 239228 h 478068"/>
                <a:gd name="connsiteX2" fmla="*/ 479815 w 479407"/>
                <a:gd name="connsiteY2" fmla="*/ 229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79815" y="478298"/>
                  </a:moveTo>
                  <a:cubicBezTo>
                    <a:pt x="215013" y="478298"/>
                    <a:pt x="408" y="239228"/>
                    <a:pt x="408" y="239228"/>
                  </a:cubicBezTo>
                  <a:cubicBezTo>
                    <a:pt x="408" y="239228"/>
                    <a:pt x="215013" y="229"/>
                    <a:pt x="479815" y="229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8" name="Forma libre: forma 137">
              <a:extLst>
                <a:ext uri="{FF2B5EF4-FFF2-40B4-BE49-F238E27FC236}">
                  <a16:creationId xmlns:a16="http://schemas.microsoft.com/office/drawing/2014/main" id="{83ADD991-089E-4E7C-BE33-2886E8F404BA}"/>
                </a:ext>
              </a:extLst>
            </p:cNvPr>
            <p:cNvSpPr/>
            <p:nvPr/>
          </p:nvSpPr>
          <p:spPr>
            <a:xfrm>
              <a:off x="5209964" y="2449430"/>
              <a:ext cx="345455" cy="345455"/>
            </a:xfrm>
            <a:custGeom>
              <a:avLst/>
              <a:gdLst>
                <a:gd name="connsiteX0" fmla="*/ 345456 w 345455"/>
                <a:gd name="connsiteY0" fmla="*/ 172728 h 345455"/>
                <a:gd name="connsiteX1" fmla="*/ 172728 w 345455"/>
                <a:gd name="connsiteY1" fmla="*/ 345456 h 345455"/>
                <a:gd name="connsiteX2" fmla="*/ 0 w 345455"/>
                <a:gd name="connsiteY2" fmla="*/ 172728 h 345455"/>
                <a:gd name="connsiteX3" fmla="*/ 172728 w 345455"/>
                <a:gd name="connsiteY3" fmla="*/ 0 h 345455"/>
                <a:gd name="connsiteX4" fmla="*/ 345456 w 345455"/>
                <a:gd name="connsiteY4" fmla="*/ 172728 h 34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55" h="345455">
                  <a:moveTo>
                    <a:pt x="345456" y="172728"/>
                  </a:moveTo>
                  <a:cubicBezTo>
                    <a:pt x="345456" y="268123"/>
                    <a:pt x="268123" y="345456"/>
                    <a:pt x="172728" y="345456"/>
                  </a:cubicBezTo>
                  <a:cubicBezTo>
                    <a:pt x="77333" y="345456"/>
                    <a:pt x="0" y="268123"/>
                    <a:pt x="0" y="172728"/>
                  </a:cubicBezTo>
                  <a:cubicBezTo>
                    <a:pt x="0" y="77333"/>
                    <a:pt x="77333" y="0"/>
                    <a:pt x="172728" y="0"/>
                  </a:cubicBezTo>
                  <a:cubicBezTo>
                    <a:pt x="268123" y="0"/>
                    <a:pt x="345456" y="77333"/>
                    <a:pt x="345456" y="172728"/>
                  </a:cubicBezTo>
                  <a:close/>
                </a:path>
              </a:pathLst>
            </a:custGeom>
            <a:solidFill>
              <a:schemeClr val="tx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9" name="Forma libre: forma 138">
              <a:extLst>
                <a:ext uri="{FF2B5EF4-FFF2-40B4-BE49-F238E27FC236}">
                  <a16:creationId xmlns:a16="http://schemas.microsoft.com/office/drawing/2014/main" id="{20FF70B7-6BDB-4396-9EE4-DD2257B871AE}"/>
                </a:ext>
              </a:extLst>
            </p:cNvPr>
            <p:cNvSpPr/>
            <p:nvPr/>
          </p:nvSpPr>
          <p:spPr>
            <a:xfrm>
              <a:off x="5287101" y="2526840"/>
              <a:ext cx="190776" cy="190776"/>
            </a:xfrm>
            <a:custGeom>
              <a:avLst/>
              <a:gdLst>
                <a:gd name="connsiteX0" fmla="*/ 110100 w 190776"/>
                <a:gd name="connsiteY0" fmla="*/ 78979 h 190776"/>
                <a:gd name="connsiteX1" fmla="*/ 127513 w 190776"/>
                <a:gd name="connsiteY1" fmla="*/ 5729 h 190776"/>
                <a:gd name="connsiteX2" fmla="*/ 95999 w 190776"/>
                <a:gd name="connsiteY2" fmla="*/ 230 h 190776"/>
                <a:gd name="connsiteX3" fmla="*/ 408 w 190776"/>
                <a:gd name="connsiteY3" fmla="*/ 95414 h 190776"/>
                <a:gd name="connsiteX4" fmla="*/ 95592 w 190776"/>
                <a:gd name="connsiteY4" fmla="*/ 191005 h 190776"/>
                <a:gd name="connsiteX5" fmla="*/ 191183 w 190776"/>
                <a:gd name="connsiteY5" fmla="*/ 95821 h 190776"/>
                <a:gd name="connsiteX6" fmla="*/ 176864 w 190776"/>
                <a:gd name="connsiteY6" fmla="*/ 45350 h 1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776" h="190776">
                  <a:moveTo>
                    <a:pt x="110100" y="78979"/>
                  </a:moveTo>
                  <a:lnTo>
                    <a:pt x="127513" y="5729"/>
                  </a:lnTo>
                  <a:cubicBezTo>
                    <a:pt x="117403" y="2097"/>
                    <a:pt x="106742" y="237"/>
                    <a:pt x="95999" y="230"/>
                  </a:cubicBezTo>
                  <a:cubicBezTo>
                    <a:pt x="43318" y="117"/>
                    <a:pt x="520" y="42732"/>
                    <a:pt x="408" y="95414"/>
                  </a:cubicBezTo>
                  <a:cubicBezTo>
                    <a:pt x="295" y="148095"/>
                    <a:pt x="42911" y="190893"/>
                    <a:pt x="95592" y="191005"/>
                  </a:cubicBezTo>
                  <a:cubicBezTo>
                    <a:pt x="148273" y="191118"/>
                    <a:pt x="191071" y="148502"/>
                    <a:pt x="191183" y="95821"/>
                  </a:cubicBezTo>
                  <a:cubicBezTo>
                    <a:pt x="191222" y="77990"/>
                    <a:pt x="186261" y="60505"/>
                    <a:pt x="176864" y="45350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86A282A-4B5A-4A57-98E3-0EF81F1F0F13}"/>
              </a:ext>
            </a:extLst>
          </p:cNvPr>
          <p:cNvSpPr txBox="1"/>
          <p:nvPr/>
        </p:nvSpPr>
        <p:spPr>
          <a:xfrm>
            <a:off x="2073161" y="26220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TRƯỜNG ĐẠI HỌC CÔNG NGHỆ THÔNG TIN</a:t>
            </a:r>
          </a:p>
        </p:txBody>
      </p:sp>
      <p:pic>
        <p:nvPicPr>
          <p:cNvPr id="71" name="Picture 4" descr="logo-uit | Tuổi trẻ UIT">
            <a:extLst>
              <a:ext uri="{FF2B5EF4-FFF2-40B4-BE49-F238E27FC236}">
                <a16:creationId xmlns:a16="http://schemas.microsoft.com/office/drawing/2014/main" id="{EE5DEAF3-1F70-4376-809B-05D1F203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5" y="135420"/>
            <a:ext cx="681426" cy="5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91D7A01-FD8E-4629-8948-4C08B4F58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36" y="96778"/>
            <a:ext cx="560123" cy="59084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16B7B62-9344-4232-B6A9-47EF449C2400}"/>
              </a:ext>
            </a:extLst>
          </p:cNvPr>
          <p:cNvSpPr txBox="1"/>
          <p:nvPr/>
        </p:nvSpPr>
        <p:spPr>
          <a:xfrm>
            <a:off x="2079597" y="343850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KHOA CÔNG NGHỆ PHẦN MỀM</a:t>
            </a:r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-0.0784 L 5.55556E-7 0.0003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392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32 -0.1642 L 2.77778E-7 0.0003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6" y="82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81 -0.24104 L 1.66667E-6 -6.17284E-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1175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7" grpId="0" animBg="1"/>
      <p:bldP spid="70" grpId="0"/>
      <p:bldP spid="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09" y="1942558"/>
            <a:ext cx="4556936" cy="1589558"/>
          </a:xfrm>
        </p:spPr>
        <p:txBody>
          <a:bodyPr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/>
          <a:lstStyle/>
          <a:p>
            <a:r>
              <a:rPr lang="es-ES" dirty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3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2A5C14-6258-47F3-989A-3ED738D51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24630"/>
              </p:ext>
            </p:extLst>
          </p:nvPr>
        </p:nvGraphicFramePr>
        <p:xfrm>
          <a:off x="868296" y="1268016"/>
          <a:ext cx="7810621" cy="317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718">
                  <a:extLst>
                    <a:ext uri="{9D8B030D-6E8A-4147-A177-3AD203B41FA5}">
                      <a16:colId xmlns:a16="http://schemas.microsoft.com/office/drawing/2014/main" val="3059231133"/>
                    </a:ext>
                  </a:extLst>
                </a:gridCol>
                <a:gridCol w="2025869">
                  <a:extLst>
                    <a:ext uri="{9D8B030D-6E8A-4147-A177-3AD203B41FA5}">
                      <a16:colId xmlns:a16="http://schemas.microsoft.com/office/drawing/2014/main" val="1062333488"/>
                    </a:ext>
                  </a:extLst>
                </a:gridCol>
                <a:gridCol w="1947041">
                  <a:extLst>
                    <a:ext uri="{9D8B030D-6E8A-4147-A177-3AD203B41FA5}">
                      <a16:colId xmlns:a16="http://schemas.microsoft.com/office/drawing/2014/main" val="808508490"/>
                    </a:ext>
                  </a:extLst>
                </a:gridCol>
                <a:gridCol w="2151993">
                  <a:extLst>
                    <a:ext uri="{9D8B030D-6E8A-4147-A177-3AD203B41FA5}">
                      <a16:colId xmlns:a16="http://schemas.microsoft.com/office/drawing/2014/main" val="3239317558"/>
                    </a:ext>
                  </a:extLst>
                </a:gridCol>
              </a:tblGrid>
              <a:tr h="4425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tic Slab" pitchFamily="2" charset="0"/>
                        </a:rPr>
                        <a:t>Front end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tic Slab" pitchFamily="2" charset="0"/>
                        </a:rPr>
                        <a:t>Back end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tic Slab" pitchFamily="2" charset="0"/>
                        </a:rPr>
                        <a:t>Database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tic Slab" pitchFamily="2" charset="0"/>
                        </a:rPr>
                        <a:t>Cloud Server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95702"/>
                  </a:ext>
                </a:extLst>
              </a:tr>
              <a:tr h="273291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79084"/>
                  </a:ext>
                </a:extLst>
              </a:tr>
            </a:tbl>
          </a:graphicData>
        </a:graphic>
      </p:graphicFrame>
      <p:sp>
        <p:nvSpPr>
          <p:cNvPr id="6" name="Title 6">
            <a:extLst>
              <a:ext uri="{FF2B5EF4-FFF2-40B4-BE49-F238E27FC236}">
                <a16:creationId xmlns:a16="http://schemas.microsoft.com/office/drawing/2014/main" id="{B74D16BF-8AD5-47D6-AD3C-93958E85E99F}"/>
              </a:ext>
            </a:extLst>
          </p:cNvPr>
          <p:cNvSpPr txBox="1">
            <a:spLocks/>
          </p:cNvSpPr>
          <p:nvPr/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Các công nghệ đã sử dụng</a:t>
            </a:r>
            <a:endParaRPr lang="en-US" dirty="0"/>
          </a:p>
        </p:txBody>
      </p:sp>
      <p:pic>
        <p:nvPicPr>
          <p:cNvPr id="7" name="Picture 2" descr="React (JavaScript library) - Wikipedia">
            <a:extLst>
              <a:ext uri="{FF2B5EF4-FFF2-40B4-BE49-F238E27FC236}">
                <a16:creationId xmlns:a16="http://schemas.microsoft.com/office/drawing/2014/main" id="{CF183BDF-E359-404F-9A3B-77EFC2B1E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7" t="7598" r="19744" b="1586"/>
          <a:stretch/>
        </p:blipFill>
        <p:spPr bwMode="auto">
          <a:xfrm>
            <a:off x="954318" y="1793237"/>
            <a:ext cx="1421511" cy="13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con Update] Update Icon for Golang · Issue #1638 · vscode-icons/vscode- icons · GitHub">
            <a:extLst>
              <a:ext uri="{FF2B5EF4-FFF2-40B4-BE49-F238E27FC236}">
                <a16:creationId xmlns:a16="http://schemas.microsoft.com/office/drawing/2014/main" id="{18219D69-E891-4525-B503-D8E5813B5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078" y="1698643"/>
            <a:ext cx="1572348" cy="13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Mongodb Icon - Download in Flat Style">
            <a:extLst>
              <a:ext uri="{FF2B5EF4-FFF2-40B4-BE49-F238E27FC236}">
                <a16:creationId xmlns:a16="http://schemas.microsoft.com/office/drawing/2014/main" id="{2CDA24C4-7DD8-4DA1-9208-D71F4A545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675" y="1456294"/>
            <a:ext cx="1872063" cy="18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eroku - Free social media icons">
            <a:extLst>
              <a:ext uri="{FF2B5EF4-FFF2-40B4-BE49-F238E27FC236}">
                <a16:creationId xmlns:a16="http://schemas.microsoft.com/office/drawing/2014/main" id="{91C38BB6-85CE-4E20-81A6-2259EFA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311" y="1916010"/>
            <a:ext cx="743494" cy="74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Top 6 MongoDB Hosting You Can Try for Free (Updated) | Studio 3T">
            <a:extLst>
              <a:ext uri="{FF2B5EF4-FFF2-40B4-BE49-F238E27FC236}">
                <a16:creationId xmlns:a16="http://schemas.microsoft.com/office/drawing/2014/main" id="{5D6418F6-F849-41F0-AC3D-AEC52B24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57" y="2855743"/>
            <a:ext cx="1800405" cy="5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CE85BB42-D623-47EF-879B-10B624C8D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621" y="3633456"/>
            <a:ext cx="1104795" cy="61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09" y="1942558"/>
            <a:ext cx="4556936" cy="1589558"/>
          </a:xfrm>
        </p:spPr>
        <p:txBody>
          <a:bodyPr/>
          <a:lstStyle/>
          <a:p>
            <a:pPr algn="ctr"/>
            <a:r>
              <a:rPr lang="en" sz="44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Phân tích, thiết kế hệ thống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/>
          <a:lstStyle/>
          <a:p>
            <a:r>
              <a:rPr lang="es-ES" dirty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1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D609E8-0089-464B-8622-13D9952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16" y="246839"/>
            <a:ext cx="7696200" cy="715566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grpSp>
        <p:nvGrpSpPr>
          <p:cNvPr id="48" name="Grupo 150">
            <a:extLst>
              <a:ext uri="{FF2B5EF4-FFF2-40B4-BE49-F238E27FC236}">
                <a16:creationId xmlns:a16="http://schemas.microsoft.com/office/drawing/2014/main" id="{C3E9D07F-1CF4-470D-8F4C-C6A07501870E}"/>
              </a:ext>
            </a:extLst>
          </p:cNvPr>
          <p:cNvGrpSpPr/>
          <p:nvPr/>
        </p:nvGrpSpPr>
        <p:grpSpPr>
          <a:xfrm>
            <a:off x="743484" y="929825"/>
            <a:ext cx="7657032" cy="4019499"/>
            <a:chOff x="5059765" y="3580118"/>
            <a:chExt cx="3362325" cy="1962151"/>
          </a:xfrm>
        </p:grpSpPr>
        <p:sp>
          <p:nvSpPr>
            <p:cNvPr id="49" name="Rectangle 80">
              <a:extLst>
                <a:ext uri="{FF2B5EF4-FFF2-40B4-BE49-F238E27FC236}">
                  <a16:creationId xmlns:a16="http://schemas.microsoft.com/office/drawing/2014/main" id="{1D292930-E59D-4D2B-BA78-7D4C721B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765" y="3580119"/>
              <a:ext cx="3362325" cy="1962150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Rectangle 81">
              <a:extLst>
                <a:ext uri="{FF2B5EF4-FFF2-40B4-BE49-F238E27FC236}">
                  <a16:creationId xmlns:a16="http://schemas.microsoft.com/office/drawing/2014/main" id="{0534BD1F-578A-46F9-B8F3-513C7309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765" y="3580118"/>
              <a:ext cx="3362325" cy="292106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1" name="Freeform 82">
              <a:extLst>
                <a:ext uri="{FF2B5EF4-FFF2-40B4-BE49-F238E27FC236}">
                  <a16:creationId xmlns:a16="http://schemas.microsoft.com/office/drawing/2014/main" id="{B7F5CB05-662D-44FC-A75D-8DE4CFF53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128" y="3696007"/>
              <a:ext cx="1993900" cy="107950"/>
            </a:xfrm>
            <a:custGeom>
              <a:avLst/>
              <a:gdLst>
                <a:gd name="T0" fmla="*/ 3629 w 3730"/>
                <a:gd name="T1" fmla="*/ 202 h 202"/>
                <a:gd name="T2" fmla="*/ 101 w 3730"/>
                <a:gd name="T3" fmla="*/ 202 h 202"/>
                <a:gd name="T4" fmla="*/ 0 w 3730"/>
                <a:gd name="T5" fmla="*/ 101 h 202"/>
                <a:gd name="T6" fmla="*/ 0 w 3730"/>
                <a:gd name="T7" fmla="*/ 101 h 202"/>
                <a:gd name="T8" fmla="*/ 101 w 3730"/>
                <a:gd name="T9" fmla="*/ 0 h 202"/>
                <a:gd name="T10" fmla="*/ 3629 w 3730"/>
                <a:gd name="T11" fmla="*/ 0 h 202"/>
                <a:gd name="T12" fmla="*/ 3730 w 3730"/>
                <a:gd name="T13" fmla="*/ 101 h 202"/>
                <a:gd name="T14" fmla="*/ 3730 w 3730"/>
                <a:gd name="T15" fmla="*/ 101 h 202"/>
                <a:gd name="T16" fmla="*/ 3629 w 3730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0" h="202">
                  <a:moveTo>
                    <a:pt x="3629" y="202"/>
                  </a:moveTo>
                  <a:cubicBezTo>
                    <a:pt x="101" y="202"/>
                    <a:pt x="101" y="202"/>
                    <a:pt x="101" y="202"/>
                  </a:cubicBezTo>
                  <a:cubicBezTo>
                    <a:pt x="45" y="202"/>
                    <a:pt x="0" y="157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6"/>
                    <a:pt x="45" y="0"/>
                    <a:pt x="101" y="0"/>
                  </a:cubicBezTo>
                  <a:cubicBezTo>
                    <a:pt x="3629" y="0"/>
                    <a:pt x="3629" y="0"/>
                    <a:pt x="3629" y="0"/>
                  </a:cubicBezTo>
                  <a:cubicBezTo>
                    <a:pt x="3685" y="0"/>
                    <a:pt x="3730" y="46"/>
                    <a:pt x="3730" y="101"/>
                  </a:cubicBezTo>
                  <a:cubicBezTo>
                    <a:pt x="3730" y="101"/>
                    <a:pt x="3730" y="101"/>
                    <a:pt x="3730" y="101"/>
                  </a:cubicBezTo>
                  <a:cubicBezTo>
                    <a:pt x="3730" y="157"/>
                    <a:pt x="3685" y="202"/>
                    <a:pt x="3629" y="20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Line 83">
              <a:extLst>
                <a:ext uri="{FF2B5EF4-FFF2-40B4-BE49-F238E27FC236}">
                  <a16:creationId xmlns:a16="http://schemas.microsoft.com/office/drawing/2014/main" id="{1F57B8ED-1F19-49BE-AF68-125859B75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Line 84">
              <a:extLst>
                <a:ext uri="{FF2B5EF4-FFF2-40B4-BE49-F238E27FC236}">
                  <a16:creationId xmlns:a16="http://schemas.microsoft.com/office/drawing/2014/main" id="{56A33D24-CBF5-450A-AEDC-951B6661B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Rectangle 85">
              <a:extLst>
                <a:ext uri="{FF2B5EF4-FFF2-40B4-BE49-F238E27FC236}">
                  <a16:creationId xmlns:a16="http://schemas.microsoft.com/office/drawing/2014/main" id="{1F8EC3F6-04F8-4006-A3A9-6BFE5C462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690" y="3696007"/>
              <a:ext cx="106363" cy="106363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Line 86">
              <a:extLst>
                <a:ext uri="{FF2B5EF4-FFF2-40B4-BE49-F238E27FC236}">
                  <a16:creationId xmlns:a16="http://schemas.microsoft.com/office/drawing/2014/main" id="{F8F6D7DA-10E8-4662-978C-2BC9321FF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5328" y="3749982"/>
              <a:ext cx="106363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6" name="Google Shape;576;p42">
            <a:extLst>
              <a:ext uri="{FF2B5EF4-FFF2-40B4-BE49-F238E27FC236}">
                <a16:creationId xmlns:a16="http://schemas.microsoft.com/office/drawing/2014/main" id="{5F327324-C197-4379-8CED-5EE8C8C8A0C4}"/>
              </a:ext>
            </a:extLst>
          </p:cNvPr>
          <p:cNvSpPr txBox="1">
            <a:spLocks/>
          </p:cNvSpPr>
          <p:nvPr/>
        </p:nvSpPr>
        <p:spPr>
          <a:xfrm>
            <a:off x="4572000" y="3082390"/>
            <a:ext cx="517779" cy="2109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" sz="1800" b="1" dirty="0">
                <a:latin typeface="+mn-lt"/>
                <a:ea typeface="Roboto Slab" panose="020B0604020202020204" charset="0"/>
              </a:rPr>
              <a:t>02</a:t>
            </a:r>
          </a:p>
        </p:txBody>
      </p:sp>
      <p:sp>
        <p:nvSpPr>
          <p:cNvPr id="57" name="Google Shape;577;p42">
            <a:extLst>
              <a:ext uri="{FF2B5EF4-FFF2-40B4-BE49-F238E27FC236}">
                <a16:creationId xmlns:a16="http://schemas.microsoft.com/office/drawing/2014/main" id="{AA340BC8-9DE4-4FD1-B684-E136DCA24FC3}"/>
              </a:ext>
            </a:extLst>
          </p:cNvPr>
          <p:cNvSpPr txBox="1">
            <a:spLocks/>
          </p:cNvSpPr>
          <p:nvPr/>
        </p:nvSpPr>
        <p:spPr>
          <a:xfrm>
            <a:off x="3886402" y="3520690"/>
            <a:ext cx="1888973" cy="493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Quản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lý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công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việc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xử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lý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lỗi</a:t>
            </a:r>
            <a:endParaRPr lang="en-US" sz="1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n-lt"/>
              <a:ea typeface="Roboto Slab" panose="020B0604020202020204" charset="0"/>
            </a:endParaRPr>
          </a:p>
        </p:txBody>
      </p:sp>
      <p:sp>
        <p:nvSpPr>
          <p:cNvPr id="58" name="Google Shape;576;p42">
            <a:extLst>
              <a:ext uri="{FF2B5EF4-FFF2-40B4-BE49-F238E27FC236}">
                <a16:creationId xmlns:a16="http://schemas.microsoft.com/office/drawing/2014/main" id="{B734D50C-4166-4C5C-A67F-6B81A7A57771}"/>
              </a:ext>
            </a:extLst>
          </p:cNvPr>
          <p:cNvSpPr txBox="1">
            <a:spLocks/>
          </p:cNvSpPr>
          <p:nvPr/>
        </p:nvSpPr>
        <p:spPr>
          <a:xfrm>
            <a:off x="2109296" y="3058952"/>
            <a:ext cx="517779" cy="21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01</a:t>
            </a:r>
          </a:p>
        </p:txBody>
      </p:sp>
      <p:sp>
        <p:nvSpPr>
          <p:cNvPr id="59" name="Google Shape;577;p42">
            <a:extLst>
              <a:ext uri="{FF2B5EF4-FFF2-40B4-BE49-F238E27FC236}">
                <a16:creationId xmlns:a16="http://schemas.microsoft.com/office/drawing/2014/main" id="{2D27F030-5AC2-490A-B19F-3E53BD4D4CFC}"/>
              </a:ext>
            </a:extLst>
          </p:cNvPr>
          <p:cNvSpPr txBox="1">
            <a:spLocks/>
          </p:cNvSpPr>
          <p:nvPr/>
        </p:nvSpPr>
        <p:spPr>
          <a:xfrm>
            <a:off x="6402767" y="3417824"/>
            <a:ext cx="1808291" cy="674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6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Quản lý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kiểm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 thử tự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động</a:t>
            </a:r>
            <a:endParaRPr lang="vi-VN" sz="1800" b="1" dirty="0">
              <a:solidFill>
                <a:schemeClr val="tx1"/>
              </a:solidFill>
              <a:latin typeface="+mn-lt"/>
              <a:ea typeface="Roboto Slab" panose="020B0604020202020204" charset="0"/>
            </a:endParaRPr>
          </a:p>
        </p:txBody>
      </p:sp>
      <p:sp>
        <p:nvSpPr>
          <p:cNvPr id="60" name="Google Shape;577;p42">
            <a:extLst>
              <a:ext uri="{FF2B5EF4-FFF2-40B4-BE49-F238E27FC236}">
                <a16:creationId xmlns:a16="http://schemas.microsoft.com/office/drawing/2014/main" id="{E0C04210-ECC7-492D-92FF-C97001B10FD2}"/>
              </a:ext>
            </a:extLst>
          </p:cNvPr>
          <p:cNvSpPr txBox="1">
            <a:spLocks/>
          </p:cNvSpPr>
          <p:nvPr/>
        </p:nvSpPr>
        <p:spPr>
          <a:xfrm>
            <a:off x="1617814" y="3520690"/>
            <a:ext cx="1500741" cy="49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6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Quản lý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dự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 án</a:t>
            </a:r>
            <a:endParaRPr lang="vi-VN" sz="1800" b="1" dirty="0">
              <a:solidFill>
                <a:schemeClr val="tx1"/>
              </a:solidFill>
              <a:latin typeface="+mn-lt"/>
              <a:ea typeface="Roboto Slab" panose="020B0604020202020204" charset="0"/>
            </a:endParaRPr>
          </a:p>
        </p:txBody>
      </p:sp>
      <p:sp>
        <p:nvSpPr>
          <p:cNvPr id="61" name="Google Shape;576;p42">
            <a:extLst>
              <a:ext uri="{FF2B5EF4-FFF2-40B4-BE49-F238E27FC236}">
                <a16:creationId xmlns:a16="http://schemas.microsoft.com/office/drawing/2014/main" id="{48963733-7AC6-4148-BC32-CF50DCD9E90A}"/>
              </a:ext>
            </a:extLst>
          </p:cNvPr>
          <p:cNvSpPr txBox="1">
            <a:spLocks/>
          </p:cNvSpPr>
          <p:nvPr/>
        </p:nvSpPr>
        <p:spPr>
          <a:xfrm>
            <a:off x="7001434" y="3054323"/>
            <a:ext cx="517779" cy="21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03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51CA4C7-7A0E-4C2F-877C-D105FD10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78" y="1788654"/>
            <a:ext cx="1217816" cy="114300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0DF0B89-0C35-49F3-B603-2C03FCBB5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202" y="1788653"/>
            <a:ext cx="1283584" cy="114300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142CA39-5AB3-4FA9-8133-54DC95192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881" y="1788653"/>
            <a:ext cx="1212982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build="p"/>
      <p:bldP spid="58" grpId="0"/>
      <p:bldP spid="59" grpId="0"/>
      <p:bldP spid="60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o 94">
            <a:extLst>
              <a:ext uri="{FF2B5EF4-FFF2-40B4-BE49-F238E27FC236}">
                <a16:creationId xmlns:a16="http://schemas.microsoft.com/office/drawing/2014/main" id="{C5EDC649-42F1-417B-A79B-268A6925E05B}"/>
              </a:ext>
            </a:extLst>
          </p:cNvPr>
          <p:cNvGrpSpPr/>
          <p:nvPr/>
        </p:nvGrpSpPr>
        <p:grpSpPr>
          <a:xfrm>
            <a:off x="3410395" y="1695969"/>
            <a:ext cx="2392006" cy="2211708"/>
            <a:chOff x="751728" y="1515803"/>
            <a:chExt cx="1527353" cy="1412229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D0270995-4F40-491E-A5F9-D446342BFC45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3AA57D46-22EB-4D00-B898-1F148AE084AF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A45FD9E5-F242-4BEE-9BC2-414DD93F9924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4FD58370-7EA1-4AEE-99B2-A4309E717D42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D636ED3D-79DE-455A-9655-4CD9B23F9F12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EACFF8F1-C986-46A0-9974-FFEBA0562EC7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1E3A81EC-6A0D-4266-8C51-E4BEAFDCDB01}"/>
              </a:ext>
            </a:extLst>
          </p:cNvPr>
          <p:cNvGrpSpPr/>
          <p:nvPr/>
        </p:nvGrpSpPr>
        <p:grpSpPr>
          <a:xfrm>
            <a:off x="5961253" y="1883258"/>
            <a:ext cx="2392006" cy="2211708"/>
            <a:chOff x="751728" y="1515803"/>
            <a:chExt cx="1527353" cy="1412229"/>
          </a:xfrm>
        </p:grpSpPr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55A11412-DFA1-426E-BF3C-94FE3D46D0D7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107" name="Forma libre: forma 106">
                <a:extLst>
                  <a:ext uri="{FF2B5EF4-FFF2-40B4-BE49-F238E27FC236}">
                    <a16:creationId xmlns:a16="http://schemas.microsoft.com/office/drawing/2014/main" id="{7AA9F223-4F0C-4F59-A2AB-51B5CCCEC9DA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8" name="Forma libre: forma 107">
                <a:extLst>
                  <a:ext uri="{FF2B5EF4-FFF2-40B4-BE49-F238E27FC236}">
                    <a16:creationId xmlns:a16="http://schemas.microsoft.com/office/drawing/2014/main" id="{A5B048ED-9738-40D6-82B5-22D5B5574A47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9CBF0A1B-5E9B-40FB-8287-33C22879EDE5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79C661E6-1E8F-4DC5-842B-18A6E2B7C43D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D5BF9534-EA06-4733-9708-A3D7A6E8F357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8F2A885-2CF4-42F3-A798-96846F7308D8}"/>
              </a:ext>
            </a:extLst>
          </p:cNvPr>
          <p:cNvGrpSpPr/>
          <p:nvPr/>
        </p:nvGrpSpPr>
        <p:grpSpPr>
          <a:xfrm>
            <a:off x="855741" y="1862217"/>
            <a:ext cx="2392006" cy="2211708"/>
            <a:chOff x="751728" y="1515803"/>
            <a:chExt cx="1527353" cy="1412229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AB43857-DBFB-4B3A-BA6D-0320D7ECE8B2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4AEF2847-9BD3-45AC-B2A3-57610DF3109C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2A7AEBBB-B602-46E1-B760-EE32C292C788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3295069B-84FA-4402-9791-87A6109D59E0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435C22E8-847D-4585-8A38-3AB1EA0FD767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ACD84EB8-61EA-4309-A7D4-7C9110CF3783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E880D46-5EAE-45C7-BE76-5AF3DE03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AA76D7-703B-430D-8643-F79CEA4E7BA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17865" y="3073415"/>
            <a:ext cx="2229882" cy="20787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dirty="0" err="1"/>
              <a:t>Đăng</a:t>
            </a:r>
            <a:r>
              <a:rPr lang="es-ES" dirty="0"/>
              <a:t> </a:t>
            </a:r>
            <a:r>
              <a:rPr lang="es-ES" dirty="0" err="1"/>
              <a:t>ký</a:t>
            </a:r>
            <a:r>
              <a:rPr lang="es-ES" dirty="0"/>
              <a:t>, </a:t>
            </a:r>
            <a:r>
              <a:rPr lang="es-ES" dirty="0" err="1"/>
              <a:t>đăng</a:t>
            </a:r>
            <a:r>
              <a:rPr lang="es-ES" dirty="0"/>
              <a:t> </a:t>
            </a:r>
            <a:r>
              <a:rPr lang="es-ES" dirty="0" err="1"/>
              <a:t>nhập</a:t>
            </a:r>
            <a:r>
              <a:rPr lang="es-ES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dirty="0" err="1"/>
              <a:t>Quên</a:t>
            </a:r>
            <a:r>
              <a:rPr lang="es-ES" dirty="0"/>
              <a:t> </a:t>
            </a:r>
            <a:r>
              <a:rPr lang="es-ES" dirty="0" err="1"/>
              <a:t>mật</a:t>
            </a:r>
            <a:r>
              <a:rPr lang="es-ES" dirty="0"/>
              <a:t> </a:t>
            </a:r>
            <a:r>
              <a:rPr lang="es-ES" dirty="0" err="1"/>
              <a:t>khẩu</a:t>
            </a:r>
            <a:endParaRPr lang="es-E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E4FF4A-BAA5-4B25-ACE6-07A823BC9BE0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60118" y="2805973"/>
            <a:ext cx="2035392" cy="392482"/>
          </a:xfrm>
        </p:spPr>
        <p:txBody>
          <a:bodyPr/>
          <a:lstStyle/>
          <a:p>
            <a:r>
              <a:rPr lang="es-ES" dirty="0" err="1"/>
              <a:t>Đăng</a:t>
            </a:r>
            <a:r>
              <a:rPr lang="es-ES" dirty="0"/>
              <a:t> </a:t>
            </a:r>
            <a:r>
              <a:rPr lang="es-ES" dirty="0" err="1"/>
              <a:t>xuất</a:t>
            </a:r>
            <a:endParaRPr lang="es-E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F1E6C2-1D39-471C-ABC2-A396A3C50843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02370" y="2968071"/>
            <a:ext cx="2035392" cy="392482"/>
          </a:xfrm>
        </p:spPr>
        <p:txBody>
          <a:bodyPr/>
          <a:lstStyle/>
          <a:p>
            <a:r>
              <a:rPr lang="es-ES" dirty="0" err="1"/>
              <a:t>Thông</a:t>
            </a:r>
            <a:r>
              <a:rPr lang="es-ES" dirty="0"/>
              <a:t> </a:t>
            </a:r>
            <a:r>
              <a:rPr lang="es-ES" dirty="0" err="1"/>
              <a:t>tin</a:t>
            </a:r>
            <a:r>
              <a:rPr lang="es-ES" dirty="0"/>
              <a:t> </a:t>
            </a:r>
            <a:r>
              <a:rPr lang="es-ES" dirty="0" err="1"/>
              <a:t>cá</a:t>
            </a:r>
            <a:r>
              <a:rPr lang="es-ES" dirty="0"/>
              <a:t> </a:t>
            </a:r>
            <a:r>
              <a:rPr lang="es-ES" dirty="0" err="1"/>
              <a:t>nhân</a:t>
            </a:r>
            <a:endParaRPr lang="es-E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F8C5877-24FB-4020-956B-9B4F1F01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14" y="2091127"/>
            <a:ext cx="770799" cy="59656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BC36893-ADF9-4120-A6B5-7874AD05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17" y="2149691"/>
            <a:ext cx="818097" cy="879709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BD69F9B4-E17F-4853-B62D-CEDBB6839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48" y="2144415"/>
            <a:ext cx="1439228" cy="8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2">
            <a:extLst>
              <a:ext uri="{FF2B5EF4-FFF2-40B4-BE49-F238E27FC236}">
                <a16:creationId xmlns:a16="http://schemas.microsoft.com/office/drawing/2014/main" id="{73905DA2-4C27-4AC3-82CD-1910D3CEBD8F}"/>
              </a:ext>
            </a:extLst>
          </p:cNvPr>
          <p:cNvSpPr txBox="1">
            <a:spLocks/>
          </p:cNvSpPr>
          <p:nvPr/>
        </p:nvSpPr>
        <p:spPr>
          <a:xfrm>
            <a:off x="3056223" y="4239671"/>
            <a:ext cx="3216962" cy="78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+mn-lt"/>
                <a:ea typeface="Roboto Slab" panose="020B0604020202020204" charset="0"/>
              </a:rPr>
              <a:t>Thuật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toán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hỗ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trợ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quyết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định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Giao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việc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</a:p>
        </p:txBody>
      </p:sp>
      <p:sp>
        <p:nvSpPr>
          <p:cNvPr id="75" name="Title 4">
            <a:extLst>
              <a:ext uri="{FF2B5EF4-FFF2-40B4-BE49-F238E27FC236}">
                <a16:creationId xmlns:a16="http://schemas.microsoft.com/office/drawing/2014/main" id="{1A071197-B622-4B42-9B7E-47000A8A8C91}"/>
              </a:ext>
            </a:extLst>
          </p:cNvPr>
          <p:cNvSpPr txBox="1">
            <a:spLocks/>
          </p:cNvSpPr>
          <p:nvPr/>
        </p:nvSpPr>
        <p:spPr>
          <a:xfrm>
            <a:off x="6348702" y="2516987"/>
            <a:ext cx="2325232" cy="58093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latin typeface="+mn-lt"/>
                <a:ea typeface="Roboto Slab" panose="020B0604020202020204" charset="0"/>
              </a:rPr>
              <a:t>Thông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báo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lỗi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thời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gian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thực</a:t>
            </a:r>
            <a:endParaRPr lang="en-US" sz="1600" dirty="0">
              <a:latin typeface="+mn-lt"/>
              <a:ea typeface="Roboto Slab" panose="020B0604020202020204" charset="0"/>
            </a:endParaRPr>
          </a:p>
        </p:txBody>
      </p:sp>
      <p:sp>
        <p:nvSpPr>
          <p:cNvPr id="76" name="Title 8">
            <a:extLst>
              <a:ext uri="{FF2B5EF4-FFF2-40B4-BE49-F238E27FC236}">
                <a16:creationId xmlns:a16="http://schemas.microsoft.com/office/drawing/2014/main" id="{5FAA94A7-5D10-4833-A380-4C0BEECF8762}"/>
              </a:ext>
            </a:extLst>
          </p:cNvPr>
          <p:cNvSpPr txBox="1">
            <a:spLocks/>
          </p:cNvSpPr>
          <p:nvPr/>
        </p:nvSpPr>
        <p:spPr>
          <a:xfrm>
            <a:off x="1082827" y="2625761"/>
            <a:ext cx="2325232" cy="787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latin typeface="+mn-lt"/>
                <a:ea typeface="Roboto Slab" panose="020B0604020202020204" charset="0"/>
              </a:rPr>
              <a:t>Tích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hợp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thông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báo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đa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kênh</a:t>
            </a:r>
            <a:endParaRPr lang="en-US" sz="1600" dirty="0">
              <a:latin typeface="+mn-lt"/>
              <a:ea typeface="Roboto Slab" panose="020B0604020202020204" charset="0"/>
            </a:endParaRPr>
          </a:p>
        </p:txBody>
      </p:sp>
      <p:pic>
        <p:nvPicPr>
          <p:cNvPr id="77" name="Picture 2" descr="Trello Icon - Download in Flat Style">
            <a:extLst>
              <a:ext uri="{FF2B5EF4-FFF2-40B4-BE49-F238E27FC236}">
                <a16:creationId xmlns:a16="http://schemas.microsoft.com/office/drawing/2014/main" id="{22F024ED-5441-454D-9C2E-8063E9A5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54" y="1634495"/>
            <a:ext cx="1090731" cy="109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Request: New Slack Desktop Icon? · Issue #1610 ·  PapirusDevelopmentTeam/papirus-icon-theme · GitHub">
            <a:extLst>
              <a:ext uri="{FF2B5EF4-FFF2-40B4-BE49-F238E27FC236}">
                <a16:creationId xmlns:a16="http://schemas.microsoft.com/office/drawing/2014/main" id="{82C5963F-619B-4D6D-908C-0846DAF5B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992" y="1653144"/>
            <a:ext cx="938030" cy="9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Gmail - Free logo icons">
            <a:extLst>
              <a:ext uri="{FF2B5EF4-FFF2-40B4-BE49-F238E27FC236}">
                <a16:creationId xmlns:a16="http://schemas.microsoft.com/office/drawing/2014/main" id="{D5A501BE-5AE3-47DA-931A-08AEAF44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601" y="1633720"/>
            <a:ext cx="938030" cy="9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6" descr="Real Time Icon #276043 - Free Icons Library">
            <a:extLst>
              <a:ext uri="{FF2B5EF4-FFF2-40B4-BE49-F238E27FC236}">
                <a16:creationId xmlns:a16="http://schemas.microsoft.com/office/drawing/2014/main" id="{64F46AA9-589E-49AB-9E04-ED64C045B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496" y="1274801"/>
            <a:ext cx="1242186" cy="12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8">
            <a:extLst>
              <a:ext uri="{FF2B5EF4-FFF2-40B4-BE49-F238E27FC236}">
                <a16:creationId xmlns:a16="http://schemas.microsoft.com/office/drawing/2014/main" id="{94806409-BDBA-4377-9B18-9C0D44D5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48" y="2881926"/>
            <a:ext cx="1357745" cy="135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itle 6">
            <a:extLst>
              <a:ext uri="{FF2B5EF4-FFF2-40B4-BE49-F238E27FC236}">
                <a16:creationId xmlns:a16="http://schemas.microsoft.com/office/drawing/2014/main" id="{89407662-799B-4876-B4DE-D81F9FA01221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6">
            <a:extLst>
              <a:ext uri="{FF2B5EF4-FFF2-40B4-BE49-F238E27FC236}">
                <a16:creationId xmlns:a16="http://schemas.microsoft.com/office/drawing/2014/main" id="{89407662-799B-4876-B4DE-D81F9FA01221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FD803B1-0C75-0A47-80A1-BEB6D4F4651B}"/>
              </a:ext>
            </a:extLst>
          </p:cNvPr>
          <p:cNvSpPr txBox="1">
            <a:spLocks/>
          </p:cNvSpPr>
          <p:nvPr/>
        </p:nvSpPr>
        <p:spPr>
          <a:xfrm>
            <a:off x="400592" y="1100838"/>
            <a:ext cx="4249783" cy="78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+mn-lt"/>
                <a:ea typeface="Roboto Slab" panose="020B0604020202020204" charset="0"/>
              </a:rPr>
              <a:t>Thuật</a:t>
            </a:r>
            <a:r>
              <a:rPr lang="en-US" b="1" dirty="0">
                <a:latin typeface="+mn-lt"/>
                <a:ea typeface="Roboto Slab" panose="020B0604020202020204" charset="0"/>
              </a:rPr>
              <a:t> </a:t>
            </a:r>
            <a:r>
              <a:rPr lang="en-US" b="1" dirty="0" err="1">
                <a:latin typeface="+mn-lt"/>
                <a:ea typeface="Roboto Slab" panose="020B0604020202020204" charset="0"/>
              </a:rPr>
              <a:t>toán</a:t>
            </a:r>
            <a:r>
              <a:rPr lang="en-US" b="1" dirty="0">
                <a:latin typeface="+mn-lt"/>
                <a:ea typeface="Roboto Slab" panose="020B0604020202020204" charset="0"/>
              </a:rPr>
              <a:t> </a:t>
            </a:r>
            <a:r>
              <a:rPr lang="en-US" b="1" dirty="0" err="1">
                <a:latin typeface="+mn-lt"/>
                <a:ea typeface="Roboto Slab" panose="020B0604020202020204" charset="0"/>
              </a:rPr>
              <a:t>hỗ</a:t>
            </a:r>
            <a:r>
              <a:rPr lang="en-US" b="1" dirty="0">
                <a:latin typeface="+mn-lt"/>
                <a:ea typeface="Roboto Slab" panose="020B0604020202020204" charset="0"/>
              </a:rPr>
              <a:t> </a:t>
            </a:r>
            <a:r>
              <a:rPr lang="en-US" b="1" dirty="0" err="1">
                <a:latin typeface="+mn-lt"/>
                <a:ea typeface="Roboto Slab" panose="020B0604020202020204" charset="0"/>
              </a:rPr>
              <a:t>trợ</a:t>
            </a:r>
            <a:r>
              <a:rPr lang="en-US" b="1" dirty="0">
                <a:latin typeface="+mn-lt"/>
                <a:ea typeface="Roboto Slab" panose="020B0604020202020204" charset="0"/>
              </a:rPr>
              <a:t> </a:t>
            </a:r>
            <a:r>
              <a:rPr lang="en-US" b="1" dirty="0" err="1">
                <a:latin typeface="+mn-lt"/>
                <a:ea typeface="Roboto Slab" panose="020B0604020202020204" charset="0"/>
              </a:rPr>
              <a:t>quyết</a:t>
            </a:r>
            <a:r>
              <a:rPr lang="en-US" b="1" dirty="0">
                <a:latin typeface="+mn-lt"/>
                <a:ea typeface="Roboto Slab" panose="020B0604020202020204" charset="0"/>
              </a:rPr>
              <a:t> </a:t>
            </a:r>
            <a:r>
              <a:rPr lang="en-US" b="1" dirty="0" err="1">
                <a:latin typeface="+mn-lt"/>
                <a:ea typeface="Roboto Slab" panose="020B0604020202020204" charset="0"/>
              </a:rPr>
              <a:t>định</a:t>
            </a:r>
            <a:r>
              <a:rPr lang="en-US" b="1" dirty="0">
                <a:latin typeface="+mn-lt"/>
                <a:ea typeface="Roboto Slab" panose="020B0604020202020204" charset="0"/>
              </a:rPr>
              <a:t> </a:t>
            </a:r>
            <a:r>
              <a:rPr lang="en-US" b="1" dirty="0" err="1">
                <a:latin typeface="+mn-lt"/>
                <a:ea typeface="Roboto Slab" panose="020B0604020202020204" charset="0"/>
              </a:rPr>
              <a:t>giao</a:t>
            </a:r>
            <a:r>
              <a:rPr lang="en-US" b="1" dirty="0">
                <a:latin typeface="+mn-lt"/>
                <a:ea typeface="Roboto Slab" panose="020B0604020202020204" charset="0"/>
              </a:rPr>
              <a:t> </a:t>
            </a:r>
            <a:r>
              <a:rPr lang="en-US" b="1" dirty="0" err="1">
                <a:latin typeface="+mn-lt"/>
                <a:ea typeface="Roboto Slab" panose="020B0604020202020204" charset="0"/>
              </a:rPr>
              <a:t>việc</a:t>
            </a:r>
            <a:r>
              <a:rPr lang="en-US" b="1" dirty="0">
                <a:latin typeface="+mn-lt"/>
                <a:ea typeface="Roboto Slab" panose="020B060402020202020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43FF4-E582-874B-8EE9-C8238341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1953032"/>
            <a:ext cx="2286000" cy="76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39E2E0-C462-6747-86D0-BF504AADA0EC}"/>
              </a:ext>
            </a:extLst>
          </p:cNvPr>
          <p:cNvSpPr txBox="1"/>
          <p:nvPr/>
        </p:nvSpPr>
        <p:spPr>
          <a:xfrm>
            <a:off x="659671" y="1676033"/>
            <a:ext cx="5532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dirty="0"/>
              <a:t>Công thức tính toán năng suất làm việc tương đối của một nhân viên: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10CC9-67EE-3344-A06C-D08B376B8A9F}"/>
              </a:ext>
            </a:extLst>
          </p:cNvPr>
          <p:cNvSpPr/>
          <p:nvPr/>
        </p:nvSpPr>
        <p:spPr>
          <a:xfrm>
            <a:off x="178524" y="2715032"/>
            <a:ext cx="6570618" cy="174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thích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VN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</a:rPr>
              <a:t>D – C: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giờ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VN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</a:rPr>
              <a:t>P x E: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VN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</a:rPr>
              <a:t>n: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VN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</a:rPr>
              <a:t>K: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bình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VN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32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0">
        <p159:morph option="byObject"/>
      </p:transition>
    </mc:Choice>
    <mc:Fallback>
      <p:transition spd="slow" advTm="3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6">
            <a:extLst>
              <a:ext uri="{FF2B5EF4-FFF2-40B4-BE49-F238E27FC236}">
                <a16:creationId xmlns:a16="http://schemas.microsoft.com/office/drawing/2014/main" id="{89407662-799B-4876-B4DE-D81F9FA01221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9E2E0-C462-6747-86D0-BF504AADA0EC}"/>
              </a:ext>
            </a:extLst>
          </p:cNvPr>
          <p:cNvSpPr txBox="1"/>
          <p:nvPr/>
        </p:nvSpPr>
        <p:spPr>
          <a:xfrm>
            <a:off x="664043" y="1422216"/>
            <a:ext cx="5362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dirty="0"/>
              <a:t>Công thức ước lượng thời gian sẵn sàng cho công việc xử lý lỗi mới: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10CC9-67EE-3344-A06C-D08B376B8A9F}"/>
              </a:ext>
            </a:extLst>
          </p:cNvPr>
          <p:cNvSpPr/>
          <p:nvPr/>
        </p:nvSpPr>
        <p:spPr>
          <a:xfrm>
            <a:off x="178524" y="2715032"/>
            <a:ext cx="6570618" cy="1972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thích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VN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x E: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V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V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– S: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V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EB572-5FD6-5341-9852-2C633887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1" y="2003232"/>
            <a:ext cx="2578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8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0">
        <p159:morph option="byObject"/>
      </p:transition>
    </mc:Choice>
    <mc:Fallback>
      <p:transition spd="slow" advTm="3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09" y="1942558"/>
            <a:ext cx="4556936" cy="1589558"/>
          </a:xfrm>
        </p:spPr>
        <p:txBody>
          <a:bodyPr/>
          <a:lstStyle/>
          <a:p>
            <a:pPr algn="ctr"/>
            <a:r>
              <a:rPr lang="en" sz="44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Kết quả đạt được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/>
          <a:lstStyle/>
          <a:p>
            <a:r>
              <a:rPr lang="es-ES" dirty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5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D609E8-0089-464B-8622-13D9952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46839"/>
            <a:ext cx="7696200" cy="715566"/>
          </a:xfrm>
        </p:spPr>
        <p:txBody>
          <a:bodyPr/>
          <a:lstStyle/>
          <a:p>
            <a:r>
              <a:rPr lang="e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Kết quả đạt được</a:t>
            </a:r>
            <a:endParaRPr lang="en-US" dirty="0"/>
          </a:p>
        </p:txBody>
      </p:sp>
      <p:grpSp>
        <p:nvGrpSpPr>
          <p:cNvPr id="48" name="Grupo 150">
            <a:extLst>
              <a:ext uri="{FF2B5EF4-FFF2-40B4-BE49-F238E27FC236}">
                <a16:creationId xmlns:a16="http://schemas.microsoft.com/office/drawing/2014/main" id="{C3E9D07F-1CF4-470D-8F4C-C6A07501870E}"/>
              </a:ext>
            </a:extLst>
          </p:cNvPr>
          <p:cNvGrpSpPr/>
          <p:nvPr/>
        </p:nvGrpSpPr>
        <p:grpSpPr>
          <a:xfrm>
            <a:off x="763068" y="962405"/>
            <a:ext cx="7657032" cy="4019497"/>
            <a:chOff x="5042566" y="3576252"/>
            <a:chExt cx="3362325" cy="1962150"/>
          </a:xfrm>
        </p:grpSpPr>
        <p:sp>
          <p:nvSpPr>
            <p:cNvPr id="49" name="Rectangle 80">
              <a:extLst>
                <a:ext uri="{FF2B5EF4-FFF2-40B4-BE49-F238E27FC236}">
                  <a16:creationId xmlns:a16="http://schemas.microsoft.com/office/drawing/2014/main" id="{1D292930-E59D-4D2B-BA78-7D4C721B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566" y="3576252"/>
              <a:ext cx="3362325" cy="1962150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2" name="Line 83">
              <a:extLst>
                <a:ext uri="{FF2B5EF4-FFF2-40B4-BE49-F238E27FC236}">
                  <a16:creationId xmlns:a16="http://schemas.microsoft.com/office/drawing/2014/main" id="{1F57B8ED-1F19-49BE-AF68-125859B75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Line 84">
              <a:extLst>
                <a:ext uri="{FF2B5EF4-FFF2-40B4-BE49-F238E27FC236}">
                  <a16:creationId xmlns:a16="http://schemas.microsoft.com/office/drawing/2014/main" id="{56A33D24-CBF5-450A-AEDC-951B6661B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Rectangle 85">
              <a:extLst>
                <a:ext uri="{FF2B5EF4-FFF2-40B4-BE49-F238E27FC236}">
                  <a16:creationId xmlns:a16="http://schemas.microsoft.com/office/drawing/2014/main" id="{1F8EC3F6-04F8-4006-A3A9-6BFE5C462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690" y="3696007"/>
              <a:ext cx="106363" cy="106363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Line 86">
              <a:extLst>
                <a:ext uri="{FF2B5EF4-FFF2-40B4-BE49-F238E27FC236}">
                  <a16:creationId xmlns:a16="http://schemas.microsoft.com/office/drawing/2014/main" id="{F8F6D7DA-10E8-4662-978C-2BC9321FF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5328" y="3749982"/>
              <a:ext cx="106363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8B26815-C96B-4663-9B8D-2B02559B4E62}"/>
              </a:ext>
            </a:extLst>
          </p:cNvPr>
          <p:cNvSpPr txBox="1"/>
          <p:nvPr/>
        </p:nvSpPr>
        <p:spPr>
          <a:xfrm>
            <a:off x="1055538" y="1493305"/>
            <a:ext cx="7095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 rõ hơn về các giai đoạn phân tích, xác định yêu cầu, thiết kế và triển khai một dự án phần mềm và các công cụ hỗ trợ.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rõ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lỗi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dự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án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Giao diện của chương trình thân thiện, dễ sử dụng đã có cải tiến rất nhiều so với các đồ án trước (reactjs, golang, mongoose)</a:t>
            </a:r>
            <a:endParaRPr lang="vi-VN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pPr marL="285750" indent="-285750">
              <a:buFontTx/>
              <a:buChar char="-"/>
            </a:pPr>
            <a:r>
              <a:rPr lang="vi-VN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Tìm</a:t>
            </a: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</a:t>
            </a: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được nhiều công nghệ hỗ trợ cho việc lập trình web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 hơn về việc phân chia và làm việc nhóm một cách hiệu quả.</a:t>
            </a:r>
            <a:endParaRPr lang="vi-VN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6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000">
        <p159:morph option="byObject"/>
      </p:transition>
    </mc:Choice>
    <mc:Fallback xmlns="">
      <p:transition spd="slow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33CCE48A-56BF-4263-9390-68F24D803F7B}"/>
              </a:ext>
            </a:extLst>
          </p:cNvPr>
          <p:cNvSpPr txBox="1"/>
          <p:nvPr/>
        </p:nvSpPr>
        <p:spPr>
          <a:xfrm>
            <a:off x="820443" y="2070486"/>
            <a:ext cx="475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Giảng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viên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hướng dẫn: </a:t>
            </a:r>
            <a:r>
              <a:rPr lang="en-VN" sz="1400" dirty="0">
                <a:ea typeface="Roboto Slab" panose="020B0604020202020204" charset="0"/>
                <a:cs typeface="Arial" panose="020B0604020202020204" pitchFamily="34" charset="0"/>
              </a:rPr>
              <a:t>ThS.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Thái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Thụy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Hàn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Uyển</a:t>
            </a:r>
            <a:endParaRPr lang="en-VN" sz="1400" dirty="0"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F2EA80-17E0-47D4-888A-873ABDDE3E8C}"/>
              </a:ext>
            </a:extLst>
          </p:cNvPr>
          <p:cNvSpPr txBox="1"/>
          <p:nvPr/>
        </p:nvSpPr>
        <p:spPr>
          <a:xfrm>
            <a:off x="820443" y="2571750"/>
            <a:ext cx="5766598" cy="133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Sinh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viên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thực hiện: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Hà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Thanh Huy		</a:t>
            </a:r>
            <a:r>
              <a:rPr lang="en-VN" sz="1400" dirty="0">
                <a:ea typeface="Roboto Slab" panose="020B0604020202020204" charset="0"/>
                <a:cs typeface="Arial" panose="020B0604020202020204" pitchFamily="34" charset="0"/>
              </a:rPr>
              <a:t>17520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568</a:t>
            </a:r>
            <a:endParaRPr lang="en-VN" sz="1400" dirty="0">
              <a:ea typeface="Roboto Slab" panose="020B060402020202020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		Nguyễn Lương Trường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Vĩ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	</a:t>
            </a:r>
            <a:r>
              <a:rPr lang="en-VN" sz="1400" dirty="0">
                <a:ea typeface="Roboto Slab" panose="020B0604020202020204" charset="0"/>
                <a:cs typeface="Arial" panose="020B0604020202020204" pitchFamily="34" charset="0"/>
              </a:rPr>
              <a:t>1752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1258</a:t>
            </a:r>
            <a:endParaRPr lang="en-VN" sz="1400" dirty="0"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4E87F6E9-6B8C-4E20-BDB3-0F4C86451147}"/>
              </a:ext>
            </a:extLst>
          </p:cNvPr>
          <p:cNvSpPr txBox="1">
            <a:spLocks/>
          </p:cNvSpPr>
          <p:nvPr/>
        </p:nvSpPr>
        <p:spPr>
          <a:xfrm>
            <a:off x="1801825" y="1313887"/>
            <a:ext cx="5202381" cy="370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/>
              <a:t>BÁO CÁO KHÓA LUẬN TỐT NGHIỆP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4BC94-67E4-43AB-8553-4488891C957F}"/>
              </a:ext>
            </a:extLst>
          </p:cNvPr>
          <p:cNvSpPr txBox="1"/>
          <p:nvPr/>
        </p:nvSpPr>
        <p:spPr>
          <a:xfrm>
            <a:off x="2551058" y="171233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TRƯỜNG ĐẠI HỌC CÔNG NGHỆ THÔNG TIN</a:t>
            </a:r>
          </a:p>
        </p:txBody>
      </p:sp>
      <p:pic>
        <p:nvPicPr>
          <p:cNvPr id="121" name="Picture 4" descr="logo-uit | Tuổi trẻ UIT">
            <a:extLst>
              <a:ext uri="{FF2B5EF4-FFF2-40B4-BE49-F238E27FC236}">
                <a16:creationId xmlns:a16="http://schemas.microsoft.com/office/drawing/2014/main" id="{4DF92737-351B-41E7-9011-BB565A9E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2" y="280433"/>
            <a:ext cx="681426" cy="5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AFA13F0F-7143-432D-8E78-280468561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33" y="241791"/>
            <a:ext cx="560123" cy="59084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5AB1C8C6-204C-40DE-80CF-A77D1B4D54CD}"/>
              </a:ext>
            </a:extLst>
          </p:cNvPr>
          <p:cNvSpPr txBox="1"/>
          <p:nvPr/>
        </p:nvSpPr>
        <p:spPr>
          <a:xfrm>
            <a:off x="2557494" y="488863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KHOA CÔNG NGHỆ PHẦN MỀM</a:t>
            </a:r>
          </a:p>
        </p:txBody>
      </p:sp>
    </p:spTree>
    <p:extLst>
      <p:ext uri="{BB962C8B-B14F-4D97-AF65-F5344CB8AC3E}">
        <p14:creationId xmlns:p14="http://schemas.microsoft.com/office/powerpoint/2010/main" val="255744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9" grpId="0" build="p"/>
      <p:bldP spid="120" grpId="0"/>
      <p:bldP spid="1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DB381-A964-40D1-8EC8-73CF6F58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617"/>
            <a:ext cx="7886700" cy="994172"/>
          </a:xfrm>
        </p:spPr>
        <p:txBody>
          <a:bodyPr/>
          <a:lstStyle/>
          <a:p>
            <a:r>
              <a:rPr lang="vi-VN" dirty="0"/>
              <a:t>Hướng phát triển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Google Shape;590;p43">
            <a:extLst>
              <a:ext uri="{FF2B5EF4-FFF2-40B4-BE49-F238E27FC236}">
                <a16:creationId xmlns:a16="http://schemas.microsoft.com/office/drawing/2014/main" id="{C40D7DF3-735D-4BF5-A15A-6400BBDA7C4F}"/>
              </a:ext>
            </a:extLst>
          </p:cNvPr>
          <p:cNvSpPr/>
          <p:nvPr/>
        </p:nvSpPr>
        <p:spPr>
          <a:xfrm rot="5400000">
            <a:off x="1614300" y="2345550"/>
            <a:ext cx="1027200" cy="1027200"/>
          </a:xfrm>
          <a:prstGeom prst="pie">
            <a:avLst>
              <a:gd name="adj1" fmla="val 5423675"/>
              <a:gd name="adj2" fmla="val 1620000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3" name="Google Shape;591;p43">
            <a:extLst>
              <a:ext uri="{FF2B5EF4-FFF2-40B4-BE49-F238E27FC236}">
                <a16:creationId xmlns:a16="http://schemas.microsoft.com/office/drawing/2014/main" id="{7599E94E-4508-4CC2-8A2C-D23121C5E09C}"/>
              </a:ext>
            </a:extLst>
          </p:cNvPr>
          <p:cNvSpPr/>
          <p:nvPr/>
        </p:nvSpPr>
        <p:spPr>
          <a:xfrm rot="-5400000">
            <a:off x="3243700" y="2345550"/>
            <a:ext cx="1027200" cy="1027200"/>
          </a:xfrm>
          <a:prstGeom prst="pie">
            <a:avLst>
              <a:gd name="adj1" fmla="val 542367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4" name="Google Shape;592;p43">
            <a:extLst>
              <a:ext uri="{FF2B5EF4-FFF2-40B4-BE49-F238E27FC236}">
                <a16:creationId xmlns:a16="http://schemas.microsoft.com/office/drawing/2014/main" id="{CED91AAE-0D13-4F24-8BB4-EA1CF80D30BF}"/>
              </a:ext>
            </a:extLst>
          </p:cNvPr>
          <p:cNvSpPr/>
          <p:nvPr/>
        </p:nvSpPr>
        <p:spPr>
          <a:xfrm rot="5400000">
            <a:off x="4873100" y="2345550"/>
            <a:ext cx="1027200" cy="1027200"/>
          </a:xfrm>
          <a:prstGeom prst="pie">
            <a:avLst>
              <a:gd name="adj1" fmla="val 5423675"/>
              <a:gd name="adj2" fmla="val 1620000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5" name="Google Shape;593;p43">
            <a:extLst>
              <a:ext uri="{FF2B5EF4-FFF2-40B4-BE49-F238E27FC236}">
                <a16:creationId xmlns:a16="http://schemas.microsoft.com/office/drawing/2014/main" id="{7B74E5D0-2B43-4A2D-8280-521B130F9B5B}"/>
              </a:ext>
            </a:extLst>
          </p:cNvPr>
          <p:cNvSpPr/>
          <p:nvPr/>
        </p:nvSpPr>
        <p:spPr>
          <a:xfrm rot="-5400000">
            <a:off x="6502500" y="2345550"/>
            <a:ext cx="1027200" cy="1027200"/>
          </a:xfrm>
          <a:prstGeom prst="pie">
            <a:avLst>
              <a:gd name="adj1" fmla="val 542367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 panose="020B0604020202020204" charset="0"/>
              <a:ea typeface="Roboto Slab" panose="020B0604020202020204" charset="0"/>
            </a:endParaRPr>
          </a:p>
        </p:txBody>
      </p:sp>
      <p:cxnSp>
        <p:nvCxnSpPr>
          <p:cNvPr id="36" name="Google Shape;603;p43">
            <a:extLst>
              <a:ext uri="{FF2B5EF4-FFF2-40B4-BE49-F238E27FC236}">
                <a16:creationId xmlns:a16="http://schemas.microsoft.com/office/drawing/2014/main" id="{6DF81956-295C-4B05-A1A6-C5C3DB9920A8}"/>
              </a:ext>
            </a:extLst>
          </p:cNvPr>
          <p:cNvCxnSpPr/>
          <p:nvPr/>
        </p:nvCxnSpPr>
        <p:spPr>
          <a:xfrm>
            <a:off x="1388550" y="2859150"/>
            <a:ext cx="6366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BA6185-F732-4760-9620-32E14869FBB8}"/>
              </a:ext>
            </a:extLst>
          </p:cNvPr>
          <p:cNvSpPr txBox="1"/>
          <p:nvPr/>
        </p:nvSpPr>
        <p:spPr>
          <a:xfrm>
            <a:off x="2811213" y="3637188"/>
            <a:ext cx="2379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Cho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phép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đăng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nhập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ứng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dụng bằng Google, Facebook </a:t>
            </a:r>
          </a:p>
          <a:p>
            <a:endParaRPr lang="en-US" sz="16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EE2B1E-09F4-4785-B39D-9F5700BEBCBE}"/>
              </a:ext>
            </a:extLst>
          </p:cNvPr>
          <p:cNvSpPr txBox="1"/>
          <p:nvPr/>
        </p:nvSpPr>
        <p:spPr>
          <a:xfrm>
            <a:off x="5900300" y="3540463"/>
            <a:ext cx="2533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Tích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hợp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giám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sát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lỗi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cho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một số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ngôn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ngữ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: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golang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java, python,…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97D9B8-4324-49E1-BF71-CD9A7AA15300}"/>
              </a:ext>
            </a:extLst>
          </p:cNvPr>
          <p:cNvSpPr txBox="1"/>
          <p:nvPr/>
        </p:nvSpPr>
        <p:spPr>
          <a:xfrm>
            <a:off x="193359" y="3308936"/>
            <a:ext cx="237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Tự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động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đề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xuất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hướng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giải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quyết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lỗi</a:t>
            </a:r>
            <a:endParaRPr lang="vi-VN" sz="16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570931-7E5E-4B43-86D4-7EBF62CC0314}"/>
              </a:ext>
            </a:extLst>
          </p:cNvPr>
          <p:cNvSpPr txBox="1"/>
          <p:nvPr/>
        </p:nvSpPr>
        <p:spPr>
          <a:xfrm>
            <a:off x="5900299" y="1374546"/>
            <a:ext cx="2986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Tích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hợp thêm các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kênh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thông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báo mới Microsoft Team,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OutLook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,…</a:t>
            </a:r>
          </a:p>
          <a:p>
            <a:endParaRPr lang="en-US" sz="16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33B408-8D94-463E-9873-140FA8623EA0}"/>
              </a:ext>
            </a:extLst>
          </p:cNvPr>
          <p:cNvSpPr txBox="1"/>
          <p:nvPr/>
        </p:nvSpPr>
        <p:spPr>
          <a:xfrm>
            <a:off x="193359" y="1776424"/>
            <a:ext cx="2379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Tích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hợp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đa ngôn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ngữ</a:t>
            </a:r>
            <a:endParaRPr lang="vi-VN" sz="16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000">
        <p159:morph option="byObject"/>
      </p:transition>
    </mc:Choice>
    <mc:Fallback xmlns=""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06" y="2060800"/>
            <a:ext cx="4556936" cy="1589558"/>
          </a:xfrm>
        </p:spPr>
        <p:txBody>
          <a:bodyPr/>
          <a:lstStyle/>
          <a:p>
            <a:pPr algn="ctr"/>
            <a:r>
              <a:rPr lang="en-US" sz="44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Demo </a:t>
            </a:r>
            <a:r>
              <a:rPr lang="en-US" sz="44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ứng</a:t>
            </a:r>
            <a:r>
              <a:rPr lang="en-US" sz="44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dụng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/>
          <a:lstStyle/>
          <a:p>
            <a:r>
              <a:rPr lang="es-ES" dirty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rma libre: forma 147">
            <a:extLst>
              <a:ext uri="{FF2B5EF4-FFF2-40B4-BE49-F238E27FC236}">
                <a16:creationId xmlns:a16="http://schemas.microsoft.com/office/drawing/2014/main" id="{05DEAE5D-EAB0-4072-B040-A6F635483FF0}"/>
              </a:ext>
            </a:extLst>
          </p:cNvPr>
          <p:cNvSpPr/>
          <p:nvPr/>
        </p:nvSpPr>
        <p:spPr>
          <a:xfrm rot="9236128" flipH="1">
            <a:off x="7146587" y="919682"/>
            <a:ext cx="3135892" cy="3135969"/>
          </a:xfrm>
          <a:custGeom>
            <a:avLst/>
            <a:gdLst>
              <a:gd name="connsiteX0" fmla="*/ 989045 w 2893437"/>
              <a:gd name="connsiteY0" fmla="*/ 1836079 h 2893508"/>
              <a:gd name="connsiteX1" fmla="*/ 989045 w 2893437"/>
              <a:gd name="connsiteY1" fmla="*/ 1836079 h 2893508"/>
              <a:gd name="connsiteX2" fmla="*/ 1111294 w 2893437"/>
              <a:gd name="connsiteY2" fmla="*/ 1767552 h 2893508"/>
              <a:gd name="connsiteX3" fmla="*/ 1213521 w 2893437"/>
              <a:gd name="connsiteY3" fmla="*/ 1837348 h 2893508"/>
              <a:gd name="connsiteX4" fmla="*/ 1158037 w 2893437"/>
              <a:gd name="connsiteY4" fmla="*/ 1749786 h 2893508"/>
              <a:gd name="connsiteX5" fmla="*/ 1218809 w 2893437"/>
              <a:gd name="connsiteY5" fmla="*/ 1731244 h 2893508"/>
              <a:gd name="connsiteX6" fmla="*/ 1399151 w 2893437"/>
              <a:gd name="connsiteY6" fmla="*/ 1853916 h 2893508"/>
              <a:gd name="connsiteX7" fmla="*/ 1308698 w 2893437"/>
              <a:gd name="connsiteY7" fmla="*/ 1711574 h 2893508"/>
              <a:gd name="connsiteX8" fmla="*/ 1391537 w 2893437"/>
              <a:gd name="connsiteY8" fmla="*/ 1700153 h 2893508"/>
              <a:gd name="connsiteX9" fmla="*/ 1578506 w 2893437"/>
              <a:gd name="connsiteY9" fmla="*/ 1827055 h 2893508"/>
              <a:gd name="connsiteX10" fmla="*/ 1493904 w 2893437"/>
              <a:gd name="connsiteY10" fmla="*/ 1693456 h 2893508"/>
              <a:gd name="connsiteX11" fmla="*/ 1561797 w 2893437"/>
              <a:gd name="connsiteY11" fmla="*/ 1693456 h 2893508"/>
              <a:gd name="connsiteX12" fmla="*/ 1721482 w 2893437"/>
              <a:gd name="connsiteY12" fmla="*/ 1843482 h 2893508"/>
              <a:gd name="connsiteX13" fmla="*/ 1650981 w 2893437"/>
              <a:gd name="connsiteY13" fmla="*/ 1697615 h 2893508"/>
              <a:gd name="connsiteX14" fmla="*/ 1726628 w 2893437"/>
              <a:gd name="connsiteY14" fmla="*/ 1704665 h 2893508"/>
              <a:gd name="connsiteX15" fmla="*/ 1906195 w 2893437"/>
              <a:gd name="connsiteY15" fmla="*/ 1903338 h 2893508"/>
              <a:gd name="connsiteX16" fmla="*/ 1830900 w 2893437"/>
              <a:gd name="connsiteY16" fmla="*/ 1719471 h 2893508"/>
              <a:gd name="connsiteX17" fmla="*/ 1929601 w 2893437"/>
              <a:gd name="connsiteY17" fmla="*/ 1738294 h 2893508"/>
              <a:gd name="connsiteX18" fmla="*/ 2085056 w 2893437"/>
              <a:gd name="connsiteY18" fmla="*/ 1912291 h 2893508"/>
              <a:gd name="connsiteX19" fmla="*/ 2023720 w 2893437"/>
              <a:gd name="connsiteY19" fmla="*/ 1760925 h 2893508"/>
              <a:gd name="connsiteX20" fmla="*/ 2110930 w 2893437"/>
              <a:gd name="connsiteY20" fmla="*/ 1788068 h 2893508"/>
              <a:gd name="connsiteX21" fmla="*/ 2257643 w 2893437"/>
              <a:gd name="connsiteY21" fmla="*/ 1964321 h 2893508"/>
              <a:gd name="connsiteX22" fmla="*/ 2205331 w 2893437"/>
              <a:gd name="connsiteY22" fmla="*/ 1824658 h 2893508"/>
              <a:gd name="connsiteX23" fmla="*/ 2402735 w 2893437"/>
              <a:gd name="connsiteY23" fmla="*/ 1925616 h 2893508"/>
              <a:gd name="connsiteX24" fmla="*/ 1158460 w 2893437"/>
              <a:gd name="connsiteY24" fmla="*/ 832284 h 2893508"/>
              <a:gd name="connsiteX25" fmla="*/ 1158460 w 2893437"/>
              <a:gd name="connsiteY25" fmla="*/ 832284 h 2893508"/>
              <a:gd name="connsiteX26" fmla="*/ 1320612 w 2893437"/>
              <a:gd name="connsiteY26" fmla="*/ 829323 h 2893508"/>
              <a:gd name="connsiteX27" fmla="*/ 1386531 w 2893437"/>
              <a:gd name="connsiteY27" fmla="*/ 956225 h 2893508"/>
              <a:gd name="connsiteX28" fmla="*/ 1377859 w 2893437"/>
              <a:gd name="connsiteY28" fmla="*/ 836796 h 2893508"/>
              <a:gd name="connsiteX29" fmla="*/ 1449911 w 2893437"/>
              <a:gd name="connsiteY29" fmla="*/ 850896 h 2893508"/>
              <a:gd name="connsiteX30" fmla="*/ 1566309 w 2893437"/>
              <a:gd name="connsiteY30" fmla="*/ 1074385 h 2893508"/>
              <a:gd name="connsiteX31" fmla="*/ 1552208 w 2893437"/>
              <a:gd name="connsiteY31" fmla="*/ 880084 h 2893508"/>
              <a:gd name="connsiteX32" fmla="*/ 1642803 w 2893437"/>
              <a:gd name="connsiteY32" fmla="*/ 913783 h 2893508"/>
              <a:gd name="connsiteX33" fmla="*/ 1763501 w 2893437"/>
              <a:gd name="connsiteY33" fmla="*/ 1145521 h 2893508"/>
              <a:gd name="connsiteX34" fmla="*/ 1750317 w 2893437"/>
              <a:gd name="connsiteY34" fmla="*/ 963134 h 2893508"/>
              <a:gd name="connsiteX35" fmla="*/ 1819479 w 2893437"/>
              <a:gd name="connsiteY35" fmla="*/ 1000006 h 2893508"/>
              <a:gd name="connsiteX36" fmla="*/ 1900202 w 2893437"/>
              <a:gd name="connsiteY36" fmla="*/ 1240204 h 2893508"/>
              <a:gd name="connsiteX37" fmla="*/ 1908310 w 2893437"/>
              <a:gd name="connsiteY37" fmla="*/ 1053164 h 2893508"/>
              <a:gd name="connsiteX38" fmla="*/ 1981490 w 2893437"/>
              <a:gd name="connsiteY38" fmla="*/ 1101810 h 2893508"/>
              <a:gd name="connsiteX39" fmla="*/ 2055516 w 2893437"/>
              <a:gd name="connsiteY39" fmla="*/ 1402145 h 2893508"/>
              <a:gd name="connsiteX40" fmla="*/ 2079134 w 2893437"/>
              <a:gd name="connsiteY40" fmla="*/ 1174215 h 2893508"/>
              <a:gd name="connsiteX41" fmla="*/ 2169305 w 2893437"/>
              <a:gd name="connsiteY41" fmla="*/ 1247324 h 2893508"/>
              <a:gd name="connsiteX42" fmla="*/ 2232263 w 2893437"/>
              <a:gd name="connsiteY42" fmla="*/ 1509448 h 2893508"/>
              <a:gd name="connsiteX43" fmla="*/ 2252708 w 2893437"/>
              <a:gd name="connsiteY43" fmla="*/ 1321844 h 2893508"/>
              <a:gd name="connsiteX44" fmla="*/ 2326593 w 2893437"/>
              <a:gd name="connsiteY44" fmla="*/ 1397280 h 2893508"/>
              <a:gd name="connsiteX45" fmla="*/ 2379610 w 2893437"/>
              <a:gd name="connsiteY45" fmla="*/ 1656654 h 2893508"/>
              <a:gd name="connsiteX46" fmla="*/ 2402735 w 2893437"/>
              <a:gd name="connsiteY46" fmla="*/ 1486041 h 2893508"/>
              <a:gd name="connsiteX47" fmla="*/ 2559741 w 2893437"/>
              <a:gd name="connsiteY47" fmla="*/ 1716157 h 2893508"/>
              <a:gd name="connsiteX48" fmla="*/ 1956462 w 2893437"/>
              <a:gd name="connsiteY48" fmla="*/ 281317 h 2893508"/>
              <a:gd name="connsiteX49" fmla="*/ 1956462 w 2893437"/>
              <a:gd name="connsiteY49" fmla="*/ 281317 h 2893508"/>
              <a:gd name="connsiteX50" fmla="*/ 2103387 w 2893437"/>
              <a:gd name="connsiteY50" fmla="*/ 349351 h 2893508"/>
              <a:gd name="connsiteX51" fmla="*/ 2107194 w 2893437"/>
              <a:gd name="connsiteY51" fmla="*/ 492398 h 2893508"/>
              <a:gd name="connsiteX52" fmla="*/ 2151610 w 2893437"/>
              <a:gd name="connsiteY52" fmla="*/ 381147 h 2893508"/>
              <a:gd name="connsiteX53" fmla="*/ 2210125 w 2893437"/>
              <a:gd name="connsiteY53" fmla="*/ 425563 h 2893508"/>
              <a:gd name="connsiteX54" fmla="*/ 2217176 w 2893437"/>
              <a:gd name="connsiteY54" fmla="*/ 677393 h 2893508"/>
              <a:gd name="connsiteX55" fmla="*/ 2289298 w 2893437"/>
              <a:gd name="connsiteY55" fmla="*/ 496487 h 2893508"/>
              <a:gd name="connsiteX56" fmla="*/ 2356063 w 2893437"/>
              <a:gd name="connsiteY56" fmla="*/ 566354 h 2893508"/>
              <a:gd name="connsiteX57" fmla="*/ 2363536 w 2893437"/>
              <a:gd name="connsiteY57" fmla="*/ 827208 h 2893508"/>
              <a:gd name="connsiteX58" fmla="*/ 2431287 w 2893437"/>
              <a:gd name="connsiteY58" fmla="*/ 657371 h 2893508"/>
              <a:gd name="connsiteX59" fmla="*/ 2477396 w 2893437"/>
              <a:gd name="connsiteY59" fmla="*/ 720822 h 2893508"/>
              <a:gd name="connsiteX60" fmla="*/ 2445035 w 2893437"/>
              <a:gd name="connsiteY60" fmla="*/ 972370 h 2893508"/>
              <a:gd name="connsiteX61" fmla="*/ 2534008 w 2893437"/>
              <a:gd name="connsiteY61" fmla="*/ 807679 h 2893508"/>
              <a:gd name="connsiteX62" fmla="*/ 2578565 w 2893437"/>
              <a:gd name="connsiteY62" fmla="*/ 883327 h 2893508"/>
              <a:gd name="connsiteX63" fmla="*/ 2513986 w 2893437"/>
              <a:gd name="connsiteY63" fmla="*/ 1185918 h 2893508"/>
              <a:gd name="connsiteX64" fmla="*/ 2635388 w 2893437"/>
              <a:gd name="connsiteY64" fmla="*/ 990912 h 2893508"/>
              <a:gd name="connsiteX65" fmla="*/ 2684739 w 2893437"/>
              <a:gd name="connsiteY65" fmla="*/ 1096099 h 2893508"/>
              <a:gd name="connsiteX66" fmla="*/ 2626928 w 2893437"/>
              <a:gd name="connsiteY66" fmla="*/ 1359421 h 2893508"/>
              <a:gd name="connsiteX67" fmla="*/ 2727040 w 2893437"/>
              <a:gd name="connsiteY67" fmla="*/ 1199525 h 2893508"/>
              <a:gd name="connsiteX68" fmla="*/ 2760599 w 2893437"/>
              <a:gd name="connsiteY68" fmla="*/ 1299636 h 2893508"/>
              <a:gd name="connsiteX69" fmla="*/ 2695033 w 2893437"/>
              <a:gd name="connsiteY69" fmla="*/ 1556190 h 2893508"/>
              <a:gd name="connsiteX70" fmla="*/ 2790491 w 2893437"/>
              <a:gd name="connsiteY70" fmla="*/ 1412508 h 2893508"/>
              <a:gd name="connsiteX71" fmla="*/ 2834625 w 2893437"/>
              <a:gd name="connsiteY71" fmla="*/ 1739352 h 2893508"/>
              <a:gd name="connsiteX72" fmla="*/ 2893845 w 2893437"/>
              <a:gd name="connsiteY72" fmla="*/ 1441132 h 2893508"/>
              <a:gd name="connsiteX73" fmla="*/ 1447162 w 2893437"/>
              <a:gd name="connsiteY73" fmla="*/ 229 h 2893508"/>
              <a:gd name="connsiteX74" fmla="*/ 408 w 2893437"/>
              <a:gd name="connsiteY74" fmla="*/ 1446984 h 2893508"/>
              <a:gd name="connsiteX75" fmla="*/ 1447162 w 2893437"/>
              <a:gd name="connsiteY75" fmla="*/ 2893738 h 2893508"/>
              <a:gd name="connsiteX76" fmla="*/ 2666832 w 2893437"/>
              <a:gd name="connsiteY76" fmla="*/ 2225034 h 289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893437" h="2893508">
                <a:moveTo>
                  <a:pt x="989045" y="1836079"/>
                </a:moveTo>
                <a:lnTo>
                  <a:pt x="989045" y="1836079"/>
                </a:lnTo>
                <a:cubicBezTo>
                  <a:pt x="989045" y="1836079"/>
                  <a:pt x="1027750" y="1802239"/>
                  <a:pt x="1111294" y="1767552"/>
                </a:cubicBezTo>
                <a:cubicBezTo>
                  <a:pt x="1167695" y="1805975"/>
                  <a:pt x="1213521" y="1837348"/>
                  <a:pt x="1213521" y="1837348"/>
                </a:cubicBezTo>
                <a:lnTo>
                  <a:pt x="1158037" y="1749786"/>
                </a:lnTo>
                <a:cubicBezTo>
                  <a:pt x="1176837" y="1743394"/>
                  <a:pt x="1197094" y="1737213"/>
                  <a:pt x="1218809" y="1731244"/>
                </a:cubicBezTo>
                <a:cubicBezTo>
                  <a:pt x="1304327" y="1788914"/>
                  <a:pt x="1399151" y="1853916"/>
                  <a:pt x="1399151" y="1853916"/>
                </a:cubicBezTo>
                <a:lnTo>
                  <a:pt x="1308698" y="1711574"/>
                </a:lnTo>
                <a:cubicBezTo>
                  <a:pt x="1334642" y="1707062"/>
                  <a:pt x="1362208" y="1703185"/>
                  <a:pt x="1391537" y="1700153"/>
                </a:cubicBezTo>
                <a:cubicBezTo>
                  <a:pt x="1478676" y="1758951"/>
                  <a:pt x="1578506" y="1827055"/>
                  <a:pt x="1578506" y="1827055"/>
                </a:cubicBezTo>
                <a:lnTo>
                  <a:pt x="1493904" y="1693456"/>
                </a:lnTo>
                <a:cubicBezTo>
                  <a:pt x="1515760" y="1692892"/>
                  <a:pt x="1538391" y="1692751"/>
                  <a:pt x="1561797" y="1693456"/>
                </a:cubicBezTo>
                <a:cubicBezTo>
                  <a:pt x="1638643" y="1765014"/>
                  <a:pt x="1721482" y="1843482"/>
                  <a:pt x="1721482" y="1843482"/>
                </a:cubicBezTo>
                <a:lnTo>
                  <a:pt x="1650981" y="1697615"/>
                </a:lnTo>
                <a:cubicBezTo>
                  <a:pt x="1675468" y="1699401"/>
                  <a:pt x="1700684" y="1701751"/>
                  <a:pt x="1726628" y="1704665"/>
                </a:cubicBezTo>
                <a:cubicBezTo>
                  <a:pt x="1805942" y="1791593"/>
                  <a:pt x="1906195" y="1903338"/>
                  <a:pt x="1906195" y="1903338"/>
                </a:cubicBezTo>
                <a:lnTo>
                  <a:pt x="1830900" y="1719471"/>
                </a:lnTo>
                <a:cubicBezTo>
                  <a:pt x="1862837" y="1724829"/>
                  <a:pt x="1895690" y="1731033"/>
                  <a:pt x="1929601" y="1738294"/>
                </a:cubicBezTo>
                <a:cubicBezTo>
                  <a:pt x="2003557" y="1820569"/>
                  <a:pt x="2085056" y="1912291"/>
                  <a:pt x="2085056" y="1912291"/>
                </a:cubicBezTo>
                <a:lnTo>
                  <a:pt x="2023720" y="1760925"/>
                </a:lnTo>
                <a:cubicBezTo>
                  <a:pt x="2053425" y="1769103"/>
                  <a:pt x="2082495" y="1778151"/>
                  <a:pt x="2110930" y="1788068"/>
                </a:cubicBezTo>
                <a:cubicBezTo>
                  <a:pt x="2181431" y="1872670"/>
                  <a:pt x="2257643" y="1964321"/>
                  <a:pt x="2257643" y="1964321"/>
                </a:cubicBezTo>
                <a:lnTo>
                  <a:pt x="2205331" y="1824658"/>
                </a:lnTo>
                <a:cubicBezTo>
                  <a:pt x="2273330" y="1853829"/>
                  <a:pt x="2339281" y="1887559"/>
                  <a:pt x="2402735" y="1925616"/>
                </a:cubicBezTo>
                <a:lnTo>
                  <a:pt x="1158460" y="832284"/>
                </a:lnTo>
                <a:lnTo>
                  <a:pt x="1158460" y="832284"/>
                </a:lnTo>
                <a:cubicBezTo>
                  <a:pt x="1158460" y="832284"/>
                  <a:pt x="1216411" y="819030"/>
                  <a:pt x="1320612" y="829323"/>
                </a:cubicBezTo>
                <a:cubicBezTo>
                  <a:pt x="1357132" y="899401"/>
                  <a:pt x="1386531" y="956225"/>
                  <a:pt x="1386531" y="956225"/>
                </a:cubicBezTo>
                <a:lnTo>
                  <a:pt x="1377859" y="836796"/>
                </a:lnTo>
                <a:cubicBezTo>
                  <a:pt x="1400349" y="840462"/>
                  <a:pt x="1424390" y="845186"/>
                  <a:pt x="1449911" y="850896"/>
                </a:cubicBezTo>
                <a:cubicBezTo>
                  <a:pt x="1505396" y="956648"/>
                  <a:pt x="1566309" y="1074385"/>
                  <a:pt x="1566309" y="1074385"/>
                </a:cubicBezTo>
                <a:lnTo>
                  <a:pt x="1552208" y="880084"/>
                </a:lnTo>
                <a:cubicBezTo>
                  <a:pt x="1581114" y="889672"/>
                  <a:pt x="1611288" y="900811"/>
                  <a:pt x="1642803" y="913783"/>
                </a:cubicBezTo>
                <a:cubicBezTo>
                  <a:pt x="1699204" y="1021298"/>
                  <a:pt x="1763501" y="1145521"/>
                  <a:pt x="1763501" y="1145521"/>
                </a:cubicBezTo>
                <a:lnTo>
                  <a:pt x="1750317" y="963134"/>
                </a:lnTo>
                <a:cubicBezTo>
                  <a:pt x="1772877" y="974461"/>
                  <a:pt x="1795931" y="986752"/>
                  <a:pt x="1819479" y="1000006"/>
                </a:cubicBezTo>
                <a:cubicBezTo>
                  <a:pt x="1858677" y="1115346"/>
                  <a:pt x="1900202" y="1240204"/>
                  <a:pt x="1900202" y="1240204"/>
                </a:cubicBezTo>
                <a:lnTo>
                  <a:pt x="1908310" y="1053164"/>
                </a:lnTo>
                <a:cubicBezTo>
                  <a:pt x="1932280" y="1068392"/>
                  <a:pt x="1956674" y="1084537"/>
                  <a:pt x="1981490" y="1101810"/>
                </a:cubicBezTo>
                <a:cubicBezTo>
                  <a:pt x="2014555" y="1233647"/>
                  <a:pt x="2055516" y="1402145"/>
                  <a:pt x="2055516" y="1402145"/>
                </a:cubicBezTo>
                <a:lnTo>
                  <a:pt x="2079134" y="1174215"/>
                </a:lnTo>
                <a:cubicBezTo>
                  <a:pt x="2108651" y="1197057"/>
                  <a:pt x="2138708" y="1221427"/>
                  <a:pt x="2169305" y="1247324"/>
                </a:cubicBezTo>
                <a:cubicBezTo>
                  <a:pt x="2199550" y="1371547"/>
                  <a:pt x="2232263" y="1509448"/>
                  <a:pt x="2232263" y="1509448"/>
                </a:cubicBezTo>
                <a:lnTo>
                  <a:pt x="2252708" y="1321844"/>
                </a:lnTo>
                <a:cubicBezTo>
                  <a:pt x="2278417" y="1346472"/>
                  <a:pt x="2303046" y="1371618"/>
                  <a:pt x="2326593" y="1397280"/>
                </a:cubicBezTo>
                <a:cubicBezTo>
                  <a:pt x="2352467" y="1521856"/>
                  <a:pt x="2379610" y="1656654"/>
                  <a:pt x="2379610" y="1656654"/>
                </a:cubicBezTo>
                <a:lnTo>
                  <a:pt x="2402735" y="1486041"/>
                </a:lnTo>
                <a:cubicBezTo>
                  <a:pt x="2460584" y="1558836"/>
                  <a:pt x="2513057" y="1635744"/>
                  <a:pt x="2559741" y="1716157"/>
                </a:cubicBezTo>
                <a:lnTo>
                  <a:pt x="1956462" y="281317"/>
                </a:lnTo>
                <a:lnTo>
                  <a:pt x="1956462" y="281317"/>
                </a:lnTo>
                <a:cubicBezTo>
                  <a:pt x="1956462" y="281317"/>
                  <a:pt x="2014343" y="294642"/>
                  <a:pt x="2103387" y="349351"/>
                </a:cubicBezTo>
                <a:cubicBezTo>
                  <a:pt x="2105643" y="428383"/>
                  <a:pt x="2107194" y="492398"/>
                  <a:pt x="2107194" y="492398"/>
                </a:cubicBezTo>
                <a:lnTo>
                  <a:pt x="2151610" y="381147"/>
                </a:lnTo>
                <a:cubicBezTo>
                  <a:pt x="2170222" y="394260"/>
                  <a:pt x="2189750" y="408995"/>
                  <a:pt x="2210125" y="425563"/>
                </a:cubicBezTo>
                <a:cubicBezTo>
                  <a:pt x="2213932" y="544639"/>
                  <a:pt x="2217176" y="677393"/>
                  <a:pt x="2217176" y="677393"/>
                </a:cubicBezTo>
                <a:lnTo>
                  <a:pt x="2289298" y="496487"/>
                </a:lnTo>
                <a:cubicBezTo>
                  <a:pt x="2311083" y="517637"/>
                  <a:pt x="2333432" y="540903"/>
                  <a:pt x="2356063" y="566354"/>
                </a:cubicBezTo>
                <a:cubicBezTo>
                  <a:pt x="2360011" y="687686"/>
                  <a:pt x="2363536" y="827208"/>
                  <a:pt x="2363536" y="827208"/>
                </a:cubicBezTo>
                <a:lnTo>
                  <a:pt x="2431287" y="657371"/>
                </a:lnTo>
                <a:cubicBezTo>
                  <a:pt x="2446610" y="677440"/>
                  <a:pt x="2461979" y="698590"/>
                  <a:pt x="2477396" y="720822"/>
                </a:cubicBezTo>
                <a:cubicBezTo>
                  <a:pt x="2462379" y="841872"/>
                  <a:pt x="2445035" y="972370"/>
                  <a:pt x="2445035" y="972370"/>
                </a:cubicBezTo>
                <a:lnTo>
                  <a:pt x="2534008" y="807679"/>
                </a:lnTo>
                <a:cubicBezTo>
                  <a:pt x="2548907" y="831790"/>
                  <a:pt x="2563759" y="857006"/>
                  <a:pt x="2578565" y="883327"/>
                </a:cubicBezTo>
                <a:cubicBezTo>
                  <a:pt x="2550787" y="1016433"/>
                  <a:pt x="2513986" y="1185918"/>
                  <a:pt x="2513986" y="1185918"/>
                </a:cubicBezTo>
                <a:lnTo>
                  <a:pt x="2635388" y="990912"/>
                </a:lnTo>
                <a:cubicBezTo>
                  <a:pt x="2652027" y="1024423"/>
                  <a:pt x="2668477" y="1059486"/>
                  <a:pt x="2684739" y="1096099"/>
                </a:cubicBezTo>
                <a:cubicBezTo>
                  <a:pt x="2657737" y="1221027"/>
                  <a:pt x="2626928" y="1359421"/>
                  <a:pt x="2626928" y="1359421"/>
                </a:cubicBezTo>
                <a:lnTo>
                  <a:pt x="2727040" y="1199525"/>
                </a:lnTo>
                <a:cubicBezTo>
                  <a:pt x="2739495" y="1232942"/>
                  <a:pt x="2750681" y="1266313"/>
                  <a:pt x="2760599" y="1299636"/>
                </a:cubicBezTo>
                <a:cubicBezTo>
                  <a:pt x="2729507" y="1423013"/>
                  <a:pt x="2695033" y="1556190"/>
                  <a:pt x="2695033" y="1556190"/>
                </a:cubicBezTo>
                <a:lnTo>
                  <a:pt x="2790491" y="1412508"/>
                </a:lnTo>
                <a:cubicBezTo>
                  <a:pt x="2814424" y="1520011"/>
                  <a:pt x="2829188" y="1629352"/>
                  <a:pt x="2834625" y="1739352"/>
                </a:cubicBezTo>
                <a:lnTo>
                  <a:pt x="2893845" y="1441132"/>
                </a:lnTo>
                <a:cubicBezTo>
                  <a:pt x="2890673" y="644821"/>
                  <a:pt x="2244178" y="229"/>
                  <a:pt x="1447162" y="229"/>
                </a:cubicBezTo>
                <a:cubicBezTo>
                  <a:pt x="648102" y="229"/>
                  <a:pt x="408" y="647994"/>
                  <a:pt x="408" y="1446984"/>
                </a:cubicBezTo>
                <a:cubicBezTo>
                  <a:pt x="408" y="2245973"/>
                  <a:pt x="648102" y="2893738"/>
                  <a:pt x="1447162" y="2893738"/>
                </a:cubicBezTo>
                <a:cubicBezTo>
                  <a:pt x="1941281" y="2893916"/>
                  <a:pt x="2401267" y="2641722"/>
                  <a:pt x="2666832" y="2225034"/>
                </a:cubicBezTo>
                <a:close/>
              </a:path>
            </a:pathLst>
          </a:custGeom>
          <a:solidFill>
            <a:schemeClr val="accent3"/>
          </a:solidFill>
          <a:ln w="7050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69" name="Grupo 148">
            <a:extLst>
              <a:ext uri="{FF2B5EF4-FFF2-40B4-BE49-F238E27FC236}">
                <a16:creationId xmlns:a16="http://schemas.microsoft.com/office/drawing/2014/main" id="{90A12730-32D0-42EC-AE3B-5229CBAFE31C}"/>
              </a:ext>
            </a:extLst>
          </p:cNvPr>
          <p:cNvGrpSpPr/>
          <p:nvPr/>
        </p:nvGrpSpPr>
        <p:grpSpPr>
          <a:xfrm flipH="1">
            <a:off x="7624035" y="2165799"/>
            <a:ext cx="2794300" cy="1569483"/>
            <a:chOff x="69514" y="2735725"/>
            <a:chExt cx="1927431" cy="1093412"/>
          </a:xfrm>
        </p:grpSpPr>
        <p:sp>
          <p:nvSpPr>
            <p:cNvPr id="70" name="Forma libre: forma 149">
              <a:extLst>
                <a:ext uri="{FF2B5EF4-FFF2-40B4-BE49-F238E27FC236}">
                  <a16:creationId xmlns:a16="http://schemas.microsoft.com/office/drawing/2014/main" id="{8002E52A-F042-4C55-865D-882F6CFFCEE6}"/>
                </a:ext>
              </a:extLst>
            </p:cNvPr>
            <p:cNvSpPr/>
            <p:nvPr/>
          </p:nvSpPr>
          <p:spPr>
            <a:xfrm>
              <a:off x="69514" y="2735735"/>
              <a:ext cx="1927431" cy="1093402"/>
            </a:xfrm>
            <a:custGeom>
              <a:avLst/>
              <a:gdLst>
                <a:gd name="connsiteX0" fmla="*/ 0 w 1927431"/>
                <a:gd name="connsiteY0" fmla="*/ 0 h 1093402"/>
                <a:gd name="connsiteX1" fmla="*/ 1927431 w 1927431"/>
                <a:gd name="connsiteY1" fmla="*/ 0 h 1093402"/>
                <a:gd name="connsiteX2" fmla="*/ 1927431 w 1927431"/>
                <a:gd name="connsiteY2" fmla="*/ 1093403 h 1093402"/>
                <a:gd name="connsiteX3" fmla="*/ 0 w 1927431"/>
                <a:gd name="connsiteY3" fmla="*/ 1093403 h 10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431" h="1093402">
                  <a:moveTo>
                    <a:pt x="0" y="0"/>
                  </a:moveTo>
                  <a:lnTo>
                    <a:pt x="1927431" y="0"/>
                  </a:lnTo>
                  <a:lnTo>
                    <a:pt x="1927431" y="1093403"/>
                  </a:lnTo>
                  <a:lnTo>
                    <a:pt x="0" y="1093403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1" name="Forma libre: forma 150">
              <a:extLst>
                <a:ext uri="{FF2B5EF4-FFF2-40B4-BE49-F238E27FC236}">
                  <a16:creationId xmlns:a16="http://schemas.microsoft.com/office/drawing/2014/main" id="{2C191D96-5DAB-4BC2-A07D-252E8EEE98DF}"/>
                </a:ext>
              </a:extLst>
            </p:cNvPr>
            <p:cNvSpPr/>
            <p:nvPr/>
          </p:nvSpPr>
          <p:spPr>
            <a:xfrm>
              <a:off x="69514" y="2735735"/>
              <a:ext cx="1927431" cy="102790"/>
            </a:xfrm>
            <a:custGeom>
              <a:avLst/>
              <a:gdLst>
                <a:gd name="connsiteX0" fmla="*/ 0 w 1927431"/>
                <a:gd name="connsiteY0" fmla="*/ 0 h 102790"/>
                <a:gd name="connsiteX1" fmla="*/ 1927431 w 1927431"/>
                <a:gd name="connsiteY1" fmla="*/ 0 h 102790"/>
                <a:gd name="connsiteX2" fmla="*/ 1927431 w 1927431"/>
                <a:gd name="connsiteY2" fmla="*/ 102791 h 102790"/>
                <a:gd name="connsiteX3" fmla="*/ 0 w 1927431"/>
                <a:gd name="connsiteY3" fmla="*/ 102791 h 1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431" h="102790">
                  <a:moveTo>
                    <a:pt x="0" y="0"/>
                  </a:moveTo>
                  <a:lnTo>
                    <a:pt x="1927431" y="0"/>
                  </a:lnTo>
                  <a:lnTo>
                    <a:pt x="1927431" y="102791"/>
                  </a:lnTo>
                  <a:lnTo>
                    <a:pt x="0" y="102791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grpSp>
          <p:nvGrpSpPr>
            <p:cNvPr id="72" name="Gráfico 3">
              <a:extLst>
                <a:ext uri="{FF2B5EF4-FFF2-40B4-BE49-F238E27FC236}">
                  <a16:creationId xmlns:a16="http://schemas.microsoft.com/office/drawing/2014/main" id="{CA2D6AFC-BFC8-4CD6-8269-EE0AED4137F3}"/>
                </a:ext>
              </a:extLst>
            </p:cNvPr>
            <p:cNvGrpSpPr/>
            <p:nvPr/>
          </p:nvGrpSpPr>
          <p:grpSpPr>
            <a:xfrm>
              <a:off x="69514" y="2735725"/>
              <a:ext cx="1927431" cy="102796"/>
              <a:chOff x="69514" y="2721694"/>
              <a:chExt cx="1927431" cy="127901"/>
            </a:xfrm>
          </p:grpSpPr>
          <p:sp>
            <p:nvSpPr>
              <p:cNvPr id="81" name="Forma libre: forma 160">
                <a:extLst>
                  <a:ext uri="{FF2B5EF4-FFF2-40B4-BE49-F238E27FC236}">
                    <a16:creationId xmlns:a16="http://schemas.microsoft.com/office/drawing/2014/main" id="{8B5C3EA2-CB06-40F8-9073-06C65E8C89C3}"/>
                  </a:ext>
                </a:extLst>
              </p:cNvPr>
              <p:cNvSpPr/>
              <p:nvPr/>
            </p:nvSpPr>
            <p:spPr>
              <a:xfrm>
                <a:off x="75364" y="2724596"/>
                <a:ext cx="56683" cy="56683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2" name="Forma libre: forma 161">
                <a:extLst>
                  <a:ext uri="{FF2B5EF4-FFF2-40B4-BE49-F238E27FC236}">
                    <a16:creationId xmlns:a16="http://schemas.microsoft.com/office/drawing/2014/main" id="{3724F8C3-DCC6-445A-A67D-A9976F51AAA1}"/>
                  </a:ext>
                </a:extLst>
              </p:cNvPr>
              <p:cNvSpPr/>
              <p:nvPr/>
            </p:nvSpPr>
            <p:spPr>
              <a:xfrm>
                <a:off x="69514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3" name="Forma libre: forma 162">
                <a:extLst>
                  <a:ext uri="{FF2B5EF4-FFF2-40B4-BE49-F238E27FC236}">
                    <a16:creationId xmlns:a16="http://schemas.microsoft.com/office/drawing/2014/main" id="{9702A7BE-79F4-4E55-803F-9DFE74EF0142}"/>
                  </a:ext>
                </a:extLst>
              </p:cNvPr>
              <p:cNvSpPr/>
              <p:nvPr/>
            </p:nvSpPr>
            <p:spPr>
              <a:xfrm>
                <a:off x="13204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4" name="Forma libre: forma 163">
                <a:extLst>
                  <a:ext uri="{FF2B5EF4-FFF2-40B4-BE49-F238E27FC236}">
                    <a16:creationId xmlns:a16="http://schemas.microsoft.com/office/drawing/2014/main" id="{3BE8A210-EE4B-450A-9317-0AD2A2284C09}"/>
                  </a:ext>
                </a:extLst>
              </p:cNvPr>
              <p:cNvSpPr/>
              <p:nvPr/>
            </p:nvSpPr>
            <p:spPr>
              <a:xfrm>
                <a:off x="19451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5" name="Forma libre: forma 164">
                <a:extLst>
                  <a:ext uri="{FF2B5EF4-FFF2-40B4-BE49-F238E27FC236}">
                    <a16:creationId xmlns:a16="http://schemas.microsoft.com/office/drawing/2014/main" id="{6FF6CBF2-B18D-4BB3-8D64-08EFA42BA9E5}"/>
                  </a:ext>
                </a:extLst>
              </p:cNvPr>
              <p:cNvSpPr/>
              <p:nvPr/>
            </p:nvSpPr>
            <p:spPr>
              <a:xfrm>
                <a:off x="257047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6" name="Forma libre: forma 165">
                <a:extLst>
                  <a:ext uri="{FF2B5EF4-FFF2-40B4-BE49-F238E27FC236}">
                    <a16:creationId xmlns:a16="http://schemas.microsoft.com/office/drawing/2014/main" id="{A3C81100-7547-4C19-99EA-63D9F2F3A6B9}"/>
                  </a:ext>
                </a:extLst>
              </p:cNvPr>
              <p:cNvSpPr/>
              <p:nvPr/>
            </p:nvSpPr>
            <p:spPr>
              <a:xfrm>
                <a:off x="319511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7" name="Forma libre: forma 166">
                <a:extLst>
                  <a:ext uri="{FF2B5EF4-FFF2-40B4-BE49-F238E27FC236}">
                    <a16:creationId xmlns:a16="http://schemas.microsoft.com/office/drawing/2014/main" id="{DACCC672-0D4A-447F-A259-FCCD3EE9C2AE}"/>
                  </a:ext>
                </a:extLst>
              </p:cNvPr>
              <p:cNvSpPr/>
              <p:nvPr/>
            </p:nvSpPr>
            <p:spPr>
              <a:xfrm>
                <a:off x="38204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8" name="Forma libre: forma 167">
                <a:extLst>
                  <a:ext uri="{FF2B5EF4-FFF2-40B4-BE49-F238E27FC236}">
                    <a16:creationId xmlns:a16="http://schemas.microsoft.com/office/drawing/2014/main" id="{66368457-3198-48D5-9C80-E3F16455D552}"/>
                  </a:ext>
                </a:extLst>
              </p:cNvPr>
              <p:cNvSpPr/>
              <p:nvPr/>
            </p:nvSpPr>
            <p:spPr>
              <a:xfrm>
                <a:off x="44450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9" name="Forma libre: forma 168">
                <a:extLst>
                  <a:ext uri="{FF2B5EF4-FFF2-40B4-BE49-F238E27FC236}">
                    <a16:creationId xmlns:a16="http://schemas.microsoft.com/office/drawing/2014/main" id="{D0BA8A2A-76A3-4861-AE6B-8B256EC8CE54}"/>
                  </a:ext>
                </a:extLst>
              </p:cNvPr>
              <p:cNvSpPr/>
              <p:nvPr/>
            </p:nvSpPr>
            <p:spPr>
              <a:xfrm>
                <a:off x="507044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0" name="Forma libre: forma 169">
                <a:extLst>
                  <a:ext uri="{FF2B5EF4-FFF2-40B4-BE49-F238E27FC236}">
                    <a16:creationId xmlns:a16="http://schemas.microsoft.com/office/drawing/2014/main" id="{2AAD2225-7F5B-40A0-A0E3-9F4DA251DA86}"/>
                  </a:ext>
                </a:extLst>
              </p:cNvPr>
              <p:cNvSpPr/>
              <p:nvPr/>
            </p:nvSpPr>
            <p:spPr>
              <a:xfrm>
                <a:off x="56950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1" name="Forma libre: forma 170">
                <a:extLst>
                  <a:ext uri="{FF2B5EF4-FFF2-40B4-BE49-F238E27FC236}">
                    <a16:creationId xmlns:a16="http://schemas.microsoft.com/office/drawing/2014/main" id="{5E005754-CB7D-4091-9B93-F0ABE82AFCB6}"/>
                  </a:ext>
                </a:extLst>
              </p:cNvPr>
              <p:cNvSpPr/>
              <p:nvPr/>
            </p:nvSpPr>
            <p:spPr>
              <a:xfrm>
                <a:off x="63197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2" name="Forma libre: forma 171">
                <a:extLst>
                  <a:ext uri="{FF2B5EF4-FFF2-40B4-BE49-F238E27FC236}">
                    <a16:creationId xmlns:a16="http://schemas.microsoft.com/office/drawing/2014/main" id="{82F8C8B0-054D-46AB-8DA3-B9DC5568A2DA}"/>
                  </a:ext>
                </a:extLst>
              </p:cNvPr>
              <p:cNvSpPr/>
              <p:nvPr/>
            </p:nvSpPr>
            <p:spPr>
              <a:xfrm>
                <a:off x="69450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3" name="Forma libre: forma 172">
                <a:extLst>
                  <a:ext uri="{FF2B5EF4-FFF2-40B4-BE49-F238E27FC236}">
                    <a16:creationId xmlns:a16="http://schemas.microsoft.com/office/drawing/2014/main" id="{A05D03A4-90A6-4981-9658-28867A7B1779}"/>
                  </a:ext>
                </a:extLst>
              </p:cNvPr>
              <p:cNvSpPr/>
              <p:nvPr/>
            </p:nvSpPr>
            <p:spPr>
              <a:xfrm>
                <a:off x="756970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4" name="Forma libre: forma 173">
                <a:extLst>
                  <a:ext uri="{FF2B5EF4-FFF2-40B4-BE49-F238E27FC236}">
                    <a16:creationId xmlns:a16="http://schemas.microsoft.com/office/drawing/2014/main" id="{D33E7ECD-3A19-41C9-B044-01B142DB0B30}"/>
                  </a:ext>
                </a:extLst>
              </p:cNvPr>
              <p:cNvSpPr/>
              <p:nvPr/>
            </p:nvSpPr>
            <p:spPr>
              <a:xfrm>
                <a:off x="81950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5" name="Forma libre: forma 174">
                <a:extLst>
                  <a:ext uri="{FF2B5EF4-FFF2-40B4-BE49-F238E27FC236}">
                    <a16:creationId xmlns:a16="http://schemas.microsoft.com/office/drawing/2014/main" id="{22D2C815-A79B-4FA3-9EFB-7AA2CAA9B7D0}"/>
                  </a:ext>
                </a:extLst>
              </p:cNvPr>
              <p:cNvSpPr/>
              <p:nvPr/>
            </p:nvSpPr>
            <p:spPr>
              <a:xfrm>
                <a:off x="88196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6" name="Forma libre: forma 175">
                <a:extLst>
                  <a:ext uri="{FF2B5EF4-FFF2-40B4-BE49-F238E27FC236}">
                    <a16:creationId xmlns:a16="http://schemas.microsoft.com/office/drawing/2014/main" id="{164F0B64-9B07-411A-9B00-E20E516339C6}"/>
                  </a:ext>
                </a:extLst>
              </p:cNvPr>
              <p:cNvSpPr/>
              <p:nvPr/>
            </p:nvSpPr>
            <p:spPr>
              <a:xfrm>
                <a:off x="944503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7" name="Forma libre: forma 176">
                <a:extLst>
                  <a:ext uri="{FF2B5EF4-FFF2-40B4-BE49-F238E27FC236}">
                    <a16:creationId xmlns:a16="http://schemas.microsoft.com/office/drawing/2014/main" id="{EFF48814-A5DB-4E32-BED8-BBF9B140D300}"/>
                  </a:ext>
                </a:extLst>
              </p:cNvPr>
              <p:cNvSpPr/>
              <p:nvPr/>
            </p:nvSpPr>
            <p:spPr>
              <a:xfrm>
                <a:off x="100696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8" name="Forma libre: forma 177">
                <a:extLst>
                  <a:ext uri="{FF2B5EF4-FFF2-40B4-BE49-F238E27FC236}">
                    <a16:creationId xmlns:a16="http://schemas.microsoft.com/office/drawing/2014/main" id="{73B66CCF-2AAA-401C-A3D3-6E01FF28DE5D}"/>
                  </a:ext>
                </a:extLst>
              </p:cNvPr>
              <p:cNvSpPr/>
              <p:nvPr/>
            </p:nvSpPr>
            <p:spPr>
              <a:xfrm>
                <a:off x="1069502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9" name="Forma libre: forma 178">
                <a:extLst>
                  <a:ext uri="{FF2B5EF4-FFF2-40B4-BE49-F238E27FC236}">
                    <a16:creationId xmlns:a16="http://schemas.microsoft.com/office/drawing/2014/main" id="{9DADA60C-29A8-49EE-BD28-3B393EC1115F}"/>
                  </a:ext>
                </a:extLst>
              </p:cNvPr>
              <p:cNvSpPr/>
              <p:nvPr/>
            </p:nvSpPr>
            <p:spPr>
              <a:xfrm>
                <a:off x="113196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0" name="Forma libre: forma 179">
                <a:extLst>
                  <a:ext uri="{FF2B5EF4-FFF2-40B4-BE49-F238E27FC236}">
                    <a16:creationId xmlns:a16="http://schemas.microsoft.com/office/drawing/2014/main" id="{F67E99B5-745A-4CF0-9233-5CD81B0EB9B9}"/>
                  </a:ext>
                </a:extLst>
              </p:cNvPr>
              <p:cNvSpPr/>
              <p:nvPr/>
            </p:nvSpPr>
            <p:spPr>
              <a:xfrm>
                <a:off x="1194430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1" name="Forma libre: forma 180">
                <a:extLst>
                  <a:ext uri="{FF2B5EF4-FFF2-40B4-BE49-F238E27FC236}">
                    <a16:creationId xmlns:a16="http://schemas.microsoft.com/office/drawing/2014/main" id="{F0C89B2E-8D6F-4ACF-82AD-045B2F846DA7}"/>
                  </a:ext>
                </a:extLst>
              </p:cNvPr>
              <p:cNvSpPr/>
              <p:nvPr/>
            </p:nvSpPr>
            <p:spPr>
              <a:xfrm>
                <a:off x="125696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2" name="Forma libre: forma 181">
                <a:extLst>
                  <a:ext uri="{FF2B5EF4-FFF2-40B4-BE49-F238E27FC236}">
                    <a16:creationId xmlns:a16="http://schemas.microsoft.com/office/drawing/2014/main" id="{EEFC364B-6C96-4848-AC12-FBFC746B181F}"/>
                  </a:ext>
                </a:extLst>
              </p:cNvPr>
              <p:cNvSpPr/>
              <p:nvPr/>
            </p:nvSpPr>
            <p:spPr>
              <a:xfrm>
                <a:off x="131942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3" name="Forma libre: forma 182">
                <a:extLst>
                  <a:ext uri="{FF2B5EF4-FFF2-40B4-BE49-F238E27FC236}">
                    <a16:creationId xmlns:a16="http://schemas.microsoft.com/office/drawing/2014/main" id="{8BDADBED-8A2F-4306-BBDE-B5F6702A88F8}"/>
                  </a:ext>
                </a:extLst>
              </p:cNvPr>
              <p:cNvSpPr/>
              <p:nvPr/>
            </p:nvSpPr>
            <p:spPr>
              <a:xfrm>
                <a:off x="1381963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4" name="Forma libre: forma 183">
                <a:extLst>
                  <a:ext uri="{FF2B5EF4-FFF2-40B4-BE49-F238E27FC236}">
                    <a16:creationId xmlns:a16="http://schemas.microsoft.com/office/drawing/2014/main" id="{A19342C1-87BF-4AB2-B6B5-5CE12890305E}"/>
                  </a:ext>
                </a:extLst>
              </p:cNvPr>
              <p:cNvSpPr/>
              <p:nvPr/>
            </p:nvSpPr>
            <p:spPr>
              <a:xfrm>
                <a:off x="1444427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5" name="Forma libre: forma 184">
                <a:extLst>
                  <a:ext uri="{FF2B5EF4-FFF2-40B4-BE49-F238E27FC236}">
                    <a16:creationId xmlns:a16="http://schemas.microsoft.com/office/drawing/2014/main" id="{8196656D-8FE9-427F-9BC2-D6647283B361}"/>
                  </a:ext>
                </a:extLst>
              </p:cNvPr>
              <p:cNvSpPr/>
              <p:nvPr/>
            </p:nvSpPr>
            <p:spPr>
              <a:xfrm>
                <a:off x="150696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6" name="Forma libre: forma 185">
                <a:extLst>
                  <a:ext uri="{FF2B5EF4-FFF2-40B4-BE49-F238E27FC236}">
                    <a16:creationId xmlns:a16="http://schemas.microsoft.com/office/drawing/2014/main" id="{5FEDECC7-63BB-4EDC-88C2-4DE45F89E2B2}"/>
                  </a:ext>
                </a:extLst>
              </p:cNvPr>
              <p:cNvSpPr/>
              <p:nvPr/>
            </p:nvSpPr>
            <p:spPr>
              <a:xfrm>
                <a:off x="156942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7" name="Forma libre: forma 186">
                <a:extLst>
                  <a:ext uri="{FF2B5EF4-FFF2-40B4-BE49-F238E27FC236}">
                    <a16:creationId xmlns:a16="http://schemas.microsoft.com/office/drawing/2014/main" id="{04BFE650-4F1A-44D2-B0EF-DF82857E7444}"/>
                  </a:ext>
                </a:extLst>
              </p:cNvPr>
              <p:cNvSpPr/>
              <p:nvPr/>
            </p:nvSpPr>
            <p:spPr>
              <a:xfrm>
                <a:off x="1631960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8" name="Forma libre: forma 187">
                <a:extLst>
                  <a:ext uri="{FF2B5EF4-FFF2-40B4-BE49-F238E27FC236}">
                    <a16:creationId xmlns:a16="http://schemas.microsoft.com/office/drawing/2014/main" id="{0B451921-05E9-4D2E-A665-C814A6D34AEA}"/>
                  </a:ext>
                </a:extLst>
              </p:cNvPr>
              <p:cNvSpPr/>
              <p:nvPr/>
            </p:nvSpPr>
            <p:spPr>
              <a:xfrm>
                <a:off x="1694424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9" name="Forma libre: forma 188">
                <a:extLst>
                  <a:ext uri="{FF2B5EF4-FFF2-40B4-BE49-F238E27FC236}">
                    <a16:creationId xmlns:a16="http://schemas.microsoft.com/office/drawing/2014/main" id="{09C4268C-F85B-45B5-AED7-39B0C8297A95}"/>
                  </a:ext>
                </a:extLst>
              </p:cNvPr>
              <p:cNvSpPr/>
              <p:nvPr/>
            </p:nvSpPr>
            <p:spPr>
              <a:xfrm>
                <a:off x="175688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10" name="Forma libre: forma 189">
                <a:extLst>
                  <a:ext uri="{FF2B5EF4-FFF2-40B4-BE49-F238E27FC236}">
                    <a16:creationId xmlns:a16="http://schemas.microsoft.com/office/drawing/2014/main" id="{3297090A-3EEE-4E31-BEE4-872E8CBEE1B1}"/>
                  </a:ext>
                </a:extLst>
              </p:cNvPr>
              <p:cNvSpPr/>
              <p:nvPr/>
            </p:nvSpPr>
            <p:spPr>
              <a:xfrm>
                <a:off x="1819423" y="2724596"/>
                <a:ext cx="124998" cy="124998"/>
              </a:xfrm>
              <a:custGeom>
                <a:avLst/>
                <a:gdLst>
                  <a:gd name="connsiteX0" fmla="*/ 124998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11" name="Forma libre: forma 190">
                <a:extLst>
                  <a:ext uri="{FF2B5EF4-FFF2-40B4-BE49-F238E27FC236}">
                    <a16:creationId xmlns:a16="http://schemas.microsoft.com/office/drawing/2014/main" id="{3CF5DAB3-6F94-44AC-978B-C62A3F4616CF}"/>
                  </a:ext>
                </a:extLst>
              </p:cNvPr>
              <p:cNvSpPr/>
              <p:nvPr/>
            </p:nvSpPr>
            <p:spPr>
              <a:xfrm>
                <a:off x="1881887" y="2721694"/>
                <a:ext cx="115058" cy="127901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12" name="Forma libre: forma 191">
                <a:extLst>
                  <a:ext uri="{FF2B5EF4-FFF2-40B4-BE49-F238E27FC236}">
                    <a16:creationId xmlns:a16="http://schemas.microsoft.com/office/drawing/2014/main" id="{9C100FED-0DA9-458F-948A-C97CA0BB7390}"/>
                  </a:ext>
                </a:extLst>
              </p:cNvPr>
              <p:cNvSpPr/>
              <p:nvPr/>
            </p:nvSpPr>
            <p:spPr>
              <a:xfrm>
                <a:off x="1944421" y="2794884"/>
                <a:ext cx="52524" cy="54709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73" name="Forma libre: forma 152">
              <a:extLst>
                <a:ext uri="{FF2B5EF4-FFF2-40B4-BE49-F238E27FC236}">
                  <a16:creationId xmlns:a16="http://schemas.microsoft.com/office/drawing/2014/main" id="{950FBFAD-BC8D-41DF-930D-D6B9D21E32A4}"/>
                </a:ext>
              </a:extLst>
            </p:cNvPr>
            <p:cNvSpPr/>
            <p:nvPr/>
          </p:nvSpPr>
          <p:spPr>
            <a:xfrm>
              <a:off x="137265" y="3037057"/>
              <a:ext cx="588755" cy="7050"/>
            </a:xfrm>
            <a:custGeom>
              <a:avLst/>
              <a:gdLst>
                <a:gd name="connsiteX0" fmla="*/ 0 w 588755"/>
                <a:gd name="connsiteY0" fmla="*/ 0 h 7050"/>
                <a:gd name="connsiteX1" fmla="*/ 588755 w 588755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8755" h="7050">
                  <a:moveTo>
                    <a:pt x="0" y="0"/>
                  </a:moveTo>
                  <a:lnTo>
                    <a:pt x="588755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4" name="Forma libre: forma 153">
              <a:extLst>
                <a:ext uri="{FF2B5EF4-FFF2-40B4-BE49-F238E27FC236}">
                  <a16:creationId xmlns:a16="http://schemas.microsoft.com/office/drawing/2014/main" id="{A20C557C-2E96-423C-9E77-A1AEA8F752E4}"/>
                </a:ext>
              </a:extLst>
            </p:cNvPr>
            <p:cNvSpPr/>
            <p:nvPr/>
          </p:nvSpPr>
          <p:spPr>
            <a:xfrm>
              <a:off x="137265" y="3158601"/>
              <a:ext cx="453815" cy="7050"/>
            </a:xfrm>
            <a:custGeom>
              <a:avLst/>
              <a:gdLst>
                <a:gd name="connsiteX0" fmla="*/ 0 w 453815"/>
                <a:gd name="connsiteY0" fmla="*/ 0 h 7050"/>
                <a:gd name="connsiteX1" fmla="*/ 453816 w 453815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815" h="7050">
                  <a:moveTo>
                    <a:pt x="0" y="0"/>
                  </a:moveTo>
                  <a:lnTo>
                    <a:pt x="453816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5" name="Forma libre: forma 154">
              <a:extLst>
                <a:ext uri="{FF2B5EF4-FFF2-40B4-BE49-F238E27FC236}">
                  <a16:creationId xmlns:a16="http://schemas.microsoft.com/office/drawing/2014/main" id="{E7D27939-E9EF-439A-8EF5-36EF73B1D178}"/>
                </a:ext>
              </a:extLst>
            </p:cNvPr>
            <p:cNvSpPr/>
            <p:nvPr/>
          </p:nvSpPr>
          <p:spPr>
            <a:xfrm>
              <a:off x="806392" y="3158601"/>
              <a:ext cx="226872" cy="7050"/>
            </a:xfrm>
            <a:custGeom>
              <a:avLst/>
              <a:gdLst>
                <a:gd name="connsiteX0" fmla="*/ 0 w 226872"/>
                <a:gd name="connsiteY0" fmla="*/ 0 h 7050"/>
                <a:gd name="connsiteX1" fmla="*/ 226873 w 226872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872" h="7050">
                  <a:moveTo>
                    <a:pt x="0" y="0"/>
                  </a:moveTo>
                  <a:lnTo>
                    <a:pt x="226873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6" name="Forma libre: forma 155">
              <a:extLst>
                <a:ext uri="{FF2B5EF4-FFF2-40B4-BE49-F238E27FC236}">
                  <a16:creationId xmlns:a16="http://schemas.microsoft.com/office/drawing/2014/main" id="{1DDB4887-43CE-4964-85D1-3C38EA5C0CCD}"/>
                </a:ext>
              </a:extLst>
            </p:cNvPr>
            <p:cNvSpPr/>
            <p:nvPr/>
          </p:nvSpPr>
          <p:spPr>
            <a:xfrm>
              <a:off x="137265" y="3280075"/>
              <a:ext cx="803713" cy="7050"/>
            </a:xfrm>
            <a:custGeom>
              <a:avLst/>
              <a:gdLst>
                <a:gd name="connsiteX0" fmla="*/ 0 w 803713"/>
                <a:gd name="connsiteY0" fmla="*/ 0 h 7050"/>
                <a:gd name="connsiteX1" fmla="*/ 803713 w 803713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713" h="7050">
                  <a:moveTo>
                    <a:pt x="0" y="0"/>
                  </a:moveTo>
                  <a:lnTo>
                    <a:pt x="803713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7" name="Forma libre: forma 156">
              <a:extLst>
                <a:ext uri="{FF2B5EF4-FFF2-40B4-BE49-F238E27FC236}">
                  <a16:creationId xmlns:a16="http://schemas.microsoft.com/office/drawing/2014/main" id="{70D2BEE3-9620-43F7-8FAD-839E4A8F942C}"/>
                </a:ext>
              </a:extLst>
            </p:cNvPr>
            <p:cNvSpPr/>
            <p:nvPr/>
          </p:nvSpPr>
          <p:spPr>
            <a:xfrm>
              <a:off x="137265" y="3401548"/>
              <a:ext cx="336431" cy="7050"/>
            </a:xfrm>
            <a:custGeom>
              <a:avLst/>
              <a:gdLst>
                <a:gd name="connsiteX0" fmla="*/ 0 w 336431"/>
                <a:gd name="connsiteY0" fmla="*/ 0 h 7050"/>
                <a:gd name="connsiteX1" fmla="*/ 336432 w 33643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431" h="7050">
                  <a:moveTo>
                    <a:pt x="0" y="0"/>
                  </a:moveTo>
                  <a:lnTo>
                    <a:pt x="33643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8" name="Forma libre: forma 157">
              <a:extLst>
                <a:ext uri="{FF2B5EF4-FFF2-40B4-BE49-F238E27FC236}">
                  <a16:creationId xmlns:a16="http://schemas.microsoft.com/office/drawing/2014/main" id="{22C60927-0DEF-4EC7-8A6C-F519A53D9C87}"/>
                </a:ext>
              </a:extLst>
            </p:cNvPr>
            <p:cNvSpPr/>
            <p:nvPr/>
          </p:nvSpPr>
          <p:spPr>
            <a:xfrm>
              <a:off x="509017" y="3399881"/>
              <a:ext cx="471622" cy="23482"/>
            </a:xfrm>
            <a:custGeom>
              <a:avLst/>
              <a:gdLst>
                <a:gd name="connsiteX0" fmla="*/ 0 w 733071"/>
                <a:gd name="connsiteY0" fmla="*/ 0 h 7050"/>
                <a:gd name="connsiteX1" fmla="*/ 733071 w 73307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3071" h="7050">
                  <a:moveTo>
                    <a:pt x="0" y="0"/>
                  </a:moveTo>
                  <a:lnTo>
                    <a:pt x="733071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9" name="Forma libre: forma 158">
              <a:extLst>
                <a:ext uri="{FF2B5EF4-FFF2-40B4-BE49-F238E27FC236}">
                  <a16:creationId xmlns:a16="http://schemas.microsoft.com/office/drawing/2014/main" id="{34507471-C928-4880-890E-BE84C52E74F4}"/>
                </a:ext>
              </a:extLst>
            </p:cNvPr>
            <p:cNvSpPr/>
            <p:nvPr/>
          </p:nvSpPr>
          <p:spPr>
            <a:xfrm>
              <a:off x="137265" y="3523022"/>
              <a:ext cx="504647" cy="7050"/>
            </a:xfrm>
            <a:custGeom>
              <a:avLst/>
              <a:gdLst>
                <a:gd name="connsiteX0" fmla="*/ 0 w 504647"/>
                <a:gd name="connsiteY0" fmla="*/ 0 h 7050"/>
                <a:gd name="connsiteX1" fmla="*/ 504647 w 504647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647" h="7050">
                  <a:moveTo>
                    <a:pt x="0" y="0"/>
                  </a:moveTo>
                  <a:lnTo>
                    <a:pt x="504647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0" name="Forma libre: forma 159">
              <a:extLst>
                <a:ext uri="{FF2B5EF4-FFF2-40B4-BE49-F238E27FC236}">
                  <a16:creationId xmlns:a16="http://schemas.microsoft.com/office/drawing/2014/main" id="{17F9C045-9F5E-4474-BB97-0D1E906279EF}"/>
                </a:ext>
              </a:extLst>
            </p:cNvPr>
            <p:cNvSpPr/>
            <p:nvPr/>
          </p:nvSpPr>
          <p:spPr>
            <a:xfrm>
              <a:off x="137265" y="3644495"/>
              <a:ext cx="738288" cy="7050"/>
            </a:xfrm>
            <a:custGeom>
              <a:avLst/>
              <a:gdLst>
                <a:gd name="connsiteX0" fmla="*/ 0 w 738288"/>
                <a:gd name="connsiteY0" fmla="*/ 0 h 7050"/>
                <a:gd name="connsiteX1" fmla="*/ 738288 w 738288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8288" h="7050">
                  <a:moveTo>
                    <a:pt x="0" y="0"/>
                  </a:moveTo>
                  <a:lnTo>
                    <a:pt x="738288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13" name="Grupo 192">
            <a:extLst>
              <a:ext uri="{FF2B5EF4-FFF2-40B4-BE49-F238E27FC236}">
                <a16:creationId xmlns:a16="http://schemas.microsoft.com/office/drawing/2014/main" id="{7F2C5487-2AFE-4E47-947D-B030FE186B1F}"/>
              </a:ext>
            </a:extLst>
          </p:cNvPr>
          <p:cNvGrpSpPr/>
          <p:nvPr/>
        </p:nvGrpSpPr>
        <p:grpSpPr>
          <a:xfrm>
            <a:off x="7720568" y="1637132"/>
            <a:ext cx="936718" cy="2090063"/>
            <a:chOff x="6426447" y="3168894"/>
            <a:chExt cx="569030" cy="1269655"/>
          </a:xfrm>
        </p:grpSpPr>
        <p:sp>
          <p:nvSpPr>
            <p:cNvPr id="114" name="Elipse 193">
              <a:extLst>
                <a:ext uri="{FF2B5EF4-FFF2-40B4-BE49-F238E27FC236}">
                  <a16:creationId xmlns:a16="http://schemas.microsoft.com/office/drawing/2014/main" id="{C36ECBFC-99CC-40BB-9192-6B8F74FC096F}"/>
                </a:ext>
              </a:extLst>
            </p:cNvPr>
            <p:cNvSpPr/>
            <p:nvPr/>
          </p:nvSpPr>
          <p:spPr>
            <a:xfrm>
              <a:off x="6465269" y="3205682"/>
              <a:ext cx="96600" cy="96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5" name="Elipse 194">
              <a:extLst>
                <a:ext uri="{FF2B5EF4-FFF2-40B4-BE49-F238E27FC236}">
                  <a16:creationId xmlns:a16="http://schemas.microsoft.com/office/drawing/2014/main" id="{654B1F7A-F45A-45B0-9EF1-7C5852559D05}"/>
                </a:ext>
              </a:extLst>
            </p:cNvPr>
            <p:cNvSpPr/>
            <p:nvPr/>
          </p:nvSpPr>
          <p:spPr>
            <a:xfrm>
              <a:off x="6860492" y="3214502"/>
              <a:ext cx="96600" cy="96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6" name="Forma libre: forma 195">
              <a:extLst>
                <a:ext uri="{FF2B5EF4-FFF2-40B4-BE49-F238E27FC236}">
                  <a16:creationId xmlns:a16="http://schemas.microsoft.com/office/drawing/2014/main" id="{B0891817-A7A0-4E5B-9A90-96C013BC34C9}"/>
                </a:ext>
              </a:extLst>
            </p:cNvPr>
            <p:cNvSpPr/>
            <p:nvPr/>
          </p:nvSpPr>
          <p:spPr>
            <a:xfrm>
              <a:off x="6469820" y="4353596"/>
              <a:ext cx="482721" cy="84953"/>
            </a:xfrm>
            <a:custGeom>
              <a:avLst/>
              <a:gdLst>
                <a:gd name="connsiteX0" fmla="*/ 0 w 482721"/>
                <a:gd name="connsiteY0" fmla="*/ 0 h 84953"/>
                <a:gd name="connsiteX1" fmla="*/ 482721 w 482721"/>
                <a:gd name="connsiteY1" fmla="*/ 0 h 84953"/>
                <a:gd name="connsiteX2" fmla="*/ 482721 w 482721"/>
                <a:gd name="connsiteY2" fmla="*/ 84954 h 84953"/>
                <a:gd name="connsiteX3" fmla="*/ 0 w 482721"/>
                <a:gd name="connsiteY3" fmla="*/ 84954 h 8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721" h="84953">
                  <a:moveTo>
                    <a:pt x="0" y="0"/>
                  </a:moveTo>
                  <a:lnTo>
                    <a:pt x="482721" y="0"/>
                  </a:lnTo>
                  <a:lnTo>
                    <a:pt x="482721" y="84954"/>
                  </a:lnTo>
                  <a:lnTo>
                    <a:pt x="0" y="84954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7" name="Forma libre: forma 196">
              <a:extLst>
                <a:ext uri="{FF2B5EF4-FFF2-40B4-BE49-F238E27FC236}">
                  <a16:creationId xmlns:a16="http://schemas.microsoft.com/office/drawing/2014/main" id="{3CA6F499-4E0F-45E9-81BD-F4E8DA0730B9}"/>
                </a:ext>
              </a:extLst>
            </p:cNvPr>
            <p:cNvSpPr/>
            <p:nvPr/>
          </p:nvSpPr>
          <p:spPr>
            <a:xfrm>
              <a:off x="6426447" y="3168894"/>
              <a:ext cx="569030" cy="156181"/>
            </a:xfrm>
            <a:custGeom>
              <a:avLst/>
              <a:gdLst>
                <a:gd name="connsiteX0" fmla="*/ 76705 w 569030"/>
                <a:gd name="connsiteY0" fmla="*/ 117825 h 156181"/>
                <a:gd name="connsiteX1" fmla="*/ 48857 w 569030"/>
                <a:gd name="connsiteY1" fmla="*/ 84478 h 156181"/>
                <a:gd name="connsiteX2" fmla="*/ 90430 w 569030"/>
                <a:gd name="connsiteY2" fmla="*/ 49642 h 156181"/>
                <a:gd name="connsiteX3" fmla="*/ 90524 w 569030"/>
                <a:gd name="connsiteY3" fmla="*/ 49651 h 156181"/>
                <a:gd name="connsiteX4" fmla="*/ 134093 w 569030"/>
                <a:gd name="connsiteY4" fmla="*/ 101681 h 156181"/>
                <a:gd name="connsiteX5" fmla="*/ 68950 w 569030"/>
                <a:gd name="connsiteY5" fmla="*/ 156178 h 156181"/>
                <a:gd name="connsiteX6" fmla="*/ 692 w 569030"/>
                <a:gd name="connsiteY6" fmla="*/ 74970 h 156181"/>
                <a:gd name="connsiteX7" fmla="*/ 705 w 569030"/>
                <a:gd name="connsiteY7" fmla="*/ 74820 h 156181"/>
                <a:gd name="connsiteX8" fmla="*/ 102367 w 569030"/>
                <a:gd name="connsiteY8" fmla="*/ 229 h 156181"/>
                <a:gd name="connsiteX9" fmla="*/ 467422 w 569030"/>
                <a:gd name="connsiteY9" fmla="*/ 229 h 156181"/>
                <a:gd name="connsiteX10" fmla="*/ 569156 w 569030"/>
                <a:gd name="connsiteY10" fmla="*/ 74820 h 156181"/>
                <a:gd name="connsiteX11" fmla="*/ 501263 w 569030"/>
                <a:gd name="connsiteY11" fmla="*/ 156037 h 156181"/>
                <a:gd name="connsiteX12" fmla="*/ 436190 w 569030"/>
                <a:gd name="connsiteY12" fmla="*/ 101540 h 156181"/>
                <a:gd name="connsiteX13" fmla="*/ 479760 w 569030"/>
                <a:gd name="connsiteY13" fmla="*/ 49510 h 156181"/>
                <a:gd name="connsiteX14" fmla="*/ 521418 w 569030"/>
                <a:gd name="connsiteY14" fmla="*/ 84244 h 156181"/>
                <a:gd name="connsiteX15" fmla="*/ 521426 w 569030"/>
                <a:gd name="connsiteY15" fmla="*/ 84337 h 156181"/>
                <a:gd name="connsiteX16" fmla="*/ 493370 w 569030"/>
                <a:gd name="connsiteY16" fmla="*/ 117672 h 156181"/>
                <a:gd name="connsiteX17" fmla="*/ 493226 w 569030"/>
                <a:gd name="connsiteY17" fmla="*/ 117684 h 15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9030" h="156181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8" name="Forma libre: forma 197">
              <a:extLst>
                <a:ext uri="{FF2B5EF4-FFF2-40B4-BE49-F238E27FC236}">
                  <a16:creationId xmlns:a16="http://schemas.microsoft.com/office/drawing/2014/main" id="{3FD98C32-2279-4690-9398-B69C7A4C2649}"/>
                </a:ext>
              </a:extLst>
            </p:cNvPr>
            <p:cNvSpPr/>
            <p:nvPr/>
          </p:nvSpPr>
          <p:spPr>
            <a:xfrm>
              <a:off x="6556325" y="3246939"/>
              <a:ext cx="309711" cy="7050"/>
            </a:xfrm>
            <a:custGeom>
              <a:avLst/>
              <a:gdLst>
                <a:gd name="connsiteX0" fmla="*/ 0 w 309711"/>
                <a:gd name="connsiteY0" fmla="*/ 0 h 7050"/>
                <a:gd name="connsiteX1" fmla="*/ 309712 w 30971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711" h="7050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9" name="Forma libre: forma 198">
              <a:extLst>
                <a:ext uri="{FF2B5EF4-FFF2-40B4-BE49-F238E27FC236}">
                  <a16:creationId xmlns:a16="http://schemas.microsoft.com/office/drawing/2014/main" id="{B396776B-4100-433A-88FB-5B5581CE9D98}"/>
                </a:ext>
              </a:extLst>
            </p:cNvPr>
            <p:cNvSpPr/>
            <p:nvPr/>
          </p:nvSpPr>
          <p:spPr>
            <a:xfrm>
              <a:off x="6426447" y="3168894"/>
              <a:ext cx="569030" cy="156181"/>
            </a:xfrm>
            <a:custGeom>
              <a:avLst/>
              <a:gdLst>
                <a:gd name="connsiteX0" fmla="*/ 76705 w 569030"/>
                <a:gd name="connsiteY0" fmla="*/ 117825 h 156181"/>
                <a:gd name="connsiteX1" fmla="*/ 48857 w 569030"/>
                <a:gd name="connsiteY1" fmla="*/ 84478 h 156181"/>
                <a:gd name="connsiteX2" fmla="*/ 90430 w 569030"/>
                <a:gd name="connsiteY2" fmla="*/ 49642 h 156181"/>
                <a:gd name="connsiteX3" fmla="*/ 90524 w 569030"/>
                <a:gd name="connsiteY3" fmla="*/ 49651 h 156181"/>
                <a:gd name="connsiteX4" fmla="*/ 134093 w 569030"/>
                <a:gd name="connsiteY4" fmla="*/ 101681 h 156181"/>
                <a:gd name="connsiteX5" fmla="*/ 68950 w 569030"/>
                <a:gd name="connsiteY5" fmla="*/ 156178 h 156181"/>
                <a:gd name="connsiteX6" fmla="*/ 692 w 569030"/>
                <a:gd name="connsiteY6" fmla="*/ 74970 h 156181"/>
                <a:gd name="connsiteX7" fmla="*/ 705 w 569030"/>
                <a:gd name="connsiteY7" fmla="*/ 74820 h 156181"/>
                <a:gd name="connsiteX8" fmla="*/ 102367 w 569030"/>
                <a:gd name="connsiteY8" fmla="*/ 229 h 156181"/>
                <a:gd name="connsiteX9" fmla="*/ 467422 w 569030"/>
                <a:gd name="connsiteY9" fmla="*/ 229 h 156181"/>
                <a:gd name="connsiteX10" fmla="*/ 569156 w 569030"/>
                <a:gd name="connsiteY10" fmla="*/ 74820 h 156181"/>
                <a:gd name="connsiteX11" fmla="*/ 501263 w 569030"/>
                <a:gd name="connsiteY11" fmla="*/ 156037 h 156181"/>
                <a:gd name="connsiteX12" fmla="*/ 436190 w 569030"/>
                <a:gd name="connsiteY12" fmla="*/ 101540 h 156181"/>
                <a:gd name="connsiteX13" fmla="*/ 479760 w 569030"/>
                <a:gd name="connsiteY13" fmla="*/ 49510 h 156181"/>
                <a:gd name="connsiteX14" fmla="*/ 521418 w 569030"/>
                <a:gd name="connsiteY14" fmla="*/ 84244 h 156181"/>
                <a:gd name="connsiteX15" fmla="*/ 521426 w 569030"/>
                <a:gd name="connsiteY15" fmla="*/ 84337 h 156181"/>
                <a:gd name="connsiteX16" fmla="*/ 493370 w 569030"/>
                <a:gd name="connsiteY16" fmla="*/ 117672 h 156181"/>
                <a:gd name="connsiteX17" fmla="*/ 493226 w 569030"/>
                <a:gd name="connsiteY17" fmla="*/ 117684 h 15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9030" h="156181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0" name="Forma libre: forma 199">
              <a:extLst>
                <a:ext uri="{FF2B5EF4-FFF2-40B4-BE49-F238E27FC236}">
                  <a16:creationId xmlns:a16="http://schemas.microsoft.com/office/drawing/2014/main" id="{AF19EA97-2024-474A-AF8B-1C1750C8338C}"/>
                </a:ext>
              </a:extLst>
            </p:cNvPr>
            <p:cNvSpPr/>
            <p:nvPr/>
          </p:nvSpPr>
          <p:spPr>
            <a:xfrm>
              <a:off x="6556325" y="3246939"/>
              <a:ext cx="309711" cy="7050"/>
            </a:xfrm>
            <a:custGeom>
              <a:avLst/>
              <a:gdLst>
                <a:gd name="connsiteX0" fmla="*/ 0 w 309711"/>
                <a:gd name="connsiteY0" fmla="*/ 0 h 7050"/>
                <a:gd name="connsiteX1" fmla="*/ 309712 w 30971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711" h="7050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1" name="Forma libre: forma 200">
              <a:extLst>
                <a:ext uri="{FF2B5EF4-FFF2-40B4-BE49-F238E27FC236}">
                  <a16:creationId xmlns:a16="http://schemas.microsoft.com/office/drawing/2014/main" id="{9432A4E3-A73D-4C3A-8EAA-02047101F6AF}"/>
                </a:ext>
              </a:extLst>
            </p:cNvPr>
            <p:cNvSpPr/>
            <p:nvPr/>
          </p:nvSpPr>
          <p:spPr>
            <a:xfrm>
              <a:off x="6565561" y="3282401"/>
              <a:ext cx="291240" cy="1051595"/>
            </a:xfrm>
            <a:custGeom>
              <a:avLst/>
              <a:gdLst>
                <a:gd name="connsiteX0" fmla="*/ 0 w 291240"/>
                <a:gd name="connsiteY0" fmla="*/ 0 h 1051595"/>
                <a:gd name="connsiteX1" fmla="*/ 291240 w 291240"/>
                <a:gd name="connsiteY1" fmla="*/ 0 h 1051595"/>
                <a:gd name="connsiteX2" fmla="*/ 291240 w 291240"/>
                <a:gd name="connsiteY2" fmla="*/ 1051595 h 1051595"/>
                <a:gd name="connsiteX3" fmla="*/ 0 w 291240"/>
                <a:gd name="connsiteY3" fmla="*/ 1051595 h 105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240" h="1051595">
                  <a:moveTo>
                    <a:pt x="0" y="0"/>
                  </a:moveTo>
                  <a:lnTo>
                    <a:pt x="291240" y="0"/>
                  </a:lnTo>
                  <a:lnTo>
                    <a:pt x="291240" y="1051595"/>
                  </a:lnTo>
                  <a:lnTo>
                    <a:pt x="0" y="1051595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2" name="Forma libre: forma 201">
              <a:extLst>
                <a:ext uri="{FF2B5EF4-FFF2-40B4-BE49-F238E27FC236}">
                  <a16:creationId xmlns:a16="http://schemas.microsoft.com/office/drawing/2014/main" id="{6207C8B7-EABF-46DD-A8D4-75A673D5915D}"/>
                </a:ext>
              </a:extLst>
            </p:cNvPr>
            <p:cNvSpPr/>
            <p:nvPr/>
          </p:nvSpPr>
          <p:spPr>
            <a:xfrm>
              <a:off x="6619917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3" name="Forma libre: forma 202">
              <a:extLst>
                <a:ext uri="{FF2B5EF4-FFF2-40B4-BE49-F238E27FC236}">
                  <a16:creationId xmlns:a16="http://schemas.microsoft.com/office/drawing/2014/main" id="{3616E74E-9C8A-4234-9B9B-FB1B9224FB73}"/>
                </a:ext>
              </a:extLst>
            </p:cNvPr>
            <p:cNvSpPr/>
            <p:nvPr/>
          </p:nvSpPr>
          <p:spPr>
            <a:xfrm>
              <a:off x="6680760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4" name="Forma libre: forma 203">
              <a:extLst>
                <a:ext uri="{FF2B5EF4-FFF2-40B4-BE49-F238E27FC236}">
                  <a16:creationId xmlns:a16="http://schemas.microsoft.com/office/drawing/2014/main" id="{15D84A87-0489-4A1A-AE44-D15BA8E08174}"/>
                </a:ext>
              </a:extLst>
            </p:cNvPr>
            <p:cNvSpPr/>
            <p:nvPr/>
          </p:nvSpPr>
          <p:spPr>
            <a:xfrm>
              <a:off x="6741602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5" name="Forma libre: forma 204">
              <a:extLst>
                <a:ext uri="{FF2B5EF4-FFF2-40B4-BE49-F238E27FC236}">
                  <a16:creationId xmlns:a16="http://schemas.microsoft.com/office/drawing/2014/main" id="{F0A84867-A8F1-4430-A55E-EFFD7D6227EF}"/>
                </a:ext>
              </a:extLst>
            </p:cNvPr>
            <p:cNvSpPr/>
            <p:nvPr/>
          </p:nvSpPr>
          <p:spPr>
            <a:xfrm>
              <a:off x="6802515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6" name="Forma libre: forma 205">
              <a:extLst>
                <a:ext uri="{FF2B5EF4-FFF2-40B4-BE49-F238E27FC236}">
                  <a16:creationId xmlns:a16="http://schemas.microsoft.com/office/drawing/2014/main" id="{8561F954-086C-40D3-AC23-6D01D4EFCFC1}"/>
                </a:ext>
              </a:extLst>
            </p:cNvPr>
            <p:cNvSpPr/>
            <p:nvPr/>
          </p:nvSpPr>
          <p:spPr>
            <a:xfrm>
              <a:off x="6530169" y="4305866"/>
              <a:ext cx="362093" cy="47729"/>
            </a:xfrm>
            <a:custGeom>
              <a:avLst/>
              <a:gdLst>
                <a:gd name="connsiteX0" fmla="*/ 0 w 362093"/>
                <a:gd name="connsiteY0" fmla="*/ 0 h 47729"/>
                <a:gd name="connsiteX1" fmla="*/ 362094 w 362093"/>
                <a:gd name="connsiteY1" fmla="*/ 0 h 47729"/>
                <a:gd name="connsiteX2" fmla="*/ 362094 w 362093"/>
                <a:gd name="connsiteY2" fmla="*/ 47729 h 47729"/>
                <a:gd name="connsiteX3" fmla="*/ 0 w 362093"/>
                <a:gd name="connsiteY3" fmla="*/ 47729 h 4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093" h="47729">
                  <a:moveTo>
                    <a:pt x="0" y="0"/>
                  </a:moveTo>
                  <a:lnTo>
                    <a:pt x="362094" y="0"/>
                  </a:lnTo>
                  <a:lnTo>
                    <a:pt x="362094" y="47729"/>
                  </a:lnTo>
                  <a:lnTo>
                    <a:pt x="0" y="47729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36" name="Title 3">
            <a:extLst>
              <a:ext uri="{FF2B5EF4-FFF2-40B4-BE49-F238E27FC236}">
                <a16:creationId xmlns:a16="http://schemas.microsoft.com/office/drawing/2014/main" id="{44131D66-AAC4-48D8-A2E6-CD5F8190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48" y="2165799"/>
            <a:ext cx="7696200" cy="922389"/>
          </a:xfrm>
        </p:spPr>
        <p:txBody>
          <a:bodyPr/>
          <a:lstStyle/>
          <a:p>
            <a:pPr algn="ctr"/>
            <a:r>
              <a:rPr lang="es-ES" sz="4400" dirty="0"/>
              <a:t>XIN CHÂN THÀNH </a:t>
            </a:r>
            <a:br>
              <a:rPr lang="es-ES" sz="4400" dirty="0"/>
            </a:br>
            <a:r>
              <a:rPr lang="es-ES" sz="4400" dirty="0"/>
              <a:t>CẢM ƠN</a:t>
            </a:r>
            <a:endParaRPr lang="en-US" sz="4400" dirty="0"/>
          </a:p>
        </p:txBody>
      </p:sp>
      <p:grpSp>
        <p:nvGrpSpPr>
          <p:cNvPr id="63" name="Gráfico 3">
            <a:extLst>
              <a:ext uri="{FF2B5EF4-FFF2-40B4-BE49-F238E27FC236}">
                <a16:creationId xmlns:a16="http://schemas.microsoft.com/office/drawing/2014/main" id="{EC04CA7B-23FB-4FFB-BD2B-8920D438D27B}"/>
              </a:ext>
            </a:extLst>
          </p:cNvPr>
          <p:cNvGrpSpPr/>
          <p:nvPr/>
        </p:nvGrpSpPr>
        <p:grpSpPr>
          <a:xfrm flipH="1" flipV="1">
            <a:off x="-410810" y="2901213"/>
            <a:ext cx="1558730" cy="1412229"/>
            <a:chOff x="4867752" y="3215284"/>
            <a:chExt cx="1199436" cy="1086704"/>
          </a:xfrm>
          <a:solidFill>
            <a:schemeClr val="tx2"/>
          </a:solidFill>
        </p:grpSpPr>
        <p:sp>
          <p:nvSpPr>
            <p:cNvPr id="64" name="Forma libre: forma 143">
              <a:extLst>
                <a:ext uri="{FF2B5EF4-FFF2-40B4-BE49-F238E27FC236}">
                  <a16:creationId xmlns:a16="http://schemas.microsoft.com/office/drawing/2014/main" id="{A92FBD31-7ED0-4DB1-9A85-D4518D1C6698}"/>
                </a:ext>
              </a:extLst>
            </p:cNvPr>
            <p:cNvSpPr/>
            <p:nvPr/>
          </p:nvSpPr>
          <p:spPr>
            <a:xfrm>
              <a:off x="5362176" y="3282401"/>
              <a:ext cx="450090" cy="1019587"/>
            </a:xfrm>
            <a:custGeom>
              <a:avLst/>
              <a:gdLst>
                <a:gd name="connsiteX0" fmla="*/ 372795 w 450090"/>
                <a:gd name="connsiteY0" fmla="*/ 416680 h 1019587"/>
                <a:gd name="connsiteX1" fmla="*/ 347696 w 450090"/>
                <a:gd name="connsiteY1" fmla="*/ 362958 h 1019587"/>
                <a:gd name="connsiteX2" fmla="*/ 285726 w 450090"/>
                <a:gd name="connsiteY2" fmla="*/ 462576 h 1019587"/>
                <a:gd name="connsiteX3" fmla="*/ 318720 w 450090"/>
                <a:gd name="connsiteY3" fmla="*/ 307967 h 1019587"/>
                <a:gd name="connsiteX4" fmla="*/ 295949 w 450090"/>
                <a:gd name="connsiteY4" fmla="*/ 269262 h 1019587"/>
                <a:gd name="connsiteX5" fmla="*/ 250475 w 450090"/>
                <a:gd name="connsiteY5" fmla="*/ 353440 h 1019587"/>
                <a:gd name="connsiteX6" fmla="*/ 266972 w 450090"/>
                <a:gd name="connsiteY6" fmla="*/ 224987 h 1019587"/>
                <a:gd name="connsiteX7" fmla="*/ 243355 w 450090"/>
                <a:gd name="connsiteY7" fmla="*/ 192556 h 1019587"/>
                <a:gd name="connsiteX8" fmla="*/ 208738 w 450090"/>
                <a:gd name="connsiteY8" fmla="*/ 279414 h 1019587"/>
                <a:gd name="connsiteX9" fmla="*/ 204932 w 450090"/>
                <a:gd name="connsiteY9" fmla="*/ 145885 h 1019587"/>
                <a:gd name="connsiteX10" fmla="*/ 170809 w 450090"/>
                <a:gd name="connsiteY10" fmla="*/ 110211 h 1019587"/>
                <a:gd name="connsiteX11" fmla="*/ 133937 w 450090"/>
                <a:gd name="connsiteY11" fmla="*/ 202709 h 1019587"/>
                <a:gd name="connsiteX12" fmla="*/ 130271 w 450090"/>
                <a:gd name="connsiteY12" fmla="*/ 73974 h 1019587"/>
                <a:gd name="connsiteX13" fmla="*/ 100378 w 450090"/>
                <a:gd name="connsiteY13" fmla="*/ 51272 h 1019587"/>
                <a:gd name="connsiteX14" fmla="*/ 77959 w 450090"/>
                <a:gd name="connsiteY14" fmla="*/ 108096 h 1019587"/>
                <a:gd name="connsiteX15" fmla="*/ 75985 w 450090"/>
                <a:gd name="connsiteY15" fmla="*/ 34986 h 1019587"/>
                <a:gd name="connsiteX16" fmla="*/ 408 w 450090"/>
                <a:gd name="connsiteY16" fmla="*/ 229 h 1019587"/>
                <a:gd name="connsiteX17" fmla="*/ 408 w 450090"/>
                <a:gd name="connsiteY17" fmla="*/ 229 h 1019587"/>
                <a:gd name="connsiteX18" fmla="*/ 428914 w 450090"/>
                <a:gd name="connsiteY18" fmla="*/ 1019817 h 1019587"/>
                <a:gd name="connsiteX19" fmla="*/ 428914 w 450090"/>
                <a:gd name="connsiteY19" fmla="*/ 1019817 h 1019587"/>
                <a:gd name="connsiteX20" fmla="*/ 426517 w 450090"/>
                <a:gd name="connsiteY20" fmla="*/ 578480 h 1019587"/>
                <a:gd name="connsiteX21" fmla="*/ 377871 w 450090"/>
                <a:gd name="connsiteY21" fmla="*/ 651871 h 1019587"/>
                <a:gd name="connsiteX22" fmla="*/ 411429 w 450090"/>
                <a:gd name="connsiteY22" fmla="*/ 520739 h 1019587"/>
                <a:gd name="connsiteX23" fmla="*/ 394227 w 450090"/>
                <a:gd name="connsiteY23" fmla="*/ 469556 h 1019587"/>
                <a:gd name="connsiteX24" fmla="*/ 342973 w 450090"/>
                <a:gd name="connsiteY24" fmla="*/ 551266 h 1019587"/>
                <a:gd name="connsiteX25" fmla="*/ 372795 w 450090"/>
                <a:gd name="connsiteY25" fmla="*/ 416680 h 101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50090" h="1019587">
                  <a:moveTo>
                    <a:pt x="372795" y="416680"/>
                  </a:moveTo>
                  <a:cubicBezTo>
                    <a:pt x="364523" y="397879"/>
                    <a:pt x="356156" y="379972"/>
                    <a:pt x="347696" y="362958"/>
                  </a:cubicBezTo>
                  <a:lnTo>
                    <a:pt x="285726" y="462576"/>
                  </a:lnTo>
                  <a:cubicBezTo>
                    <a:pt x="285726" y="462576"/>
                    <a:pt x="304550" y="375930"/>
                    <a:pt x="318720" y="307967"/>
                  </a:cubicBezTo>
                  <a:cubicBezTo>
                    <a:pt x="311153" y="294525"/>
                    <a:pt x="303563" y="281623"/>
                    <a:pt x="295949" y="269262"/>
                  </a:cubicBezTo>
                  <a:lnTo>
                    <a:pt x="250475" y="353440"/>
                  </a:lnTo>
                  <a:cubicBezTo>
                    <a:pt x="250475" y="353440"/>
                    <a:pt x="259217" y="286746"/>
                    <a:pt x="266972" y="224987"/>
                  </a:cubicBezTo>
                  <a:cubicBezTo>
                    <a:pt x="259076" y="213660"/>
                    <a:pt x="251204" y="202850"/>
                    <a:pt x="243355" y="192556"/>
                  </a:cubicBezTo>
                  <a:lnTo>
                    <a:pt x="208738" y="279414"/>
                  </a:lnTo>
                  <a:cubicBezTo>
                    <a:pt x="208738" y="279414"/>
                    <a:pt x="206976" y="207926"/>
                    <a:pt x="204932" y="145885"/>
                  </a:cubicBezTo>
                  <a:cubicBezTo>
                    <a:pt x="193369" y="132913"/>
                    <a:pt x="181948" y="121068"/>
                    <a:pt x="170809" y="110211"/>
                  </a:cubicBezTo>
                  <a:lnTo>
                    <a:pt x="133937" y="202709"/>
                  </a:lnTo>
                  <a:cubicBezTo>
                    <a:pt x="133937" y="202709"/>
                    <a:pt x="132245" y="134816"/>
                    <a:pt x="130271" y="73974"/>
                  </a:cubicBezTo>
                  <a:cubicBezTo>
                    <a:pt x="119907" y="65443"/>
                    <a:pt x="109896" y="57970"/>
                    <a:pt x="100378" y="51272"/>
                  </a:cubicBezTo>
                  <a:lnTo>
                    <a:pt x="77959" y="108096"/>
                  </a:lnTo>
                  <a:cubicBezTo>
                    <a:pt x="77959" y="108096"/>
                    <a:pt x="77113" y="75384"/>
                    <a:pt x="75985" y="34986"/>
                  </a:cubicBezTo>
                  <a:cubicBezTo>
                    <a:pt x="30230" y="7279"/>
                    <a:pt x="408" y="229"/>
                    <a:pt x="408" y="229"/>
                  </a:cubicBezTo>
                  <a:lnTo>
                    <a:pt x="408" y="229"/>
                  </a:lnTo>
                  <a:lnTo>
                    <a:pt x="428914" y="1019817"/>
                  </a:lnTo>
                  <a:lnTo>
                    <a:pt x="428914" y="1019817"/>
                  </a:lnTo>
                  <a:cubicBezTo>
                    <a:pt x="428914" y="1019817"/>
                    <a:pt x="479040" y="811275"/>
                    <a:pt x="426517" y="578480"/>
                  </a:cubicBezTo>
                  <a:lnTo>
                    <a:pt x="377871" y="651871"/>
                  </a:lnTo>
                  <a:cubicBezTo>
                    <a:pt x="377871" y="651871"/>
                    <a:pt x="395496" y="583767"/>
                    <a:pt x="411429" y="520739"/>
                  </a:cubicBezTo>
                  <a:cubicBezTo>
                    <a:pt x="406283" y="503678"/>
                    <a:pt x="400643" y="486617"/>
                    <a:pt x="394227" y="469556"/>
                  </a:cubicBezTo>
                  <a:lnTo>
                    <a:pt x="342973" y="551266"/>
                  </a:lnTo>
                  <a:cubicBezTo>
                    <a:pt x="342973" y="551266"/>
                    <a:pt x="359047" y="480554"/>
                    <a:pt x="372795" y="416680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5" name="Forma libre: forma 144">
              <a:extLst>
                <a:ext uri="{FF2B5EF4-FFF2-40B4-BE49-F238E27FC236}">
                  <a16:creationId xmlns:a16="http://schemas.microsoft.com/office/drawing/2014/main" id="{D13EEFBC-FA21-4267-8F60-03E52E1F9B63}"/>
                </a:ext>
              </a:extLst>
            </p:cNvPr>
            <p:cNvSpPr/>
            <p:nvPr/>
          </p:nvSpPr>
          <p:spPr>
            <a:xfrm>
              <a:off x="5756983" y="3215284"/>
              <a:ext cx="310205" cy="1084378"/>
            </a:xfrm>
            <a:custGeom>
              <a:avLst/>
              <a:gdLst>
                <a:gd name="connsiteX0" fmla="*/ 291295 w 310205"/>
                <a:gd name="connsiteY0" fmla="*/ 553170 h 1084378"/>
                <a:gd name="connsiteX1" fmla="*/ 300531 w 310205"/>
                <a:gd name="connsiteY1" fmla="*/ 494513 h 1084378"/>
                <a:gd name="connsiteX2" fmla="*/ 193440 w 310205"/>
                <a:gd name="connsiteY2" fmla="*/ 542454 h 1084378"/>
                <a:gd name="connsiteX3" fmla="*/ 307299 w 310205"/>
                <a:gd name="connsiteY3" fmla="*/ 432754 h 1084378"/>
                <a:gd name="connsiteX4" fmla="*/ 310119 w 310205"/>
                <a:gd name="connsiteY4" fmla="*/ 387986 h 1084378"/>
                <a:gd name="connsiteX5" fmla="*/ 225518 w 310205"/>
                <a:gd name="connsiteY5" fmla="*/ 432260 h 1084378"/>
                <a:gd name="connsiteX6" fmla="*/ 310613 w 310205"/>
                <a:gd name="connsiteY6" fmla="*/ 335251 h 1084378"/>
                <a:gd name="connsiteX7" fmla="*/ 309203 w 310205"/>
                <a:gd name="connsiteY7" fmla="*/ 295206 h 1084378"/>
                <a:gd name="connsiteX8" fmla="*/ 231651 w 310205"/>
                <a:gd name="connsiteY8" fmla="*/ 347800 h 1084378"/>
                <a:gd name="connsiteX9" fmla="*/ 303210 w 310205"/>
                <a:gd name="connsiteY9" fmla="*/ 234998 h 1084378"/>
                <a:gd name="connsiteX10" fmla="*/ 294891 w 310205"/>
                <a:gd name="connsiteY10" fmla="*/ 186352 h 1084378"/>
                <a:gd name="connsiteX11" fmla="*/ 212616 w 310205"/>
                <a:gd name="connsiteY11" fmla="*/ 242330 h 1084378"/>
                <a:gd name="connsiteX12" fmla="*/ 281637 w 310205"/>
                <a:gd name="connsiteY12" fmla="*/ 133617 h 1084378"/>
                <a:gd name="connsiteX13" fmla="*/ 269511 w 310205"/>
                <a:gd name="connsiteY13" fmla="*/ 98367 h 1084378"/>
                <a:gd name="connsiteX14" fmla="*/ 218891 w 310205"/>
                <a:gd name="connsiteY14" fmla="*/ 132771 h 1084378"/>
                <a:gd name="connsiteX15" fmla="*/ 258160 w 310205"/>
                <a:gd name="connsiteY15" fmla="*/ 71083 h 1084378"/>
                <a:gd name="connsiteX16" fmla="*/ 215436 w 310205"/>
                <a:gd name="connsiteY16" fmla="*/ 229 h 1084378"/>
                <a:gd name="connsiteX17" fmla="*/ 215436 w 310205"/>
                <a:gd name="connsiteY17" fmla="*/ 229 h 1084378"/>
                <a:gd name="connsiteX18" fmla="*/ 408 w 310205"/>
                <a:gd name="connsiteY18" fmla="*/ 1084608 h 1084378"/>
                <a:gd name="connsiteX19" fmla="*/ 408 w 310205"/>
                <a:gd name="connsiteY19" fmla="*/ 1084608 h 1084378"/>
                <a:gd name="connsiteX20" fmla="*/ 245329 w 310205"/>
                <a:gd name="connsiteY20" fmla="*/ 717438 h 1084378"/>
                <a:gd name="connsiteX21" fmla="*/ 164182 w 310205"/>
                <a:gd name="connsiteY21" fmla="*/ 751208 h 1084378"/>
                <a:gd name="connsiteX22" fmla="*/ 265280 w 310205"/>
                <a:gd name="connsiteY22" fmla="*/ 661248 h 1084378"/>
                <a:gd name="connsiteX23" fmla="*/ 279733 w 310205"/>
                <a:gd name="connsiteY23" fmla="*/ 609289 h 1084378"/>
                <a:gd name="connsiteX24" fmla="*/ 191536 w 310205"/>
                <a:gd name="connsiteY24" fmla="*/ 648276 h 1084378"/>
                <a:gd name="connsiteX25" fmla="*/ 291295 w 310205"/>
                <a:gd name="connsiteY25" fmla="*/ 553170 h 108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0205" h="1084378">
                  <a:moveTo>
                    <a:pt x="291295" y="553170"/>
                  </a:moveTo>
                  <a:cubicBezTo>
                    <a:pt x="294961" y="533006"/>
                    <a:pt x="297993" y="513478"/>
                    <a:pt x="300531" y="494513"/>
                  </a:cubicBezTo>
                  <a:lnTo>
                    <a:pt x="193440" y="542454"/>
                  </a:lnTo>
                  <a:cubicBezTo>
                    <a:pt x="193440" y="542454"/>
                    <a:pt x="257525" y="481188"/>
                    <a:pt x="307299" y="432754"/>
                  </a:cubicBezTo>
                  <a:cubicBezTo>
                    <a:pt x="308568" y="417385"/>
                    <a:pt x="309508" y="402462"/>
                    <a:pt x="310119" y="387986"/>
                  </a:cubicBezTo>
                  <a:lnTo>
                    <a:pt x="225518" y="432260"/>
                  </a:lnTo>
                  <a:cubicBezTo>
                    <a:pt x="225518" y="432260"/>
                    <a:pt x="269863" y="381923"/>
                    <a:pt x="310613" y="335251"/>
                  </a:cubicBezTo>
                  <a:cubicBezTo>
                    <a:pt x="310613" y="321151"/>
                    <a:pt x="309978" y="308108"/>
                    <a:pt x="309203" y="295206"/>
                  </a:cubicBezTo>
                  <a:lnTo>
                    <a:pt x="231651" y="347800"/>
                  </a:lnTo>
                  <a:cubicBezTo>
                    <a:pt x="231651" y="347800"/>
                    <a:pt x="270145" y="287592"/>
                    <a:pt x="303210" y="234998"/>
                  </a:cubicBezTo>
                  <a:cubicBezTo>
                    <a:pt x="300883" y="217725"/>
                    <a:pt x="298063" y="201581"/>
                    <a:pt x="294891" y="186352"/>
                  </a:cubicBezTo>
                  <a:lnTo>
                    <a:pt x="212616" y="242330"/>
                  </a:lnTo>
                  <a:cubicBezTo>
                    <a:pt x="212616" y="242330"/>
                    <a:pt x="249136" y="185154"/>
                    <a:pt x="281637" y="133617"/>
                  </a:cubicBezTo>
                  <a:cubicBezTo>
                    <a:pt x="277759" y="120786"/>
                    <a:pt x="273670" y="108942"/>
                    <a:pt x="269511" y="98367"/>
                  </a:cubicBezTo>
                  <a:lnTo>
                    <a:pt x="218891" y="132771"/>
                  </a:lnTo>
                  <a:cubicBezTo>
                    <a:pt x="218891" y="132771"/>
                    <a:pt x="236586" y="105206"/>
                    <a:pt x="258160" y="71083"/>
                  </a:cubicBezTo>
                  <a:cubicBezTo>
                    <a:pt x="236093" y="22437"/>
                    <a:pt x="215436" y="229"/>
                    <a:pt x="215436" y="229"/>
                  </a:cubicBezTo>
                  <a:lnTo>
                    <a:pt x="215436" y="229"/>
                  </a:lnTo>
                  <a:lnTo>
                    <a:pt x="408" y="1084608"/>
                  </a:lnTo>
                  <a:lnTo>
                    <a:pt x="408" y="1084608"/>
                  </a:lnTo>
                  <a:cubicBezTo>
                    <a:pt x="408" y="1084608"/>
                    <a:pt x="158612" y="939798"/>
                    <a:pt x="245329" y="717438"/>
                  </a:cubicBezTo>
                  <a:lnTo>
                    <a:pt x="164182" y="751208"/>
                  </a:lnTo>
                  <a:cubicBezTo>
                    <a:pt x="164182" y="751208"/>
                    <a:pt x="216846" y="704606"/>
                    <a:pt x="265280" y="661248"/>
                  </a:cubicBezTo>
                  <a:cubicBezTo>
                    <a:pt x="270639" y="644328"/>
                    <a:pt x="275456" y="627008"/>
                    <a:pt x="279733" y="609289"/>
                  </a:cubicBezTo>
                  <a:lnTo>
                    <a:pt x="191536" y="648276"/>
                  </a:lnTo>
                  <a:cubicBezTo>
                    <a:pt x="191536" y="648276"/>
                    <a:pt x="244130" y="598361"/>
                    <a:pt x="291295" y="553170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6" name="Forma libre: forma 145">
              <a:extLst>
                <a:ext uri="{FF2B5EF4-FFF2-40B4-BE49-F238E27FC236}">
                  <a16:creationId xmlns:a16="http://schemas.microsoft.com/office/drawing/2014/main" id="{35A89E26-20DE-41DD-9A60-6E86A9E31D5B}"/>
                </a:ext>
              </a:extLst>
            </p:cNvPr>
            <p:cNvSpPr/>
            <p:nvPr/>
          </p:nvSpPr>
          <p:spPr>
            <a:xfrm>
              <a:off x="4954821" y="3560483"/>
              <a:ext cx="830362" cy="733680"/>
            </a:xfrm>
            <a:custGeom>
              <a:avLst/>
              <a:gdLst>
                <a:gd name="connsiteX0" fmla="*/ 516829 w 830362"/>
                <a:gd name="connsiteY0" fmla="*/ 215656 h 733680"/>
                <a:gd name="connsiteX1" fmla="*/ 470721 w 830362"/>
                <a:gd name="connsiteY1" fmla="*/ 178220 h 733680"/>
                <a:gd name="connsiteX2" fmla="*/ 458524 w 830362"/>
                <a:gd name="connsiteY2" fmla="*/ 294899 h 733680"/>
                <a:gd name="connsiteX3" fmla="*/ 420665 w 830362"/>
                <a:gd name="connsiteY3" fmla="*/ 141418 h 733680"/>
                <a:gd name="connsiteX4" fmla="*/ 383299 w 830362"/>
                <a:gd name="connsiteY4" fmla="*/ 116531 h 733680"/>
                <a:gd name="connsiteX5" fmla="*/ 379140 w 830362"/>
                <a:gd name="connsiteY5" fmla="*/ 212131 h 733680"/>
                <a:gd name="connsiteX6" fmla="*/ 337897 w 830362"/>
                <a:gd name="connsiteY6" fmla="*/ 89388 h 733680"/>
                <a:gd name="connsiteX7" fmla="*/ 302646 w 830362"/>
                <a:gd name="connsiteY7" fmla="*/ 70564 h 733680"/>
                <a:gd name="connsiteX8" fmla="*/ 309696 w 830362"/>
                <a:gd name="connsiteY8" fmla="*/ 163767 h 733680"/>
                <a:gd name="connsiteX9" fmla="*/ 247937 w 830362"/>
                <a:gd name="connsiteY9" fmla="*/ 45325 h 733680"/>
                <a:gd name="connsiteX10" fmla="*/ 201688 w 830362"/>
                <a:gd name="connsiteY10" fmla="*/ 28123 h 733680"/>
                <a:gd name="connsiteX11" fmla="*/ 208738 w 830362"/>
                <a:gd name="connsiteY11" fmla="*/ 127388 h 733680"/>
                <a:gd name="connsiteX12" fmla="*/ 149235 w 830362"/>
                <a:gd name="connsiteY12" fmla="*/ 13176 h 733680"/>
                <a:gd name="connsiteX13" fmla="*/ 112434 w 830362"/>
                <a:gd name="connsiteY13" fmla="*/ 6126 h 733680"/>
                <a:gd name="connsiteX14" fmla="*/ 116875 w 830362"/>
                <a:gd name="connsiteY14" fmla="*/ 67180 h 733680"/>
                <a:gd name="connsiteX15" fmla="*/ 83176 w 830362"/>
                <a:gd name="connsiteY15" fmla="*/ 2249 h 733680"/>
                <a:gd name="connsiteX16" fmla="*/ 408 w 830362"/>
                <a:gd name="connsiteY16" fmla="*/ 3729 h 733680"/>
                <a:gd name="connsiteX17" fmla="*/ 408 w 830362"/>
                <a:gd name="connsiteY17" fmla="*/ 3729 h 733680"/>
                <a:gd name="connsiteX18" fmla="*/ 830770 w 830362"/>
                <a:gd name="connsiteY18" fmla="*/ 733910 h 733680"/>
                <a:gd name="connsiteX19" fmla="*/ 830770 w 830362"/>
                <a:gd name="connsiteY19" fmla="*/ 733910 h 733680"/>
                <a:gd name="connsiteX20" fmla="*/ 635835 w 830362"/>
                <a:gd name="connsiteY20" fmla="*/ 337905 h 733680"/>
                <a:gd name="connsiteX21" fmla="*/ 624131 w 830362"/>
                <a:gd name="connsiteY21" fmla="*/ 425114 h 733680"/>
                <a:gd name="connsiteX22" fmla="*/ 597059 w 830362"/>
                <a:gd name="connsiteY22" fmla="*/ 292502 h 733680"/>
                <a:gd name="connsiteX23" fmla="*/ 559270 w 830362"/>
                <a:gd name="connsiteY23" fmla="*/ 254008 h 733680"/>
                <a:gd name="connsiteX24" fmla="*/ 548766 w 830362"/>
                <a:gd name="connsiteY24" fmla="*/ 349608 h 733680"/>
                <a:gd name="connsiteX25" fmla="*/ 516829 w 830362"/>
                <a:gd name="connsiteY25" fmla="*/ 215656 h 7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362" h="733680">
                  <a:moveTo>
                    <a:pt x="516829" y="215656"/>
                  </a:moveTo>
                  <a:cubicBezTo>
                    <a:pt x="501177" y="202401"/>
                    <a:pt x="485808" y="189923"/>
                    <a:pt x="470721" y="178220"/>
                  </a:cubicBezTo>
                  <a:lnTo>
                    <a:pt x="458524" y="294899"/>
                  </a:lnTo>
                  <a:cubicBezTo>
                    <a:pt x="458524" y="294899"/>
                    <a:pt x="437374" y="208817"/>
                    <a:pt x="420665" y="141418"/>
                  </a:cubicBezTo>
                  <a:cubicBezTo>
                    <a:pt x="407975" y="132605"/>
                    <a:pt x="395496" y="124357"/>
                    <a:pt x="383299" y="116531"/>
                  </a:cubicBezTo>
                  <a:lnTo>
                    <a:pt x="379140" y="212131"/>
                  </a:lnTo>
                  <a:cubicBezTo>
                    <a:pt x="379140" y="212131"/>
                    <a:pt x="357989" y="148327"/>
                    <a:pt x="337897" y="89388"/>
                  </a:cubicBezTo>
                  <a:cubicBezTo>
                    <a:pt x="325841" y="82338"/>
                    <a:pt x="313997" y="76345"/>
                    <a:pt x="302646" y="70564"/>
                  </a:cubicBezTo>
                  <a:lnTo>
                    <a:pt x="309696" y="163767"/>
                  </a:lnTo>
                  <a:cubicBezTo>
                    <a:pt x="309696" y="163767"/>
                    <a:pt x="276913" y="100316"/>
                    <a:pt x="247937" y="45325"/>
                  </a:cubicBezTo>
                  <a:cubicBezTo>
                    <a:pt x="231863" y="38698"/>
                    <a:pt x="216447" y="32964"/>
                    <a:pt x="201688" y="28123"/>
                  </a:cubicBezTo>
                  <a:lnTo>
                    <a:pt x="208738" y="127388"/>
                  </a:lnTo>
                  <a:cubicBezTo>
                    <a:pt x="208738" y="127388"/>
                    <a:pt x="177577" y="67110"/>
                    <a:pt x="149235" y="13176"/>
                  </a:cubicBezTo>
                  <a:cubicBezTo>
                    <a:pt x="136193" y="10074"/>
                    <a:pt x="123926" y="7677"/>
                    <a:pt x="112434" y="6126"/>
                  </a:cubicBezTo>
                  <a:lnTo>
                    <a:pt x="116875" y="67180"/>
                  </a:lnTo>
                  <a:cubicBezTo>
                    <a:pt x="116875" y="67180"/>
                    <a:pt x="101859" y="38063"/>
                    <a:pt x="83176" y="2249"/>
                  </a:cubicBezTo>
                  <a:cubicBezTo>
                    <a:pt x="30018" y="-3039"/>
                    <a:pt x="408" y="3729"/>
                    <a:pt x="408" y="3729"/>
                  </a:cubicBezTo>
                  <a:lnTo>
                    <a:pt x="408" y="3729"/>
                  </a:lnTo>
                  <a:lnTo>
                    <a:pt x="830770" y="733910"/>
                  </a:lnTo>
                  <a:lnTo>
                    <a:pt x="830770" y="733910"/>
                  </a:lnTo>
                  <a:cubicBezTo>
                    <a:pt x="830770" y="733910"/>
                    <a:pt x="784804" y="524380"/>
                    <a:pt x="635835" y="337905"/>
                  </a:cubicBezTo>
                  <a:lnTo>
                    <a:pt x="624131" y="425114"/>
                  </a:lnTo>
                  <a:cubicBezTo>
                    <a:pt x="624131" y="425114"/>
                    <a:pt x="610031" y="356235"/>
                    <a:pt x="597059" y="292502"/>
                  </a:cubicBezTo>
                  <a:cubicBezTo>
                    <a:pt x="585074" y="279459"/>
                    <a:pt x="572454" y="266557"/>
                    <a:pt x="559270" y="254008"/>
                  </a:cubicBezTo>
                  <a:lnTo>
                    <a:pt x="548766" y="349608"/>
                  </a:lnTo>
                  <a:cubicBezTo>
                    <a:pt x="548766" y="349608"/>
                    <a:pt x="532268" y="279107"/>
                    <a:pt x="516829" y="215656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7" name="Forma libre: forma 146">
              <a:extLst>
                <a:ext uri="{FF2B5EF4-FFF2-40B4-BE49-F238E27FC236}">
                  <a16:creationId xmlns:a16="http://schemas.microsoft.com/office/drawing/2014/main" id="{9C6B5713-2AB7-4F28-BE0D-3B836C5A71B1}"/>
                </a:ext>
              </a:extLst>
            </p:cNvPr>
            <p:cNvSpPr/>
            <p:nvPr/>
          </p:nvSpPr>
          <p:spPr>
            <a:xfrm>
              <a:off x="4867752" y="4004192"/>
              <a:ext cx="932448" cy="289195"/>
            </a:xfrm>
            <a:custGeom>
              <a:avLst/>
              <a:gdLst>
                <a:gd name="connsiteX0" fmla="*/ 481366 w 932448"/>
                <a:gd name="connsiteY0" fmla="*/ 23142 h 289195"/>
                <a:gd name="connsiteX1" fmla="*/ 430958 w 932448"/>
                <a:gd name="connsiteY1" fmla="*/ 13484 h 289195"/>
                <a:gd name="connsiteX2" fmla="*/ 469452 w 932448"/>
                <a:gd name="connsiteY2" fmla="*/ 107461 h 289195"/>
                <a:gd name="connsiteX3" fmla="*/ 377800 w 932448"/>
                <a:gd name="connsiteY3" fmla="*/ 5940 h 289195"/>
                <a:gd name="connsiteX4" fmla="*/ 339095 w 932448"/>
                <a:gd name="connsiteY4" fmla="*/ 2344 h 289195"/>
                <a:gd name="connsiteX5" fmla="*/ 374980 w 932448"/>
                <a:gd name="connsiteY5" fmla="*/ 76864 h 289195"/>
                <a:gd name="connsiteX6" fmla="*/ 293269 w 932448"/>
                <a:gd name="connsiteY6" fmla="*/ 229 h 289195"/>
                <a:gd name="connsiteX7" fmla="*/ 258583 w 932448"/>
                <a:gd name="connsiteY7" fmla="*/ 229 h 289195"/>
                <a:gd name="connsiteX8" fmla="*/ 301941 w 932448"/>
                <a:gd name="connsiteY8" fmla="*/ 68474 h 289195"/>
                <a:gd name="connsiteX9" fmla="*/ 206341 w 932448"/>
                <a:gd name="connsiteY9" fmla="*/ 3543 h 289195"/>
                <a:gd name="connsiteX10" fmla="*/ 164041 w 932448"/>
                <a:gd name="connsiteY10" fmla="*/ 9324 h 289195"/>
                <a:gd name="connsiteX11" fmla="*/ 210149 w 932448"/>
                <a:gd name="connsiteY11" fmla="*/ 82152 h 289195"/>
                <a:gd name="connsiteX12" fmla="*/ 118003 w 932448"/>
                <a:gd name="connsiteY12" fmla="*/ 19476 h 289195"/>
                <a:gd name="connsiteX13" fmla="*/ 86913 w 932448"/>
                <a:gd name="connsiteY13" fmla="*/ 28923 h 289195"/>
                <a:gd name="connsiteX14" fmla="*/ 115113 w 932448"/>
                <a:gd name="connsiteY14" fmla="*/ 73691 h 289195"/>
                <a:gd name="connsiteX15" fmla="*/ 62872 w 932448"/>
                <a:gd name="connsiteY15" fmla="*/ 38018 h 289195"/>
                <a:gd name="connsiteX16" fmla="*/ 408 w 932448"/>
                <a:gd name="connsiteY16" fmla="*/ 73268 h 289195"/>
                <a:gd name="connsiteX17" fmla="*/ 408 w 932448"/>
                <a:gd name="connsiteY17" fmla="*/ 73268 h 289195"/>
                <a:gd name="connsiteX18" fmla="*/ 932856 w 932448"/>
                <a:gd name="connsiteY18" fmla="*/ 289425 h 289195"/>
                <a:gd name="connsiteX19" fmla="*/ 932856 w 932448"/>
                <a:gd name="connsiteY19" fmla="*/ 289425 h 289195"/>
                <a:gd name="connsiteX20" fmla="*/ 622016 w 932448"/>
                <a:gd name="connsiteY20" fmla="*/ 67417 h 289195"/>
                <a:gd name="connsiteX21" fmla="*/ 648807 w 932448"/>
                <a:gd name="connsiteY21" fmla="*/ 138693 h 289195"/>
                <a:gd name="connsiteX22" fmla="*/ 573864 w 932448"/>
                <a:gd name="connsiteY22" fmla="*/ 48734 h 289195"/>
                <a:gd name="connsiteX23" fmla="*/ 529237 w 932448"/>
                <a:gd name="connsiteY23" fmla="*/ 34634 h 289195"/>
                <a:gd name="connsiteX24" fmla="*/ 560610 w 932448"/>
                <a:gd name="connsiteY24" fmla="*/ 112185 h 289195"/>
                <a:gd name="connsiteX25" fmla="*/ 481366 w 932448"/>
                <a:gd name="connsiteY25" fmla="*/ 23142 h 28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32448" h="289195">
                  <a:moveTo>
                    <a:pt x="481366" y="23142"/>
                  </a:moveTo>
                  <a:cubicBezTo>
                    <a:pt x="464023" y="19406"/>
                    <a:pt x="447244" y="16092"/>
                    <a:pt x="430958" y="13484"/>
                  </a:cubicBezTo>
                  <a:lnTo>
                    <a:pt x="469452" y="107461"/>
                  </a:lnTo>
                  <a:cubicBezTo>
                    <a:pt x="469452" y="107461"/>
                    <a:pt x="418198" y="50356"/>
                    <a:pt x="377800" y="5940"/>
                  </a:cubicBezTo>
                  <a:cubicBezTo>
                    <a:pt x="364546" y="4483"/>
                    <a:pt x="351644" y="3284"/>
                    <a:pt x="339095" y="2344"/>
                  </a:cubicBezTo>
                  <a:lnTo>
                    <a:pt x="374980" y="76864"/>
                  </a:lnTo>
                  <a:cubicBezTo>
                    <a:pt x="374980" y="76864"/>
                    <a:pt x="332680" y="36960"/>
                    <a:pt x="293269" y="229"/>
                  </a:cubicBezTo>
                  <a:cubicBezTo>
                    <a:pt x="281284" y="229"/>
                    <a:pt x="269722" y="229"/>
                    <a:pt x="258583" y="229"/>
                  </a:cubicBezTo>
                  <a:lnTo>
                    <a:pt x="301941" y="68474"/>
                  </a:lnTo>
                  <a:cubicBezTo>
                    <a:pt x="301941" y="68474"/>
                    <a:pt x="250898" y="33224"/>
                    <a:pt x="206341" y="3543"/>
                  </a:cubicBezTo>
                  <a:cubicBezTo>
                    <a:pt x="191325" y="5023"/>
                    <a:pt x="177225" y="6997"/>
                    <a:pt x="164041" y="9324"/>
                  </a:cubicBezTo>
                  <a:lnTo>
                    <a:pt x="210149" y="82152"/>
                  </a:lnTo>
                  <a:cubicBezTo>
                    <a:pt x="210149" y="82152"/>
                    <a:pt x="161714" y="48946"/>
                    <a:pt x="118003" y="19476"/>
                  </a:cubicBezTo>
                  <a:cubicBezTo>
                    <a:pt x="106794" y="22437"/>
                    <a:pt x="96501" y="25680"/>
                    <a:pt x="86913" y="28923"/>
                  </a:cubicBezTo>
                  <a:lnTo>
                    <a:pt x="115113" y="73691"/>
                  </a:lnTo>
                  <a:lnTo>
                    <a:pt x="62872" y="38018"/>
                  </a:lnTo>
                  <a:cubicBezTo>
                    <a:pt x="40432" y="46635"/>
                    <a:pt x="19384" y="58513"/>
                    <a:pt x="408" y="73268"/>
                  </a:cubicBezTo>
                  <a:lnTo>
                    <a:pt x="408" y="73268"/>
                  </a:lnTo>
                  <a:lnTo>
                    <a:pt x="932856" y="289425"/>
                  </a:lnTo>
                  <a:lnTo>
                    <a:pt x="932856" y="289425"/>
                  </a:lnTo>
                  <a:cubicBezTo>
                    <a:pt x="845607" y="194840"/>
                    <a:pt x="739790" y="119263"/>
                    <a:pt x="622016" y="67417"/>
                  </a:cubicBezTo>
                  <a:lnTo>
                    <a:pt x="648807" y="138693"/>
                  </a:lnTo>
                  <a:cubicBezTo>
                    <a:pt x="648807" y="138693"/>
                    <a:pt x="610031" y="91881"/>
                    <a:pt x="573864" y="48734"/>
                  </a:cubicBezTo>
                  <a:cubicBezTo>
                    <a:pt x="559341" y="43658"/>
                    <a:pt x="544465" y="38958"/>
                    <a:pt x="529237" y="34634"/>
                  </a:cubicBezTo>
                  <a:lnTo>
                    <a:pt x="560610" y="112185"/>
                  </a:lnTo>
                  <a:cubicBezTo>
                    <a:pt x="560610" y="112185"/>
                    <a:pt x="519155" y="65161"/>
                    <a:pt x="481366" y="23142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27" name="Grupo 213">
            <a:extLst>
              <a:ext uri="{FF2B5EF4-FFF2-40B4-BE49-F238E27FC236}">
                <a16:creationId xmlns:a16="http://schemas.microsoft.com/office/drawing/2014/main" id="{0A88A7F7-9EF8-4600-ABD7-F5E643A1C57A}"/>
              </a:ext>
            </a:extLst>
          </p:cNvPr>
          <p:cNvGrpSpPr/>
          <p:nvPr/>
        </p:nvGrpSpPr>
        <p:grpSpPr>
          <a:xfrm>
            <a:off x="142337" y="2409827"/>
            <a:ext cx="1387366" cy="1146207"/>
            <a:chOff x="3007297" y="4321024"/>
            <a:chExt cx="766558" cy="633311"/>
          </a:xfrm>
        </p:grpSpPr>
        <p:sp>
          <p:nvSpPr>
            <p:cNvPr id="128" name="Forma libre: forma 214">
              <a:extLst>
                <a:ext uri="{FF2B5EF4-FFF2-40B4-BE49-F238E27FC236}">
                  <a16:creationId xmlns:a16="http://schemas.microsoft.com/office/drawing/2014/main" id="{76E53EBB-3131-4B59-84F7-81639DEFD944}"/>
                </a:ext>
              </a:extLst>
            </p:cNvPr>
            <p:cNvSpPr/>
            <p:nvPr/>
          </p:nvSpPr>
          <p:spPr>
            <a:xfrm>
              <a:off x="3140544" y="4321024"/>
              <a:ext cx="633311" cy="633311"/>
            </a:xfrm>
            <a:custGeom>
              <a:avLst/>
              <a:gdLst>
                <a:gd name="connsiteX0" fmla="*/ 0 w 633311"/>
                <a:gd name="connsiteY0" fmla="*/ 0 h 633311"/>
                <a:gd name="connsiteX1" fmla="*/ 633312 w 633311"/>
                <a:gd name="connsiteY1" fmla="*/ 0 h 633311"/>
                <a:gd name="connsiteX2" fmla="*/ 633312 w 633311"/>
                <a:gd name="connsiteY2" fmla="*/ 633312 h 633311"/>
                <a:gd name="connsiteX3" fmla="*/ 0 w 633311"/>
                <a:gd name="connsiteY3" fmla="*/ 633312 h 63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311" h="633311">
                  <a:moveTo>
                    <a:pt x="0" y="0"/>
                  </a:moveTo>
                  <a:lnTo>
                    <a:pt x="633312" y="0"/>
                  </a:lnTo>
                  <a:lnTo>
                    <a:pt x="633312" y="633312"/>
                  </a:lnTo>
                  <a:lnTo>
                    <a:pt x="0" y="633312"/>
                  </a:lnTo>
                  <a:close/>
                </a:path>
              </a:pathLst>
            </a:custGeom>
            <a:solidFill>
              <a:schemeClr val="bg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9" name="Forma libre: forma 215">
              <a:extLst>
                <a:ext uri="{FF2B5EF4-FFF2-40B4-BE49-F238E27FC236}">
                  <a16:creationId xmlns:a16="http://schemas.microsoft.com/office/drawing/2014/main" id="{93CEC07D-001B-4ECD-A46B-138F1C5264A7}"/>
                </a:ext>
              </a:extLst>
            </p:cNvPr>
            <p:cNvSpPr/>
            <p:nvPr/>
          </p:nvSpPr>
          <p:spPr>
            <a:xfrm rot="10800000">
              <a:off x="3007297" y="4321024"/>
              <a:ext cx="133247" cy="633311"/>
            </a:xfrm>
            <a:custGeom>
              <a:avLst/>
              <a:gdLst>
                <a:gd name="connsiteX0" fmla="*/ 408 w 133247"/>
                <a:gd name="connsiteY0" fmla="*/ 229 h 633311"/>
                <a:gd name="connsiteX1" fmla="*/ 133655 w 133247"/>
                <a:gd name="connsiteY1" fmla="*/ 229 h 633311"/>
                <a:gd name="connsiteX2" fmla="*/ 133655 w 133247"/>
                <a:gd name="connsiteY2" fmla="*/ 633541 h 633311"/>
                <a:gd name="connsiteX3" fmla="*/ 408 w 133247"/>
                <a:gd name="connsiteY3" fmla="*/ 633541 h 63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247" h="633311">
                  <a:moveTo>
                    <a:pt x="408" y="229"/>
                  </a:moveTo>
                  <a:lnTo>
                    <a:pt x="133655" y="229"/>
                  </a:lnTo>
                  <a:lnTo>
                    <a:pt x="133655" y="633541"/>
                  </a:lnTo>
                  <a:lnTo>
                    <a:pt x="408" y="633541"/>
                  </a:lnTo>
                  <a:close/>
                </a:path>
              </a:pathLst>
            </a:custGeom>
            <a:solidFill>
              <a:schemeClr val="accent3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0" name="Forma libre: forma 216">
              <a:extLst>
                <a:ext uri="{FF2B5EF4-FFF2-40B4-BE49-F238E27FC236}">
                  <a16:creationId xmlns:a16="http://schemas.microsoft.com/office/drawing/2014/main" id="{384956A5-3EA9-4DA4-BBA5-2B97376ECA6E}"/>
                </a:ext>
              </a:extLst>
            </p:cNvPr>
            <p:cNvSpPr/>
            <p:nvPr/>
          </p:nvSpPr>
          <p:spPr>
            <a:xfrm>
              <a:off x="3172129" y="4352679"/>
              <a:ext cx="570072" cy="570072"/>
            </a:xfrm>
            <a:custGeom>
              <a:avLst/>
              <a:gdLst>
                <a:gd name="connsiteX0" fmla="*/ 285444 w 570072"/>
                <a:gd name="connsiteY0" fmla="*/ 229 h 570072"/>
                <a:gd name="connsiteX1" fmla="*/ 408 w 570072"/>
                <a:gd name="connsiteY1" fmla="*/ 285265 h 570072"/>
                <a:gd name="connsiteX2" fmla="*/ 285444 w 570072"/>
                <a:gd name="connsiteY2" fmla="*/ 570302 h 570072"/>
                <a:gd name="connsiteX3" fmla="*/ 570480 w 570072"/>
                <a:gd name="connsiteY3" fmla="*/ 285265 h 570072"/>
                <a:gd name="connsiteX4" fmla="*/ 285444 w 570072"/>
                <a:gd name="connsiteY4" fmla="*/ 229 h 570072"/>
                <a:gd name="connsiteX5" fmla="*/ 285444 w 570072"/>
                <a:gd name="connsiteY5" fmla="*/ 382275 h 570072"/>
                <a:gd name="connsiteX6" fmla="*/ 188293 w 570072"/>
                <a:gd name="connsiteY6" fmla="*/ 285265 h 570072"/>
                <a:gd name="connsiteX7" fmla="*/ 285303 w 570072"/>
                <a:gd name="connsiteY7" fmla="*/ 188115 h 570072"/>
                <a:gd name="connsiteX8" fmla="*/ 382453 w 570072"/>
                <a:gd name="connsiteY8" fmla="*/ 285124 h 570072"/>
                <a:gd name="connsiteX9" fmla="*/ 382453 w 570072"/>
                <a:gd name="connsiteY9" fmla="*/ 285265 h 570072"/>
                <a:gd name="connsiteX10" fmla="*/ 285444 w 570072"/>
                <a:gd name="connsiteY10" fmla="*/ 382275 h 57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0072" h="570072">
                  <a:moveTo>
                    <a:pt x="285444" y="229"/>
                  </a:moveTo>
                  <a:cubicBezTo>
                    <a:pt x="128023" y="229"/>
                    <a:pt x="408" y="127844"/>
                    <a:pt x="408" y="285265"/>
                  </a:cubicBezTo>
                  <a:cubicBezTo>
                    <a:pt x="408" y="442686"/>
                    <a:pt x="128023" y="570302"/>
                    <a:pt x="285444" y="570302"/>
                  </a:cubicBezTo>
                  <a:cubicBezTo>
                    <a:pt x="442865" y="570302"/>
                    <a:pt x="570480" y="442686"/>
                    <a:pt x="570480" y="285265"/>
                  </a:cubicBezTo>
                  <a:cubicBezTo>
                    <a:pt x="570480" y="127844"/>
                    <a:pt x="442865" y="229"/>
                    <a:pt x="285444" y="229"/>
                  </a:cubicBezTo>
                  <a:close/>
                  <a:moveTo>
                    <a:pt x="285444" y="382275"/>
                  </a:moveTo>
                  <a:cubicBezTo>
                    <a:pt x="231828" y="382314"/>
                    <a:pt x="188332" y="338881"/>
                    <a:pt x="188293" y="285265"/>
                  </a:cubicBezTo>
                  <a:cubicBezTo>
                    <a:pt x="188254" y="231650"/>
                    <a:pt x="231687" y="188154"/>
                    <a:pt x="285303" y="188115"/>
                  </a:cubicBezTo>
                  <a:cubicBezTo>
                    <a:pt x="338919" y="188076"/>
                    <a:pt x="382414" y="231509"/>
                    <a:pt x="382453" y="285124"/>
                  </a:cubicBezTo>
                  <a:cubicBezTo>
                    <a:pt x="382453" y="285171"/>
                    <a:pt x="382453" y="285219"/>
                    <a:pt x="382453" y="285265"/>
                  </a:cubicBezTo>
                  <a:cubicBezTo>
                    <a:pt x="382414" y="338826"/>
                    <a:pt x="339005" y="382236"/>
                    <a:pt x="285444" y="382275"/>
                  </a:cubicBezTo>
                  <a:close/>
                </a:path>
              </a:pathLst>
            </a:custGeom>
            <a:solidFill>
              <a:schemeClr val="accent3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1" name="Forma libre: forma 217">
              <a:extLst>
                <a:ext uri="{FF2B5EF4-FFF2-40B4-BE49-F238E27FC236}">
                  <a16:creationId xmlns:a16="http://schemas.microsoft.com/office/drawing/2014/main" id="{68E469FF-8969-44CA-9B12-CC33BC602A83}"/>
                </a:ext>
              </a:extLst>
            </p:cNvPr>
            <p:cNvSpPr/>
            <p:nvPr/>
          </p:nvSpPr>
          <p:spPr>
            <a:xfrm>
              <a:off x="3200470" y="4381020"/>
              <a:ext cx="513389" cy="513389"/>
            </a:xfrm>
            <a:custGeom>
              <a:avLst/>
              <a:gdLst>
                <a:gd name="connsiteX0" fmla="*/ 257102 w 513389"/>
                <a:gd name="connsiteY0" fmla="*/ 229 h 513389"/>
                <a:gd name="connsiteX1" fmla="*/ 408 w 513389"/>
                <a:gd name="connsiteY1" fmla="*/ 256924 h 513389"/>
                <a:gd name="connsiteX2" fmla="*/ 257102 w 513389"/>
                <a:gd name="connsiteY2" fmla="*/ 513619 h 513389"/>
                <a:gd name="connsiteX3" fmla="*/ 513797 w 513389"/>
                <a:gd name="connsiteY3" fmla="*/ 256924 h 513389"/>
                <a:gd name="connsiteX4" fmla="*/ 257102 w 513389"/>
                <a:gd name="connsiteY4" fmla="*/ 229 h 513389"/>
                <a:gd name="connsiteX5" fmla="*/ 257102 w 513389"/>
                <a:gd name="connsiteY5" fmla="*/ 381711 h 513389"/>
                <a:gd name="connsiteX6" fmla="*/ 132315 w 513389"/>
                <a:gd name="connsiteY6" fmla="*/ 256924 h 513389"/>
                <a:gd name="connsiteX7" fmla="*/ 257102 w 513389"/>
                <a:gd name="connsiteY7" fmla="*/ 132137 h 513389"/>
                <a:gd name="connsiteX8" fmla="*/ 381889 w 513389"/>
                <a:gd name="connsiteY8" fmla="*/ 256924 h 513389"/>
                <a:gd name="connsiteX9" fmla="*/ 257102 w 513389"/>
                <a:gd name="connsiteY9" fmla="*/ 381711 h 51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3389" h="513389">
                  <a:moveTo>
                    <a:pt x="257102" y="229"/>
                  </a:moveTo>
                  <a:cubicBezTo>
                    <a:pt x="115334" y="229"/>
                    <a:pt x="408" y="115155"/>
                    <a:pt x="408" y="256924"/>
                  </a:cubicBezTo>
                  <a:cubicBezTo>
                    <a:pt x="408" y="398692"/>
                    <a:pt x="115334" y="513619"/>
                    <a:pt x="257102" y="513619"/>
                  </a:cubicBezTo>
                  <a:cubicBezTo>
                    <a:pt x="398871" y="513619"/>
                    <a:pt x="513797" y="398693"/>
                    <a:pt x="513797" y="256924"/>
                  </a:cubicBezTo>
                  <a:cubicBezTo>
                    <a:pt x="513797" y="115156"/>
                    <a:pt x="398871" y="229"/>
                    <a:pt x="257102" y="229"/>
                  </a:cubicBezTo>
                  <a:close/>
                  <a:moveTo>
                    <a:pt x="257102" y="381711"/>
                  </a:moveTo>
                  <a:cubicBezTo>
                    <a:pt x="188184" y="381711"/>
                    <a:pt x="132315" y="325842"/>
                    <a:pt x="132315" y="256924"/>
                  </a:cubicBezTo>
                  <a:cubicBezTo>
                    <a:pt x="132315" y="188006"/>
                    <a:pt x="188184" y="132137"/>
                    <a:pt x="257102" y="132137"/>
                  </a:cubicBezTo>
                  <a:cubicBezTo>
                    <a:pt x="326020" y="132137"/>
                    <a:pt x="381889" y="188006"/>
                    <a:pt x="381889" y="256924"/>
                  </a:cubicBezTo>
                  <a:cubicBezTo>
                    <a:pt x="381889" y="325842"/>
                    <a:pt x="326020" y="381711"/>
                    <a:pt x="257102" y="381711"/>
                  </a:cubicBez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2" name="Forma libre: forma 218">
              <a:extLst>
                <a:ext uri="{FF2B5EF4-FFF2-40B4-BE49-F238E27FC236}">
                  <a16:creationId xmlns:a16="http://schemas.microsoft.com/office/drawing/2014/main" id="{EA777B20-E1C1-434F-9651-5D1020C881EA}"/>
                </a:ext>
              </a:extLst>
            </p:cNvPr>
            <p:cNvSpPr/>
            <p:nvPr/>
          </p:nvSpPr>
          <p:spPr>
            <a:xfrm>
              <a:off x="3422126" y="4602676"/>
              <a:ext cx="70078" cy="70078"/>
            </a:xfrm>
            <a:custGeom>
              <a:avLst/>
              <a:gdLst>
                <a:gd name="connsiteX0" fmla="*/ 70078 w 70078"/>
                <a:gd name="connsiteY0" fmla="*/ 0 h 70078"/>
                <a:gd name="connsiteX1" fmla="*/ 0 w 70078"/>
                <a:gd name="connsiteY1" fmla="*/ 70078 h 7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8" h="70078">
                  <a:moveTo>
                    <a:pt x="70078" y="0"/>
                  </a:moveTo>
                  <a:lnTo>
                    <a:pt x="0" y="7007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3" name="Forma libre: forma 219">
              <a:extLst>
                <a:ext uri="{FF2B5EF4-FFF2-40B4-BE49-F238E27FC236}">
                  <a16:creationId xmlns:a16="http://schemas.microsoft.com/office/drawing/2014/main" id="{2C04623D-B74A-4436-A79A-650B6E66DB64}"/>
                </a:ext>
              </a:extLst>
            </p:cNvPr>
            <p:cNvSpPr/>
            <p:nvPr/>
          </p:nvSpPr>
          <p:spPr>
            <a:xfrm>
              <a:off x="3422126" y="4602676"/>
              <a:ext cx="70078" cy="70078"/>
            </a:xfrm>
            <a:custGeom>
              <a:avLst/>
              <a:gdLst>
                <a:gd name="connsiteX0" fmla="*/ 70078 w 70078"/>
                <a:gd name="connsiteY0" fmla="*/ 70078 h 70078"/>
                <a:gd name="connsiteX1" fmla="*/ 0 w 70078"/>
                <a:gd name="connsiteY1" fmla="*/ 0 h 7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8" h="70078">
                  <a:moveTo>
                    <a:pt x="70078" y="70078"/>
                  </a:moveTo>
                  <a:lnTo>
                    <a:pt x="0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34" name="Grupo 220">
            <a:extLst>
              <a:ext uri="{FF2B5EF4-FFF2-40B4-BE49-F238E27FC236}">
                <a16:creationId xmlns:a16="http://schemas.microsoft.com/office/drawing/2014/main" id="{7F6DFB82-4164-46C2-B0F8-9C0728AD5A3B}"/>
              </a:ext>
            </a:extLst>
          </p:cNvPr>
          <p:cNvGrpSpPr/>
          <p:nvPr/>
        </p:nvGrpSpPr>
        <p:grpSpPr>
          <a:xfrm>
            <a:off x="1117834" y="1594290"/>
            <a:ext cx="187533" cy="615828"/>
            <a:chOff x="1997015" y="4021817"/>
            <a:chExt cx="187533" cy="615828"/>
          </a:xfrm>
        </p:grpSpPr>
        <p:sp>
          <p:nvSpPr>
            <p:cNvPr id="135" name="Forma libre: forma 221">
              <a:extLst>
                <a:ext uri="{FF2B5EF4-FFF2-40B4-BE49-F238E27FC236}">
                  <a16:creationId xmlns:a16="http://schemas.microsoft.com/office/drawing/2014/main" id="{9CBF5445-7CE6-4DFD-9419-CDD6AECBCFB4}"/>
                </a:ext>
              </a:extLst>
            </p:cNvPr>
            <p:cNvSpPr/>
            <p:nvPr/>
          </p:nvSpPr>
          <p:spPr>
            <a:xfrm>
              <a:off x="1997015" y="4021817"/>
              <a:ext cx="187533" cy="187533"/>
            </a:xfrm>
            <a:custGeom>
              <a:avLst/>
              <a:gdLst>
                <a:gd name="connsiteX0" fmla="*/ 187533 w 187533"/>
                <a:gd name="connsiteY0" fmla="*/ 93766 h 187533"/>
                <a:gd name="connsiteX1" fmla="*/ 93767 w 187533"/>
                <a:gd name="connsiteY1" fmla="*/ 187533 h 187533"/>
                <a:gd name="connsiteX2" fmla="*/ 0 w 187533"/>
                <a:gd name="connsiteY2" fmla="*/ 93766 h 187533"/>
                <a:gd name="connsiteX3" fmla="*/ 93767 w 187533"/>
                <a:gd name="connsiteY3" fmla="*/ 0 h 187533"/>
                <a:gd name="connsiteX4" fmla="*/ 187533 w 187533"/>
                <a:gd name="connsiteY4" fmla="*/ 93766 h 1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533" h="187533">
                  <a:moveTo>
                    <a:pt x="187533" y="93766"/>
                  </a:moveTo>
                  <a:cubicBezTo>
                    <a:pt x="187533" y="145552"/>
                    <a:pt x="145552" y="187533"/>
                    <a:pt x="93767" y="187533"/>
                  </a:cubicBezTo>
                  <a:cubicBezTo>
                    <a:pt x="41981" y="187533"/>
                    <a:pt x="0" y="145552"/>
                    <a:pt x="0" y="93766"/>
                  </a:cubicBezTo>
                  <a:cubicBezTo>
                    <a:pt x="0" y="41980"/>
                    <a:pt x="41981" y="0"/>
                    <a:pt x="93767" y="0"/>
                  </a:cubicBezTo>
                  <a:cubicBezTo>
                    <a:pt x="145552" y="0"/>
                    <a:pt x="187533" y="41980"/>
                    <a:pt x="187533" y="93766"/>
                  </a:cubicBezTo>
                  <a:close/>
                </a:path>
              </a:pathLst>
            </a:custGeom>
            <a:solidFill>
              <a:schemeClr val="accent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6" name="Forma libre: forma 222">
              <a:extLst>
                <a:ext uri="{FF2B5EF4-FFF2-40B4-BE49-F238E27FC236}">
                  <a16:creationId xmlns:a16="http://schemas.microsoft.com/office/drawing/2014/main" id="{C6B5FE97-A4AE-47F1-87F0-089836221553}"/>
                </a:ext>
              </a:extLst>
            </p:cNvPr>
            <p:cNvSpPr/>
            <p:nvPr/>
          </p:nvSpPr>
          <p:spPr>
            <a:xfrm>
              <a:off x="1997015" y="4135042"/>
              <a:ext cx="187533" cy="187533"/>
            </a:xfrm>
            <a:custGeom>
              <a:avLst/>
              <a:gdLst>
                <a:gd name="connsiteX0" fmla="*/ 187533 w 187533"/>
                <a:gd name="connsiteY0" fmla="*/ 93766 h 187533"/>
                <a:gd name="connsiteX1" fmla="*/ 93767 w 187533"/>
                <a:gd name="connsiteY1" fmla="*/ 187533 h 187533"/>
                <a:gd name="connsiteX2" fmla="*/ 0 w 187533"/>
                <a:gd name="connsiteY2" fmla="*/ 93766 h 187533"/>
                <a:gd name="connsiteX3" fmla="*/ 93767 w 187533"/>
                <a:gd name="connsiteY3" fmla="*/ 0 h 187533"/>
                <a:gd name="connsiteX4" fmla="*/ 187533 w 187533"/>
                <a:gd name="connsiteY4" fmla="*/ 93766 h 1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533" h="187533">
                  <a:moveTo>
                    <a:pt x="187533" y="93766"/>
                  </a:moveTo>
                  <a:cubicBezTo>
                    <a:pt x="187533" y="145552"/>
                    <a:pt x="145552" y="187533"/>
                    <a:pt x="93767" y="187533"/>
                  </a:cubicBezTo>
                  <a:cubicBezTo>
                    <a:pt x="41981" y="187533"/>
                    <a:pt x="0" y="145552"/>
                    <a:pt x="0" y="93766"/>
                  </a:cubicBezTo>
                  <a:cubicBezTo>
                    <a:pt x="0" y="41980"/>
                    <a:pt x="41981" y="0"/>
                    <a:pt x="93767" y="0"/>
                  </a:cubicBezTo>
                  <a:cubicBezTo>
                    <a:pt x="145552" y="0"/>
                    <a:pt x="187533" y="41980"/>
                    <a:pt x="187533" y="93766"/>
                  </a:cubicBezTo>
                  <a:close/>
                </a:path>
              </a:pathLst>
            </a:custGeom>
            <a:solidFill>
              <a:schemeClr val="accent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7" name="Forma libre: forma 223">
              <a:extLst>
                <a:ext uri="{FF2B5EF4-FFF2-40B4-BE49-F238E27FC236}">
                  <a16:creationId xmlns:a16="http://schemas.microsoft.com/office/drawing/2014/main" id="{3CAC649B-7A83-44AD-82D3-50D3C2B1261E}"/>
                </a:ext>
              </a:extLst>
            </p:cNvPr>
            <p:cNvSpPr/>
            <p:nvPr/>
          </p:nvSpPr>
          <p:spPr>
            <a:xfrm>
              <a:off x="1997015" y="4450112"/>
              <a:ext cx="187533" cy="187533"/>
            </a:xfrm>
            <a:custGeom>
              <a:avLst/>
              <a:gdLst>
                <a:gd name="connsiteX0" fmla="*/ 187533 w 187533"/>
                <a:gd name="connsiteY0" fmla="*/ 93766 h 187533"/>
                <a:gd name="connsiteX1" fmla="*/ 93767 w 187533"/>
                <a:gd name="connsiteY1" fmla="*/ 187533 h 187533"/>
                <a:gd name="connsiteX2" fmla="*/ 0 w 187533"/>
                <a:gd name="connsiteY2" fmla="*/ 93766 h 187533"/>
                <a:gd name="connsiteX3" fmla="*/ 93767 w 187533"/>
                <a:gd name="connsiteY3" fmla="*/ 0 h 187533"/>
                <a:gd name="connsiteX4" fmla="*/ 187533 w 187533"/>
                <a:gd name="connsiteY4" fmla="*/ 93766 h 1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533" h="187533">
                  <a:moveTo>
                    <a:pt x="187533" y="93766"/>
                  </a:moveTo>
                  <a:cubicBezTo>
                    <a:pt x="187533" y="145552"/>
                    <a:pt x="145552" y="187533"/>
                    <a:pt x="93767" y="187533"/>
                  </a:cubicBezTo>
                  <a:cubicBezTo>
                    <a:pt x="41981" y="187533"/>
                    <a:pt x="0" y="145552"/>
                    <a:pt x="0" y="93766"/>
                  </a:cubicBezTo>
                  <a:cubicBezTo>
                    <a:pt x="0" y="41980"/>
                    <a:pt x="41981" y="0"/>
                    <a:pt x="93767" y="0"/>
                  </a:cubicBezTo>
                  <a:cubicBezTo>
                    <a:pt x="145552" y="0"/>
                    <a:pt x="187533" y="41980"/>
                    <a:pt x="187533" y="93766"/>
                  </a:cubicBezTo>
                  <a:close/>
                </a:path>
              </a:pathLst>
            </a:custGeom>
            <a:solidFill>
              <a:schemeClr val="accent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81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o 164">
            <a:extLst>
              <a:ext uri="{FF2B5EF4-FFF2-40B4-BE49-F238E27FC236}">
                <a16:creationId xmlns:a16="http://schemas.microsoft.com/office/drawing/2014/main" id="{75983E15-4133-4F22-B867-E8AAB08C1343}"/>
              </a:ext>
            </a:extLst>
          </p:cNvPr>
          <p:cNvGrpSpPr/>
          <p:nvPr/>
        </p:nvGrpSpPr>
        <p:grpSpPr>
          <a:xfrm>
            <a:off x="4970649" y="1029569"/>
            <a:ext cx="2296844" cy="1412229"/>
            <a:chOff x="4558414" y="1515803"/>
            <a:chExt cx="3001299" cy="1412229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1C77472D-1A6C-42F2-A89B-31F3C36BA546}"/>
                </a:ext>
              </a:extLst>
            </p:cNvPr>
            <p:cNvGrpSpPr/>
            <p:nvPr/>
          </p:nvGrpSpPr>
          <p:grpSpPr>
            <a:xfrm>
              <a:off x="4558414" y="1515803"/>
              <a:ext cx="3001299" cy="1412229"/>
              <a:chOff x="5437596" y="64499"/>
              <a:chExt cx="2613742" cy="1482674"/>
            </a:xfrm>
          </p:grpSpPr>
          <p:sp>
            <p:nvSpPr>
              <p:cNvPr id="119" name="Forma libre: forma 118">
                <a:extLst>
                  <a:ext uri="{FF2B5EF4-FFF2-40B4-BE49-F238E27FC236}">
                    <a16:creationId xmlns:a16="http://schemas.microsoft.com/office/drawing/2014/main" id="{2AE177AE-60EF-4865-9A66-424E3E23873E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20" name="Forma libre: forma 119">
                <a:extLst>
                  <a:ext uri="{FF2B5EF4-FFF2-40B4-BE49-F238E27FC236}">
                    <a16:creationId xmlns:a16="http://schemas.microsoft.com/office/drawing/2014/main" id="{75126F7B-5A1F-46E6-8197-645F31B394C1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156" name="Forma libre: forma 155">
              <a:extLst>
                <a:ext uri="{FF2B5EF4-FFF2-40B4-BE49-F238E27FC236}">
                  <a16:creationId xmlns:a16="http://schemas.microsoft.com/office/drawing/2014/main" id="{1188E412-16FE-4144-AD39-2330C9988DF3}"/>
                </a:ext>
              </a:extLst>
            </p:cNvPr>
            <p:cNvSpPr/>
            <p:nvPr/>
          </p:nvSpPr>
          <p:spPr>
            <a:xfrm>
              <a:off x="4657905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7" name="Forma libre: forma 156">
              <a:extLst>
                <a:ext uri="{FF2B5EF4-FFF2-40B4-BE49-F238E27FC236}">
                  <a16:creationId xmlns:a16="http://schemas.microsoft.com/office/drawing/2014/main" id="{4ACE6B22-6B7E-443D-92D8-A40E383D7749}"/>
                </a:ext>
              </a:extLst>
            </p:cNvPr>
            <p:cNvSpPr/>
            <p:nvPr/>
          </p:nvSpPr>
          <p:spPr>
            <a:xfrm>
              <a:off x="4806520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8" name="Forma libre: forma 157">
              <a:extLst>
                <a:ext uri="{FF2B5EF4-FFF2-40B4-BE49-F238E27FC236}">
                  <a16:creationId xmlns:a16="http://schemas.microsoft.com/office/drawing/2014/main" id="{E77F8C9A-1E04-47AB-91E2-B1E60C3CD85D}"/>
                </a:ext>
              </a:extLst>
            </p:cNvPr>
            <p:cNvSpPr/>
            <p:nvPr/>
          </p:nvSpPr>
          <p:spPr>
            <a:xfrm>
              <a:off x="495513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256547C7-2B52-40FF-8907-A9F57A51B11D}"/>
              </a:ext>
            </a:extLst>
          </p:cNvPr>
          <p:cNvGrpSpPr/>
          <p:nvPr/>
        </p:nvGrpSpPr>
        <p:grpSpPr>
          <a:xfrm>
            <a:off x="3496271" y="2683926"/>
            <a:ext cx="2296844" cy="1412229"/>
            <a:chOff x="5300198" y="3222047"/>
            <a:chExt cx="3001299" cy="1412229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77589932-E1C4-4CBD-94FB-4D1C899FB74F}"/>
                </a:ext>
              </a:extLst>
            </p:cNvPr>
            <p:cNvGrpSpPr/>
            <p:nvPr/>
          </p:nvGrpSpPr>
          <p:grpSpPr>
            <a:xfrm>
              <a:off x="5300198" y="3222047"/>
              <a:ext cx="3001299" cy="1412229"/>
              <a:chOff x="5437596" y="64499"/>
              <a:chExt cx="2613742" cy="1482674"/>
            </a:xfrm>
          </p:grpSpPr>
          <p:sp>
            <p:nvSpPr>
              <p:cNvPr id="113" name="Forma libre: forma 112">
                <a:extLst>
                  <a:ext uri="{FF2B5EF4-FFF2-40B4-BE49-F238E27FC236}">
                    <a16:creationId xmlns:a16="http://schemas.microsoft.com/office/drawing/2014/main" id="{2F59A7A2-3ADD-4645-9A28-4DBB85743058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14" name="Forma libre: forma 113">
                <a:extLst>
                  <a:ext uri="{FF2B5EF4-FFF2-40B4-BE49-F238E27FC236}">
                    <a16:creationId xmlns:a16="http://schemas.microsoft.com/office/drawing/2014/main" id="{3013E311-4F82-41A4-8B0B-60F585719EB5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59" name="Forma libre: forma 158">
              <a:extLst>
                <a:ext uri="{FF2B5EF4-FFF2-40B4-BE49-F238E27FC236}">
                  <a16:creationId xmlns:a16="http://schemas.microsoft.com/office/drawing/2014/main" id="{85327C28-A9EB-43E7-B7C4-CAF89189BAC7}"/>
                </a:ext>
              </a:extLst>
            </p:cNvPr>
            <p:cNvSpPr/>
            <p:nvPr/>
          </p:nvSpPr>
          <p:spPr>
            <a:xfrm>
              <a:off x="5433701" y="3262885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60" name="Forma libre: forma 159">
              <a:extLst>
                <a:ext uri="{FF2B5EF4-FFF2-40B4-BE49-F238E27FC236}">
                  <a16:creationId xmlns:a16="http://schemas.microsoft.com/office/drawing/2014/main" id="{465804BA-4EBE-40E7-B345-4176D347176F}"/>
                </a:ext>
              </a:extLst>
            </p:cNvPr>
            <p:cNvSpPr/>
            <p:nvPr/>
          </p:nvSpPr>
          <p:spPr>
            <a:xfrm>
              <a:off x="5582316" y="3262885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61" name="Forma libre: forma 160">
              <a:extLst>
                <a:ext uri="{FF2B5EF4-FFF2-40B4-BE49-F238E27FC236}">
                  <a16:creationId xmlns:a16="http://schemas.microsoft.com/office/drawing/2014/main" id="{3D2C6761-8D13-4A22-BB01-FBCEEA5741B6}"/>
                </a:ext>
              </a:extLst>
            </p:cNvPr>
            <p:cNvSpPr/>
            <p:nvPr/>
          </p:nvSpPr>
          <p:spPr>
            <a:xfrm>
              <a:off x="5730933" y="3262885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F017CBE6-C58C-43C7-B5ED-870EC98419AA}"/>
              </a:ext>
            </a:extLst>
          </p:cNvPr>
          <p:cNvGrpSpPr/>
          <p:nvPr/>
        </p:nvGrpSpPr>
        <p:grpSpPr>
          <a:xfrm>
            <a:off x="172416" y="2712083"/>
            <a:ext cx="2383623" cy="1412229"/>
            <a:chOff x="1493511" y="3222047"/>
            <a:chExt cx="3001299" cy="141222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5C600842-9D7E-4B49-83BB-214D03D70DAF}"/>
                </a:ext>
              </a:extLst>
            </p:cNvPr>
            <p:cNvGrpSpPr/>
            <p:nvPr/>
          </p:nvGrpSpPr>
          <p:grpSpPr>
            <a:xfrm>
              <a:off x="1493511" y="3222047"/>
              <a:ext cx="3001299" cy="1412229"/>
              <a:chOff x="5437596" y="64499"/>
              <a:chExt cx="2613742" cy="1482674"/>
            </a:xfrm>
          </p:grpSpPr>
          <p:sp>
            <p:nvSpPr>
              <p:cNvPr id="107" name="Forma libre: forma 106">
                <a:extLst>
                  <a:ext uri="{FF2B5EF4-FFF2-40B4-BE49-F238E27FC236}">
                    <a16:creationId xmlns:a16="http://schemas.microsoft.com/office/drawing/2014/main" id="{E33067F3-0EFC-4554-B171-3A8E0520C656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08" name="Forma libre: forma 107">
                <a:extLst>
                  <a:ext uri="{FF2B5EF4-FFF2-40B4-BE49-F238E27FC236}">
                    <a16:creationId xmlns:a16="http://schemas.microsoft.com/office/drawing/2014/main" id="{F03F1196-4333-4952-AEF7-AEC1A0452EF3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153" name="Forma libre: forma 152">
              <a:extLst>
                <a:ext uri="{FF2B5EF4-FFF2-40B4-BE49-F238E27FC236}">
                  <a16:creationId xmlns:a16="http://schemas.microsoft.com/office/drawing/2014/main" id="{0AC1E604-CC54-4C78-8114-E6866F0F7BD1}"/>
                </a:ext>
              </a:extLst>
            </p:cNvPr>
            <p:cNvSpPr/>
            <p:nvPr/>
          </p:nvSpPr>
          <p:spPr>
            <a:xfrm>
              <a:off x="1622988" y="3260944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4" name="Forma libre: forma 153">
              <a:extLst>
                <a:ext uri="{FF2B5EF4-FFF2-40B4-BE49-F238E27FC236}">
                  <a16:creationId xmlns:a16="http://schemas.microsoft.com/office/drawing/2014/main" id="{5317F254-ED3B-4D2D-9832-FEC380A34A4A}"/>
                </a:ext>
              </a:extLst>
            </p:cNvPr>
            <p:cNvSpPr/>
            <p:nvPr/>
          </p:nvSpPr>
          <p:spPr>
            <a:xfrm>
              <a:off x="1771603" y="3260944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5" name="Forma libre: forma 154">
              <a:extLst>
                <a:ext uri="{FF2B5EF4-FFF2-40B4-BE49-F238E27FC236}">
                  <a16:creationId xmlns:a16="http://schemas.microsoft.com/office/drawing/2014/main" id="{5189040D-55BB-44F8-B9CA-E90ACE1B4F74}"/>
                </a:ext>
              </a:extLst>
            </p:cNvPr>
            <p:cNvSpPr/>
            <p:nvPr/>
          </p:nvSpPr>
          <p:spPr>
            <a:xfrm>
              <a:off x="1920220" y="3260944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73B922AB-78EE-4E97-A592-E36A21C070D6}"/>
              </a:ext>
            </a:extLst>
          </p:cNvPr>
          <p:cNvGrpSpPr/>
          <p:nvPr/>
        </p:nvGrpSpPr>
        <p:grpSpPr>
          <a:xfrm>
            <a:off x="1873114" y="1014750"/>
            <a:ext cx="2296844" cy="1412229"/>
            <a:chOff x="751727" y="1515803"/>
            <a:chExt cx="3001299" cy="1412229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62596E7D-0074-4DFB-8687-6CEF12FE2CF3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3F214439-1827-4B9F-8233-751DA4CD0F63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156585C5-6E2F-4181-A2AE-77949AAD8977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50" name="Forma libre: forma 149">
              <a:extLst>
                <a:ext uri="{FF2B5EF4-FFF2-40B4-BE49-F238E27FC236}">
                  <a16:creationId xmlns:a16="http://schemas.microsoft.com/office/drawing/2014/main" id="{109DAAE2-E737-49B4-8770-1EFFEF17C0E3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1" name="Forma libre: forma 150">
              <a:extLst>
                <a:ext uri="{FF2B5EF4-FFF2-40B4-BE49-F238E27FC236}">
                  <a16:creationId xmlns:a16="http://schemas.microsoft.com/office/drawing/2014/main" id="{C909EB13-A2F0-4D75-BAD4-FD463FBF41FB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2" name="Forma libre: forma 151">
              <a:extLst>
                <a:ext uri="{FF2B5EF4-FFF2-40B4-BE49-F238E27FC236}">
                  <a16:creationId xmlns:a16="http://schemas.microsoft.com/office/drawing/2014/main" id="{3A828C61-B0B4-44FA-976B-B6014E2B22E9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14" y="135350"/>
            <a:ext cx="5889773" cy="715566"/>
          </a:xfrm>
        </p:spPr>
        <p:txBody>
          <a:bodyPr/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Mục</a:t>
            </a:r>
            <a:r>
              <a:rPr lang="en-US" sz="3600" b="1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3600" b="1" kern="12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lục</a:t>
            </a:r>
            <a:endParaRPr lang="en-US" sz="3600" b="1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89060" y="1581181"/>
            <a:ext cx="1951658" cy="392482"/>
          </a:xfrm>
        </p:spPr>
        <p:txBody>
          <a:bodyPr/>
          <a:lstStyle/>
          <a:p>
            <a:pPr lvl="0"/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chung</a:t>
            </a:r>
            <a:endParaRPr lang="en-US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00B1C4A-E261-475B-89BC-615B6F75E15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89060" y="1271580"/>
            <a:ext cx="1951658" cy="309600"/>
          </a:xfrm>
        </p:spPr>
        <p:txBody>
          <a:bodyPr/>
          <a:lstStyle/>
          <a:p>
            <a:r>
              <a:rPr lang="es-ES"/>
              <a:t>01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151810" y="1596000"/>
            <a:ext cx="1951658" cy="392482"/>
          </a:xfrm>
        </p:spPr>
        <p:txBody>
          <a:bodyPr/>
          <a:lstStyle/>
          <a:p>
            <a:pPr lvl="0"/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dụng</a:t>
            </a:r>
            <a:endParaRPr lang="en-US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96EC908-83DE-49A7-8769-E1FE437053F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51810" y="1286399"/>
            <a:ext cx="1951658" cy="309600"/>
          </a:xfrm>
        </p:spPr>
        <p:txBody>
          <a:bodyPr/>
          <a:lstStyle/>
          <a:p>
            <a:r>
              <a:rPr lang="es-ES" dirty="0"/>
              <a:t>02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F5B6260-2385-41BD-8D1B-1FCF10CDD7E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679587" y="3259737"/>
            <a:ext cx="1951658" cy="392483"/>
          </a:xfrm>
        </p:spPr>
        <p:txBody>
          <a:bodyPr/>
          <a:lstStyle/>
          <a:p>
            <a:pPr lvl="0"/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được</a:t>
            </a:r>
            <a:endParaRPr lang="en-US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4C9C261-FC07-46C3-9065-7A2FA99C874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679587" y="2950137"/>
            <a:ext cx="1951658" cy="309600"/>
          </a:xfrm>
        </p:spPr>
        <p:txBody>
          <a:bodyPr>
            <a:noAutofit/>
          </a:bodyPr>
          <a:lstStyle/>
          <a:p>
            <a:r>
              <a:rPr lang="es-ES"/>
              <a:t>04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A171DFE-86FE-453B-8CFB-147D3AD4C7EB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7646" y="3287894"/>
            <a:ext cx="1951658" cy="392483"/>
          </a:xfrm>
        </p:spPr>
        <p:txBody>
          <a:bodyPr/>
          <a:lstStyle/>
          <a:p>
            <a:pPr lvl="0"/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kế</a:t>
            </a:r>
            <a:endParaRPr lang="en-US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74CAC07-75F9-45F6-A6EB-4EC9A747371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387646" y="2978294"/>
            <a:ext cx="1951658" cy="309600"/>
          </a:xfrm>
        </p:spPr>
        <p:txBody>
          <a:bodyPr/>
          <a:lstStyle/>
          <a:p>
            <a:r>
              <a:rPr lang="es-ES"/>
              <a:t>03</a:t>
            </a:r>
            <a:endParaRPr lang="en-US" dirty="0"/>
          </a:p>
        </p:txBody>
      </p:sp>
      <p:grpSp>
        <p:nvGrpSpPr>
          <p:cNvPr id="78" name="Grupo 164">
            <a:extLst>
              <a:ext uri="{FF2B5EF4-FFF2-40B4-BE49-F238E27FC236}">
                <a16:creationId xmlns:a16="http://schemas.microsoft.com/office/drawing/2014/main" id="{06438907-9319-47FF-8912-A4137D63E509}"/>
              </a:ext>
            </a:extLst>
          </p:cNvPr>
          <p:cNvGrpSpPr/>
          <p:nvPr/>
        </p:nvGrpSpPr>
        <p:grpSpPr>
          <a:xfrm>
            <a:off x="6600087" y="2701703"/>
            <a:ext cx="2296844" cy="1412229"/>
            <a:chOff x="4558414" y="1515803"/>
            <a:chExt cx="3001299" cy="1412229"/>
          </a:xfrm>
        </p:grpSpPr>
        <p:grpSp>
          <p:nvGrpSpPr>
            <p:cNvPr id="79" name="Grupo 117">
              <a:extLst>
                <a:ext uri="{FF2B5EF4-FFF2-40B4-BE49-F238E27FC236}">
                  <a16:creationId xmlns:a16="http://schemas.microsoft.com/office/drawing/2014/main" id="{87B88C8F-6322-47A7-A8E8-98EC9B8BA789}"/>
                </a:ext>
              </a:extLst>
            </p:cNvPr>
            <p:cNvGrpSpPr/>
            <p:nvPr/>
          </p:nvGrpSpPr>
          <p:grpSpPr>
            <a:xfrm>
              <a:off x="4558414" y="1515803"/>
              <a:ext cx="3001299" cy="1412229"/>
              <a:chOff x="5437596" y="64499"/>
              <a:chExt cx="2613742" cy="1482674"/>
            </a:xfrm>
          </p:grpSpPr>
          <p:sp>
            <p:nvSpPr>
              <p:cNvPr id="83" name="Forma libre: forma 118">
                <a:extLst>
                  <a:ext uri="{FF2B5EF4-FFF2-40B4-BE49-F238E27FC236}">
                    <a16:creationId xmlns:a16="http://schemas.microsoft.com/office/drawing/2014/main" id="{8B37DC84-E5A7-4E62-8A78-14FBD19B6885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84" name="Forma libre: forma 119">
                <a:extLst>
                  <a:ext uri="{FF2B5EF4-FFF2-40B4-BE49-F238E27FC236}">
                    <a16:creationId xmlns:a16="http://schemas.microsoft.com/office/drawing/2014/main" id="{1A56D738-E91A-475E-8FA4-AC88A0D8F8BC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80" name="Forma libre: forma 155">
              <a:extLst>
                <a:ext uri="{FF2B5EF4-FFF2-40B4-BE49-F238E27FC236}">
                  <a16:creationId xmlns:a16="http://schemas.microsoft.com/office/drawing/2014/main" id="{2EF9F092-28AB-45C3-BB1C-DF26F8F3F597}"/>
                </a:ext>
              </a:extLst>
            </p:cNvPr>
            <p:cNvSpPr/>
            <p:nvPr/>
          </p:nvSpPr>
          <p:spPr>
            <a:xfrm>
              <a:off x="4657905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1" name="Forma libre: forma 156">
              <a:extLst>
                <a:ext uri="{FF2B5EF4-FFF2-40B4-BE49-F238E27FC236}">
                  <a16:creationId xmlns:a16="http://schemas.microsoft.com/office/drawing/2014/main" id="{04A6D394-BA43-4B5F-A446-E75168EB0FD3}"/>
                </a:ext>
              </a:extLst>
            </p:cNvPr>
            <p:cNvSpPr/>
            <p:nvPr/>
          </p:nvSpPr>
          <p:spPr>
            <a:xfrm>
              <a:off x="4806520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2" name="Forma libre: forma 157">
              <a:extLst>
                <a:ext uri="{FF2B5EF4-FFF2-40B4-BE49-F238E27FC236}">
                  <a16:creationId xmlns:a16="http://schemas.microsoft.com/office/drawing/2014/main" id="{409E5C70-4C6E-40D0-ADB9-67519E2B0A8F}"/>
                </a:ext>
              </a:extLst>
            </p:cNvPr>
            <p:cNvSpPr/>
            <p:nvPr/>
          </p:nvSpPr>
          <p:spPr>
            <a:xfrm>
              <a:off x="495513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85" name="Text Placeholder 26">
            <a:extLst>
              <a:ext uri="{FF2B5EF4-FFF2-40B4-BE49-F238E27FC236}">
                <a16:creationId xmlns:a16="http://schemas.microsoft.com/office/drawing/2014/main" id="{BE83D727-7523-4952-9FA0-4E80C6208DC0}"/>
              </a:ext>
            </a:extLst>
          </p:cNvPr>
          <p:cNvSpPr txBox="1">
            <a:spLocks/>
          </p:cNvSpPr>
          <p:nvPr/>
        </p:nvSpPr>
        <p:spPr>
          <a:xfrm>
            <a:off x="6835450" y="3290205"/>
            <a:ext cx="1951658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ntic Slab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86" name="Text Placeholder 27">
            <a:extLst>
              <a:ext uri="{FF2B5EF4-FFF2-40B4-BE49-F238E27FC236}">
                <a16:creationId xmlns:a16="http://schemas.microsoft.com/office/drawing/2014/main" id="{42476F84-A450-4BA9-922D-B5D7BDD096F5}"/>
              </a:ext>
            </a:extLst>
          </p:cNvPr>
          <p:cNvSpPr txBox="1">
            <a:spLocks/>
          </p:cNvSpPr>
          <p:nvPr/>
        </p:nvSpPr>
        <p:spPr>
          <a:xfrm>
            <a:off x="6835450" y="2980604"/>
            <a:ext cx="1951658" cy="3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500" b="1" kern="1200">
                <a:solidFill>
                  <a:schemeClr val="accent2"/>
                </a:solidFill>
                <a:latin typeface="Antic Slab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1" grpId="0" build="p"/>
      <p:bldP spid="27" grpId="0" build="p"/>
      <p:bldP spid="28" grpId="0" build="p"/>
      <p:bldP spid="30" grpId="0" build="p"/>
      <p:bldP spid="31" grpId="0" build="p"/>
      <p:bldP spid="33" grpId="0" build="p"/>
      <p:bldP spid="34" grpId="0" build="p"/>
      <p:bldP spid="85" grpId="0" build="p"/>
      <p:bldP spid="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06" y="2060800"/>
            <a:ext cx="4556936" cy="1589558"/>
          </a:xfrm>
        </p:spPr>
        <p:txBody>
          <a:bodyPr/>
          <a:lstStyle/>
          <a:p>
            <a:pPr algn="ctr"/>
            <a:r>
              <a:rPr lang="en-VN" sz="44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Giới thiệu</a:t>
            </a:r>
            <a:r>
              <a:rPr lang="en-US" sz="44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chung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/>
          <a:lstStyle/>
          <a:p>
            <a:r>
              <a:rPr lang="es-ES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29A50E4-D677-43CD-AB83-1F13F7A4F0A5}"/>
              </a:ext>
            </a:extLst>
          </p:cNvPr>
          <p:cNvSpPr/>
          <p:nvPr/>
        </p:nvSpPr>
        <p:spPr>
          <a:xfrm rot="2700000">
            <a:off x="3407529" y="1642627"/>
            <a:ext cx="2373159" cy="2373159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tx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875693-0101-47F8-8FF6-40B84B49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2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Giới thiệu</a:t>
            </a:r>
            <a:r>
              <a:rPr lang="en-US" sz="32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chung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9AE7648-21DC-48D2-82CB-257E2F4495EE}"/>
              </a:ext>
            </a:extLst>
          </p:cNvPr>
          <p:cNvGrpSpPr/>
          <p:nvPr/>
        </p:nvGrpSpPr>
        <p:grpSpPr>
          <a:xfrm>
            <a:off x="5701872" y="1297983"/>
            <a:ext cx="2707037" cy="1273767"/>
            <a:chOff x="751727" y="1515803"/>
            <a:chExt cx="3001299" cy="1412229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8ABA79AE-8B26-4544-9E90-54A0BDE29A01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6469F5D7-4D68-4432-8EA8-ED6AE9C32E15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195ACAD7-36A9-4933-8C66-99FD474B1C8B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45380E3F-3B43-4315-90EA-CE110068C878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B14A7A95-0D5D-4F52-88BA-22DE87D2C85C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C0FBEF2F-1F8D-448A-8547-B575A73930D1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33" name="Google Shape;377;p47">
            <a:extLst>
              <a:ext uri="{FF2B5EF4-FFF2-40B4-BE49-F238E27FC236}">
                <a16:creationId xmlns:a16="http://schemas.microsoft.com/office/drawing/2014/main" id="{CBC33AFC-38EF-4A8B-89EF-C5AA1A04A5C2}"/>
              </a:ext>
            </a:extLst>
          </p:cNvPr>
          <p:cNvSpPr txBox="1"/>
          <p:nvPr/>
        </p:nvSpPr>
        <p:spPr>
          <a:xfrm flipH="1">
            <a:off x="6112979" y="1721576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Mục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phạm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vi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CB7F286-DBE3-4C13-8E16-CBD1DA214151}"/>
              </a:ext>
            </a:extLst>
          </p:cNvPr>
          <p:cNvGrpSpPr/>
          <p:nvPr/>
        </p:nvGrpSpPr>
        <p:grpSpPr>
          <a:xfrm>
            <a:off x="5698943" y="2953746"/>
            <a:ext cx="2707037" cy="1273767"/>
            <a:chOff x="751727" y="1515803"/>
            <a:chExt cx="3001299" cy="1412229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6BE2F60-B0E3-4482-B888-886723284B46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DC1142E2-B2D3-4309-B481-0A5F3009B141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546D3EF4-E950-4A01-9067-E89B33B5B398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215FEE5C-9977-4D63-AA8D-F2D7E86F974C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C4570CF4-9B32-4198-9EA5-538808D82332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6883FE98-9B61-42B7-98FC-D70837F4657C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42" name="Google Shape;377;p47">
            <a:extLst>
              <a:ext uri="{FF2B5EF4-FFF2-40B4-BE49-F238E27FC236}">
                <a16:creationId xmlns:a16="http://schemas.microsoft.com/office/drawing/2014/main" id="{2AD7D43C-B751-45DF-91A3-039338702272}"/>
              </a:ext>
            </a:extLst>
          </p:cNvPr>
          <p:cNvSpPr txBox="1"/>
          <p:nvPr/>
        </p:nvSpPr>
        <p:spPr>
          <a:xfrm flipH="1">
            <a:off x="5985479" y="3303848"/>
            <a:ext cx="202601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quan</a:t>
            </a:r>
            <a:endParaRPr lang="en-US" sz="2000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05FBACF8-E567-4988-B7BA-5C23D97AD412}"/>
              </a:ext>
            </a:extLst>
          </p:cNvPr>
          <p:cNvGrpSpPr/>
          <p:nvPr/>
        </p:nvGrpSpPr>
        <p:grpSpPr>
          <a:xfrm>
            <a:off x="736340" y="1297983"/>
            <a:ext cx="2707037" cy="1273767"/>
            <a:chOff x="751727" y="1515803"/>
            <a:chExt cx="3001299" cy="1412229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DFBC078E-5F12-4588-8347-430460EE7804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BC7723D0-3ADD-4872-B41B-B0DC8DF372E2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32C2F706-2DFD-4F47-8115-FC61A82EEE48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0A0D275A-F067-42C5-B64C-106B557AA6BB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0779021-37C8-4466-A8C7-B26E75007AC0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798B605B-99B4-4F8E-A159-0D0FB03572E2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51" name="Google Shape;377;p47">
            <a:extLst>
              <a:ext uri="{FF2B5EF4-FFF2-40B4-BE49-F238E27FC236}">
                <a16:creationId xmlns:a16="http://schemas.microsoft.com/office/drawing/2014/main" id="{1AFAB3BB-E9E4-48B9-BCB7-01715C054DC0}"/>
              </a:ext>
            </a:extLst>
          </p:cNvPr>
          <p:cNvSpPr txBox="1"/>
          <p:nvPr/>
        </p:nvSpPr>
        <p:spPr>
          <a:xfrm flipH="1">
            <a:off x="1078810" y="1721576"/>
            <a:ext cx="229175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Lí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do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đề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tài</a:t>
            </a:r>
            <a:endParaRPr lang="en-US" sz="2000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71BBA813-A0ED-4B08-8ED0-E4D841B30970}"/>
              </a:ext>
            </a:extLst>
          </p:cNvPr>
          <p:cNvGrpSpPr/>
          <p:nvPr/>
        </p:nvGrpSpPr>
        <p:grpSpPr>
          <a:xfrm>
            <a:off x="738020" y="2953746"/>
            <a:ext cx="2707037" cy="1273767"/>
            <a:chOff x="751727" y="1515803"/>
            <a:chExt cx="3001299" cy="1412229"/>
          </a:xfrm>
        </p:grpSpPr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06777E35-9D83-4AF5-83F7-4655AF3B292C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58" name="Forma libre: forma 57">
                <a:extLst>
                  <a:ext uri="{FF2B5EF4-FFF2-40B4-BE49-F238E27FC236}">
                    <a16:creationId xmlns:a16="http://schemas.microsoft.com/office/drawing/2014/main" id="{5DCEC5E4-6A82-436E-BB64-18B61087B6E0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9" name="Forma libre: forma 58">
                <a:extLst>
                  <a:ext uri="{FF2B5EF4-FFF2-40B4-BE49-F238E27FC236}">
                    <a16:creationId xmlns:a16="http://schemas.microsoft.com/office/drawing/2014/main" id="{1BA07C5D-D254-4D35-9408-835B9C820A2D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BC8C15E3-B54D-4975-A5DB-D6EB8C1B40E7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4744CD14-3AD7-48D5-A8CE-9886857F47F9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02D32EF8-3BCE-4880-9220-0A27448D8395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60" name="Google Shape;377;p47">
            <a:extLst>
              <a:ext uri="{FF2B5EF4-FFF2-40B4-BE49-F238E27FC236}">
                <a16:creationId xmlns:a16="http://schemas.microsoft.com/office/drawing/2014/main" id="{98CD5612-0F01-42BA-9C85-E142E6E26F5E}"/>
              </a:ext>
            </a:extLst>
          </p:cNvPr>
          <p:cNvSpPr txBox="1"/>
          <p:nvPr/>
        </p:nvSpPr>
        <p:spPr>
          <a:xfrm flipH="1">
            <a:off x="1207557" y="3303848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tượng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nghiên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cứu</a:t>
            </a:r>
            <a:endParaRPr lang="en-US" sz="2000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1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3" grpId="0"/>
      <p:bldP spid="42" grpId="0"/>
      <p:bldP spid="51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4B995537-5C7B-4079-BC5A-D4DB5AE5A900}"/>
              </a:ext>
            </a:extLst>
          </p:cNvPr>
          <p:cNvGrpSpPr/>
          <p:nvPr/>
        </p:nvGrpSpPr>
        <p:grpSpPr>
          <a:xfrm>
            <a:off x="815615" y="2431532"/>
            <a:ext cx="2452274" cy="931177"/>
            <a:chOff x="751727" y="1515803"/>
            <a:chExt cx="3001299" cy="1139653"/>
          </a:xfrm>
        </p:grpSpPr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CB5021C0-C3CB-40F5-A66E-ACB9AC62B276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139653"/>
              <a:chOff x="5437596" y="64499"/>
              <a:chExt cx="2613742" cy="1196501"/>
            </a:xfrm>
          </p:grpSpPr>
          <p:sp>
            <p:nvSpPr>
              <p:cNvPr id="52" name="Forma libre: forma 51">
                <a:extLst>
                  <a:ext uri="{FF2B5EF4-FFF2-40B4-BE49-F238E27FC236}">
                    <a16:creationId xmlns:a16="http://schemas.microsoft.com/office/drawing/2014/main" id="{B790AF8A-B85D-4DC9-86EA-E608300C351E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196501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9AFC186C-62CC-4FBF-A891-7E9689B8A099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05FB938E-E4EF-4770-B83A-A173B4D48A46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79F798BE-DF0D-4365-BF2F-B7DC26895823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0CEF5D09-44D5-43DD-95E1-2D51DD7B5FCB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8ADAEF8-9F94-49DF-A01E-63F907ABA849}"/>
              </a:ext>
            </a:extLst>
          </p:cNvPr>
          <p:cNvGrpSpPr/>
          <p:nvPr/>
        </p:nvGrpSpPr>
        <p:grpSpPr>
          <a:xfrm>
            <a:off x="815615" y="1266577"/>
            <a:ext cx="2452274" cy="931177"/>
            <a:chOff x="751727" y="1515803"/>
            <a:chExt cx="3001299" cy="1139653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62FE7994-C05D-47D8-97C9-527BD1549976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139653"/>
              <a:chOff x="5437596" y="64499"/>
              <a:chExt cx="2613742" cy="1196501"/>
            </a:xfrm>
          </p:grpSpPr>
          <p:sp>
            <p:nvSpPr>
              <p:cNvPr id="59" name="Forma libre: forma 58">
                <a:extLst>
                  <a:ext uri="{FF2B5EF4-FFF2-40B4-BE49-F238E27FC236}">
                    <a16:creationId xmlns:a16="http://schemas.microsoft.com/office/drawing/2014/main" id="{9D91A5D8-773E-46FE-B1AE-C4EF401A9256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196501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60" name="Forma libre: forma 59">
                <a:extLst>
                  <a:ext uri="{FF2B5EF4-FFF2-40B4-BE49-F238E27FC236}">
                    <a16:creationId xmlns:a16="http://schemas.microsoft.com/office/drawing/2014/main" id="{361E6E46-3CD0-4406-85DE-F0739F5AED5A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B2204527-6DB3-4661-8432-612F3DB5A6B7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B4A0C1D5-1558-435E-9AAA-48738D67C525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67352D58-A415-4092-B4C4-E783AC83D462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F971C50-D64D-42E0-8B9D-EC9CBA132E3B}"/>
              </a:ext>
            </a:extLst>
          </p:cNvPr>
          <p:cNvGrpSpPr/>
          <p:nvPr/>
        </p:nvGrpSpPr>
        <p:grpSpPr>
          <a:xfrm>
            <a:off x="815615" y="3578081"/>
            <a:ext cx="2452274" cy="931177"/>
            <a:chOff x="751727" y="1515803"/>
            <a:chExt cx="3001299" cy="1075678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EF6855D8-CAFD-4803-99AB-B05595D5BEF0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075678"/>
              <a:chOff x="5437596" y="64499"/>
              <a:chExt cx="2613742" cy="1129335"/>
            </a:xfrm>
          </p:grpSpPr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ED39CA7A-5653-4DA6-ACDC-5921C1AD065E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129335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5" name="Forma libre: forma 24">
                <a:extLst>
                  <a:ext uri="{FF2B5EF4-FFF2-40B4-BE49-F238E27FC236}">
                    <a16:creationId xmlns:a16="http://schemas.microsoft.com/office/drawing/2014/main" id="{F0B576B1-F83F-491C-9C1A-A42670FABEFC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56C3C9DC-7B06-4798-813B-2C9F67464BD9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C38DE185-1A98-4337-8F09-1D91EA46AED2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94E01C0F-AE11-4377-99C5-4C4BB2192916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DDDB381-A964-40D1-8EC8-73CF6F58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Lí do chọn đề tài</a:t>
            </a:r>
          </a:p>
        </p:txBody>
      </p:sp>
      <p:sp>
        <p:nvSpPr>
          <p:cNvPr id="9" name="Google Shape;375;p47">
            <a:extLst>
              <a:ext uri="{FF2B5EF4-FFF2-40B4-BE49-F238E27FC236}">
                <a16:creationId xmlns:a16="http://schemas.microsoft.com/office/drawing/2014/main" id="{23324E4F-A361-4E69-8B84-CC12920D4DCA}"/>
              </a:ext>
            </a:extLst>
          </p:cNvPr>
          <p:cNvSpPr txBox="1"/>
          <p:nvPr/>
        </p:nvSpPr>
        <p:spPr>
          <a:xfrm flipH="1">
            <a:off x="815615" y="1562302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2400" b="1" dirty="0" err="1">
                <a:solidFill>
                  <a:schemeClr val="accent1"/>
                </a:solidFill>
                <a:ea typeface="Bebas Neue"/>
                <a:cs typeface="Bebas Neue"/>
                <a:sym typeface="Bebas Neue"/>
              </a:rPr>
              <a:t>Kịp</a:t>
            </a:r>
            <a:r>
              <a:rPr lang="es-ES" sz="2400" b="1" dirty="0">
                <a:solidFill>
                  <a:schemeClr val="accent1"/>
                </a:solidFill>
                <a:ea typeface="Bebas Neue"/>
                <a:cs typeface="Bebas Neue"/>
                <a:sym typeface="Bebas Neue"/>
              </a:rPr>
              <a:t> </a:t>
            </a:r>
            <a:r>
              <a:rPr lang="es-ES" sz="2400" b="1" dirty="0" err="1">
                <a:solidFill>
                  <a:schemeClr val="accent1"/>
                </a:solidFill>
                <a:ea typeface="Bebas Neue"/>
                <a:cs typeface="Bebas Neue"/>
                <a:sym typeface="Bebas Neue"/>
              </a:rPr>
              <a:t>thời</a:t>
            </a:r>
            <a:endParaRPr lang="es-ES" sz="2400" b="1" dirty="0">
              <a:solidFill>
                <a:schemeClr val="accent1"/>
              </a:solidFill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376;p47">
            <a:extLst>
              <a:ext uri="{FF2B5EF4-FFF2-40B4-BE49-F238E27FC236}">
                <a16:creationId xmlns:a16="http://schemas.microsoft.com/office/drawing/2014/main" id="{9A9AF0EA-80E4-4A95-BDF8-60216AAB4003}"/>
              </a:ext>
            </a:extLst>
          </p:cNvPr>
          <p:cNvSpPr txBox="1"/>
          <p:nvPr/>
        </p:nvSpPr>
        <p:spPr>
          <a:xfrm flipH="1">
            <a:off x="867866" y="3834740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2400" b="1" dirty="0">
                <a:solidFill>
                  <a:schemeClr val="accent3"/>
                </a:solidFill>
                <a:ea typeface="Bebas Neue"/>
                <a:cs typeface="Bebas Neue"/>
                <a:sym typeface="Bebas Neue"/>
              </a:rPr>
              <a:t>Tối ưu</a:t>
            </a:r>
          </a:p>
        </p:txBody>
      </p:sp>
      <p:sp>
        <p:nvSpPr>
          <p:cNvPr id="11" name="Google Shape;377;p47">
            <a:extLst>
              <a:ext uri="{FF2B5EF4-FFF2-40B4-BE49-F238E27FC236}">
                <a16:creationId xmlns:a16="http://schemas.microsoft.com/office/drawing/2014/main" id="{9ABBEC6F-2CFA-4E1A-A40B-55EDC5F1BD26}"/>
              </a:ext>
            </a:extLst>
          </p:cNvPr>
          <p:cNvSpPr txBox="1"/>
          <p:nvPr/>
        </p:nvSpPr>
        <p:spPr>
          <a:xfrm flipH="1">
            <a:off x="815615" y="2704670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ea typeface="Roboto Slab" panose="020B0604020202020204" charset="0"/>
                <a:cs typeface="Arial" panose="020B0604020202020204" pitchFamily="34" charset="0"/>
              </a:rPr>
              <a:t>Tiết</a:t>
            </a:r>
            <a:r>
              <a:rPr lang="en-US" sz="2400" b="1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a typeface="Roboto Slab" panose="020B0604020202020204" charset="0"/>
                <a:cs typeface="Arial" panose="020B0604020202020204" pitchFamily="34" charset="0"/>
              </a:rPr>
              <a:t>kiệm</a:t>
            </a:r>
            <a:endParaRPr lang="en-VN" sz="2400" b="1" dirty="0">
              <a:ea typeface="Roboto Slab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F9C125D-60BA-43EF-B60E-102F84AF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2967" r="2967"/>
          <a:stretch/>
        </p:blipFill>
        <p:spPr bwMode="auto">
          <a:xfrm>
            <a:off x="3761643" y="1211485"/>
            <a:ext cx="5382357" cy="29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20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666F99F6-A855-4A84-899B-C313EEA72146}"/>
              </a:ext>
            </a:extLst>
          </p:cNvPr>
          <p:cNvGrpSpPr/>
          <p:nvPr/>
        </p:nvGrpSpPr>
        <p:grpSpPr>
          <a:xfrm>
            <a:off x="4779612" y="837693"/>
            <a:ext cx="3514725" cy="3978674"/>
            <a:chOff x="751728" y="1515803"/>
            <a:chExt cx="2244236" cy="1412229"/>
          </a:xfrm>
        </p:grpSpPr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3C8F9662-2EBA-40C3-9D58-2D321E0C6778}"/>
                </a:ext>
              </a:extLst>
            </p:cNvPr>
            <p:cNvGrpSpPr/>
            <p:nvPr/>
          </p:nvGrpSpPr>
          <p:grpSpPr>
            <a:xfrm>
              <a:off x="751728" y="1515803"/>
              <a:ext cx="2244236" cy="1412229"/>
              <a:chOff x="5437596" y="64499"/>
              <a:chExt cx="1954438" cy="1482674"/>
            </a:xfrm>
          </p:grpSpPr>
          <p:sp>
            <p:nvSpPr>
              <p:cNvPr id="69" name="Forma libre: forma 68">
                <a:extLst>
                  <a:ext uri="{FF2B5EF4-FFF2-40B4-BE49-F238E27FC236}">
                    <a16:creationId xmlns:a16="http://schemas.microsoft.com/office/drawing/2014/main" id="{66DCC48F-5396-4789-A25F-DDDABA5159B4}"/>
                  </a:ext>
                </a:extLst>
              </p:cNvPr>
              <p:cNvSpPr/>
              <p:nvPr/>
            </p:nvSpPr>
            <p:spPr>
              <a:xfrm>
                <a:off x="5437596" y="64499"/>
                <a:ext cx="1954438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70" name="Forma libre: forma 69">
                <a:extLst>
                  <a:ext uri="{FF2B5EF4-FFF2-40B4-BE49-F238E27FC236}">
                    <a16:creationId xmlns:a16="http://schemas.microsoft.com/office/drawing/2014/main" id="{D52B3655-ACCA-44C7-BF94-22AB2A7AA437}"/>
                  </a:ext>
                </a:extLst>
              </p:cNvPr>
              <p:cNvSpPr/>
              <p:nvPr/>
            </p:nvSpPr>
            <p:spPr>
              <a:xfrm>
                <a:off x="5437596" y="64499"/>
                <a:ext cx="1954438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A7974DB7-00AB-45E5-A4D6-A4AD493CD142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617317D6-8842-4829-95B7-2D4DFDA24EF1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2441B082-1275-4C90-82FC-3EFC6BD3B5F9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710EECE-B3EC-42AF-9D2E-746B784DB95D}"/>
              </a:ext>
            </a:extLst>
          </p:cNvPr>
          <p:cNvGrpSpPr/>
          <p:nvPr/>
        </p:nvGrpSpPr>
        <p:grpSpPr>
          <a:xfrm>
            <a:off x="849663" y="837693"/>
            <a:ext cx="3514725" cy="3978674"/>
            <a:chOff x="751728" y="1515803"/>
            <a:chExt cx="2244236" cy="1412229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03A23A0-C7B7-4492-8C9C-DE35191B5601}"/>
                </a:ext>
              </a:extLst>
            </p:cNvPr>
            <p:cNvGrpSpPr/>
            <p:nvPr/>
          </p:nvGrpSpPr>
          <p:grpSpPr>
            <a:xfrm>
              <a:off x="751728" y="1515803"/>
              <a:ext cx="2244236" cy="1412229"/>
              <a:chOff x="5437596" y="64499"/>
              <a:chExt cx="1954438" cy="1482674"/>
            </a:xfrm>
          </p:grpSpPr>
          <p:sp>
            <p:nvSpPr>
              <p:cNvPr id="17" name="Forma libre: forma 16">
                <a:extLst>
                  <a:ext uri="{FF2B5EF4-FFF2-40B4-BE49-F238E27FC236}">
                    <a16:creationId xmlns:a16="http://schemas.microsoft.com/office/drawing/2014/main" id="{DDB25B8D-FA70-47FB-B142-3D8178866D63}"/>
                  </a:ext>
                </a:extLst>
              </p:cNvPr>
              <p:cNvSpPr/>
              <p:nvPr/>
            </p:nvSpPr>
            <p:spPr>
              <a:xfrm>
                <a:off x="5437596" y="64499"/>
                <a:ext cx="1954438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8" name="Forma libre: forma 17">
                <a:extLst>
                  <a:ext uri="{FF2B5EF4-FFF2-40B4-BE49-F238E27FC236}">
                    <a16:creationId xmlns:a16="http://schemas.microsoft.com/office/drawing/2014/main" id="{11628ABF-91E9-4E07-9888-2937F44870E7}"/>
                  </a:ext>
                </a:extLst>
              </p:cNvPr>
              <p:cNvSpPr/>
              <p:nvPr/>
            </p:nvSpPr>
            <p:spPr>
              <a:xfrm>
                <a:off x="5437596" y="64499"/>
                <a:ext cx="1954438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3A672740-6C69-4478-8B81-CAE6AE7C2CC0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7B00F68F-6BEB-4BFB-ABAF-600758E2160C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ABBE0E70-2592-41B1-89D5-CC9ED649DF96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8488A1-18E7-453B-A8A3-66F36F211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2261" y="2223761"/>
            <a:ext cx="3104990" cy="196177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Xây dựng phần mềm hỗ trợ thu thập tra cứu, thông báo lỗi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Hỗ trợ nhà phát triển tra cứu tình trạng kiểm thử tự động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Tích hợp thư viện thứ 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Tìm hiểu công nghệ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BBEF93-D50B-4E13-A351-80C17A44F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1633" y="2056821"/>
            <a:ext cx="2823471" cy="208504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Các công nghệ để lấy dữ liệu của ứng dụng từ thư viện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công nghệ quản lý lỗi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Nghiên cứu thuật toán phần chia công việc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35F0E29-6517-42E3-8EB1-B4A2DA9B21F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192277" y="1899606"/>
            <a:ext cx="2655827" cy="246680"/>
          </a:xfrm>
        </p:spPr>
        <p:txBody>
          <a:bodyPr/>
          <a:lstStyle/>
          <a:p>
            <a:r>
              <a:rPr lang="es-ES" dirty="0" err="1"/>
              <a:t>Mục</a:t>
            </a:r>
            <a:r>
              <a:rPr lang="es-ES" dirty="0"/>
              <a:t> </a:t>
            </a:r>
            <a:r>
              <a:rPr lang="es-ES" dirty="0" err="1"/>
              <a:t>tiêu</a:t>
            </a:r>
            <a:endParaRPr lang="es-E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D0B07A-C354-4D61-A3CD-09769E59B27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275456" y="1899606"/>
            <a:ext cx="2655827" cy="254439"/>
          </a:xfrm>
        </p:spPr>
        <p:txBody>
          <a:bodyPr/>
          <a:lstStyle/>
          <a:p>
            <a:r>
              <a:rPr lang="es-ES" dirty="0" err="1"/>
              <a:t>Phạm</a:t>
            </a:r>
            <a:r>
              <a:rPr lang="es-ES" dirty="0"/>
              <a:t> vi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6C72DE5C-4ABB-430C-9523-05346E4AEEDC}"/>
              </a:ext>
            </a:extLst>
          </p:cNvPr>
          <p:cNvGrpSpPr/>
          <p:nvPr/>
        </p:nvGrpSpPr>
        <p:grpSpPr>
          <a:xfrm>
            <a:off x="6242847" y="1321016"/>
            <a:ext cx="654937" cy="517510"/>
            <a:chOff x="6324950" y="2329532"/>
            <a:chExt cx="654937" cy="517510"/>
          </a:xfrm>
        </p:grpSpPr>
        <p:sp>
          <p:nvSpPr>
            <p:cNvPr id="48" name="Google Shape;12000;p18">
              <a:extLst>
                <a:ext uri="{FF2B5EF4-FFF2-40B4-BE49-F238E27FC236}">
                  <a16:creationId xmlns:a16="http://schemas.microsoft.com/office/drawing/2014/main" id="{E7139E79-09BF-4627-9ADD-EAAF66EB2DB1}"/>
                </a:ext>
              </a:extLst>
            </p:cNvPr>
            <p:cNvSpPr/>
            <p:nvPr/>
          </p:nvSpPr>
          <p:spPr>
            <a:xfrm>
              <a:off x="6356411" y="2338515"/>
              <a:ext cx="588502" cy="499242"/>
            </a:xfrm>
            <a:custGeom>
              <a:avLst/>
              <a:gdLst/>
              <a:ahLst/>
              <a:cxnLst/>
              <a:rect l="l" t="t" r="r" b="b"/>
              <a:pathLst>
                <a:path w="13562" h="11505" extrusionOk="0">
                  <a:moveTo>
                    <a:pt x="8492" y="0"/>
                  </a:moveTo>
                  <a:cubicBezTo>
                    <a:pt x="7671" y="0"/>
                    <a:pt x="6875" y="612"/>
                    <a:pt x="6832" y="1578"/>
                  </a:cubicBezTo>
                  <a:lnTo>
                    <a:pt x="6827" y="1578"/>
                  </a:lnTo>
                  <a:cubicBezTo>
                    <a:pt x="6784" y="695"/>
                    <a:pt x="6059" y="3"/>
                    <a:pt x="5175" y="3"/>
                  </a:cubicBezTo>
                  <a:cubicBezTo>
                    <a:pt x="4940" y="3"/>
                    <a:pt x="4705" y="56"/>
                    <a:pt x="4494" y="152"/>
                  </a:cubicBezTo>
                  <a:cubicBezTo>
                    <a:pt x="4283" y="248"/>
                    <a:pt x="4095" y="387"/>
                    <a:pt x="3947" y="555"/>
                  </a:cubicBezTo>
                  <a:cubicBezTo>
                    <a:pt x="3811" y="525"/>
                    <a:pt x="3675" y="510"/>
                    <a:pt x="3540" y="510"/>
                  </a:cubicBezTo>
                  <a:cubicBezTo>
                    <a:pt x="2792" y="510"/>
                    <a:pt x="2102" y="969"/>
                    <a:pt x="1830" y="1693"/>
                  </a:cubicBezTo>
                  <a:cubicBezTo>
                    <a:pt x="1815" y="1741"/>
                    <a:pt x="1796" y="1789"/>
                    <a:pt x="1786" y="1837"/>
                  </a:cubicBezTo>
                  <a:cubicBezTo>
                    <a:pt x="1666" y="2250"/>
                    <a:pt x="1700" y="2696"/>
                    <a:pt x="1878" y="3090"/>
                  </a:cubicBezTo>
                  <a:lnTo>
                    <a:pt x="1834" y="3104"/>
                  </a:lnTo>
                  <a:cubicBezTo>
                    <a:pt x="884" y="3440"/>
                    <a:pt x="217" y="4290"/>
                    <a:pt x="111" y="5288"/>
                  </a:cubicBezTo>
                  <a:cubicBezTo>
                    <a:pt x="1" y="6287"/>
                    <a:pt x="481" y="7257"/>
                    <a:pt x="1340" y="7785"/>
                  </a:cubicBezTo>
                  <a:cubicBezTo>
                    <a:pt x="500" y="8997"/>
                    <a:pt x="1373" y="10646"/>
                    <a:pt x="2836" y="10646"/>
                  </a:cubicBezTo>
                  <a:cubicBezTo>
                    <a:pt x="2845" y="10646"/>
                    <a:pt x="2853" y="10646"/>
                    <a:pt x="2862" y="10645"/>
                  </a:cubicBezTo>
                  <a:cubicBezTo>
                    <a:pt x="3135" y="10641"/>
                    <a:pt x="3399" y="10578"/>
                    <a:pt x="3644" y="10458"/>
                  </a:cubicBezTo>
                  <a:cubicBezTo>
                    <a:pt x="3898" y="11094"/>
                    <a:pt x="4509" y="11503"/>
                    <a:pt x="5181" y="11503"/>
                  </a:cubicBezTo>
                  <a:cubicBezTo>
                    <a:pt x="5235" y="11503"/>
                    <a:pt x="5289" y="11500"/>
                    <a:pt x="5343" y="11495"/>
                  </a:cubicBezTo>
                  <a:cubicBezTo>
                    <a:pt x="6078" y="11418"/>
                    <a:pt x="6673" y="10871"/>
                    <a:pt x="6803" y="10141"/>
                  </a:cubicBezTo>
                  <a:cubicBezTo>
                    <a:pt x="6812" y="10093"/>
                    <a:pt x="6817" y="10045"/>
                    <a:pt x="6822" y="9997"/>
                  </a:cubicBezTo>
                  <a:cubicBezTo>
                    <a:pt x="6827" y="9969"/>
                    <a:pt x="6827" y="9940"/>
                    <a:pt x="6827" y="9911"/>
                  </a:cubicBezTo>
                  <a:cubicBezTo>
                    <a:pt x="6832" y="9940"/>
                    <a:pt x="6832" y="9964"/>
                    <a:pt x="6832" y="9988"/>
                  </a:cubicBezTo>
                  <a:cubicBezTo>
                    <a:pt x="6836" y="10026"/>
                    <a:pt x="6841" y="10060"/>
                    <a:pt x="6846" y="10093"/>
                  </a:cubicBezTo>
                  <a:cubicBezTo>
                    <a:pt x="6971" y="10900"/>
                    <a:pt x="7662" y="11500"/>
                    <a:pt x="8478" y="11505"/>
                  </a:cubicBezTo>
                  <a:cubicBezTo>
                    <a:pt x="8809" y="11505"/>
                    <a:pt x="9136" y="11404"/>
                    <a:pt x="9414" y="11212"/>
                  </a:cubicBezTo>
                  <a:cubicBezTo>
                    <a:pt x="9683" y="11025"/>
                    <a:pt x="9889" y="10765"/>
                    <a:pt x="10014" y="10463"/>
                  </a:cubicBezTo>
                  <a:cubicBezTo>
                    <a:pt x="10254" y="10578"/>
                    <a:pt x="10523" y="10645"/>
                    <a:pt x="10792" y="10645"/>
                  </a:cubicBezTo>
                  <a:cubicBezTo>
                    <a:pt x="10799" y="10646"/>
                    <a:pt x="10805" y="10646"/>
                    <a:pt x="10812" y="10646"/>
                  </a:cubicBezTo>
                  <a:cubicBezTo>
                    <a:pt x="11677" y="10646"/>
                    <a:pt x="12420" y="10039"/>
                    <a:pt x="12601" y="9196"/>
                  </a:cubicBezTo>
                  <a:cubicBezTo>
                    <a:pt x="12611" y="9157"/>
                    <a:pt x="12616" y="9119"/>
                    <a:pt x="12621" y="9081"/>
                  </a:cubicBezTo>
                  <a:cubicBezTo>
                    <a:pt x="12630" y="9013"/>
                    <a:pt x="12635" y="8951"/>
                    <a:pt x="12640" y="8884"/>
                  </a:cubicBezTo>
                  <a:cubicBezTo>
                    <a:pt x="12654" y="8490"/>
                    <a:pt x="12539" y="8106"/>
                    <a:pt x="12318" y="7785"/>
                  </a:cubicBezTo>
                  <a:cubicBezTo>
                    <a:pt x="12433" y="7713"/>
                    <a:pt x="12544" y="7636"/>
                    <a:pt x="12645" y="7545"/>
                  </a:cubicBezTo>
                  <a:cubicBezTo>
                    <a:pt x="12673" y="7521"/>
                    <a:pt x="12702" y="7492"/>
                    <a:pt x="12731" y="7468"/>
                  </a:cubicBezTo>
                  <a:cubicBezTo>
                    <a:pt x="12793" y="7410"/>
                    <a:pt x="12851" y="7353"/>
                    <a:pt x="12909" y="7285"/>
                  </a:cubicBezTo>
                  <a:cubicBezTo>
                    <a:pt x="13331" y="6810"/>
                    <a:pt x="13562" y="6200"/>
                    <a:pt x="13562" y="5567"/>
                  </a:cubicBezTo>
                  <a:cubicBezTo>
                    <a:pt x="13562" y="4444"/>
                    <a:pt x="12846" y="3445"/>
                    <a:pt x="11781" y="3090"/>
                  </a:cubicBezTo>
                  <a:cubicBezTo>
                    <a:pt x="11968" y="2677"/>
                    <a:pt x="11997" y="2211"/>
                    <a:pt x="11857" y="1779"/>
                  </a:cubicBezTo>
                  <a:cubicBezTo>
                    <a:pt x="11848" y="1751"/>
                    <a:pt x="11838" y="1722"/>
                    <a:pt x="11829" y="1693"/>
                  </a:cubicBezTo>
                  <a:cubicBezTo>
                    <a:pt x="11556" y="969"/>
                    <a:pt x="10862" y="510"/>
                    <a:pt x="10116" y="510"/>
                  </a:cubicBezTo>
                  <a:cubicBezTo>
                    <a:pt x="9982" y="510"/>
                    <a:pt x="9847" y="525"/>
                    <a:pt x="9712" y="555"/>
                  </a:cubicBezTo>
                  <a:cubicBezTo>
                    <a:pt x="9371" y="173"/>
                    <a:pt x="8928" y="0"/>
                    <a:pt x="8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2001;p18">
              <a:extLst>
                <a:ext uri="{FF2B5EF4-FFF2-40B4-BE49-F238E27FC236}">
                  <a16:creationId xmlns:a16="http://schemas.microsoft.com/office/drawing/2014/main" id="{FF787BE8-2AA6-481E-965E-67E10CA47177}"/>
                </a:ext>
              </a:extLst>
            </p:cNvPr>
            <p:cNvSpPr/>
            <p:nvPr/>
          </p:nvSpPr>
          <p:spPr>
            <a:xfrm>
              <a:off x="6356411" y="2472775"/>
              <a:ext cx="549145" cy="364982"/>
            </a:xfrm>
            <a:custGeom>
              <a:avLst/>
              <a:gdLst/>
              <a:ahLst/>
              <a:cxnLst/>
              <a:rect l="l" t="t" r="r" b="b"/>
              <a:pathLst>
                <a:path w="12655" h="8411" extrusionOk="0">
                  <a:moveTo>
                    <a:pt x="1882" y="1"/>
                  </a:moveTo>
                  <a:cubicBezTo>
                    <a:pt x="922" y="318"/>
                    <a:pt x="231" y="1167"/>
                    <a:pt x="116" y="2170"/>
                  </a:cubicBezTo>
                  <a:cubicBezTo>
                    <a:pt x="1" y="3178"/>
                    <a:pt x="481" y="4163"/>
                    <a:pt x="1340" y="4691"/>
                  </a:cubicBezTo>
                  <a:cubicBezTo>
                    <a:pt x="870" y="5372"/>
                    <a:pt x="922" y="6289"/>
                    <a:pt x="1460" y="6918"/>
                  </a:cubicBezTo>
                  <a:cubicBezTo>
                    <a:pt x="1817" y="7331"/>
                    <a:pt x="2327" y="7552"/>
                    <a:pt x="2847" y="7552"/>
                  </a:cubicBezTo>
                  <a:cubicBezTo>
                    <a:pt x="3117" y="7552"/>
                    <a:pt x="3390" y="7492"/>
                    <a:pt x="3644" y="7369"/>
                  </a:cubicBezTo>
                  <a:cubicBezTo>
                    <a:pt x="3896" y="7997"/>
                    <a:pt x="4507" y="8405"/>
                    <a:pt x="5173" y="8405"/>
                  </a:cubicBezTo>
                  <a:cubicBezTo>
                    <a:pt x="5229" y="8405"/>
                    <a:pt x="5286" y="8402"/>
                    <a:pt x="5343" y="8396"/>
                  </a:cubicBezTo>
                  <a:cubicBezTo>
                    <a:pt x="6078" y="8324"/>
                    <a:pt x="6673" y="7777"/>
                    <a:pt x="6808" y="7052"/>
                  </a:cubicBezTo>
                  <a:cubicBezTo>
                    <a:pt x="6817" y="7004"/>
                    <a:pt x="6822" y="6951"/>
                    <a:pt x="6827" y="6903"/>
                  </a:cubicBezTo>
                  <a:cubicBezTo>
                    <a:pt x="6827" y="6875"/>
                    <a:pt x="6832" y="6846"/>
                    <a:pt x="6832" y="6822"/>
                  </a:cubicBezTo>
                  <a:cubicBezTo>
                    <a:pt x="6832" y="6846"/>
                    <a:pt x="6832" y="6870"/>
                    <a:pt x="6836" y="6899"/>
                  </a:cubicBezTo>
                  <a:cubicBezTo>
                    <a:pt x="6836" y="6932"/>
                    <a:pt x="6841" y="6966"/>
                    <a:pt x="6851" y="7004"/>
                  </a:cubicBezTo>
                  <a:cubicBezTo>
                    <a:pt x="6976" y="7811"/>
                    <a:pt x="7667" y="8406"/>
                    <a:pt x="8483" y="8411"/>
                  </a:cubicBezTo>
                  <a:cubicBezTo>
                    <a:pt x="8819" y="8411"/>
                    <a:pt x="9145" y="8310"/>
                    <a:pt x="9419" y="8118"/>
                  </a:cubicBezTo>
                  <a:cubicBezTo>
                    <a:pt x="9688" y="7931"/>
                    <a:pt x="9899" y="7671"/>
                    <a:pt x="10019" y="7369"/>
                  </a:cubicBezTo>
                  <a:cubicBezTo>
                    <a:pt x="10264" y="7484"/>
                    <a:pt x="10528" y="7551"/>
                    <a:pt x="10801" y="7551"/>
                  </a:cubicBezTo>
                  <a:cubicBezTo>
                    <a:pt x="10808" y="7552"/>
                    <a:pt x="10815" y="7552"/>
                    <a:pt x="10822" y="7552"/>
                  </a:cubicBezTo>
                  <a:cubicBezTo>
                    <a:pt x="11682" y="7552"/>
                    <a:pt x="12430" y="6945"/>
                    <a:pt x="12611" y="6097"/>
                  </a:cubicBezTo>
                  <a:cubicBezTo>
                    <a:pt x="12616" y="6063"/>
                    <a:pt x="12625" y="6025"/>
                    <a:pt x="12630" y="5987"/>
                  </a:cubicBezTo>
                  <a:cubicBezTo>
                    <a:pt x="12640" y="5919"/>
                    <a:pt x="12645" y="5857"/>
                    <a:pt x="12645" y="5790"/>
                  </a:cubicBezTo>
                  <a:cubicBezTo>
                    <a:pt x="12654" y="5545"/>
                    <a:pt x="12611" y="5305"/>
                    <a:pt x="12525" y="5079"/>
                  </a:cubicBezTo>
                  <a:cubicBezTo>
                    <a:pt x="12252" y="5796"/>
                    <a:pt x="11567" y="6265"/>
                    <a:pt x="10803" y="6265"/>
                  </a:cubicBezTo>
                  <a:cubicBezTo>
                    <a:pt x="10800" y="6265"/>
                    <a:pt x="10796" y="6265"/>
                    <a:pt x="10792" y="6265"/>
                  </a:cubicBezTo>
                  <a:cubicBezTo>
                    <a:pt x="10561" y="6260"/>
                    <a:pt x="10336" y="6217"/>
                    <a:pt x="10125" y="6131"/>
                  </a:cubicBezTo>
                  <a:cubicBezTo>
                    <a:pt x="10108" y="6123"/>
                    <a:pt x="10091" y="6119"/>
                    <a:pt x="10074" y="6119"/>
                  </a:cubicBezTo>
                  <a:cubicBezTo>
                    <a:pt x="10029" y="6119"/>
                    <a:pt x="9987" y="6146"/>
                    <a:pt x="9966" y="6188"/>
                  </a:cubicBezTo>
                  <a:cubicBezTo>
                    <a:pt x="9837" y="6447"/>
                    <a:pt x="9649" y="6663"/>
                    <a:pt x="9414" y="6827"/>
                  </a:cubicBezTo>
                  <a:cubicBezTo>
                    <a:pt x="9140" y="7019"/>
                    <a:pt x="8814" y="7119"/>
                    <a:pt x="8478" y="7119"/>
                  </a:cubicBezTo>
                  <a:cubicBezTo>
                    <a:pt x="7662" y="7115"/>
                    <a:pt x="6971" y="6519"/>
                    <a:pt x="6846" y="5713"/>
                  </a:cubicBezTo>
                  <a:cubicBezTo>
                    <a:pt x="6836" y="5651"/>
                    <a:pt x="6832" y="5593"/>
                    <a:pt x="6832" y="5531"/>
                  </a:cubicBezTo>
                  <a:cubicBezTo>
                    <a:pt x="6827" y="5607"/>
                    <a:pt x="6817" y="5684"/>
                    <a:pt x="6803" y="5761"/>
                  </a:cubicBezTo>
                  <a:cubicBezTo>
                    <a:pt x="6678" y="6452"/>
                    <a:pt x="6136" y="6990"/>
                    <a:pt x="5439" y="7100"/>
                  </a:cubicBezTo>
                  <a:cubicBezTo>
                    <a:pt x="5352" y="7114"/>
                    <a:pt x="5265" y="7121"/>
                    <a:pt x="5178" y="7121"/>
                  </a:cubicBezTo>
                  <a:cubicBezTo>
                    <a:pt x="4580" y="7121"/>
                    <a:pt x="4019" y="6796"/>
                    <a:pt x="3726" y="6255"/>
                  </a:cubicBezTo>
                  <a:cubicBezTo>
                    <a:pt x="3677" y="6161"/>
                    <a:pt x="3573" y="6101"/>
                    <a:pt x="3466" y="6101"/>
                  </a:cubicBezTo>
                  <a:cubicBezTo>
                    <a:pt x="3458" y="6101"/>
                    <a:pt x="3450" y="6101"/>
                    <a:pt x="3443" y="6102"/>
                  </a:cubicBezTo>
                  <a:cubicBezTo>
                    <a:pt x="3377" y="6107"/>
                    <a:pt x="3316" y="6110"/>
                    <a:pt x="3257" y="6110"/>
                  </a:cubicBezTo>
                  <a:cubicBezTo>
                    <a:pt x="2209" y="6110"/>
                    <a:pt x="2292" y="5283"/>
                    <a:pt x="2310" y="4892"/>
                  </a:cubicBezTo>
                  <a:cubicBezTo>
                    <a:pt x="2314" y="4767"/>
                    <a:pt x="2262" y="4647"/>
                    <a:pt x="2156" y="4571"/>
                  </a:cubicBezTo>
                  <a:cubicBezTo>
                    <a:pt x="1513" y="4095"/>
                    <a:pt x="1210" y="3332"/>
                    <a:pt x="1210" y="2473"/>
                  </a:cubicBezTo>
                  <a:cubicBezTo>
                    <a:pt x="1210" y="1940"/>
                    <a:pt x="1369" y="1422"/>
                    <a:pt x="1676" y="985"/>
                  </a:cubicBezTo>
                  <a:cubicBezTo>
                    <a:pt x="1815" y="802"/>
                    <a:pt x="1964" y="630"/>
                    <a:pt x="2132" y="471"/>
                  </a:cubicBezTo>
                  <a:cubicBezTo>
                    <a:pt x="2257" y="351"/>
                    <a:pt x="1983" y="159"/>
                    <a:pt x="1892" y="15"/>
                  </a:cubicBezTo>
                  <a:lnTo>
                    <a:pt x="1882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2002;p18">
              <a:extLst>
                <a:ext uri="{FF2B5EF4-FFF2-40B4-BE49-F238E27FC236}">
                  <a16:creationId xmlns:a16="http://schemas.microsoft.com/office/drawing/2014/main" id="{D9DE8EFC-79FA-4388-97DD-0582D31FC085}"/>
                </a:ext>
              </a:extLst>
            </p:cNvPr>
            <p:cNvSpPr/>
            <p:nvPr/>
          </p:nvSpPr>
          <p:spPr>
            <a:xfrm>
              <a:off x="6324950" y="2329532"/>
              <a:ext cx="654937" cy="517510"/>
            </a:xfrm>
            <a:custGeom>
              <a:avLst/>
              <a:gdLst/>
              <a:ahLst/>
              <a:cxnLst/>
              <a:rect l="l" t="t" r="r" b="b"/>
              <a:pathLst>
                <a:path w="15093" h="11926" extrusionOk="0">
                  <a:moveTo>
                    <a:pt x="5894" y="0"/>
                  </a:moveTo>
                  <a:cubicBezTo>
                    <a:pt x="5434" y="0"/>
                    <a:pt x="4970" y="169"/>
                    <a:pt x="4604" y="522"/>
                  </a:cubicBezTo>
                  <a:lnTo>
                    <a:pt x="4595" y="532"/>
                  </a:lnTo>
                  <a:lnTo>
                    <a:pt x="4580" y="532"/>
                  </a:lnTo>
                  <a:cubicBezTo>
                    <a:pt x="4472" y="515"/>
                    <a:pt x="4365" y="507"/>
                    <a:pt x="4260" y="507"/>
                  </a:cubicBezTo>
                  <a:cubicBezTo>
                    <a:pt x="2923" y="507"/>
                    <a:pt x="1901" y="1818"/>
                    <a:pt x="2315" y="3153"/>
                  </a:cubicBezTo>
                  <a:lnTo>
                    <a:pt x="2324" y="3177"/>
                  </a:lnTo>
                  <a:lnTo>
                    <a:pt x="2300" y="3187"/>
                  </a:lnTo>
                  <a:cubicBezTo>
                    <a:pt x="308" y="4051"/>
                    <a:pt x="1" y="6753"/>
                    <a:pt x="1753" y="8040"/>
                  </a:cubicBezTo>
                  <a:lnTo>
                    <a:pt x="1772" y="8054"/>
                  </a:lnTo>
                  <a:lnTo>
                    <a:pt x="1763" y="8073"/>
                  </a:lnTo>
                  <a:cubicBezTo>
                    <a:pt x="1364" y="8827"/>
                    <a:pt x="1465" y="9700"/>
                    <a:pt x="2031" y="10353"/>
                  </a:cubicBezTo>
                  <a:cubicBezTo>
                    <a:pt x="2418" y="10815"/>
                    <a:pt x="2982" y="11067"/>
                    <a:pt x="3560" y="11067"/>
                  </a:cubicBezTo>
                  <a:cubicBezTo>
                    <a:pt x="3786" y="11067"/>
                    <a:pt x="4014" y="11028"/>
                    <a:pt x="4235" y="10948"/>
                  </a:cubicBezTo>
                  <a:lnTo>
                    <a:pt x="4259" y="10939"/>
                  </a:lnTo>
                  <a:lnTo>
                    <a:pt x="4268" y="10958"/>
                  </a:lnTo>
                  <a:cubicBezTo>
                    <a:pt x="4393" y="11179"/>
                    <a:pt x="4561" y="11371"/>
                    <a:pt x="4758" y="11529"/>
                  </a:cubicBezTo>
                  <a:cubicBezTo>
                    <a:pt x="4801" y="11563"/>
                    <a:pt x="4846" y="11577"/>
                    <a:pt x="4888" y="11577"/>
                  </a:cubicBezTo>
                  <a:cubicBezTo>
                    <a:pt x="5062" y="11577"/>
                    <a:pt x="5195" y="11332"/>
                    <a:pt x="5017" y="11193"/>
                  </a:cubicBezTo>
                  <a:cubicBezTo>
                    <a:pt x="4816" y="11035"/>
                    <a:pt x="4657" y="10828"/>
                    <a:pt x="4556" y="10588"/>
                  </a:cubicBezTo>
                  <a:cubicBezTo>
                    <a:pt x="4525" y="10505"/>
                    <a:pt x="4446" y="10455"/>
                    <a:pt x="4363" y="10455"/>
                  </a:cubicBezTo>
                  <a:cubicBezTo>
                    <a:pt x="4332" y="10455"/>
                    <a:pt x="4299" y="10462"/>
                    <a:pt x="4268" y="10478"/>
                  </a:cubicBezTo>
                  <a:cubicBezTo>
                    <a:pt x="4037" y="10589"/>
                    <a:pt x="3799" y="10640"/>
                    <a:pt x="3568" y="10640"/>
                  </a:cubicBezTo>
                  <a:cubicBezTo>
                    <a:pt x="2661" y="10640"/>
                    <a:pt x="1855" y="9857"/>
                    <a:pt x="1955" y="8851"/>
                  </a:cubicBezTo>
                  <a:cubicBezTo>
                    <a:pt x="2041" y="8030"/>
                    <a:pt x="2737" y="7406"/>
                    <a:pt x="3563" y="7406"/>
                  </a:cubicBezTo>
                  <a:cubicBezTo>
                    <a:pt x="3822" y="7387"/>
                    <a:pt x="3822" y="7007"/>
                    <a:pt x="3563" y="6988"/>
                  </a:cubicBezTo>
                  <a:cubicBezTo>
                    <a:pt x="2972" y="6988"/>
                    <a:pt x="2415" y="7243"/>
                    <a:pt x="2027" y="7684"/>
                  </a:cubicBezTo>
                  <a:lnTo>
                    <a:pt x="2012" y="7704"/>
                  </a:lnTo>
                  <a:lnTo>
                    <a:pt x="1993" y="7689"/>
                  </a:lnTo>
                  <a:cubicBezTo>
                    <a:pt x="510" y="6590"/>
                    <a:pt x="779" y="4300"/>
                    <a:pt x="2473" y="3571"/>
                  </a:cubicBezTo>
                  <a:lnTo>
                    <a:pt x="2492" y="3561"/>
                  </a:lnTo>
                  <a:lnTo>
                    <a:pt x="2507" y="3580"/>
                  </a:lnTo>
                  <a:cubicBezTo>
                    <a:pt x="2876" y="4199"/>
                    <a:pt x="3539" y="4579"/>
                    <a:pt x="4259" y="4583"/>
                  </a:cubicBezTo>
                  <a:cubicBezTo>
                    <a:pt x="4518" y="4564"/>
                    <a:pt x="4518" y="4180"/>
                    <a:pt x="4259" y="4161"/>
                  </a:cubicBezTo>
                  <a:cubicBezTo>
                    <a:pt x="3356" y="4151"/>
                    <a:pt x="2636" y="3403"/>
                    <a:pt x="2660" y="2500"/>
                  </a:cubicBezTo>
                  <a:cubicBezTo>
                    <a:pt x="2688" y="1624"/>
                    <a:pt x="3404" y="933"/>
                    <a:pt x="4271" y="933"/>
                  </a:cubicBezTo>
                  <a:cubicBezTo>
                    <a:pt x="4297" y="933"/>
                    <a:pt x="4324" y="934"/>
                    <a:pt x="4350" y="935"/>
                  </a:cubicBezTo>
                  <a:cubicBezTo>
                    <a:pt x="4883" y="959"/>
                    <a:pt x="5368" y="1252"/>
                    <a:pt x="5641" y="1713"/>
                  </a:cubicBezTo>
                  <a:cubicBezTo>
                    <a:pt x="5687" y="1783"/>
                    <a:pt x="5750" y="1812"/>
                    <a:pt x="5813" y="1812"/>
                  </a:cubicBezTo>
                  <a:cubicBezTo>
                    <a:pt x="5956" y="1812"/>
                    <a:pt x="6095" y="1660"/>
                    <a:pt x="6001" y="1497"/>
                  </a:cubicBezTo>
                  <a:cubicBezTo>
                    <a:pt x="5795" y="1151"/>
                    <a:pt x="5488" y="873"/>
                    <a:pt x="5123" y="700"/>
                  </a:cubicBezTo>
                  <a:lnTo>
                    <a:pt x="5075" y="681"/>
                  </a:lnTo>
                  <a:lnTo>
                    <a:pt x="5118" y="652"/>
                  </a:lnTo>
                  <a:cubicBezTo>
                    <a:pt x="5364" y="496"/>
                    <a:pt x="5630" y="424"/>
                    <a:pt x="5890" y="424"/>
                  </a:cubicBezTo>
                  <a:cubicBezTo>
                    <a:pt x="6641" y="424"/>
                    <a:pt x="7336" y="1021"/>
                    <a:pt x="7336" y="1866"/>
                  </a:cubicBezTo>
                  <a:lnTo>
                    <a:pt x="7336" y="4934"/>
                  </a:lnTo>
                  <a:lnTo>
                    <a:pt x="7307" y="4934"/>
                  </a:lnTo>
                  <a:cubicBezTo>
                    <a:pt x="6880" y="4915"/>
                    <a:pt x="6587" y="4756"/>
                    <a:pt x="6390" y="4439"/>
                  </a:cubicBezTo>
                  <a:cubicBezTo>
                    <a:pt x="6345" y="4366"/>
                    <a:pt x="6280" y="4336"/>
                    <a:pt x="6215" y="4336"/>
                  </a:cubicBezTo>
                  <a:cubicBezTo>
                    <a:pt x="6069" y="4336"/>
                    <a:pt x="5927" y="4493"/>
                    <a:pt x="6030" y="4660"/>
                  </a:cubicBezTo>
                  <a:cubicBezTo>
                    <a:pt x="6304" y="5102"/>
                    <a:pt x="6731" y="5337"/>
                    <a:pt x="7307" y="5351"/>
                  </a:cubicBezTo>
                  <a:lnTo>
                    <a:pt x="7331" y="5351"/>
                  </a:lnTo>
                  <a:lnTo>
                    <a:pt x="7331" y="8553"/>
                  </a:lnTo>
                  <a:lnTo>
                    <a:pt x="7288" y="8510"/>
                  </a:lnTo>
                  <a:cubicBezTo>
                    <a:pt x="7009" y="8241"/>
                    <a:pt x="6640" y="8097"/>
                    <a:pt x="6256" y="8097"/>
                  </a:cubicBezTo>
                  <a:lnTo>
                    <a:pt x="4950" y="8097"/>
                  </a:lnTo>
                  <a:cubicBezTo>
                    <a:pt x="4691" y="8116"/>
                    <a:pt x="4691" y="8496"/>
                    <a:pt x="4950" y="8515"/>
                  </a:cubicBezTo>
                  <a:lnTo>
                    <a:pt x="6256" y="8515"/>
                  </a:lnTo>
                  <a:cubicBezTo>
                    <a:pt x="6851" y="8515"/>
                    <a:pt x="7336" y="9000"/>
                    <a:pt x="7336" y="9595"/>
                  </a:cubicBezTo>
                  <a:lnTo>
                    <a:pt x="7336" y="10060"/>
                  </a:lnTo>
                  <a:cubicBezTo>
                    <a:pt x="7336" y="10870"/>
                    <a:pt x="6677" y="11504"/>
                    <a:pt x="5899" y="11504"/>
                  </a:cubicBezTo>
                  <a:cubicBezTo>
                    <a:pt x="5823" y="11504"/>
                    <a:pt x="5747" y="11498"/>
                    <a:pt x="5670" y="11486"/>
                  </a:cubicBezTo>
                  <a:cubicBezTo>
                    <a:pt x="5663" y="11484"/>
                    <a:pt x="5657" y="11482"/>
                    <a:pt x="5651" y="11482"/>
                  </a:cubicBezTo>
                  <a:cubicBezTo>
                    <a:pt x="5646" y="11482"/>
                    <a:pt x="5641" y="11484"/>
                    <a:pt x="5636" y="11486"/>
                  </a:cubicBezTo>
                  <a:cubicBezTo>
                    <a:pt x="5629" y="11485"/>
                    <a:pt x="5621" y="11485"/>
                    <a:pt x="5614" y="11485"/>
                  </a:cubicBezTo>
                  <a:cubicBezTo>
                    <a:pt x="5352" y="11485"/>
                    <a:pt x="5327" y="11885"/>
                    <a:pt x="5603" y="11904"/>
                  </a:cubicBezTo>
                  <a:cubicBezTo>
                    <a:pt x="5699" y="11919"/>
                    <a:pt x="5795" y="11926"/>
                    <a:pt x="5890" y="11926"/>
                  </a:cubicBezTo>
                  <a:cubicBezTo>
                    <a:pt x="6560" y="11926"/>
                    <a:pt x="7187" y="11565"/>
                    <a:pt x="7523" y="10968"/>
                  </a:cubicBezTo>
                  <a:lnTo>
                    <a:pt x="7547" y="10924"/>
                  </a:lnTo>
                  <a:lnTo>
                    <a:pt x="7571" y="10968"/>
                  </a:lnTo>
                  <a:cubicBezTo>
                    <a:pt x="7903" y="11565"/>
                    <a:pt x="8533" y="11926"/>
                    <a:pt x="9204" y="11926"/>
                  </a:cubicBezTo>
                  <a:cubicBezTo>
                    <a:pt x="9299" y="11926"/>
                    <a:pt x="9395" y="11919"/>
                    <a:pt x="9491" y="11904"/>
                  </a:cubicBezTo>
                  <a:cubicBezTo>
                    <a:pt x="9756" y="11863"/>
                    <a:pt x="9708" y="11483"/>
                    <a:pt x="9463" y="11483"/>
                  </a:cubicBezTo>
                  <a:cubicBezTo>
                    <a:pt x="9451" y="11483"/>
                    <a:pt x="9438" y="11484"/>
                    <a:pt x="9424" y="11486"/>
                  </a:cubicBezTo>
                  <a:cubicBezTo>
                    <a:pt x="9345" y="11499"/>
                    <a:pt x="9266" y="11505"/>
                    <a:pt x="9188" y="11505"/>
                  </a:cubicBezTo>
                  <a:cubicBezTo>
                    <a:pt x="8412" y="11505"/>
                    <a:pt x="7753" y="10873"/>
                    <a:pt x="7753" y="10065"/>
                  </a:cubicBezTo>
                  <a:lnTo>
                    <a:pt x="7753" y="8217"/>
                  </a:lnTo>
                  <a:cubicBezTo>
                    <a:pt x="7753" y="7622"/>
                    <a:pt x="8238" y="7137"/>
                    <a:pt x="8833" y="7137"/>
                  </a:cubicBezTo>
                  <a:lnTo>
                    <a:pt x="10725" y="7137"/>
                  </a:lnTo>
                  <a:cubicBezTo>
                    <a:pt x="10732" y="7138"/>
                    <a:pt x="10740" y="7138"/>
                    <a:pt x="10747" y="7138"/>
                  </a:cubicBezTo>
                  <a:cubicBezTo>
                    <a:pt x="11020" y="7138"/>
                    <a:pt x="11020" y="6719"/>
                    <a:pt x="10747" y="6719"/>
                  </a:cubicBezTo>
                  <a:cubicBezTo>
                    <a:pt x="10740" y="6719"/>
                    <a:pt x="10732" y="6719"/>
                    <a:pt x="10725" y="6719"/>
                  </a:cubicBezTo>
                  <a:lnTo>
                    <a:pt x="8833" y="6719"/>
                  </a:lnTo>
                  <a:cubicBezTo>
                    <a:pt x="8449" y="6719"/>
                    <a:pt x="8080" y="6863"/>
                    <a:pt x="7806" y="7132"/>
                  </a:cubicBezTo>
                  <a:lnTo>
                    <a:pt x="7758" y="7175"/>
                  </a:lnTo>
                  <a:lnTo>
                    <a:pt x="7758" y="6311"/>
                  </a:lnTo>
                  <a:lnTo>
                    <a:pt x="7782" y="6311"/>
                  </a:lnTo>
                  <a:cubicBezTo>
                    <a:pt x="8675" y="6273"/>
                    <a:pt x="9376" y="5539"/>
                    <a:pt x="9371" y="4646"/>
                  </a:cubicBezTo>
                  <a:cubicBezTo>
                    <a:pt x="9383" y="4495"/>
                    <a:pt x="9273" y="4419"/>
                    <a:pt x="9162" y="4419"/>
                  </a:cubicBezTo>
                  <a:cubicBezTo>
                    <a:pt x="9052" y="4419"/>
                    <a:pt x="8941" y="4495"/>
                    <a:pt x="8953" y="4646"/>
                  </a:cubicBezTo>
                  <a:cubicBezTo>
                    <a:pt x="8953" y="5303"/>
                    <a:pt x="8445" y="5846"/>
                    <a:pt x="7787" y="5889"/>
                  </a:cubicBezTo>
                  <a:lnTo>
                    <a:pt x="7758" y="5889"/>
                  </a:lnTo>
                  <a:lnTo>
                    <a:pt x="7758" y="1866"/>
                  </a:lnTo>
                  <a:cubicBezTo>
                    <a:pt x="7758" y="1022"/>
                    <a:pt x="8451" y="426"/>
                    <a:pt x="9200" y="426"/>
                  </a:cubicBezTo>
                  <a:cubicBezTo>
                    <a:pt x="9461" y="426"/>
                    <a:pt x="9728" y="498"/>
                    <a:pt x="9976" y="657"/>
                  </a:cubicBezTo>
                  <a:lnTo>
                    <a:pt x="10019" y="681"/>
                  </a:lnTo>
                  <a:lnTo>
                    <a:pt x="9971" y="705"/>
                  </a:lnTo>
                  <a:cubicBezTo>
                    <a:pt x="9606" y="873"/>
                    <a:pt x="9299" y="1151"/>
                    <a:pt x="9093" y="1497"/>
                  </a:cubicBezTo>
                  <a:cubicBezTo>
                    <a:pt x="8999" y="1660"/>
                    <a:pt x="9138" y="1812"/>
                    <a:pt x="9281" y="1812"/>
                  </a:cubicBezTo>
                  <a:cubicBezTo>
                    <a:pt x="9344" y="1812"/>
                    <a:pt x="9407" y="1783"/>
                    <a:pt x="9453" y="1713"/>
                  </a:cubicBezTo>
                  <a:cubicBezTo>
                    <a:pt x="9767" y="1193"/>
                    <a:pt x="10301" y="935"/>
                    <a:pt x="10834" y="935"/>
                  </a:cubicBezTo>
                  <a:cubicBezTo>
                    <a:pt x="11385" y="935"/>
                    <a:pt x="11934" y="1210"/>
                    <a:pt x="12242" y="1756"/>
                  </a:cubicBezTo>
                  <a:cubicBezTo>
                    <a:pt x="12851" y="2831"/>
                    <a:pt x="12074" y="4166"/>
                    <a:pt x="10835" y="4166"/>
                  </a:cubicBezTo>
                  <a:cubicBezTo>
                    <a:pt x="10828" y="4165"/>
                    <a:pt x="10820" y="4165"/>
                    <a:pt x="10813" y="4165"/>
                  </a:cubicBezTo>
                  <a:cubicBezTo>
                    <a:pt x="10540" y="4165"/>
                    <a:pt x="10540" y="4584"/>
                    <a:pt x="10813" y="4584"/>
                  </a:cubicBezTo>
                  <a:cubicBezTo>
                    <a:pt x="10820" y="4584"/>
                    <a:pt x="10828" y="4584"/>
                    <a:pt x="10835" y="4583"/>
                  </a:cubicBezTo>
                  <a:cubicBezTo>
                    <a:pt x="11555" y="4583"/>
                    <a:pt x="12222" y="4204"/>
                    <a:pt x="12587" y="3585"/>
                  </a:cubicBezTo>
                  <a:lnTo>
                    <a:pt x="12602" y="3566"/>
                  </a:lnTo>
                  <a:lnTo>
                    <a:pt x="12621" y="3575"/>
                  </a:lnTo>
                  <a:cubicBezTo>
                    <a:pt x="14315" y="4305"/>
                    <a:pt x="14584" y="6595"/>
                    <a:pt x="13101" y="7694"/>
                  </a:cubicBezTo>
                  <a:lnTo>
                    <a:pt x="13082" y="7708"/>
                  </a:lnTo>
                  <a:lnTo>
                    <a:pt x="13067" y="7689"/>
                  </a:lnTo>
                  <a:cubicBezTo>
                    <a:pt x="12678" y="7247"/>
                    <a:pt x="12122" y="6993"/>
                    <a:pt x="11531" y="6993"/>
                  </a:cubicBezTo>
                  <a:cubicBezTo>
                    <a:pt x="11524" y="6992"/>
                    <a:pt x="11516" y="6992"/>
                    <a:pt x="11509" y="6992"/>
                  </a:cubicBezTo>
                  <a:cubicBezTo>
                    <a:pt x="11236" y="6992"/>
                    <a:pt x="11236" y="7412"/>
                    <a:pt x="11509" y="7412"/>
                  </a:cubicBezTo>
                  <a:cubicBezTo>
                    <a:pt x="11516" y="7412"/>
                    <a:pt x="11524" y="7411"/>
                    <a:pt x="11531" y="7411"/>
                  </a:cubicBezTo>
                  <a:cubicBezTo>
                    <a:pt x="12299" y="7411"/>
                    <a:pt x="12962" y="7953"/>
                    <a:pt x="13115" y="8707"/>
                  </a:cubicBezTo>
                  <a:cubicBezTo>
                    <a:pt x="13245" y="9307"/>
                    <a:pt x="13014" y="9931"/>
                    <a:pt x="12520" y="10300"/>
                  </a:cubicBezTo>
                  <a:cubicBezTo>
                    <a:pt x="12231" y="10529"/>
                    <a:pt x="11882" y="10645"/>
                    <a:pt x="11529" y="10645"/>
                  </a:cubicBezTo>
                  <a:cubicBezTo>
                    <a:pt x="11290" y="10645"/>
                    <a:pt x="11049" y="10592"/>
                    <a:pt x="10826" y="10483"/>
                  </a:cubicBezTo>
                  <a:cubicBezTo>
                    <a:pt x="10795" y="10468"/>
                    <a:pt x="10763" y="10461"/>
                    <a:pt x="10732" y="10461"/>
                  </a:cubicBezTo>
                  <a:cubicBezTo>
                    <a:pt x="10648" y="10461"/>
                    <a:pt x="10569" y="10510"/>
                    <a:pt x="10538" y="10593"/>
                  </a:cubicBezTo>
                  <a:cubicBezTo>
                    <a:pt x="10442" y="10833"/>
                    <a:pt x="10283" y="11044"/>
                    <a:pt x="10077" y="11198"/>
                  </a:cubicBezTo>
                  <a:cubicBezTo>
                    <a:pt x="9899" y="11337"/>
                    <a:pt x="10032" y="11582"/>
                    <a:pt x="10206" y="11582"/>
                  </a:cubicBezTo>
                  <a:cubicBezTo>
                    <a:pt x="10248" y="11582"/>
                    <a:pt x="10293" y="11568"/>
                    <a:pt x="10336" y="11534"/>
                  </a:cubicBezTo>
                  <a:cubicBezTo>
                    <a:pt x="10538" y="11380"/>
                    <a:pt x="10701" y="11184"/>
                    <a:pt x="10826" y="10963"/>
                  </a:cubicBezTo>
                  <a:lnTo>
                    <a:pt x="10835" y="10944"/>
                  </a:lnTo>
                  <a:lnTo>
                    <a:pt x="10859" y="10953"/>
                  </a:lnTo>
                  <a:cubicBezTo>
                    <a:pt x="11077" y="11030"/>
                    <a:pt x="11304" y="11068"/>
                    <a:pt x="11529" y="11068"/>
                  </a:cubicBezTo>
                  <a:cubicBezTo>
                    <a:pt x="11963" y="11068"/>
                    <a:pt x="12393" y="10927"/>
                    <a:pt x="12750" y="10656"/>
                  </a:cubicBezTo>
                  <a:cubicBezTo>
                    <a:pt x="13302" y="10252"/>
                    <a:pt x="13610" y="9600"/>
                    <a:pt x="13566" y="8918"/>
                  </a:cubicBezTo>
                  <a:cubicBezTo>
                    <a:pt x="13552" y="8625"/>
                    <a:pt x="13470" y="8337"/>
                    <a:pt x="13331" y="8078"/>
                  </a:cubicBezTo>
                  <a:lnTo>
                    <a:pt x="13322" y="8059"/>
                  </a:lnTo>
                  <a:lnTo>
                    <a:pt x="13341" y="8044"/>
                  </a:lnTo>
                  <a:cubicBezTo>
                    <a:pt x="15093" y="6758"/>
                    <a:pt x="14786" y="4055"/>
                    <a:pt x="12794" y="3191"/>
                  </a:cubicBezTo>
                  <a:lnTo>
                    <a:pt x="12798" y="3187"/>
                  </a:lnTo>
                  <a:lnTo>
                    <a:pt x="12779" y="3177"/>
                  </a:lnTo>
                  <a:lnTo>
                    <a:pt x="12784" y="3153"/>
                  </a:lnTo>
                  <a:cubicBezTo>
                    <a:pt x="13198" y="1818"/>
                    <a:pt x="12180" y="507"/>
                    <a:pt x="10839" y="507"/>
                  </a:cubicBezTo>
                  <a:cubicBezTo>
                    <a:pt x="10734" y="507"/>
                    <a:pt x="10627" y="515"/>
                    <a:pt x="10518" y="532"/>
                  </a:cubicBezTo>
                  <a:lnTo>
                    <a:pt x="10509" y="532"/>
                  </a:lnTo>
                  <a:lnTo>
                    <a:pt x="10499" y="522"/>
                  </a:lnTo>
                  <a:cubicBezTo>
                    <a:pt x="10132" y="169"/>
                    <a:pt x="9667" y="0"/>
                    <a:pt x="9206" y="0"/>
                  </a:cubicBezTo>
                  <a:cubicBezTo>
                    <a:pt x="8559" y="0"/>
                    <a:pt x="7921" y="334"/>
                    <a:pt x="7576" y="959"/>
                  </a:cubicBezTo>
                  <a:lnTo>
                    <a:pt x="7552" y="1002"/>
                  </a:lnTo>
                  <a:lnTo>
                    <a:pt x="7528" y="959"/>
                  </a:lnTo>
                  <a:cubicBezTo>
                    <a:pt x="7180" y="334"/>
                    <a:pt x="6541" y="0"/>
                    <a:pt x="58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212869D7-2826-42E6-8702-85584E20B34C}"/>
              </a:ext>
            </a:extLst>
          </p:cNvPr>
          <p:cNvGrpSpPr/>
          <p:nvPr/>
        </p:nvGrpSpPr>
        <p:grpSpPr>
          <a:xfrm>
            <a:off x="2246216" y="1194138"/>
            <a:ext cx="628237" cy="601495"/>
            <a:chOff x="2306049" y="2203750"/>
            <a:chExt cx="628237" cy="620413"/>
          </a:xfrm>
        </p:grpSpPr>
        <p:sp>
          <p:nvSpPr>
            <p:cNvPr id="52" name="Google Shape;4650;p14">
              <a:extLst>
                <a:ext uri="{FF2B5EF4-FFF2-40B4-BE49-F238E27FC236}">
                  <a16:creationId xmlns:a16="http://schemas.microsoft.com/office/drawing/2014/main" id="{DB1CF8A3-B584-4A38-8D22-346AA52CDBDC}"/>
                </a:ext>
              </a:extLst>
            </p:cNvPr>
            <p:cNvSpPr/>
            <p:nvPr/>
          </p:nvSpPr>
          <p:spPr>
            <a:xfrm>
              <a:off x="2322378" y="2329532"/>
              <a:ext cx="485572" cy="485573"/>
            </a:xfrm>
            <a:custGeom>
              <a:avLst/>
              <a:gdLst/>
              <a:ahLst/>
              <a:cxnLst/>
              <a:rect l="l" t="t" r="r" b="b"/>
              <a:pathLst>
                <a:path w="11419" h="11419" extrusionOk="0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4651;p14">
              <a:extLst>
                <a:ext uri="{FF2B5EF4-FFF2-40B4-BE49-F238E27FC236}">
                  <a16:creationId xmlns:a16="http://schemas.microsoft.com/office/drawing/2014/main" id="{61381845-DCBA-4D78-8B00-FC6433625FFA}"/>
                </a:ext>
              </a:extLst>
            </p:cNvPr>
            <p:cNvSpPr/>
            <p:nvPr/>
          </p:nvSpPr>
          <p:spPr>
            <a:xfrm>
              <a:off x="2768998" y="2212977"/>
              <a:ext cx="155507" cy="155380"/>
            </a:xfrm>
            <a:custGeom>
              <a:avLst/>
              <a:gdLst/>
              <a:ahLst/>
              <a:cxnLst/>
              <a:rect l="l" t="t" r="r" b="b"/>
              <a:pathLst>
                <a:path w="365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4652;p14">
              <a:extLst>
                <a:ext uri="{FF2B5EF4-FFF2-40B4-BE49-F238E27FC236}">
                  <a16:creationId xmlns:a16="http://schemas.microsoft.com/office/drawing/2014/main" id="{4EAC29E5-8707-423D-8D22-184AE161CF6E}"/>
                </a:ext>
              </a:extLst>
            </p:cNvPr>
            <p:cNvSpPr/>
            <p:nvPr/>
          </p:nvSpPr>
          <p:spPr>
            <a:xfrm>
              <a:off x="2768998" y="2212977"/>
              <a:ext cx="97250" cy="155380"/>
            </a:xfrm>
            <a:custGeom>
              <a:avLst/>
              <a:gdLst/>
              <a:ahLst/>
              <a:cxnLst/>
              <a:rect l="l" t="t" r="r" b="b"/>
              <a:pathLst>
                <a:path w="228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4653;p14">
              <a:extLst>
                <a:ext uri="{FF2B5EF4-FFF2-40B4-BE49-F238E27FC236}">
                  <a16:creationId xmlns:a16="http://schemas.microsoft.com/office/drawing/2014/main" id="{5B6931D7-06E5-4067-8C6E-D68132D4D2D7}"/>
                </a:ext>
              </a:extLst>
            </p:cNvPr>
            <p:cNvSpPr/>
            <p:nvPr/>
          </p:nvSpPr>
          <p:spPr>
            <a:xfrm>
              <a:off x="2380635" y="2387833"/>
              <a:ext cx="369015" cy="369016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4654;p14">
              <a:extLst>
                <a:ext uri="{FF2B5EF4-FFF2-40B4-BE49-F238E27FC236}">
                  <a16:creationId xmlns:a16="http://schemas.microsoft.com/office/drawing/2014/main" id="{51EA3501-C904-4BA8-8CED-C3E2424DDD07}"/>
                </a:ext>
              </a:extLst>
            </p:cNvPr>
            <p:cNvSpPr/>
            <p:nvPr/>
          </p:nvSpPr>
          <p:spPr>
            <a:xfrm>
              <a:off x="2565142" y="2562560"/>
              <a:ext cx="184508" cy="19391"/>
            </a:xfrm>
            <a:custGeom>
              <a:avLst/>
              <a:gdLst/>
              <a:ahLst/>
              <a:cxnLst/>
              <a:rect l="l" t="t" r="r" b="b"/>
              <a:pathLst>
                <a:path w="4339" h="456" extrusionOk="0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4655;p14">
              <a:extLst>
                <a:ext uri="{FF2B5EF4-FFF2-40B4-BE49-F238E27FC236}">
                  <a16:creationId xmlns:a16="http://schemas.microsoft.com/office/drawing/2014/main" id="{73B824E1-2C9B-4515-9391-6E922B6C2595}"/>
                </a:ext>
              </a:extLst>
            </p:cNvPr>
            <p:cNvSpPr/>
            <p:nvPr/>
          </p:nvSpPr>
          <p:spPr>
            <a:xfrm>
              <a:off x="2439104" y="2446260"/>
              <a:ext cx="251993" cy="251993"/>
            </a:xfrm>
            <a:custGeom>
              <a:avLst/>
              <a:gdLst/>
              <a:ahLst/>
              <a:cxnLst/>
              <a:rect l="l" t="t" r="r" b="b"/>
              <a:pathLst>
                <a:path w="5926" h="5926" extrusionOk="0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4656;p14">
              <a:extLst>
                <a:ext uri="{FF2B5EF4-FFF2-40B4-BE49-F238E27FC236}">
                  <a16:creationId xmlns:a16="http://schemas.microsoft.com/office/drawing/2014/main" id="{C97D63A6-D857-4C81-8CD4-0A00333243C6}"/>
                </a:ext>
              </a:extLst>
            </p:cNvPr>
            <p:cNvSpPr/>
            <p:nvPr/>
          </p:nvSpPr>
          <p:spPr>
            <a:xfrm>
              <a:off x="2565142" y="2562560"/>
              <a:ext cx="126081" cy="19391"/>
            </a:xfrm>
            <a:custGeom>
              <a:avLst/>
              <a:gdLst/>
              <a:ahLst/>
              <a:cxnLst/>
              <a:rect l="l" t="t" r="r" b="b"/>
              <a:pathLst>
                <a:path w="2965" h="456" extrusionOk="0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4657;p14">
              <a:extLst>
                <a:ext uri="{FF2B5EF4-FFF2-40B4-BE49-F238E27FC236}">
                  <a16:creationId xmlns:a16="http://schemas.microsoft.com/office/drawing/2014/main" id="{4C04D909-22DD-44BE-B8E5-6AED79E03AE7}"/>
                </a:ext>
              </a:extLst>
            </p:cNvPr>
            <p:cNvSpPr/>
            <p:nvPr/>
          </p:nvSpPr>
          <p:spPr>
            <a:xfrm>
              <a:off x="2496511" y="2503665"/>
              <a:ext cx="137137" cy="137180"/>
            </a:xfrm>
            <a:custGeom>
              <a:avLst/>
              <a:gdLst/>
              <a:ahLst/>
              <a:cxnLst/>
              <a:rect l="l" t="t" r="r" b="b"/>
              <a:pathLst>
                <a:path w="3225" h="3226" extrusionOk="0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4658;p14">
              <a:extLst>
                <a:ext uri="{FF2B5EF4-FFF2-40B4-BE49-F238E27FC236}">
                  <a16:creationId xmlns:a16="http://schemas.microsoft.com/office/drawing/2014/main" id="{B2623B4E-22AB-4EC7-B5DF-4548ED3B2E6F}"/>
                </a:ext>
              </a:extLst>
            </p:cNvPr>
            <p:cNvSpPr/>
            <p:nvPr/>
          </p:nvSpPr>
          <p:spPr>
            <a:xfrm>
              <a:off x="2565142" y="2562560"/>
              <a:ext cx="68803" cy="19391"/>
            </a:xfrm>
            <a:custGeom>
              <a:avLst/>
              <a:gdLst/>
              <a:ahLst/>
              <a:cxnLst/>
              <a:rect l="l" t="t" r="r" b="b"/>
              <a:pathLst>
                <a:path w="1618" h="456" extrusionOk="0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4659;p14">
              <a:extLst>
                <a:ext uri="{FF2B5EF4-FFF2-40B4-BE49-F238E27FC236}">
                  <a16:creationId xmlns:a16="http://schemas.microsoft.com/office/drawing/2014/main" id="{26A87751-923E-4774-93D8-98592949465C}"/>
                </a:ext>
              </a:extLst>
            </p:cNvPr>
            <p:cNvSpPr/>
            <p:nvPr/>
          </p:nvSpPr>
          <p:spPr>
            <a:xfrm>
              <a:off x="2535971" y="2543169"/>
              <a:ext cx="58342" cy="58343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4660;p14">
              <a:extLst>
                <a:ext uri="{FF2B5EF4-FFF2-40B4-BE49-F238E27FC236}">
                  <a16:creationId xmlns:a16="http://schemas.microsoft.com/office/drawing/2014/main" id="{331CA81B-675C-478D-94EC-393B63B0C4C3}"/>
                </a:ext>
              </a:extLst>
            </p:cNvPr>
            <p:cNvSpPr/>
            <p:nvPr/>
          </p:nvSpPr>
          <p:spPr>
            <a:xfrm>
              <a:off x="2565142" y="2562560"/>
              <a:ext cx="29765" cy="19391"/>
            </a:xfrm>
            <a:custGeom>
              <a:avLst/>
              <a:gdLst/>
              <a:ahLst/>
              <a:cxnLst/>
              <a:rect l="l" t="t" r="r" b="b"/>
              <a:pathLst>
                <a:path w="700" h="456" extrusionOk="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4661;p14">
              <a:extLst>
                <a:ext uri="{FF2B5EF4-FFF2-40B4-BE49-F238E27FC236}">
                  <a16:creationId xmlns:a16="http://schemas.microsoft.com/office/drawing/2014/main" id="{FC8465B6-B2D9-4496-A1BB-C2F3C438C8CF}"/>
                </a:ext>
              </a:extLst>
            </p:cNvPr>
            <p:cNvSpPr/>
            <p:nvPr/>
          </p:nvSpPr>
          <p:spPr>
            <a:xfrm>
              <a:off x="2306049" y="2203750"/>
              <a:ext cx="628237" cy="620413"/>
            </a:xfrm>
            <a:custGeom>
              <a:avLst/>
              <a:gdLst/>
              <a:ahLst/>
              <a:cxnLst/>
              <a:rect l="l" t="t" r="r" b="b"/>
              <a:pathLst>
                <a:path w="14774" h="14590" extrusionOk="0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8" name="Picture 2" descr="e00614b69e – Beecons">
            <a:extLst>
              <a:ext uri="{FF2B5EF4-FFF2-40B4-BE49-F238E27FC236}">
                <a16:creationId xmlns:a16="http://schemas.microsoft.com/office/drawing/2014/main" id="{88CF4A65-2576-4D8D-9D5C-E7B16E3C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78" y="4093747"/>
            <a:ext cx="662505" cy="66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External libraries - Visual Studio Marketplace">
            <a:extLst>
              <a:ext uri="{FF2B5EF4-FFF2-40B4-BE49-F238E27FC236}">
                <a16:creationId xmlns:a16="http://schemas.microsoft.com/office/drawing/2014/main" id="{1EB50094-BDDE-42E7-ACC5-8FA53B39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11" y="4087686"/>
            <a:ext cx="584994" cy="58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 descr="Decentralized Cloud Storage by Blockchain">
            <a:extLst>
              <a:ext uri="{FF2B5EF4-FFF2-40B4-BE49-F238E27FC236}">
                <a16:creationId xmlns:a16="http://schemas.microsoft.com/office/drawing/2014/main" id="{0403EBBE-6028-4E03-A758-9FBD43AB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48" y="4065306"/>
            <a:ext cx="662505" cy="66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ownload - tải Wise Data Recovery - Phần mềm cứu dữ liệu miễn phí chuyên  nghiệp">
            <a:extLst>
              <a:ext uri="{FF2B5EF4-FFF2-40B4-BE49-F238E27FC236}">
                <a16:creationId xmlns:a16="http://schemas.microsoft.com/office/drawing/2014/main" id="{0936CB3D-F20D-4807-B768-B20C91FF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2521" y="4045914"/>
            <a:ext cx="519785" cy="5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Error Management Icon - Download in Flat Style">
            <a:extLst>
              <a:ext uri="{FF2B5EF4-FFF2-40B4-BE49-F238E27FC236}">
                <a16:creationId xmlns:a16="http://schemas.microsoft.com/office/drawing/2014/main" id="{7E6936A3-0751-47E8-877B-487C4F50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89659" y="4045914"/>
            <a:ext cx="519785" cy="5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Employment Icon #209304 - Free Icons Library">
            <a:extLst>
              <a:ext uri="{FF2B5EF4-FFF2-40B4-BE49-F238E27FC236}">
                <a16:creationId xmlns:a16="http://schemas.microsoft.com/office/drawing/2014/main" id="{16C98AFA-2BEC-4747-A0F2-C5007A734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64041" y="4024031"/>
            <a:ext cx="451063" cy="5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4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000">
        <p159:morph option="byObject"/>
      </p:transition>
    </mc:Choice>
    <mc:Fallback xmlns=""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build="p"/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Đối tượng nghiên cứu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1805DF-64D0-4ED9-A0DF-FD86DBDFB5B3}"/>
              </a:ext>
            </a:extLst>
          </p:cNvPr>
          <p:cNvSpPr txBox="1"/>
          <p:nvPr/>
        </p:nvSpPr>
        <p:spPr>
          <a:xfrm>
            <a:off x="795407" y="1603271"/>
            <a:ext cx="44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lấy </a:t>
            </a: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tin lỗi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CA266-077B-4653-A4EB-44EC8E24E47B}"/>
              </a:ext>
            </a:extLst>
          </p:cNvPr>
          <p:cNvSpPr txBox="1"/>
          <p:nvPr/>
        </p:nvSpPr>
        <p:spPr>
          <a:xfrm>
            <a:off x="793487" y="2009439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trình Web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8C0FB-9BC3-48C1-BC13-6D515564169A}"/>
              </a:ext>
            </a:extLst>
          </p:cNvPr>
          <p:cNvSpPr txBox="1"/>
          <p:nvPr/>
        </p:nvSpPr>
        <p:spPr>
          <a:xfrm>
            <a:off x="772335" y="2867369"/>
            <a:ext cx="55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Quy</a:t>
            </a:r>
            <a:r>
              <a:rPr lang="en-US" dirty="0">
                <a:solidFill>
                  <a:schemeClr val="tx1"/>
                </a:solidFill>
              </a:rPr>
              <a:t> trình quản lý lỗi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BBFEB7-DB47-45D0-B9A0-8E211112DED6}"/>
              </a:ext>
            </a:extLst>
          </p:cNvPr>
          <p:cNvSpPr txBox="1"/>
          <p:nvPr/>
        </p:nvSpPr>
        <p:spPr>
          <a:xfrm>
            <a:off x="772335" y="3339478"/>
            <a:ext cx="562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hợp package vào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dụng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820366-B51F-4C87-95FF-73ED663E6A1F}"/>
              </a:ext>
            </a:extLst>
          </p:cNvPr>
          <p:cNvSpPr txBox="1"/>
          <p:nvPr/>
        </p:nvSpPr>
        <p:spPr>
          <a:xfrm>
            <a:off x="778495" y="2434444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hỗ trợ đề xuất</a:t>
            </a:r>
          </a:p>
        </p:txBody>
      </p:sp>
      <p:pic>
        <p:nvPicPr>
          <p:cNvPr id="48" name="Picture 6" descr="Website Icon - Westside Regional Center">
            <a:extLst>
              <a:ext uri="{FF2B5EF4-FFF2-40B4-BE49-F238E27FC236}">
                <a16:creationId xmlns:a16="http://schemas.microsoft.com/office/drawing/2014/main" id="{471330C2-A177-44B3-BE82-2D2F676BE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38" y="1114273"/>
            <a:ext cx="1161858" cy="116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Line,Font,Clip art,Trademark,Circle,Symbol #113127 - Free Icon Library">
            <a:extLst>
              <a:ext uri="{FF2B5EF4-FFF2-40B4-BE49-F238E27FC236}">
                <a16:creationId xmlns:a16="http://schemas.microsoft.com/office/drawing/2014/main" id="{6C73D7E6-DA3E-42E8-96AA-B1B659F1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38" y="1224362"/>
            <a:ext cx="882460" cy="8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Suggest - Free people icons">
            <a:extLst>
              <a:ext uri="{FF2B5EF4-FFF2-40B4-BE49-F238E27FC236}">
                <a16:creationId xmlns:a16="http://schemas.microsoft.com/office/drawing/2014/main" id="{E973D434-9FA0-48D7-9D92-F255EF7BE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60" y="1106948"/>
            <a:ext cx="1161858" cy="116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Manage Icon #303142 - Free Icons Library">
            <a:extLst>
              <a:ext uri="{FF2B5EF4-FFF2-40B4-BE49-F238E27FC236}">
                <a16:creationId xmlns:a16="http://schemas.microsoft.com/office/drawing/2014/main" id="{6D9C418E-5ABC-4FBD-95DB-86B46745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861" y="2455750"/>
            <a:ext cx="925184" cy="116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 descr="Devices, embedded icon - Download on Iconfinder">
            <a:extLst>
              <a:ext uri="{FF2B5EF4-FFF2-40B4-BE49-F238E27FC236}">
                <a16:creationId xmlns:a16="http://schemas.microsoft.com/office/drawing/2014/main" id="{0221AB0F-36C1-4134-97B5-C061624AA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15" y="2296236"/>
            <a:ext cx="1412574" cy="141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81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o 94">
            <a:extLst>
              <a:ext uri="{FF2B5EF4-FFF2-40B4-BE49-F238E27FC236}">
                <a16:creationId xmlns:a16="http://schemas.microsoft.com/office/drawing/2014/main" id="{C5EDC649-42F1-417B-A79B-268A6925E05B}"/>
              </a:ext>
            </a:extLst>
          </p:cNvPr>
          <p:cNvGrpSpPr/>
          <p:nvPr/>
        </p:nvGrpSpPr>
        <p:grpSpPr>
          <a:xfrm>
            <a:off x="3406223" y="1695969"/>
            <a:ext cx="2415377" cy="2211708"/>
            <a:chOff x="736805" y="1515803"/>
            <a:chExt cx="1542276" cy="1412229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D0270995-4F40-491E-A5F9-D446342BFC45}"/>
                </a:ext>
              </a:extLst>
            </p:cNvPr>
            <p:cNvGrpSpPr/>
            <p:nvPr/>
          </p:nvGrpSpPr>
          <p:grpSpPr>
            <a:xfrm>
              <a:off x="736805" y="1515803"/>
              <a:ext cx="1542276" cy="1412229"/>
              <a:chOff x="5424600" y="64499"/>
              <a:chExt cx="1343122" cy="1482674"/>
            </a:xfrm>
          </p:grpSpPr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3AA57D46-22EB-4D00-B898-1F148AE084AF}"/>
                  </a:ext>
                </a:extLst>
              </p:cNvPr>
              <p:cNvSpPr/>
              <p:nvPr/>
            </p:nvSpPr>
            <p:spPr>
              <a:xfrm>
                <a:off x="5424600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A45FD9E5-F242-4BEE-9BC2-414DD93F9924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4FD58370-7EA1-4AEE-99B2-A4309E717D42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D636ED3D-79DE-455A-9655-4CD9B23F9F12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EACFF8F1-C986-46A0-9974-FFEBA0562EC7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1E3A81EC-6A0D-4266-8C51-E4BEAFDCDB01}"/>
              </a:ext>
            </a:extLst>
          </p:cNvPr>
          <p:cNvGrpSpPr/>
          <p:nvPr/>
        </p:nvGrpSpPr>
        <p:grpSpPr>
          <a:xfrm>
            <a:off x="5961253" y="1883258"/>
            <a:ext cx="2392006" cy="2211708"/>
            <a:chOff x="751728" y="1515803"/>
            <a:chExt cx="1527353" cy="1412229"/>
          </a:xfrm>
        </p:grpSpPr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55A11412-DFA1-426E-BF3C-94FE3D46D0D7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107" name="Forma libre: forma 106">
                <a:extLst>
                  <a:ext uri="{FF2B5EF4-FFF2-40B4-BE49-F238E27FC236}">
                    <a16:creationId xmlns:a16="http://schemas.microsoft.com/office/drawing/2014/main" id="{7AA9F223-4F0C-4F59-A2AB-51B5CCCEC9DA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8" name="Forma libre: forma 107">
                <a:extLst>
                  <a:ext uri="{FF2B5EF4-FFF2-40B4-BE49-F238E27FC236}">
                    <a16:creationId xmlns:a16="http://schemas.microsoft.com/office/drawing/2014/main" id="{A5B048ED-9738-40D6-82B5-22D5B5574A47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9CBF0A1B-5E9B-40FB-8287-33C22879EDE5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79C661E6-1E8F-4DC5-842B-18A6E2B7C43D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D5BF9534-EA06-4733-9708-A3D7A6E8F357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8F2A885-2CF4-42F3-A798-96846F7308D8}"/>
              </a:ext>
            </a:extLst>
          </p:cNvPr>
          <p:cNvGrpSpPr/>
          <p:nvPr/>
        </p:nvGrpSpPr>
        <p:grpSpPr>
          <a:xfrm>
            <a:off x="855741" y="1883258"/>
            <a:ext cx="2392006" cy="2211708"/>
            <a:chOff x="751728" y="1515803"/>
            <a:chExt cx="1527353" cy="1412229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AB43857-DBFB-4B3A-BA6D-0320D7ECE8B2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4AEF2847-9BD3-45AC-B2A3-57610DF3109C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2A7AEBBB-B602-46E1-B760-EE32C292C788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3295069B-84FA-4402-9791-87A6109D59E0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435C22E8-847D-4585-8A38-3AB1EA0FD767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ACD84EB8-61EA-4309-A7D4-7C9110CF3783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E880D46-5EAE-45C7-BE76-5AF3DE03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AA6AB7A1-C626-4BAC-BDAD-D40980DA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14" y="2760480"/>
            <a:ext cx="2346455" cy="45726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1C401702-108C-40CF-8E9B-1D923C540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9" y="2331795"/>
            <a:ext cx="2270235" cy="65731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3FF27DA4-882A-4AC0-BFEF-052C8E266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545" y="2693531"/>
            <a:ext cx="2273714" cy="6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00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Product Leadership Business Plan">
      <a:dk1>
        <a:srgbClr val="304266"/>
      </a:dk1>
      <a:lt1>
        <a:sysClr val="window" lastClr="FFFFFF"/>
      </a:lt1>
      <a:dk2>
        <a:srgbClr val="A45665"/>
      </a:dk2>
      <a:lt2>
        <a:srgbClr val="F7F3F4"/>
      </a:lt2>
      <a:accent1>
        <a:srgbClr val="94E2E4"/>
      </a:accent1>
      <a:accent2>
        <a:srgbClr val="689BB8"/>
      </a:accent2>
      <a:accent3>
        <a:srgbClr val="FF9DAA"/>
      </a:accent3>
      <a:accent4>
        <a:srgbClr val="FAEAEA"/>
      </a:accent4>
      <a:accent5>
        <a:srgbClr val="FFFFFF"/>
      </a:accent5>
      <a:accent6>
        <a:srgbClr val="FFFFFF"/>
      </a:accent6>
      <a:hlink>
        <a:srgbClr val="304266"/>
      </a:hlink>
      <a:folHlink>
        <a:srgbClr val="304266"/>
      </a:folHlink>
    </a:clrScheme>
    <a:fontScheme name="Product Leadership Business Plan by Slidesgo">
      <a:majorFont>
        <a:latin typeface="Antic Sla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11202</TotalTime>
  <Words>1170</Words>
  <Application>Microsoft Macintosh PowerPoint</Application>
  <PresentationFormat>On-screen Show (16:9)</PresentationFormat>
  <Paragraphs>141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Antic Slab</vt:lpstr>
      <vt:lpstr>Arial</vt:lpstr>
      <vt:lpstr>Calibri</vt:lpstr>
      <vt:lpstr>Courier New</vt:lpstr>
      <vt:lpstr>Montserrat</vt:lpstr>
      <vt:lpstr>Roboto Slab</vt:lpstr>
      <vt:lpstr>Times New Roman</vt:lpstr>
      <vt:lpstr>Tema de Office</vt:lpstr>
      <vt:lpstr>Phần mềm giám sát lỗi ứng dụng Error Mornitoring Application</vt:lpstr>
      <vt:lpstr>PowerPoint Presentation</vt:lpstr>
      <vt:lpstr>Mục lục</vt:lpstr>
      <vt:lpstr>Giới thiệu chung</vt:lpstr>
      <vt:lpstr>Giới thiệu chung</vt:lpstr>
      <vt:lpstr>Lí do chọn đề tài</vt:lpstr>
      <vt:lpstr>Mục tiêu và phạm vi</vt:lpstr>
      <vt:lpstr>Đối tượng nghiên cứu</vt:lpstr>
      <vt:lpstr>Các ứng dụng liên quan</vt:lpstr>
      <vt:lpstr>Các công nghệ đã sử dụng</vt:lpstr>
      <vt:lpstr>PowerPoint Presentation</vt:lpstr>
      <vt:lpstr>Phân tích, thiết kế hệ thống</vt:lpstr>
      <vt:lpstr>Các chức năng chính của hệ thống</vt:lpstr>
      <vt:lpstr>Các chức năng bổ trợ</vt:lpstr>
      <vt:lpstr>PowerPoint Presentation</vt:lpstr>
      <vt:lpstr>PowerPoint Presentation</vt:lpstr>
      <vt:lpstr>PowerPoint Presentation</vt:lpstr>
      <vt:lpstr>Kết quả đạt được</vt:lpstr>
      <vt:lpstr>Kết quả đạt được</vt:lpstr>
      <vt:lpstr>Hướng phát triển</vt:lpstr>
      <vt:lpstr>Demo ứng dụng</vt:lpstr>
      <vt:lpstr>XIN CHÂN THÀNH 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LEADERSHIP BUSINESS PLAN</dc:title>
  <dc:creator>Nguyễn Quân</dc:creator>
  <cp:lastModifiedBy>Nguyễn Lương Trường Vĩ</cp:lastModifiedBy>
  <cp:revision>8</cp:revision>
  <dcterms:created xsi:type="dcterms:W3CDTF">2021-10-12T08:06:43Z</dcterms:created>
  <dcterms:modified xsi:type="dcterms:W3CDTF">2022-01-17T13:59:40Z</dcterms:modified>
</cp:coreProperties>
</file>