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60" r:id="rId6"/>
    <p:sldId id="269" r:id="rId7"/>
    <p:sldId id="270" r:id="rId8"/>
    <p:sldId id="272" r:id="rId9"/>
    <p:sldId id="262" r:id="rId10"/>
    <p:sldId id="261" r:id="rId11"/>
    <p:sldId id="263" r:id="rId12"/>
    <p:sldId id="264" r:id="rId13"/>
    <p:sldId id="273" r:id="rId14"/>
    <p:sldId id="265" r:id="rId15"/>
    <p:sldId id="266" r:id="rId16"/>
    <p:sldId id="274" r:id="rId17"/>
    <p:sldId id="275" r:id="rId18"/>
    <p:sldId id="267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049"/>
    <a:srgbClr val="D74F39"/>
    <a:srgbClr val="00B0F0"/>
    <a:srgbClr val="92D050"/>
    <a:srgbClr val="ECD7D4"/>
    <a:srgbClr val="FF66CC"/>
    <a:srgbClr val="FFC000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3D7-05A8-44A1-BD42-FDD66716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354A2-5653-4693-9E86-122D37E13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C7F0-BAD3-45E2-A8BC-E3BC5907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3ED6-6BDD-4000-927A-BA19DE5B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5D6E-14F1-483F-B01E-C68A1104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69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1958-CC2A-4D9D-A2AE-2340FECA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CE896-5B85-4CFF-AE61-64A6E3389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AAE9-B8BA-46C2-8417-7EEECD8D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3B62-8E4D-4C4B-A490-DE83A998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E924-0A6A-469B-AE39-CC009017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660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93FF1-D394-48D1-AC9C-AD2A3D1D6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A318B-ECBF-4FF2-AB02-EA5FDA93F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356B-922E-4726-89B9-F8F1FE58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0855-13F7-4EA8-A6DB-B686DEE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6CEA-9494-4823-B27D-AF850ED3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1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F057-6068-4C7D-B85F-8E46D49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61FD-08A1-4D25-A8A0-81E6A84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E0D1-BA6C-41B6-A6F2-E4F5DC90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2030-5AF5-4EC7-9DDF-C467962E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AA3E-4982-4015-93C8-6F978392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473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1942-302C-4318-8F31-2B2DA044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98A05-CAA9-427D-8D9A-4A161DCE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5EFF-187E-4DBB-B78E-DD32C7E2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F754-9E49-467C-8AF4-C0948B01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BC18-9012-4275-9F3C-70339DB2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8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7B73-A8C1-48AB-9D5E-1C2D06F3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DC1D-4EFD-41B4-9006-C2A27FDB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9369D-13DD-450B-9BE5-C88139B0E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43DF-75FD-413B-9894-989106E3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A123-4B9E-4B84-B071-C04717AE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2CBF9-A855-4619-83FE-50F200F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11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A53-8509-41B4-BB28-BE095E8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F5C44-0F26-4A14-94CA-BA1C8C0C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20890-DC60-478C-9A3F-BF68BAD67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C362-6767-4E61-B824-D6CD0CDC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40042-D3BD-4832-B3B4-98671D216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D9267-E145-4A16-9C50-E3B55B60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F4FFB-7644-46A7-9DB8-4ACF97CF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B86F3-E15E-4D53-9DAB-760BCDDD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2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2CD9-3272-4130-A343-EE125868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EEAED-2A10-420F-B428-49D3AC60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DD3E3-8894-4F60-9755-24C3F9D0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8EC11-7E89-40D1-A950-42C2C74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82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1DB42-5E89-4F13-AA34-F4CA891F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2FE24-7707-4436-8590-F46F63A7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EDAE-8296-488C-AED6-C74749C4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2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B28A-4B63-4EE8-B851-996F85CB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37DC-6052-4B80-B7F8-B6F4D482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40C41-BD77-4727-AD96-D141FE689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D28C1-1750-4B8A-9BB1-5218DB6B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6FEF-AAAC-44AB-A114-216F4D9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A147-78E1-4219-8265-8CC8A98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312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3A78-FC76-4779-A743-C4C9436F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F59AA-6467-4BB0-BE9D-89C4FDC13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3D6EC-A373-4EE8-8CA1-19809EE7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46C3-26C0-4976-9A25-098C85B5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77A5-9414-49E3-92EB-25788CD7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64B57-D15C-4BB2-81E9-FBB6D9D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89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C6200-25F1-4D04-8AE5-9245FBC9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5E73-8D05-4D0F-B7BD-400C3D64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695-DF31-456A-9BC5-17BAA785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1104-8FFC-407A-A26C-5ED2F69B2D30}" type="datetimeFigureOut">
              <a:rPr lang="vi-VN" smtClean="0"/>
              <a:t>17/05/2019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1755-56FF-436E-99D7-2DA3D3F21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1B6E5-B1A5-427A-BA24-496CD8925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8778-2DC2-4E90-83D1-7B6795298C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6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" TargetMode="External"/><Relationship Id="rId2" Type="http://schemas.openxmlformats.org/officeDocument/2006/relationships/hyperlink" Target="https://coinmarketcap.com/api/documentation/v1/#section/Endpoint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jra/laravel-oci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inmarketcap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AA188ECA-BE98-472C-97CC-FEE563A78BA9}"/>
              </a:ext>
            </a:extLst>
          </p:cNvPr>
          <p:cNvSpPr txBox="1"/>
          <p:nvPr/>
        </p:nvSpPr>
        <p:spPr>
          <a:xfrm>
            <a:off x="2048256" y="174685"/>
            <a:ext cx="8144256" cy="4118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ƯỜNG ĐẠI HỌC SƯ PHẠM THÀNH PHỐ HỒ CHÍ MINH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B8CC634-3AC6-4FFD-BC5C-0D77E432A9BB}"/>
              </a:ext>
            </a:extLst>
          </p:cNvPr>
          <p:cNvSpPr txBox="1"/>
          <p:nvPr/>
        </p:nvSpPr>
        <p:spPr>
          <a:xfrm>
            <a:off x="2048256" y="962335"/>
            <a:ext cx="7893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0" dirty="0">
                <a:latin typeface="+mj-lt"/>
              </a:rPr>
              <a:t>BÁO CÁO ĐỒ ÁN CUỐI KÌ </a:t>
            </a:r>
            <a:r>
              <a:rPr lang="vi-VN" sz="5000" dirty="0" smtClean="0">
                <a:latin typeface="+mj-lt"/>
              </a:rPr>
              <a:t>CHUYÊN </a:t>
            </a:r>
            <a:r>
              <a:rPr lang="vi-VN" sz="5000" dirty="0">
                <a:latin typeface="+mj-lt"/>
              </a:rPr>
              <a:t>ĐỀ ORACLE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ED44607-37B2-4C38-8080-85B0A44AE98C}"/>
              </a:ext>
            </a:extLst>
          </p:cNvPr>
          <p:cNvSpPr txBox="1"/>
          <p:nvPr/>
        </p:nvSpPr>
        <p:spPr>
          <a:xfrm>
            <a:off x="4745736" y="2734546"/>
            <a:ext cx="29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9846132-BBF9-4EFB-9D96-48A9BE3BD4E7}"/>
              </a:ext>
            </a:extLst>
          </p:cNvPr>
          <p:cNvSpPr txBox="1"/>
          <p:nvPr/>
        </p:nvSpPr>
        <p:spPr>
          <a:xfrm>
            <a:off x="916432" y="4265536"/>
            <a:ext cx="4582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42.01.104.274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- 42.01.104.231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– 42.01.104.083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42.01.104.134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42.01.104.299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B8F58758-3A29-40C4-AE48-E7FD94454EC5}"/>
              </a:ext>
            </a:extLst>
          </p:cNvPr>
          <p:cNvSpPr txBox="1"/>
          <p:nvPr/>
        </p:nvSpPr>
        <p:spPr>
          <a:xfrm>
            <a:off x="916432" y="3683459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THÀNH VIÊN NHÓM 5: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63" y="3134656"/>
            <a:ext cx="5334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75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34A8A0-557D-48B7-AE2D-4346880A014B}"/>
              </a:ext>
            </a:extLst>
          </p:cNvPr>
          <p:cNvSpPr/>
          <p:nvPr/>
        </p:nvSpPr>
        <p:spPr>
          <a:xfrm>
            <a:off x="11296652" y="2324328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25924-C76C-4140-B6B3-1FC444BB672D}"/>
              </a:ext>
            </a:extLst>
          </p:cNvPr>
          <p:cNvSpPr txBox="1"/>
          <p:nvPr/>
        </p:nvSpPr>
        <p:spPr>
          <a:xfrm rot="16200000">
            <a:off x="10826872" y="3020801"/>
            <a:ext cx="1998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CÁC KĨ</a:t>
            </a:r>
          </a:p>
          <a:p>
            <a:pPr algn="ctr"/>
            <a:r>
              <a:rPr lang="vi-VN" b="1" dirty="0">
                <a:solidFill>
                  <a:schemeClr val="bg1"/>
                </a:solidFill>
              </a:rPr>
              <a:t> THUẬT XỬ LÝ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78E5-7050-449B-AD75-45E5A2CB52C1}"/>
              </a:ext>
            </a:extLst>
          </p:cNvPr>
          <p:cNvSpPr/>
          <p:nvPr/>
        </p:nvSpPr>
        <p:spPr>
          <a:xfrm>
            <a:off x="0" y="0"/>
            <a:ext cx="72847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25F6B-D61F-4979-B9C2-584A8A8FD787}"/>
              </a:ext>
            </a:extLst>
          </p:cNvPr>
          <p:cNvSpPr/>
          <p:nvPr/>
        </p:nvSpPr>
        <p:spPr>
          <a:xfrm rot="1332640">
            <a:off x="5140114" y="-1489896"/>
            <a:ext cx="3002280" cy="120471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F553E-0F7B-465B-A002-F188F402F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4" y="777241"/>
            <a:ext cx="5065373" cy="2651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3F783-9F99-4D88-984F-D5A0D816C416}"/>
              </a:ext>
            </a:extLst>
          </p:cNvPr>
          <p:cNvSpPr txBox="1"/>
          <p:nvPr/>
        </p:nvSpPr>
        <p:spPr>
          <a:xfrm>
            <a:off x="6641254" y="1630680"/>
            <a:ext cx="4240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Oracle: select, from where, join, …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39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A7FB76-4845-434B-BA11-1C2F553CCE07}"/>
              </a:ext>
            </a:extLst>
          </p:cNvPr>
          <p:cNvSpPr/>
          <p:nvPr/>
        </p:nvSpPr>
        <p:spPr>
          <a:xfrm>
            <a:off x="11296652" y="2324328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3B6F8-DBBD-4C5A-A64A-F195CA65D265}"/>
              </a:ext>
            </a:extLst>
          </p:cNvPr>
          <p:cNvSpPr txBox="1"/>
          <p:nvPr/>
        </p:nvSpPr>
        <p:spPr>
          <a:xfrm rot="16200000">
            <a:off x="10826872" y="3020801"/>
            <a:ext cx="1998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CÁC KĨ</a:t>
            </a:r>
          </a:p>
          <a:p>
            <a:pPr algn="ctr"/>
            <a:r>
              <a:rPr lang="vi-VN" b="1" dirty="0">
                <a:solidFill>
                  <a:schemeClr val="bg1"/>
                </a:solidFill>
              </a:rPr>
              <a:t> THUẬT XỬ LÝ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45E24-9A0A-4079-B145-689633680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3B618-4C83-4D95-87A4-AB39F79718BE}"/>
              </a:ext>
            </a:extLst>
          </p:cNvPr>
          <p:cNvSpPr txBox="1"/>
          <p:nvPr/>
        </p:nvSpPr>
        <p:spPr>
          <a:xfrm>
            <a:off x="6416040" y="865524"/>
            <a:ext cx="4678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2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5D541-9119-419E-8CC0-1DF0E679339D}"/>
              </a:ext>
            </a:extLst>
          </p:cNvPr>
          <p:cNvSpPr/>
          <p:nvPr/>
        </p:nvSpPr>
        <p:spPr>
          <a:xfrm>
            <a:off x="0" y="0"/>
            <a:ext cx="6528624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FD072-179A-4044-BFCC-D37CAEB413E4}"/>
              </a:ext>
            </a:extLst>
          </p:cNvPr>
          <p:cNvSpPr/>
          <p:nvPr/>
        </p:nvSpPr>
        <p:spPr>
          <a:xfrm rot="1210893">
            <a:off x="5113628" y="-1333037"/>
            <a:ext cx="73015" cy="912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16D8D-7B9F-4E3E-B82A-C1A7F8404F82}"/>
              </a:ext>
            </a:extLst>
          </p:cNvPr>
          <p:cNvSpPr/>
          <p:nvPr/>
        </p:nvSpPr>
        <p:spPr>
          <a:xfrm rot="1210893">
            <a:off x="5494628" y="-1180637"/>
            <a:ext cx="73015" cy="912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3F90A-C365-4E9F-A2C8-7D88AD957371}"/>
              </a:ext>
            </a:extLst>
          </p:cNvPr>
          <p:cNvSpPr/>
          <p:nvPr/>
        </p:nvSpPr>
        <p:spPr>
          <a:xfrm rot="1210893">
            <a:off x="5951828" y="-1180637"/>
            <a:ext cx="73015" cy="912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6A8D3-E3F3-4E7D-8B8B-B0D812DB6BD4}"/>
              </a:ext>
            </a:extLst>
          </p:cNvPr>
          <p:cNvSpPr/>
          <p:nvPr/>
        </p:nvSpPr>
        <p:spPr>
          <a:xfrm rot="1210893">
            <a:off x="6348068" y="-1028237"/>
            <a:ext cx="73015" cy="912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8E627-5B58-42F4-B47C-2FF75509A0F3}"/>
              </a:ext>
            </a:extLst>
          </p:cNvPr>
          <p:cNvSpPr/>
          <p:nvPr/>
        </p:nvSpPr>
        <p:spPr>
          <a:xfrm rot="1210893">
            <a:off x="6790028" y="-1028237"/>
            <a:ext cx="73015" cy="912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5C35C-221B-4FF4-9927-449FC9611E4E}"/>
              </a:ext>
            </a:extLst>
          </p:cNvPr>
          <p:cNvSpPr/>
          <p:nvPr/>
        </p:nvSpPr>
        <p:spPr>
          <a:xfrm rot="1210893">
            <a:off x="7247228" y="-1028237"/>
            <a:ext cx="73015" cy="9126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DFAD25-A0CB-4B6B-86E1-15B06C5D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2" y="1249017"/>
            <a:ext cx="3217102" cy="3217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375946-E2D2-4928-A155-2AA848F2FCF4}"/>
              </a:ext>
            </a:extLst>
          </p:cNvPr>
          <p:cNvSpPr txBox="1"/>
          <p:nvPr/>
        </p:nvSpPr>
        <p:spPr>
          <a:xfrm>
            <a:off x="7318789" y="691942"/>
            <a:ext cx="3235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(windows)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Oracle DB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DBA9DF-BE0F-4F4A-A994-357FFC41C416}"/>
              </a:ext>
            </a:extLst>
          </p:cNvPr>
          <p:cNvSpPr/>
          <p:nvPr/>
        </p:nvSpPr>
        <p:spPr>
          <a:xfrm>
            <a:off x="11296652" y="2324328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D6CDA-10B7-4F53-BBCD-6B7A590B6283}"/>
              </a:ext>
            </a:extLst>
          </p:cNvPr>
          <p:cNvSpPr txBox="1"/>
          <p:nvPr/>
        </p:nvSpPr>
        <p:spPr>
          <a:xfrm rot="16200000">
            <a:off x="10826872" y="3020801"/>
            <a:ext cx="1998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CÁC KĨ</a:t>
            </a:r>
          </a:p>
          <a:p>
            <a:pPr algn="ctr"/>
            <a:r>
              <a:rPr lang="vi-VN" b="1" dirty="0">
                <a:solidFill>
                  <a:schemeClr val="bg1"/>
                </a:solidFill>
              </a:rPr>
              <a:t> THUẬT XỬ LÝ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CC315A-C64E-452F-8375-0D71F579327A}"/>
              </a:ext>
            </a:extLst>
          </p:cNvPr>
          <p:cNvGrpSpPr/>
          <p:nvPr/>
        </p:nvGrpSpPr>
        <p:grpSpPr>
          <a:xfrm>
            <a:off x="-9309184" y="2056539"/>
            <a:ext cx="8046234" cy="1934953"/>
            <a:chOff x="2351691" y="2204729"/>
            <a:chExt cx="8046234" cy="193495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D014132-651A-4AF1-B068-855F3A54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1" y="2256051"/>
              <a:ext cx="369332" cy="3693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D263EB-C5CA-4517-9247-9E287FA5C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1" y="2702180"/>
              <a:ext cx="369332" cy="3693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9C9EC1D-71BB-4689-8F04-7518F0F3E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1" y="3447185"/>
              <a:ext cx="369332" cy="3693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84A54-68BA-46C4-AA05-9BB0873D81AE}"/>
                </a:ext>
              </a:extLst>
            </p:cNvPr>
            <p:cNvSpPr txBox="1"/>
            <p:nvPr/>
          </p:nvSpPr>
          <p:spPr>
            <a:xfrm>
              <a:off x="2828083" y="2204729"/>
              <a:ext cx="4892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lý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được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cơ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sở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dữ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liệu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hệ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thống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lớn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  <a:p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D827CC-AFA7-41F4-A3EE-3131E6C03BF4}"/>
                </a:ext>
              </a:extLst>
            </p:cNvPr>
            <p:cNvSpPr txBox="1"/>
            <p:nvPr/>
          </p:nvSpPr>
          <p:spPr>
            <a:xfrm>
              <a:off x="2828082" y="2702180"/>
              <a:ext cx="7477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Phần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mềm</a:t>
              </a:r>
              <a:r>
                <a:rPr lang="en-US" dirty="0">
                  <a:solidFill>
                    <a:schemeClr val="bg1"/>
                  </a:solidFill>
                </a:rPr>
                <a:t> Oracle </a:t>
              </a:r>
              <a:r>
                <a:rPr lang="en-US" dirty="0" err="1">
                  <a:solidFill>
                    <a:schemeClr val="bg1"/>
                  </a:solidFill>
                </a:rPr>
                <a:t>được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tích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hợp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cả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các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công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cụ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để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trị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cũng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như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nhập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dữ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liệu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nên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tiện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lợi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cho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người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trị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9E7E54-191D-4B8C-960E-52A4D04172D7}"/>
                </a:ext>
              </a:extLst>
            </p:cNvPr>
            <p:cNvSpPr txBox="1"/>
            <p:nvPr/>
          </p:nvSpPr>
          <p:spPr>
            <a:xfrm>
              <a:off x="2828082" y="3493351"/>
              <a:ext cx="756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Hỗ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trợ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trên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hệ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điều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hành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  <a:p>
              <a:endParaRPr lang="vi-V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8118F5-4412-40A7-AD95-10A4899D07FC}"/>
              </a:ext>
            </a:extLst>
          </p:cNvPr>
          <p:cNvGrpSpPr/>
          <p:nvPr/>
        </p:nvGrpSpPr>
        <p:grpSpPr>
          <a:xfrm>
            <a:off x="14038495" y="4592862"/>
            <a:ext cx="7237815" cy="1344517"/>
            <a:chOff x="2351690" y="4741052"/>
            <a:chExt cx="7237815" cy="134451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78AA2D1-E26B-481C-B7E1-63C67753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0" y="4741052"/>
              <a:ext cx="387551" cy="38755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3D4FB5-CFB5-4423-A7BC-429444725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0" y="5245463"/>
              <a:ext cx="387551" cy="38755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A8A0F3-BAB6-408D-B58C-B31146918A95}"/>
                </a:ext>
              </a:extLst>
            </p:cNvPr>
            <p:cNvSpPr txBox="1"/>
            <p:nvPr/>
          </p:nvSpPr>
          <p:spPr>
            <a:xfrm>
              <a:off x="2829890" y="4808493"/>
              <a:ext cx="675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Phí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quyền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đắt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không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phù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hợp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với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các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nước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đang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phát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triển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45ED34-E4F4-41F3-8804-7722601B0222}"/>
                </a:ext>
              </a:extLst>
            </p:cNvPr>
            <p:cNvSpPr txBox="1"/>
            <p:nvPr/>
          </p:nvSpPr>
          <p:spPr>
            <a:xfrm>
              <a:off x="2828082" y="5439238"/>
              <a:ext cx="6215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Dùng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để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trị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các</a:t>
              </a:r>
              <a:r>
                <a:rPr lang="en-US" dirty="0">
                  <a:solidFill>
                    <a:schemeClr val="bg1"/>
                  </a:solidFill>
                </a:rPr>
                <a:t> CSDL </a:t>
              </a:r>
              <a:r>
                <a:rPr lang="en-US" dirty="0" err="1">
                  <a:solidFill>
                    <a:schemeClr val="bg1"/>
                  </a:solidFill>
                </a:rPr>
                <a:t>nhỏ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thì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lãng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phí</a:t>
              </a:r>
              <a:r>
                <a:rPr lang="en-US" dirty="0">
                  <a:solidFill>
                    <a:schemeClr val="bg1"/>
                  </a:solidFill>
                </a:rPr>
                <a:t> dung </a:t>
              </a:r>
              <a:r>
                <a:rPr lang="en-US" dirty="0" err="1">
                  <a:solidFill>
                    <a:schemeClr val="bg1"/>
                  </a:solidFill>
                </a:rPr>
                <a:t>lượng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  <a:p>
              <a:endParaRPr lang="vi-V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061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FB67EC-9B0A-461A-8202-B462DCC340A2}"/>
              </a:ext>
            </a:extLst>
          </p:cNvPr>
          <p:cNvGrpSpPr/>
          <p:nvPr/>
        </p:nvGrpSpPr>
        <p:grpSpPr>
          <a:xfrm>
            <a:off x="1092693" y="1196773"/>
            <a:ext cx="1679082" cy="4213427"/>
            <a:chOff x="1092693" y="1196773"/>
            <a:chExt cx="1679082" cy="4213427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5208726-67E4-4A22-B78F-F8455CFFAB58}"/>
                </a:ext>
              </a:extLst>
            </p:cNvPr>
            <p:cNvSpPr/>
            <p:nvPr/>
          </p:nvSpPr>
          <p:spPr>
            <a:xfrm>
              <a:off x="1092693" y="1196773"/>
              <a:ext cx="1679082" cy="2028825"/>
            </a:xfrm>
            <a:prstGeom prst="round2SameRect">
              <a:avLst/>
            </a:prstGeom>
            <a:solidFill>
              <a:srgbClr val="FF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259399-3480-43FA-B9F8-09C654159707}"/>
                </a:ext>
              </a:extLst>
            </p:cNvPr>
            <p:cNvSpPr/>
            <p:nvPr/>
          </p:nvSpPr>
          <p:spPr>
            <a:xfrm flipV="1">
              <a:off x="10926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ABEBCB-03D2-401E-9ABA-0D902825B6F6}"/>
                </a:ext>
              </a:extLst>
            </p:cNvPr>
            <p:cNvSpPr txBox="1"/>
            <p:nvPr/>
          </p:nvSpPr>
          <p:spPr>
            <a:xfrm>
              <a:off x="11620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853A2-4BF6-4E03-B85F-F8365D30CB82}"/>
                </a:ext>
              </a:extLst>
            </p:cNvPr>
            <p:cNvSpPr txBox="1"/>
            <p:nvPr/>
          </p:nvSpPr>
          <p:spPr>
            <a:xfrm>
              <a:off x="17049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757B-0922-490A-8F88-A680FF3B6790}"/>
                </a:ext>
              </a:extLst>
            </p:cNvPr>
            <p:cNvSpPr txBox="1"/>
            <p:nvPr/>
          </p:nvSpPr>
          <p:spPr>
            <a:xfrm>
              <a:off x="11620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rgbClr val="FF66CC"/>
                  </a:solidFill>
                  <a:latin typeface="+mj-lt"/>
                </a:rPr>
                <a:t>GIỚI THIỆU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2EBBC8-E510-48AB-BFA3-A4BBA4A9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3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245AF-4009-4AB8-B3D0-B54BE932EE68}"/>
              </a:ext>
            </a:extLst>
          </p:cNvPr>
          <p:cNvGrpSpPr/>
          <p:nvPr/>
        </p:nvGrpSpPr>
        <p:grpSpPr>
          <a:xfrm>
            <a:off x="3835893" y="1196773"/>
            <a:ext cx="1679082" cy="4213427"/>
            <a:chOff x="3835893" y="1196773"/>
            <a:chExt cx="1679082" cy="4213427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73F29942-10DF-4507-AFE0-B7BE1E82DB8F}"/>
                </a:ext>
              </a:extLst>
            </p:cNvPr>
            <p:cNvSpPr/>
            <p:nvPr/>
          </p:nvSpPr>
          <p:spPr>
            <a:xfrm>
              <a:off x="3835893" y="1196773"/>
              <a:ext cx="1679082" cy="2028825"/>
            </a:xfrm>
            <a:prstGeom prst="round2Same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4C2DC7-1CE3-402C-9F0C-0B5ED0248DC5}"/>
                </a:ext>
              </a:extLst>
            </p:cNvPr>
            <p:cNvSpPr/>
            <p:nvPr/>
          </p:nvSpPr>
          <p:spPr>
            <a:xfrm flipV="1">
              <a:off x="38358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ABF928-6116-4664-A2C9-7BA2DD6BC5F5}"/>
                </a:ext>
              </a:extLst>
            </p:cNvPr>
            <p:cNvSpPr txBox="1"/>
            <p:nvPr/>
          </p:nvSpPr>
          <p:spPr>
            <a:xfrm>
              <a:off x="39052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7A456-BD03-4CC9-9254-893EB401E0A9}"/>
                </a:ext>
              </a:extLst>
            </p:cNvPr>
            <p:cNvSpPr txBox="1"/>
            <p:nvPr/>
          </p:nvSpPr>
          <p:spPr>
            <a:xfrm>
              <a:off x="44481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1FC42-CF7A-4500-B405-4A1025637FCC}"/>
                </a:ext>
              </a:extLst>
            </p:cNvPr>
            <p:cNvSpPr txBox="1"/>
            <p:nvPr/>
          </p:nvSpPr>
          <p:spPr>
            <a:xfrm>
              <a:off x="3905250" y="3087731"/>
              <a:ext cx="15362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00B0F0"/>
                  </a:solidFill>
                  <a:latin typeface="+mj-lt"/>
                </a:rPr>
                <a:t>CÁC KĨ THUẬT XỬ LÝ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17DC070-ADA3-4471-A622-ED994003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5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6D98CA-465E-4792-A521-1F54369C7852}"/>
              </a:ext>
            </a:extLst>
          </p:cNvPr>
          <p:cNvGrpSpPr/>
          <p:nvPr/>
        </p:nvGrpSpPr>
        <p:grpSpPr>
          <a:xfrm>
            <a:off x="6579093" y="1196773"/>
            <a:ext cx="1679082" cy="4213427"/>
            <a:chOff x="6579093" y="1196773"/>
            <a:chExt cx="1679082" cy="4213427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70DB7CF2-1760-4C57-B182-E178488F2CAD}"/>
                </a:ext>
              </a:extLst>
            </p:cNvPr>
            <p:cNvSpPr/>
            <p:nvPr/>
          </p:nvSpPr>
          <p:spPr>
            <a:xfrm>
              <a:off x="6579093" y="1196773"/>
              <a:ext cx="1679082" cy="2028825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454126-31E0-4FEA-BDBE-4DDCFF5816CD}"/>
                </a:ext>
              </a:extLst>
            </p:cNvPr>
            <p:cNvSpPr/>
            <p:nvPr/>
          </p:nvSpPr>
          <p:spPr>
            <a:xfrm flipV="1">
              <a:off x="65790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A6F5A0-9898-4A32-A3E3-89F0C951C481}"/>
                </a:ext>
              </a:extLst>
            </p:cNvPr>
            <p:cNvSpPr txBox="1"/>
            <p:nvPr/>
          </p:nvSpPr>
          <p:spPr>
            <a:xfrm>
              <a:off x="66484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8AAD71-FBE3-4437-B232-50DD42F04629}"/>
                </a:ext>
              </a:extLst>
            </p:cNvPr>
            <p:cNvSpPr txBox="1"/>
            <p:nvPr/>
          </p:nvSpPr>
          <p:spPr>
            <a:xfrm>
              <a:off x="71913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9C334-31AE-4D54-8C80-1A74563BE382}"/>
                </a:ext>
              </a:extLst>
            </p:cNvPr>
            <p:cNvSpPr txBox="1"/>
            <p:nvPr/>
          </p:nvSpPr>
          <p:spPr>
            <a:xfrm>
              <a:off x="66484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FFC000"/>
                  </a:solidFill>
                  <a:latin typeface="+mj-lt"/>
                </a:rPr>
                <a:t>KẾT LUẬN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AB32F63-665B-470B-9074-3B109F62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46337-1B3D-430C-90E5-485228C6521C}"/>
              </a:ext>
            </a:extLst>
          </p:cNvPr>
          <p:cNvGrpSpPr/>
          <p:nvPr/>
        </p:nvGrpSpPr>
        <p:grpSpPr>
          <a:xfrm>
            <a:off x="9322293" y="1196773"/>
            <a:ext cx="1679082" cy="4213427"/>
            <a:chOff x="9322293" y="1196773"/>
            <a:chExt cx="1679082" cy="421342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24330A4-B3FB-45C6-951F-C2C64C4484A7}"/>
                </a:ext>
              </a:extLst>
            </p:cNvPr>
            <p:cNvSpPr/>
            <p:nvPr/>
          </p:nvSpPr>
          <p:spPr>
            <a:xfrm>
              <a:off x="9322293" y="1196773"/>
              <a:ext cx="1679082" cy="2028825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5A62E8-0284-4009-B4A4-B498FC736F25}"/>
                </a:ext>
              </a:extLst>
            </p:cNvPr>
            <p:cNvSpPr/>
            <p:nvPr/>
          </p:nvSpPr>
          <p:spPr>
            <a:xfrm flipV="1">
              <a:off x="93222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0FDC73-A3A2-4415-9EA6-2AF667ACC9FF}"/>
                </a:ext>
              </a:extLst>
            </p:cNvPr>
            <p:cNvSpPr txBox="1"/>
            <p:nvPr/>
          </p:nvSpPr>
          <p:spPr>
            <a:xfrm>
              <a:off x="93916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4F21D-4AC0-43B8-ADFA-9257B3435670}"/>
                </a:ext>
              </a:extLst>
            </p:cNvPr>
            <p:cNvSpPr txBox="1"/>
            <p:nvPr/>
          </p:nvSpPr>
          <p:spPr>
            <a:xfrm>
              <a:off x="99345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C6C5C6-0E61-4A1C-AF1E-0815B8CD29E2}"/>
                </a:ext>
              </a:extLst>
            </p:cNvPr>
            <p:cNvSpPr txBox="1"/>
            <p:nvPr/>
          </p:nvSpPr>
          <p:spPr>
            <a:xfrm>
              <a:off x="93916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92D050"/>
                  </a:solidFill>
                  <a:latin typeface="+mj-lt"/>
                </a:rPr>
                <a:t>DEMO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F79008B-5FEE-4BE6-A928-B7B8741E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4991" y="4461153"/>
              <a:ext cx="609524" cy="609524"/>
            </a:xfrm>
            <a:prstGeom prst="rect">
              <a:avLst/>
            </a:prstGeom>
          </p:spPr>
        </p:pic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CDE8804-6CFA-4812-B044-74E07622EEEF}"/>
              </a:ext>
            </a:extLst>
          </p:cNvPr>
          <p:cNvSpPr/>
          <p:nvPr/>
        </p:nvSpPr>
        <p:spPr>
          <a:xfrm>
            <a:off x="11296651" y="-2974503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87040-1CAC-4B35-81F7-BC2CB2641629}"/>
              </a:ext>
            </a:extLst>
          </p:cNvPr>
          <p:cNvSpPr txBox="1"/>
          <p:nvPr/>
        </p:nvSpPr>
        <p:spPr>
          <a:xfrm rot="16200000">
            <a:off x="10771705" y="-2508007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F34ABC-0525-4CDF-AFC9-DC4FB6E7D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59308" r="6903" b="9279"/>
          <a:stretch>
            <a:fillRect/>
          </a:stretch>
        </p:blipFill>
        <p:spPr>
          <a:xfrm>
            <a:off x="2892771" y="9098280"/>
            <a:ext cx="5309178" cy="2154326"/>
          </a:xfrm>
          <a:custGeom>
            <a:avLst/>
            <a:gdLst/>
            <a:ahLst/>
            <a:cxnLst/>
            <a:rect l="l" t="t" r="r" b="b"/>
            <a:pathLst>
              <a:path w="5309178" h="2154326">
                <a:moveTo>
                  <a:pt x="2919679" y="1812198"/>
                </a:moveTo>
                <a:lnTo>
                  <a:pt x="2919679" y="1968217"/>
                </a:lnTo>
                <a:lnTo>
                  <a:pt x="3009321" y="1968217"/>
                </a:lnTo>
                <a:cubicBezTo>
                  <a:pt x="3055059" y="1968217"/>
                  <a:pt x="3077928" y="1942957"/>
                  <a:pt x="3077928" y="1892436"/>
                </a:cubicBezTo>
                <a:cubicBezTo>
                  <a:pt x="3077928" y="1838944"/>
                  <a:pt x="3054687" y="1812198"/>
                  <a:pt x="3008206" y="1812198"/>
                </a:cubicBezTo>
                <a:close/>
                <a:moveTo>
                  <a:pt x="3687738" y="1574825"/>
                </a:moveTo>
                <a:cubicBezTo>
                  <a:pt x="3689223" y="1573339"/>
                  <a:pt x="3679936" y="1609372"/>
                  <a:pt x="3659876" y="1682924"/>
                </a:cubicBezTo>
                <a:lnTo>
                  <a:pt x="3616414" y="1840058"/>
                </a:lnTo>
                <a:lnTo>
                  <a:pt x="3763518" y="1840058"/>
                </a:lnTo>
                <a:lnTo>
                  <a:pt x="3720056" y="1684039"/>
                </a:lnTo>
                <a:cubicBezTo>
                  <a:pt x="3699996" y="1609744"/>
                  <a:pt x="3690709" y="1573339"/>
                  <a:pt x="3692195" y="1574825"/>
                </a:cubicBezTo>
                <a:close/>
                <a:moveTo>
                  <a:pt x="2278037" y="1574825"/>
                </a:moveTo>
                <a:cubicBezTo>
                  <a:pt x="2279523" y="1573339"/>
                  <a:pt x="2270236" y="1609372"/>
                  <a:pt x="2250177" y="1682924"/>
                </a:cubicBezTo>
                <a:lnTo>
                  <a:pt x="2206714" y="1840058"/>
                </a:lnTo>
                <a:lnTo>
                  <a:pt x="2353818" y="1840058"/>
                </a:lnTo>
                <a:lnTo>
                  <a:pt x="2310356" y="1684039"/>
                </a:lnTo>
                <a:cubicBezTo>
                  <a:pt x="2290296" y="1609744"/>
                  <a:pt x="2281009" y="1573339"/>
                  <a:pt x="2282495" y="1574825"/>
                </a:cubicBezTo>
                <a:close/>
                <a:moveTo>
                  <a:pt x="1058837" y="1574825"/>
                </a:moveTo>
                <a:cubicBezTo>
                  <a:pt x="1060323" y="1573339"/>
                  <a:pt x="1051036" y="1609372"/>
                  <a:pt x="1030977" y="1682924"/>
                </a:cubicBezTo>
                <a:lnTo>
                  <a:pt x="987514" y="1840058"/>
                </a:lnTo>
                <a:lnTo>
                  <a:pt x="1134618" y="1840058"/>
                </a:lnTo>
                <a:lnTo>
                  <a:pt x="1091156" y="1684039"/>
                </a:lnTo>
                <a:cubicBezTo>
                  <a:pt x="1071096" y="1609744"/>
                  <a:pt x="1061809" y="1573339"/>
                  <a:pt x="1063295" y="1574825"/>
                </a:cubicBezTo>
                <a:close/>
                <a:moveTo>
                  <a:pt x="205055" y="1549193"/>
                </a:moveTo>
                <a:lnTo>
                  <a:pt x="205055" y="1948157"/>
                </a:lnTo>
                <a:lnTo>
                  <a:pt x="300512" y="1948157"/>
                </a:lnTo>
                <a:cubicBezTo>
                  <a:pt x="418154" y="1948157"/>
                  <a:pt x="476974" y="1883149"/>
                  <a:pt x="476974" y="1753133"/>
                </a:cubicBezTo>
                <a:cubicBezTo>
                  <a:pt x="476974" y="1682553"/>
                  <a:pt x="459219" y="1629432"/>
                  <a:pt x="423708" y="1593770"/>
                </a:cubicBezTo>
                <a:cubicBezTo>
                  <a:pt x="394106" y="1564052"/>
                  <a:pt x="354150" y="1549193"/>
                  <a:pt x="303838" y="1549193"/>
                </a:cubicBezTo>
                <a:close/>
                <a:moveTo>
                  <a:pt x="2919679" y="1529134"/>
                </a:moveTo>
                <a:lnTo>
                  <a:pt x="2919679" y="1659521"/>
                </a:lnTo>
                <a:lnTo>
                  <a:pt x="2994851" y="1659521"/>
                </a:lnTo>
                <a:cubicBezTo>
                  <a:pt x="3035376" y="1659521"/>
                  <a:pt x="3055639" y="1637976"/>
                  <a:pt x="3055639" y="1594885"/>
                </a:cubicBezTo>
                <a:cubicBezTo>
                  <a:pt x="3055639" y="1551051"/>
                  <a:pt x="3035376" y="1529134"/>
                  <a:pt x="2994851" y="1529134"/>
                </a:cubicBezTo>
                <a:close/>
                <a:moveTo>
                  <a:pt x="4772025" y="1358627"/>
                </a:moveTo>
                <a:lnTo>
                  <a:pt x="5303606" y="1358627"/>
                </a:lnTo>
                <a:lnTo>
                  <a:pt x="5303606" y="1549193"/>
                </a:lnTo>
                <a:lnTo>
                  <a:pt x="4977080" y="1549193"/>
                </a:lnTo>
                <a:lnTo>
                  <a:pt x="4977080" y="1657293"/>
                </a:lnTo>
                <a:lnTo>
                  <a:pt x="5213337" y="1657293"/>
                </a:lnTo>
                <a:lnTo>
                  <a:pt x="5213337" y="1833372"/>
                </a:lnTo>
                <a:lnTo>
                  <a:pt x="4977080" y="1833372"/>
                </a:lnTo>
                <a:lnTo>
                  <a:pt x="4977080" y="1948157"/>
                </a:lnTo>
                <a:lnTo>
                  <a:pt x="5309178" y="1948157"/>
                </a:lnTo>
                <a:lnTo>
                  <a:pt x="5309178" y="2138724"/>
                </a:lnTo>
                <a:lnTo>
                  <a:pt x="4772025" y="2138724"/>
                </a:lnTo>
                <a:close/>
                <a:moveTo>
                  <a:pt x="3566265" y="1358627"/>
                </a:moveTo>
                <a:lnTo>
                  <a:pt x="3818125" y="1358627"/>
                </a:lnTo>
                <a:lnTo>
                  <a:pt x="4059955" y="2138724"/>
                </a:lnTo>
                <a:lnTo>
                  <a:pt x="3844871" y="2138724"/>
                </a:lnTo>
                <a:lnTo>
                  <a:pt x="3813667" y="2026167"/>
                </a:lnTo>
                <a:lnTo>
                  <a:pt x="3566265" y="2026167"/>
                </a:lnTo>
                <a:lnTo>
                  <a:pt x="3536175" y="2138724"/>
                </a:lnTo>
                <a:lnTo>
                  <a:pt x="3324434" y="2138724"/>
                </a:lnTo>
                <a:close/>
                <a:moveTo>
                  <a:pt x="2714625" y="1358627"/>
                </a:moveTo>
                <a:lnTo>
                  <a:pt x="3028893" y="1358627"/>
                </a:lnTo>
                <a:cubicBezTo>
                  <a:pt x="3095758" y="1358627"/>
                  <a:pt x="3150365" y="1378686"/>
                  <a:pt x="3192714" y="1418806"/>
                </a:cubicBezTo>
                <a:cubicBezTo>
                  <a:pt x="3234318" y="1458182"/>
                  <a:pt x="3255121" y="1506102"/>
                  <a:pt x="3255121" y="1562567"/>
                </a:cubicBezTo>
                <a:cubicBezTo>
                  <a:pt x="3255121" y="1601943"/>
                  <a:pt x="3244348" y="1636861"/>
                  <a:pt x="3222803" y="1667322"/>
                </a:cubicBezTo>
                <a:cubicBezTo>
                  <a:pt x="3206458" y="1692583"/>
                  <a:pt x="3185656" y="1709671"/>
                  <a:pt x="3160395" y="1718586"/>
                </a:cubicBezTo>
                <a:lnTo>
                  <a:pt x="3160395" y="1723044"/>
                </a:lnTo>
                <a:cubicBezTo>
                  <a:pt x="3245834" y="1752019"/>
                  <a:pt x="3288554" y="1815541"/>
                  <a:pt x="3288554" y="1913610"/>
                </a:cubicBezTo>
                <a:cubicBezTo>
                  <a:pt x="3288554" y="1979733"/>
                  <a:pt x="3267751" y="2032482"/>
                  <a:pt x="3226146" y="2071859"/>
                </a:cubicBezTo>
                <a:cubicBezTo>
                  <a:pt x="3179340" y="2116436"/>
                  <a:pt x="3112104" y="2138724"/>
                  <a:pt x="3024435" y="2138724"/>
                </a:cubicBezTo>
                <a:lnTo>
                  <a:pt x="2714625" y="2138724"/>
                </a:lnTo>
                <a:close/>
                <a:moveTo>
                  <a:pt x="2156565" y="1358627"/>
                </a:moveTo>
                <a:lnTo>
                  <a:pt x="2408425" y="1358627"/>
                </a:lnTo>
                <a:lnTo>
                  <a:pt x="2650255" y="2138724"/>
                </a:lnTo>
                <a:lnTo>
                  <a:pt x="2435171" y="2138724"/>
                </a:lnTo>
                <a:lnTo>
                  <a:pt x="2403967" y="2026167"/>
                </a:lnTo>
                <a:lnTo>
                  <a:pt x="2156565" y="2026167"/>
                </a:lnTo>
                <a:lnTo>
                  <a:pt x="2126476" y="2138724"/>
                </a:lnTo>
                <a:lnTo>
                  <a:pt x="1914735" y="2138724"/>
                </a:lnTo>
                <a:close/>
                <a:moveTo>
                  <a:pt x="1369477" y="1358627"/>
                </a:moveTo>
                <a:lnTo>
                  <a:pt x="1975723" y="1358627"/>
                </a:lnTo>
                <a:lnTo>
                  <a:pt x="1975723" y="1549193"/>
                </a:lnTo>
                <a:lnTo>
                  <a:pt x="1774013" y="1549193"/>
                </a:lnTo>
                <a:lnTo>
                  <a:pt x="1774013" y="2138724"/>
                </a:lnTo>
                <a:lnTo>
                  <a:pt x="1571187" y="2138724"/>
                </a:lnTo>
                <a:lnTo>
                  <a:pt x="1571187" y="1549193"/>
                </a:lnTo>
                <a:lnTo>
                  <a:pt x="1369477" y="1549193"/>
                </a:lnTo>
                <a:close/>
                <a:moveTo>
                  <a:pt x="937365" y="1358627"/>
                </a:moveTo>
                <a:lnTo>
                  <a:pt x="1189225" y="1358627"/>
                </a:lnTo>
                <a:lnTo>
                  <a:pt x="1431055" y="2138724"/>
                </a:lnTo>
                <a:lnTo>
                  <a:pt x="1215971" y="2138724"/>
                </a:lnTo>
                <a:lnTo>
                  <a:pt x="1184768" y="2026167"/>
                </a:lnTo>
                <a:lnTo>
                  <a:pt x="937365" y="2026167"/>
                </a:lnTo>
                <a:lnTo>
                  <a:pt x="907276" y="2138724"/>
                </a:lnTo>
                <a:lnTo>
                  <a:pt x="695535" y="2138724"/>
                </a:lnTo>
                <a:close/>
                <a:moveTo>
                  <a:pt x="0" y="1358627"/>
                </a:moveTo>
                <a:lnTo>
                  <a:pt x="315975" y="1358627"/>
                </a:lnTo>
                <a:cubicBezTo>
                  <a:pt x="425757" y="1358627"/>
                  <a:pt x="514029" y="1394288"/>
                  <a:pt x="580790" y="1465612"/>
                </a:cubicBezTo>
                <a:cubicBezTo>
                  <a:pt x="648282" y="1537678"/>
                  <a:pt x="682028" y="1633147"/>
                  <a:pt x="682028" y="1752019"/>
                </a:cubicBezTo>
                <a:cubicBezTo>
                  <a:pt x="682028" y="1870148"/>
                  <a:pt x="648648" y="1964131"/>
                  <a:pt x="581887" y="2033968"/>
                </a:cubicBezTo>
                <a:cubicBezTo>
                  <a:pt x="516624" y="2103806"/>
                  <a:pt x="428358" y="2138724"/>
                  <a:pt x="317089" y="2138724"/>
                </a:cubicBezTo>
                <a:lnTo>
                  <a:pt x="0" y="2138724"/>
                </a:lnTo>
                <a:close/>
                <a:moveTo>
                  <a:pt x="4397360" y="1343025"/>
                </a:moveTo>
                <a:cubicBezTo>
                  <a:pt x="4563038" y="1343025"/>
                  <a:pt x="4662592" y="1412490"/>
                  <a:pt x="4696025" y="1551422"/>
                </a:cubicBezTo>
                <a:lnTo>
                  <a:pt x="4501001" y="1603800"/>
                </a:lnTo>
                <a:cubicBezTo>
                  <a:pt x="4487628" y="1551051"/>
                  <a:pt x="4452709" y="1524676"/>
                  <a:pt x="4396245" y="1524676"/>
                </a:cubicBezTo>
                <a:cubicBezTo>
                  <a:pt x="4348696" y="1524676"/>
                  <a:pt x="4324922" y="1541764"/>
                  <a:pt x="4324922" y="1575940"/>
                </a:cubicBezTo>
                <a:cubicBezTo>
                  <a:pt x="4324922" y="1598971"/>
                  <a:pt x="4338666" y="1617173"/>
                  <a:pt x="4366156" y="1630546"/>
                </a:cubicBezTo>
                <a:cubicBezTo>
                  <a:pt x="4379529" y="1636490"/>
                  <a:pt x="4418162" y="1648749"/>
                  <a:pt x="4482056" y="1667322"/>
                </a:cubicBezTo>
                <a:cubicBezTo>
                  <a:pt x="4548178" y="1686639"/>
                  <a:pt x="4596841" y="1710785"/>
                  <a:pt x="4628045" y="1739760"/>
                </a:cubicBezTo>
                <a:cubicBezTo>
                  <a:pt x="4673366" y="1782108"/>
                  <a:pt x="4696025" y="1840058"/>
                  <a:pt x="4696025" y="1913610"/>
                </a:cubicBezTo>
                <a:cubicBezTo>
                  <a:pt x="4696025" y="2074088"/>
                  <a:pt x="4600928" y="2154326"/>
                  <a:pt x="4410732" y="2154326"/>
                </a:cubicBezTo>
                <a:cubicBezTo>
                  <a:pt x="4235396" y="2154326"/>
                  <a:pt x="4131754" y="2084117"/>
                  <a:pt x="4099808" y="1943700"/>
                </a:cubicBezTo>
                <a:lnTo>
                  <a:pt x="4294832" y="1891322"/>
                </a:lnTo>
                <a:cubicBezTo>
                  <a:pt x="4308948" y="1944814"/>
                  <a:pt x="4346468" y="1971560"/>
                  <a:pt x="4407390" y="1971560"/>
                </a:cubicBezTo>
                <a:cubicBezTo>
                  <a:pt x="4461624" y="1971560"/>
                  <a:pt x="4488742" y="1952987"/>
                  <a:pt x="4488742" y="1915839"/>
                </a:cubicBezTo>
                <a:cubicBezTo>
                  <a:pt x="4488742" y="1892808"/>
                  <a:pt x="4473512" y="1874977"/>
                  <a:pt x="4443051" y="1862347"/>
                </a:cubicBezTo>
                <a:cubicBezTo>
                  <a:pt x="4437850" y="1860861"/>
                  <a:pt x="4431350" y="1858818"/>
                  <a:pt x="4423548" y="1856217"/>
                </a:cubicBezTo>
                <a:cubicBezTo>
                  <a:pt x="4415748" y="1853617"/>
                  <a:pt x="4405904" y="1850459"/>
                  <a:pt x="4394016" y="1846745"/>
                </a:cubicBezTo>
                <a:cubicBezTo>
                  <a:pt x="4379900" y="1843030"/>
                  <a:pt x="4367827" y="1839687"/>
                  <a:pt x="4357798" y="1836715"/>
                </a:cubicBezTo>
                <a:cubicBezTo>
                  <a:pt x="4347768" y="1833743"/>
                  <a:pt x="4339409" y="1831143"/>
                  <a:pt x="4332723" y="1828914"/>
                </a:cubicBezTo>
                <a:cubicBezTo>
                  <a:pt x="4268829" y="1807368"/>
                  <a:pt x="4220909" y="1782480"/>
                  <a:pt x="4188962" y="1754247"/>
                </a:cubicBezTo>
                <a:cubicBezTo>
                  <a:pt x="4140670" y="1710413"/>
                  <a:pt x="4116524" y="1651721"/>
                  <a:pt x="4116524" y="1578168"/>
                </a:cubicBezTo>
                <a:cubicBezTo>
                  <a:pt x="4116524" y="1502387"/>
                  <a:pt x="4141413" y="1444066"/>
                  <a:pt x="4191190" y="1403204"/>
                </a:cubicBezTo>
                <a:cubicBezTo>
                  <a:pt x="4240226" y="1363084"/>
                  <a:pt x="4308948" y="1343025"/>
                  <a:pt x="4397360" y="1343025"/>
                </a:cubicBezTo>
                <a:close/>
                <a:moveTo>
                  <a:pt x="2411387" y="231800"/>
                </a:moveTo>
                <a:cubicBezTo>
                  <a:pt x="2412873" y="230314"/>
                  <a:pt x="2403586" y="266347"/>
                  <a:pt x="2383526" y="339899"/>
                </a:cubicBezTo>
                <a:lnTo>
                  <a:pt x="2340064" y="497033"/>
                </a:lnTo>
                <a:lnTo>
                  <a:pt x="2487168" y="497033"/>
                </a:lnTo>
                <a:lnTo>
                  <a:pt x="2443706" y="341014"/>
                </a:lnTo>
                <a:cubicBezTo>
                  <a:pt x="2423646" y="266719"/>
                  <a:pt x="2414359" y="230314"/>
                  <a:pt x="2415845" y="231800"/>
                </a:cubicBezTo>
                <a:close/>
                <a:moveTo>
                  <a:pt x="1624280" y="202825"/>
                </a:moveTo>
                <a:lnTo>
                  <a:pt x="1624280" y="378904"/>
                </a:lnTo>
                <a:lnTo>
                  <a:pt x="1716167" y="378904"/>
                </a:lnTo>
                <a:cubicBezTo>
                  <a:pt x="1766351" y="378904"/>
                  <a:pt x="1791443" y="349558"/>
                  <a:pt x="1791443" y="290865"/>
                </a:cubicBezTo>
                <a:cubicBezTo>
                  <a:pt x="1791443" y="232172"/>
                  <a:pt x="1766351" y="202825"/>
                  <a:pt x="1716167" y="202825"/>
                </a:cubicBezTo>
                <a:close/>
                <a:moveTo>
                  <a:pt x="973565" y="192795"/>
                </a:moveTo>
                <a:cubicBezTo>
                  <a:pt x="864723" y="192795"/>
                  <a:pt x="810302" y="263376"/>
                  <a:pt x="810302" y="404536"/>
                </a:cubicBezTo>
                <a:cubicBezTo>
                  <a:pt x="810302" y="547182"/>
                  <a:pt x="864723" y="618506"/>
                  <a:pt x="973565" y="618506"/>
                </a:cubicBezTo>
                <a:cubicBezTo>
                  <a:pt x="1083150" y="618506"/>
                  <a:pt x="1137943" y="547925"/>
                  <a:pt x="1137943" y="406765"/>
                </a:cubicBezTo>
                <a:cubicBezTo>
                  <a:pt x="1137943" y="264119"/>
                  <a:pt x="1083150" y="192795"/>
                  <a:pt x="973565" y="192795"/>
                </a:cubicBezTo>
                <a:close/>
                <a:moveTo>
                  <a:pt x="4143375" y="15602"/>
                </a:moveTo>
                <a:lnTo>
                  <a:pt x="4674956" y="15602"/>
                </a:lnTo>
                <a:lnTo>
                  <a:pt x="4674956" y="206168"/>
                </a:lnTo>
                <a:lnTo>
                  <a:pt x="4348430" y="206168"/>
                </a:lnTo>
                <a:lnTo>
                  <a:pt x="4348430" y="314268"/>
                </a:lnTo>
                <a:lnTo>
                  <a:pt x="4584688" y="314268"/>
                </a:lnTo>
                <a:lnTo>
                  <a:pt x="4584688" y="490347"/>
                </a:lnTo>
                <a:lnTo>
                  <a:pt x="4348430" y="490347"/>
                </a:lnTo>
                <a:lnTo>
                  <a:pt x="4348430" y="605133"/>
                </a:lnTo>
                <a:lnTo>
                  <a:pt x="4680528" y="605133"/>
                </a:lnTo>
                <a:lnTo>
                  <a:pt x="4680528" y="795699"/>
                </a:lnTo>
                <a:lnTo>
                  <a:pt x="4143375" y="795699"/>
                </a:lnTo>
                <a:close/>
                <a:moveTo>
                  <a:pt x="3562350" y="15602"/>
                </a:moveTo>
                <a:lnTo>
                  <a:pt x="3767404" y="15602"/>
                </a:lnTo>
                <a:lnTo>
                  <a:pt x="3767404" y="605133"/>
                </a:lnTo>
                <a:lnTo>
                  <a:pt x="4064956" y="605133"/>
                </a:lnTo>
                <a:lnTo>
                  <a:pt x="4064956" y="795699"/>
                </a:lnTo>
                <a:lnTo>
                  <a:pt x="3562350" y="795699"/>
                </a:lnTo>
                <a:close/>
                <a:moveTo>
                  <a:pt x="2289915" y="15602"/>
                </a:moveTo>
                <a:lnTo>
                  <a:pt x="2541775" y="15602"/>
                </a:lnTo>
                <a:lnTo>
                  <a:pt x="2783605" y="795699"/>
                </a:lnTo>
                <a:lnTo>
                  <a:pt x="2568521" y="795699"/>
                </a:lnTo>
                <a:lnTo>
                  <a:pt x="2537318" y="683142"/>
                </a:lnTo>
                <a:lnTo>
                  <a:pt x="2289915" y="683142"/>
                </a:lnTo>
                <a:lnTo>
                  <a:pt x="2259826" y="795699"/>
                </a:lnTo>
                <a:lnTo>
                  <a:pt x="2048085" y="795699"/>
                </a:lnTo>
                <a:close/>
                <a:moveTo>
                  <a:pt x="1419226" y="15602"/>
                </a:moveTo>
                <a:lnTo>
                  <a:pt x="1710647" y="15602"/>
                </a:lnTo>
                <a:cubicBezTo>
                  <a:pt x="1801113" y="15602"/>
                  <a:pt x="1871554" y="40119"/>
                  <a:pt x="1921970" y="89154"/>
                </a:cubicBezTo>
                <a:cubicBezTo>
                  <a:pt x="1971655" y="136703"/>
                  <a:pt x="1996497" y="201339"/>
                  <a:pt x="1996497" y="283064"/>
                </a:cubicBezTo>
                <a:cubicBezTo>
                  <a:pt x="1996497" y="388563"/>
                  <a:pt x="1955856" y="461000"/>
                  <a:pt x="1874573" y="500377"/>
                </a:cubicBezTo>
                <a:lnTo>
                  <a:pt x="2026587" y="795699"/>
                </a:lnTo>
                <a:lnTo>
                  <a:pt x="1791443" y="795699"/>
                </a:lnTo>
                <a:lnTo>
                  <a:pt x="1672983" y="542725"/>
                </a:lnTo>
                <a:lnTo>
                  <a:pt x="1624280" y="542725"/>
                </a:lnTo>
                <a:lnTo>
                  <a:pt x="1624280" y="795699"/>
                </a:lnTo>
                <a:lnTo>
                  <a:pt x="1419226" y="795699"/>
                </a:lnTo>
                <a:close/>
                <a:moveTo>
                  <a:pt x="3158185" y="0"/>
                </a:moveTo>
                <a:cubicBezTo>
                  <a:pt x="3242138" y="0"/>
                  <a:pt x="3312718" y="21174"/>
                  <a:pt x="3369926" y="63522"/>
                </a:cubicBezTo>
                <a:cubicBezTo>
                  <a:pt x="3424904" y="103641"/>
                  <a:pt x="3462794" y="158620"/>
                  <a:pt x="3483598" y="228457"/>
                </a:cubicBezTo>
                <a:lnTo>
                  <a:pt x="3285230" y="281949"/>
                </a:lnTo>
                <a:cubicBezTo>
                  <a:pt x="3254026" y="222513"/>
                  <a:pt x="3208334" y="192795"/>
                  <a:pt x="3148156" y="192795"/>
                </a:cubicBezTo>
                <a:cubicBezTo>
                  <a:pt x="3050086" y="192795"/>
                  <a:pt x="3001052" y="263004"/>
                  <a:pt x="3001052" y="403422"/>
                </a:cubicBezTo>
                <a:cubicBezTo>
                  <a:pt x="3001052" y="546811"/>
                  <a:pt x="3050086" y="618506"/>
                  <a:pt x="3148156" y="618506"/>
                </a:cubicBezTo>
                <a:cubicBezTo>
                  <a:pt x="3217250" y="618506"/>
                  <a:pt x="3264798" y="583958"/>
                  <a:pt x="3290802" y="514864"/>
                </a:cubicBezTo>
                <a:lnTo>
                  <a:pt x="3489170" y="568357"/>
                </a:lnTo>
                <a:cubicBezTo>
                  <a:pt x="3464652" y="641166"/>
                  <a:pt x="3424904" y="699116"/>
                  <a:pt x="3369926" y="742207"/>
                </a:cubicBezTo>
                <a:cubicBezTo>
                  <a:pt x="3310490" y="788270"/>
                  <a:pt x="3239167" y="811301"/>
                  <a:pt x="3155956" y="811301"/>
                </a:cubicBezTo>
                <a:cubicBezTo>
                  <a:pt x="3048252" y="811301"/>
                  <a:pt x="2962256" y="776754"/>
                  <a:pt x="2897967" y="707660"/>
                </a:cubicBezTo>
                <a:cubicBezTo>
                  <a:pt x="2829987" y="634851"/>
                  <a:pt x="2795997" y="533438"/>
                  <a:pt x="2795997" y="403422"/>
                </a:cubicBezTo>
                <a:cubicBezTo>
                  <a:pt x="2795997" y="276377"/>
                  <a:pt x="2829987" y="176450"/>
                  <a:pt x="2897967" y="103641"/>
                </a:cubicBezTo>
                <a:cubicBezTo>
                  <a:pt x="2962256" y="34547"/>
                  <a:pt x="3048995" y="0"/>
                  <a:pt x="3158185" y="0"/>
                </a:cubicBezTo>
                <a:close/>
                <a:moveTo>
                  <a:pt x="974122" y="0"/>
                </a:moveTo>
                <a:cubicBezTo>
                  <a:pt x="1086308" y="0"/>
                  <a:pt x="1175090" y="34918"/>
                  <a:pt x="1240470" y="104756"/>
                </a:cubicBezTo>
                <a:cubicBezTo>
                  <a:pt x="1308821" y="177565"/>
                  <a:pt x="1342997" y="277863"/>
                  <a:pt x="1342997" y="405650"/>
                </a:cubicBezTo>
                <a:cubicBezTo>
                  <a:pt x="1342997" y="533438"/>
                  <a:pt x="1309193" y="633365"/>
                  <a:pt x="1241584" y="705431"/>
                </a:cubicBezTo>
                <a:cubicBezTo>
                  <a:pt x="1175462" y="776011"/>
                  <a:pt x="1086308" y="811301"/>
                  <a:pt x="974122" y="811301"/>
                </a:cubicBezTo>
                <a:cubicBezTo>
                  <a:pt x="861937" y="811301"/>
                  <a:pt x="773154" y="776383"/>
                  <a:pt x="707775" y="706545"/>
                </a:cubicBezTo>
                <a:cubicBezTo>
                  <a:pt x="639423" y="633736"/>
                  <a:pt x="605248" y="533438"/>
                  <a:pt x="605248" y="405650"/>
                </a:cubicBezTo>
                <a:cubicBezTo>
                  <a:pt x="605248" y="277120"/>
                  <a:pt x="639052" y="176822"/>
                  <a:pt x="706660" y="104756"/>
                </a:cubicBezTo>
                <a:cubicBezTo>
                  <a:pt x="772040" y="34918"/>
                  <a:pt x="861194" y="0"/>
                  <a:pt x="974122" y="0"/>
                </a:cubicBez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777D796-7C57-4EC0-A64A-D64F6F380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 t="22949" r="56870" b="64607"/>
          <a:stretch>
            <a:fillRect/>
          </a:stretch>
        </p:blipFill>
        <p:spPr>
          <a:xfrm>
            <a:off x="700617" y="-2520865"/>
            <a:ext cx="3399587" cy="853440"/>
          </a:xfrm>
          <a:custGeom>
            <a:avLst/>
            <a:gdLst/>
            <a:ahLst/>
            <a:cxnLst/>
            <a:rect l="l" t="t" r="r" b="b"/>
            <a:pathLst>
              <a:path w="3399587" h="853440">
                <a:moveTo>
                  <a:pt x="2401138" y="236525"/>
                </a:moveTo>
                <a:cubicBezTo>
                  <a:pt x="2402764" y="234899"/>
                  <a:pt x="2392604" y="274320"/>
                  <a:pt x="2370658" y="354787"/>
                </a:cubicBezTo>
                <a:lnTo>
                  <a:pt x="2323110" y="526695"/>
                </a:lnTo>
                <a:lnTo>
                  <a:pt x="2484044" y="526695"/>
                </a:lnTo>
                <a:lnTo>
                  <a:pt x="2436495" y="356007"/>
                </a:lnTo>
                <a:cubicBezTo>
                  <a:pt x="2414549" y="274727"/>
                  <a:pt x="2404390" y="234899"/>
                  <a:pt x="2406015" y="236525"/>
                </a:cubicBezTo>
                <a:close/>
                <a:moveTo>
                  <a:pt x="2736343" y="0"/>
                </a:moveTo>
                <a:lnTo>
                  <a:pt x="3399587" y="0"/>
                </a:lnTo>
                <a:lnTo>
                  <a:pt x="3399587" y="208483"/>
                </a:lnTo>
                <a:lnTo>
                  <a:pt x="3178913" y="208483"/>
                </a:lnTo>
                <a:lnTo>
                  <a:pt x="3178913" y="853440"/>
                </a:lnTo>
                <a:lnTo>
                  <a:pt x="2957017" y="853440"/>
                </a:lnTo>
                <a:lnTo>
                  <a:pt x="2957017" y="208483"/>
                </a:lnTo>
                <a:lnTo>
                  <a:pt x="2736343" y="208483"/>
                </a:lnTo>
                <a:close/>
                <a:moveTo>
                  <a:pt x="2268246" y="0"/>
                </a:moveTo>
                <a:lnTo>
                  <a:pt x="2543785" y="0"/>
                </a:lnTo>
                <a:lnTo>
                  <a:pt x="2808351" y="853440"/>
                </a:lnTo>
                <a:lnTo>
                  <a:pt x="2573046" y="853440"/>
                </a:lnTo>
                <a:lnTo>
                  <a:pt x="2538909" y="730301"/>
                </a:lnTo>
                <a:lnTo>
                  <a:pt x="2268246" y="730301"/>
                </a:lnTo>
                <a:lnTo>
                  <a:pt x="2235327" y="853440"/>
                </a:lnTo>
                <a:lnTo>
                  <a:pt x="2003679" y="853440"/>
                </a:lnTo>
                <a:close/>
                <a:moveTo>
                  <a:pt x="1254557" y="0"/>
                </a:moveTo>
                <a:lnTo>
                  <a:pt x="1478890" y="0"/>
                </a:lnTo>
                <a:lnTo>
                  <a:pt x="1478890" y="313335"/>
                </a:lnTo>
                <a:lnTo>
                  <a:pt x="1719072" y="313335"/>
                </a:lnTo>
                <a:lnTo>
                  <a:pt x="1719072" y="0"/>
                </a:lnTo>
                <a:lnTo>
                  <a:pt x="1943405" y="0"/>
                </a:lnTo>
                <a:lnTo>
                  <a:pt x="1943405" y="853440"/>
                </a:lnTo>
                <a:lnTo>
                  <a:pt x="1719072" y="853440"/>
                </a:lnTo>
                <a:lnTo>
                  <a:pt x="1719072" y="530352"/>
                </a:lnTo>
                <a:lnTo>
                  <a:pt x="1478890" y="530352"/>
                </a:lnTo>
                <a:lnTo>
                  <a:pt x="1478890" y="853440"/>
                </a:lnTo>
                <a:lnTo>
                  <a:pt x="1254557" y="853440"/>
                </a:lnTo>
                <a:close/>
                <a:moveTo>
                  <a:pt x="0" y="0"/>
                </a:moveTo>
                <a:lnTo>
                  <a:pt x="248717" y="0"/>
                </a:lnTo>
                <a:lnTo>
                  <a:pt x="316992" y="371856"/>
                </a:lnTo>
                <a:cubicBezTo>
                  <a:pt x="338786" y="491389"/>
                  <a:pt x="350384" y="558873"/>
                  <a:pt x="351787" y="574310"/>
                </a:cubicBezTo>
                <a:lnTo>
                  <a:pt x="351916" y="576682"/>
                </a:lnTo>
                <a:lnTo>
                  <a:pt x="356007" y="576682"/>
                </a:lnTo>
                <a:cubicBezTo>
                  <a:pt x="353568" y="581559"/>
                  <a:pt x="365354" y="521005"/>
                  <a:pt x="391364" y="395021"/>
                </a:cubicBezTo>
                <a:lnTo>
                  <a:pt x="462077" y="52426"/>
                </a:lnTo>
                <a:lnTo>
                  <a:pt x="741274" y="52426"/>
                </a:lnTo>
                <a:lnTo>
                  <a:pt x="810768" y="396240"/>
                </a:lnTo>
                <a:cubicBezTo>
                  <a:pt x="832714" y="508407"/>
                  <a:pt x="843687" y="568554"/>
                  <a:pt x="843687" y="576682"/>
                </a:cubicBezTo>
                <a:lnTo>
                  <a:pt x="848564" y="576682"/>
                </a:lnTo>
                <a:cubicBezTo>
                  <a:pt x="846938" y="581559"/>
                  <a:pt x="858724" y="514909"/>
                  <a:pt x="883920" y="376733"/>
                </a:cubicBezTo>
                <a:lnTo>
                  <a:pt x="959511" y="0"/>
                </a:lnTo>
                <a:lnTo>
                  <a:pt x="1180186" y="0"/>
                </a:lnTo>
                <a:lnTo>
                  <a:pt x="982675" y="853440"/>
                </a:lnTo>
                <a:lnTo>
                  <a:pt x="710794" y="853440"/>
                </a:lnTo>
                <a:lnTo>
                  <a:pt x="629108" y="502311"/>
                </a:lnTo>
                <a:cubicBezTo>
                  <a:pt x="616103" y="447853"/>
                  <a:pt x="606552" y="404368"/>
                  <a:pt x="600456" y="371856"/>
                </a:cubicBezTo>
                <a:cubicBezTo>
                  <a:pt x="594360" y="339344"/>
                  <a:pt x="591312" y="317398"/>
                  <a:pt x="591312" y="306019"/>
                </a:cubicBezTo>
                <a:lnTo>
                  <a:pt x="587979" y="306019"/>
                </a:lnTo>
                <a:lnTo>
                  <a:pt x="588036" y="307848"/>
                </a:lnTo>
                <a:cubicBezTo>
                  <a:pt x="587782" y="313436"/>
                  <a:pt x="585623" y="326644"/>
                  <a:pt x="581559" y="347472"/>
                </a:cubicBezTo>
                <a:cubicBezTo>
                  <a:pt x="575056" y="380797"/>
                  <a:pt x="564084" y="434035"/>
                  <a:pt x="548640" y="507187"/>
                </a:cubicBezTo>
                <a:lnTo>
                  <a:pt x="474269" y="853440"/>
                </a:lnTo>
                <a:lnTo>
                  <a:pt x="197511" y="853440"/>
                </a:lnTo>
                <a:close/>
              </a:path>
            </a:pathLst>
          </a:cu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6742D5A-C9EC-4580-82B9-EAA1527E6D56}"/>
              </a:ext>
            </a:extLst>
          </p:cNvPr>
          <p:cNvSpPr txBox="1"/>
          <p:nvPr/>
        </p:nvSpPr>
        <p:spPr>
          <a:xfrm>
            <a:off x="3688080" y="-3922400"/>
            <a:ext cx="185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IS</a:t>
            </a:r>
            <a:endParaRPr lang="vi-VN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6F174-E24B-4463-9AB6-8E61E72F3144}"/>
              </a:ext>
            </a:extLst>
          </p:cNvPr>
          <p:cNvSpPr txBox="1"/>
          <p:nvPr/>
        </p:nvSpPr>
        <p:spPr>
          <a:xfrm>
            <a:off x="16904970" y="2975492"/>
            <a:ext cx="8953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latin typeface="#9Slide03 BoosterNextFYBlack" panose="02000A03000000020004" pitchFamily="2" charset="0"/>
              </a:rPr>
              <a:t>?</a:t>
            </a:r>
            <a:endParaRPr lang="vi-VN" sz="19900" dirty="0">
              <a:latin typeface="#9Slide03 BoosterNextFYBlack" panose="02000A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5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E7B6EE7-6535-47FF-8C07-09C6E103429F}"/>
              </a:ext>
            </a:extLst>
          </p:cNvPr>
          <p:cNvSpPr/>
          <p:nvPr/>
        </p:nvSpPr>
        <p:spPr>
          <a:xfrm>
            <a:off x="11296652" y="2324328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4AB25-4DAA-432D-A80C-2831B8894E78}"/>
              </a:ext>
            </a:extLst>
          </p:cNvPr>
          <p:cNvSpPr txBox="1"/>
          <p:nvPr/>
        </p:nvSpPr>
        <p:spPr>
          <a:xfrm rot="16200000">
            <a:off x="10826872" y="3159300"/>
            <a:ext cx="1998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KẾT LUẬN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87697-342E-4FAE-BFA8-85928D31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91" y="296347"/>
            <a:ext cx="7012227" cy="60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3605F-386D-4E87-B16F-376DE5E39B10}"/>
              </a:ext>
            </a:extLst>
          </p:cNvPr>
          <p:cNvSpPr txBox="1"/>
          <p:nvPr/>
        </p:nvSpPr>
        <p:spPr>
          <a:xfrm>
            <a:off x="3460830" y="502158"/>
            <a:ext cx="897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7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399BB-3078-4957-B7DF-D557FF188DEB}"/>
              </a:ext>
            </a:extLst>
          </p:cNvPr>
          <p:cNvSpPr/>
          <p:nvPr/>
        </p:nvSpPr>
        <p:spPr>
          <a:xfrm>
            <a:off x="1064871" y="1702487"/>
            <a:ext cx="9780607" cy="4383082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AA976-129E-4249-A658-B3A8F0826336}"/>
              </a:ext>
            </a:extLst>
          </p:cNvPr>
          <p:cNvSpPr txBox="1"/>
          <p:nvPr/>
        </p:nvSpPr>
        <p:spPr>
          <a:xfrm>
            <a:off x="1736203" y="1794072"/>
            <a:ext cx="209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FAE962-D69E-40ED-AB5C-9EC4E0458FC6}"/>
              </a:ext>
            </a:extLst>
          </p:cNvPr>
          <p:cNvGrpSpPr/>
          <p:nvPr/>
        </p:nvGrpSpPr>
        <p:grpSpPr>
          <a:xfrm>
            <a:off x="2351691" y="2204729"/>
            <a:ext cx="8046234" cy="1934953"/>
            <a:chOff x="2351691" y="2204729"/>
            <a:chExt cx="8046234" cy="19349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5CDF48-B393-455A-90E5-02C93E7D7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1" y="2256051"/>
              <a:ext cx="369332" cy="3693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62D946-AF1F-4332-A6CA-D4B063113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1" y="2702180"/>
              <a:ext cx="369332" cy="3693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CBB0FC-4994-4A0E-92B8-B1895FBF2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1" y="3447185"/>
              <a:ext cx="369332" cy="36933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53F1BE-F875-4381-8182-9D713B9A29BF}"/>
                </a:ext>
              </a:extLst>
            </p:cNvPr>
            <p:cNvSpPr txBox="1"/>
            <p:nvPr/>
          </p:nvSpPr>
          <p:spPr>
            <a:xfrm>
              <a:off x="2828083" y="2204729"/>
              <a:ext cx="4892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lý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được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cơ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sở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dữ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liệu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hệ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thống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lớn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  <a:p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1B8634-17DD-40D2-B29A-CFC1F56DB2B8}"/>
                </a:ext>
              </a:extLst>
            </p:cNvPr>
            <p:cNvSpPr txBox="1"/>
            <p:nvPr/>
          </p:nvSpPr>
          <p:spPr>
            <a:xfrm>
              <a:off x="2828082" y="2702180"/>
              <a:ext cx="7477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Phần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mềm</a:t>
              </a:r>
              <a:r>
                <a:rPr lang="en-US" dirty="0">
                  <a:solidFill>
                    <a:schemeClr val="bg1"/>
                  </a:solidFill>
                </a:rPr>
                <a:t> Oracle </a:t>
              </a:r>
              <a:r>
                <a:rPr lang="en-US" dirty="0" err="1">
                  <a:solidFill>
                    <a:schemeClr val="bg1"/>
                  </a:solidFill>
                </a:rPr>
                <a:t>được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tích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hợp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cả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các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công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cụ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để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trị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cũng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như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nhập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dữ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liệu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nên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tiện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lợi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cho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người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trị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974587-36E5-4647-B4DB-0C6BFF9F8613}"/>
                </a:ext>
              </a:extLst>
            </p:cNvPr>
            <p:cNvSpPr txBox="1"/>
            <p:nvPr/>
          </p:nvSpPr>
          <p:spPr>
            <a:xfrm>
              <a:off x="2828082" y="3493351"/>
              <a:ext cx="756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Hỗ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trợ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trên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hầu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hết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hệ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điều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hành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  <a:p>
              <a:endParaRPr lang="vi-VN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315B23-3C91-4934-B9E9-F90BD4B8D2F0}"/>
              </a:ext>
            </a:extLst>
          </p:cNvPr>
          <p:cNvSpPr txBox="1"/>
          <p:nvPr/>
        </p:nvSpPr>
        <p:spPr>
          <a:xfrm>
            <a:off x="1736203" y="4232618"/>
            <a:ext cx="19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ƯỢC ĐIỂM: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596FA0-9EA6-4A08-AF60-D74D603A8599}"/>
              </a:ext>
            </a:extLst>
          </p:cNvPr>
          <p:cNvGrpSpPr/>
          <p:nvPr/>
        </p:nvGrpSpPr>
        <p:grpSpPr>
          <a:xfrm>
            <a:off x="2351690" y="4741052"/>
            <a:ext cx="7237815" cy="1344517"/>
            <a:chOff x="2351690" y="4741052"/>
            <a:chExt cx="7237815" cy="134451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3607D9-7AFC-4AAE-ABBF-474CB7EE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0" y="4741052"/>
              <a:ext cx="387551" cy="38755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436CD2-22FB-4C93-87AE-03915ABC1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90" y="5245463"/>
              <a:ext cx="387551" cy="38755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CF6690-3621-43C9-8F94-2F6ACBBA2A4D}"/>
                </a:ext>
              </a:extLst>
            </p:cNvPr>
            <p:cNvSpPr txBox="1"/>
            <p:nvPr/>
          </p:nvSpPr>
          <p:spPr>
            <a:xfrm>
              <a:off x="2829890" y="4808493"/>
              <a:ext cx="675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Phí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quyền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rất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đắt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không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phù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hợp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với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các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nước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đang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phát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triển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8924C-6F52-43E0-8DD3-1D41ED715E3C}"/>
                </a:ext>
              </a:extLst>
            </p:cNvPr>
            <p:cNvSpPr txBox="1"/>
            <p:nvPr/>
          </p:nvSpPr>
          <p:spPr>
            <a:xfrm>
              <a:off x="2828082" y="5439238"/>
              <a:ext cx="62156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Dùng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để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quản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trị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các</a:t>
              </a:r>
              <a:r>
                <a:rPr lang="en-US" dirty="0">
                  <a:solidFill>
                    <a:schemeClr val="bg1"/>
                  </a:solidFill>
                </a:rPr>
                <a:t> CSDL </a:t>
              </a:r>
              <a:r>
                <a:rPr lang="en-US" dirty="0" err="1">
                  <a:solidFill>
                    <a:schemeClr val="bg1"/>
                  </a:solidFill>
                </a:rPr>
                <a:t>nhỏ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thì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lãng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phí</a:t>
              </a:r>
              <a:r>
                <a:rPr lang="en-US" dirty="0">
                  <a:solidFill>
                    <a:schemeClr val="bg1"/>
                  </a:solidFill>
                </a:rPr>
                <a:t> dung </a:t>
              </a:r>
              <a:r>
                <a:rPr lang="en-US" dirty="0" err="1">
                  <a:solidFill>
                    <a:schemeClr val="bg1"/>
                  </a:solidFill>
                </a:rPr>
                <a:t>lượng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vi-VN" dirty="0">
                <a:solidFill>
                  <a:schemeClr val="bg1"/>
                </a:solidFill>
              </a:endParaRPr>
            </a:p>
            <a:p>
              <a:endParaRPr lang="vi-V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89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D2116-EE9A-4C07-9935-8E0E7C6CD155}"/>
              </a:ext>
            </a:extLst>
          </p:cNvPr>
          <p:cNvSpPr txBox="1"/>
          <p:nvPr/>
        </p:nvSpPr>
        <p:spPr>
          <a:xfrm>
            <a:off x="2172208" y="719328"/>
            <a:ext cx="872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vi-V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5A69A-499C-4FDB-BED9-A0182377BABF}"/>
              </a:ext>
            </a:extLst>
          </p:cNvPr>
          <p:cNvSpPr txBox="1"/>
          <p:nvPr/>
        </p:nvSpPr>
        <p:spPr>
          <a:xfrm>
            <a:off x="1046480" y="2344281"/>
            <a:ext cx="1057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Document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CoinMarket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https://coinmarketcap.com/api/documentation/v1/#section/Endpoint-Overview</a:t>
            </a:r>
            <a:endParaRPr lang="vi-VN" dirty="0"/>
          </a:p>
          <a:p>
            <a:pPr marL="285750" lvl="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Document Oracle: </a:t>
            </a:r>
            <a:r>
              <a:rPr lang="en-US" u="sng" dirty="0">
                <a:hlinkClick r:id="rId3"/>
              </a:rPr>
              <a:t>https://docs.oracle.com/en/database/</a:t>
            </a:r>
            <a:endParaRPr lang="vi-VN" dirty="0"/>
          </a:p>
          <a:p>
            <a:pPr marL="285750" lvl="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Connect Laravel to Oracle: </a:t>
            </a:r>
            <a:r>
              <a:rPr lang="en-US" u="sng" dirty="0">
                <a:hlinkClick r:id="rId4"/>
              </a:rPr>
              <a:t>https://github.com/yajra/laravel-oci8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632648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FB67EC-9B0A-461A-8202-B462DCC340A2}"/>
              </a:ext>
            </a:extLst>
          </p:cNvPr>
          <p:cNvGrpSpPr/>
          <p:nvPr/>
        </p:nvGrpSpPr>
        <p:grpSpPr>
          <a:xfrm>
            <a:off x="1092693" y="1196773"/>
            <a:ext cx="1679082" cy="4213427"/>
            <a:chOff x="1092693" y="1196773"/>
            <a:chExt cx="1679082" cy="4213427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5208726-67E4-4A22-B78F-F8455CFFAB58}"/>
                </a:ext>
              </a:extLst>
            </p:cNvPr>
            <p:cNvSpPr/>
            <p:nvPr/>
          </p:nvSpPr>
          <p:spPr>
            <a:xfrm>
              <a:off x="1092693" y="1196773"/>
              <a:ext cx="1679082" cy="2028825"/>
            </a:xfrm>
            <a:prstGeom prst="round2SameRect">
              <a:avLst/>
            </a:prstGeom>
            <a:solidFill>
              <a:srgbClr val="FF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259399-3480-43FA-B9F8-09C654159707}"/>
                </a:ext>
              </a:extLst>
            </p:cNvPr>
            <p:cNvSpPr/>
            <p:nvPr/>
          </p:nvSpPr>
          <p:spPr>
            <a:xfrm flipV="1">
              <a:off x="10926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ABEBCB-03D2-401E-9ABA-0D902825B6F6}"/>
                </a:ext>
              </a:extLst>
            </p:cNvPr>
            <p:cNvSpPr txBox="1"/>
            <p:nvPr/>
          </p:nvSpPr>
          <p:spPr>
            <a:xfrm>
              <a:off x="11620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853A2-4BF6-4E03-B85F-F8365D30CB82}"/>
                </a:ext>
              </a:extLst>
            </p:cNvPr>
            <p:cNvSpPr txBox="1"/>
            <p:nvPr/>
          </p:nvSpPr>
          <p:spPr>
            <a:xfrm>
              <a:off x="17049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757B-0922-490A-8F88-A680FF3B6790}"/>
                </a:ext>
              </a:extLst>
            </p:cNvPr>
            <p:cNvSpPr txBox="1"/>
            <p:nvPr/>
          </p:nvSpPr>
          <p:spPr>
            <a:xfrm>
              <a:off x="11620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rgbClr val="FF66CC"/>
                  </a:solidFill>
                  <a:latin typeface="+mj-lt"/>
                </a:rPr>
                <a:t>GIỚI THIỆU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2EBBC8-E510-48AB-BFA3-A4BBA4A9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3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245AF-4009-4AB8-B3D0-B54BE932EE68}"/>
              </a:ext>
            </a:extLst>
          </p:cNvPr>
          <p:cNvGrpSpPr/>
          <p:nvPr/>
        </p:nvGrpSpPr>
        <p:grpSpPr>
          <a:xfrm>
            <a:off x="3835893" y="1196773"/>
            <a:ext cx="1679082" cy="4213427"/>
            <a:chOff x="3835893" y="1196773"/>
            <a:chExt cx="1679082" cy="4213427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73F29942-10DF-4507-AFE0-B7BE1E82DB8F}"/>
                </a:ext>
              </a:extLst>
            </p:cNvPr>
            <p:cNvSpPr/>
            <p:nvPr/>
          </p:nvSpPr>
          <p:spPr>
            <a:xfrm>
              <a:off x="3835893" y="1196773"/>
              <a:ext cx="1679082" cy="2028825"/>
            </a:xfrm>
            <a:prstGeom prst="round2Same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4C2DC7-1CE3-402C-9F0C-0B5ED0248DC5}"/>
                </a:ext>
              </a:extLst>
            </p:cNvPr>
            <p:cNvSpPr/>
            <p:nvPr/>
          </p:nvSpPr>
          <p:spPr>
            <a:xfrm flipV="1">
              <a:off x="38358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ABF928-6116-4664-A2C9-7BA2DD6BC5F5}"/>
                </a:ext>
              </a:extLst>
            </p:cNvPr>
            <p:cNvSpPr txBox="1"/>
            <p:nvPr/>
          </p:nvSpPr>
          <p:spPr>
            <a:xfrm>
              <a:off x="39052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7A456-BD03-4CC9-9254-893EB401E0A9}"/>
                </a:ext>
              </a:extLst>
            </p:cNvPr>
            <p:cNvSpPr txBox="1"/>
            <p:nvPr/>
          </p:nvSpPr>
          <p:spPr>
            <a:xfrm>
              <a:off x="44481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1FC42-CF7A-4500-B405-4A1025637FCC}"/>
                </a:ext>
              </a:extLst>
            </p:cNvPr>
            <p:cNvSpPr txBox="1"/>
            <p:nvPr/>
          </p:nvSpPr>
          <p:spPr>
            <a:xfrm>
              <a:off x="3905250" y="3087731"/>
              <a:ext cx="15362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00B0F0"/>
                  </a:solidFill>
                  <a:latin typeface="+mj-lt"/>
                </a:rPr>
                <a:t>CÁC KĨ THUẬT XỬ LÝ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17DC070-ADA3-4471-A622-ED994003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5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6D98CA-465E-4792-A521-1F54369C7852}"/>
              </a:ext>
            </a:extLst>
          </p:cNvPr>
          <p:cNvGrpSpPr/>
          <p:nvPr/>
        </p:nvGrpSpPr>
        <p:grpSpPr>
          <a:xfrm>
            <a:off x="6579093" y="1196773"/>
            <a:ext cx="1679082" cy="4213427"/>
            <a:chOff x="6579093" y="1196773"/>
            <a:chExt cx="1679082" cy="4213427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70DB7CF2-1760-4C57-B182-E178488F2CAD}"/>
                </a:ext>
              </a:extLst>
            </p:cNvPr>
            <p:cNvSpPr/>
            <p:nvPr/>
          </p:nvSpPr>
          <p:spPr>
            <a:xfrm>
              <a:off x="6579093" y="1196773"/>
              <a:ext cx="1679082" cy="2028825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454126-31E0-4FEA-BDBE-4DDCFF5816CD}"/>
                </a:ext>
              </a:extLst>
            </p:cNvPr>
            <p:cNvSpPr/>
            <p:nvPr/>
          </p:nvSpPr>
          <p:spPr>
            <a:xfrm flipV="1">
              <a:off x="65790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A6F5A0-9898-4A32-A3E3-89F0C951C481}"/>
                </a:ext>
              </a:extLst>
            </p:cNvPr>
            <p:cNvSpPr txBox="1"/>
            <p:nvPr/>
          </p:nvSpPr>
          <p:spPr>
            <a:xfrm>
              <a:off x="66484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8AAD71-FBE3-4437-B232-50DD42F04629}"/>
                </a:ext>
              </a:extLst>
            </p:cNvPr>
            <p:cNvSpPr txBox="1"/>
            <p:nvPr/>
          </p:nvSpPr>
          <p:spPr>
            <a:xfrm>
              <a:off x="71913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9C334-31AE-4D54-8C80-1A74563BE382}"/>
                </a:ext>
              </a:extLst>
            </p:cNvPr>
            <p:cNvSpPr txBox="1"/>
            <p:nvPr/>
          </p:nvSpPr>
          <p:spPr>
            <a:xfrm>
              <a:off x="66484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FFC000"/>
                  </a:solidFill>
                  <a:latin typeface="+mj-lt"/>
                </a:rPr>
                <a:t>KẾT LUẬN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AB32F63-665B-470B-9074-3B109F62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46337-1B3D-430C-90E5-485228C6521C}"/>
              </a:ext>
            </a:extLst>
          </p:cNvPr>
          <p:cNvGrpSpPr/>
          <p:nvPr/>
        </p:nvGrpSpPr>
        <p:grpSpPr>
          <a:xfrm>
            <a:off x="9322293" y="1196773"/>
            <a:ext cx="1679082" cy="4213427"/>
            <a:chOff x="9322293" y="1196773"/>
            <a:chExt cx="1679082" cy="421342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24330A4-B3FB-45C6-951F-C2C64C4484A7}"/>
                </a:ext>
              </a:extLst>
            </p:cNvPr>
            <p:cNvSpPr/>
            <p:nvPr/>
          </p:nvSpPr>
          <p:spPr>
            <a:xfrm>
              <a:off x="9322293" y="1196773"/>
              <a:ext cx="1679082" cy="2028825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5A62E8-0284-4009-B4A4-B498FC736F25}"/>
                </a:ext>
              </a:extLst>
            </p:cNvPr>
            <p:cNvSpPr/>
            <p:nvPr/>
          </p:nvSpPr>
          <p:spPr>
            <a:xfrm flipV="1">
              <a:off x="93222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0FDC73-A3A2-4415-9EA6-2AF667ACC9FF}"/>
                </a:ext>
              </a:extLst>
            </p:cNvPr>
            <p:cNvSpPr txBox="1"/>
            <p:nvPr/>
          </p:nvSpPr>
          <p:spPr>
            <a:xfrm>
              <a:off x="93916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4F21D-4AC0-43B8-ADFA-9257B3435670}"/>
                </a:ext>
              </a:extLst>
            </p:cNvPr>
            <p:cNvSpPr txBox="1"/>
            <p:nvPr/>
          </p:nvSpPr>
          <p:spPr>
            <a:xfrm>
              <a:off x="99345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C6C5C6-0E61-4A1C-AF1E-0815B8CD29E2}"/>
                </a:ext>
              </a:extLst>
            </p:cNvPr>
            <p:cNvSpPr txBox="1"/>
            <p:nvPr/>
          </p:nvSpPr>
          <p:spPr>
            <a:xfrm>
              <a:off x="93916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92D050"/>
                  </a:solidFill>
                  <a:latin typeface="+mj-lt"/>
                </a:rPr>
                <a:t>DEMO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F79008B-5FEE-4BE6-A928-B7B8741E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4991" y="4461153"/>
              <a:ext cx="609524" cy="609524"/>
            </a:xfrm>
            <a:prstGeom prst="rect">
              <a:avLst/>
            </a:prstGeom>
          </p:spPr>
        </p:pic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CDE8804-6CFA-4812-B044-74E07622EEEF}"/>
              </a:ext>
            </a:extLst>
          </p:cNvPr>
          <p:cNvSpPr/>
          <p:nvPr/>
        </p:nvSpPr>
        <p:spPr>
          <a:xfrm>
            <a:off x="11296651" y="-2974503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87040-1CAC-4B35-81F7-BC2CB2641629}"/>
              </a:ext>
            </a:extLst>
          </p:cNvPr>
          <p:cNvSpPr txBox="1"/>
          <p:nvPr/>
        </p:nvSpPr>
        <p:spPr>
          <a:xfrm rot="16200000">
            <a:off x="10771705" y="-2508007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F34ABC-0525-4CDF-AFC9-DC4FB6E7D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59308" r="6903" b="9279"/>
          <a:stretch>
            <a:fillRect/>
          </a:stretch>
        </p:blipFill>
        <p:spPr>
          <a:xfrm>
            <a:off x="2892771" y="9098280"/>
            <a:ext cx="5309178" cy="2154326"/>
          </a:xfrm>
          <a:custGeom>
            <a:avLst/>
            <a:gdLst/>
            <a:ahLst/>
            <a:cxnLst/>
            <a:rect l="l" t="t" r="r" b="b"/>
            <a:pathLst>
              <a:path w="5309178" h="2154326">
                <a:moveTo>
                  <a:pt x="2919679" y="1812198"/>
                </a:moveTo>
                <a:lnTo>
                  <a:pt x="2919679" y="1968217"/>
                </a:lnTo>
                <a:lnTo>
                  <a:pt x="3009321" y="1968217"/>
                </a:lnTo>
                <a:cubicBezTo>
                  <a:pt x="3055059" y="1968217"/>
                  <a:pt x="3077928" y="1942957"/>
                  <a:pt x="3077928" y="1892436"/>
                </a:cubicBezTo>
                <a:cubicBezTo>
                  <a:pt x="3077928" y="1838944"/>
                  <a:pt x="3054687" y="1812198"/>
                  <a:pt x="3008206" y="1812198"/>
                </a:cubicBezTo>
                <a:close/>
                <a:moveTo>
                  <a:pt x="3687738" y="1574825"/>
                </a:moveTo>
                <a:cubicBezTo>
                  <a:pt x="3689223" y="1573339"/>
                  <a:pt x="3679936" y="1609372"/>
                  <a:pt x="3659876" y="1682924"/>
                </a:cubicBezTo>
                <a:lnTo>
                  <a:pt x="3616414" y="1840058"/>
                </a:lnTo>
                <a:lnTo>
                  <a:pt x="3763518" y="1840058"/>
                </a:lnTo>
                <a:lnTo>
                  <a:pt x="3720056" y="1684039"/>
                </a:lnTo>
                <a:cubicBezTo>
                  <a:pt x="3699996" y="1609744"/>
                  <a:pt x="3690709" y="1573339"/>
                  <a:pt x="3692195" y="1574825"/>
                </a:cubicBezTo>
                <a:close/>
                <a:moveTo>
                  <a:pt x="2278037" y="1574825"/>
                </a:moveTo>
                <a:cubicBezTo>
                  <a:pt x="2279523" y="1573339"/>
                  <a:pt x="2270236" y="1609372"/>
                  <a:pt x="2250177" y="1682924"/>
                </a:cubicBezTo>
                <a:lnTo>
                  <a:pt x="2206714" y="1840058"/>
                </a:lnTo>
                <a:lnTo>
                  <a:pt x="2353818" y="1840058"/>
                </a:lnTo>
                <a:lnTo>
                  <a:pt x="2310356" y="1684039"/>
                </a:lnTo>
                <a:cubicBezTo>
                  <a:pt x="2290296" y="1609744"/>
                  <a:pt x="2281009" y="1573339"/>
                  <a:pt x="2282495" y="1574825"/>
                </a:cubicBezTo>
                <a:close/>
                <a:moveTo>
                  <a:pt x="1058837" y="1574825"/>
                </a:moveTo>
                <a:cubicBezTo>
                  <a:pt x="1060323" y="1573339"/>
                  <a:pt x="1051036" y="1609372"/>
                  <a:pt x="1030977" y="1682924"/>
                </a:cubicBezTo>
                <a:lnTo>
                  <a:pt x="987514" y="1840058"/>
                </a:lnTo>
                <a:lnTo>
                  <a:pt x="1134618" y="1840058"/>
                </a:lnTo>
                <a:lnTo>
                  <a:pt x="1091156" y="1684039"/>
                </a:lnTo>
                <a:cubicBezTo>
                  <a:pt x="1071096" y="1609744"/>
                  <a:pt x="1061809" y="1573339"/>
                  <a:pt x="1063295" y="1574825"/>
                </a:cubicBezTo>
                <a:close/>
                <a:moveTo>
                  <a:pt x="205055" y="1549193"/>
                </a:moveTo>
                <a:lnTo>
                  <a:pt x="205055" y="1948157"/>
                </a:lnTo>
                <a:lnTo>
                  <a:pt x="300512" y="1948157"/>
                </a:lnTo>
                <a:cubicBezTo>
                  <a:pt x="418154" y="1948157"/>
                  <a:pt x="476974" y="1883149"/>
                  <a:pt x="476974" y="1753133"/>
                </a:cubicBezTo>
                <a:cubicBezTo>
                  <a:pt x="476974" y="1682553"/>
                  <a:pt x="459219" y="1629432"/>
                  <a:pt x="423708" y="1593770"/>
                </a:cubicBezTo>
                <a:cubicBezTo>
                  <a:pt x="394106" y="1564052"/>
                  <a:pt x="354150" y="1549193"/>
                  <a:pt x="303838" y="1549193"/>
                </a:cubicBezTo>
                <a:close/>
                <a:moveTo>
                  <a:pt x="2919679" y="1529134"/>
                </a:moveTo>
                <a:lnTo>
                  <a:pt x="2919679" y="1659521"/>
                </a:lnTo>
                <a:lnTo>
                  <a:pt x="2994851" y="1659521"/>
                </a:lnTo>
                <a:cubicBezTo>
                  <a:pt x="3035376" y="1659521"/>
                  <a:pt x="3055639" y="1637976"/>
                  <a:pt x="3055639" y="1594885"/>
                </a:cubicBezTo>
                <a:cubicBezTo>
                  <a:pt x="3055639" y="1551051"/>
                  <a:pt x="3035376" y="1529134"/>
                  <a:pt x="2994851" y="1529134"/>
                </a:cubicBezTo>
                <a:close/>
                <a:moveTo>
                  <a:pt x="4772025" y="1358627"/>
                </a:moveTo>
                <a:lnTo>
                  <a:pt x="5303606" y="1358627"/>
                </a:lnTo>
                <a:lnTo>
                  <a:pt x="5303606" y="1549193"/>
                </a:lnTo>
                <a:lnTo>
                  <a:pt x="4977080" y="1549193"/>
                </a:lnTo>
                <a:lnTo>
                  <a:pt x="4977080" y="1657293"/>
                </a:lnTo>
                <a:lnTo>
                  <a:pt x="5213337" y="1657293"/>
                </a:lnTo>
                <a:lnTo>
                  <a:pt x="5213337" y="1833372"/>
                </a:lnTo>
                <a:lnTo>
                  <a:pt x="4977080" y="1833372"/>
                </a:lnTo>
                <a:lnTo>
                  <a:pt x="4977080" y="1948157"/>
                </a:lnTo>
                <a:lnTo>
                  <a:pt x="5309178" y="1948157"/>
                </a:lnTo>
                <a:lnTo>
                  <a:pt x="5309178" y="2138724"/>
                </a:lnTo>
                <a:lnTo>
                  <a:pt x="4772025" y="2138724"/>
                </a:lnTo>
                <a:close/>
                <a:moveTo>
                  <a:pt x="3566265" y="1358627"/>
                </a:moveTo>
                <a:lnTo>
                  <a:pt x="3818125" y="1358627"/>
                </a:lnTo>
                <a:lnTo>
                  <a:pt x="4059955" y="2138724"/>
                </a:lnTo>
                <a:lnTo>
                  <a:pt x="3844871" y="2138724"/>
                </a:lnTo>
                <a:lnTo>
                  <a:pt x="3813667" y="2026167"/>
                </a:lnTo>
                <a:lnTo>
                  <a:pt x="3566265" y="2026167"/>
                </a:lnTo>
                <a:lnTo>
                  <a:pt x="3536175" y="2138724"/>
                </a:lnTo>
                <a:lnTo>
                  <a:pt x="3324434" y="2138724"/>
                </a:lnTo>
                <a:close/>
                <a:moveTo>
                  <a:pt x="2714625" y="1358627"/>
                </a:moveTo>
                <a:lnTo>
                  <a:pt x="3028893" y="1358627"/>
                </a:lnTo>
                <a:cubicBezTo>
                  <a:pt x="3095758" y="1358627"/>
                  <a:pt x="3150365" y="1378686"/>
                  <a:pt x="3192714" y="1418806"/>
                </a:cubicBezTo>
                <a:cubicBezTo>
                  <a:pt x="3234318" y="1458182"/>
                  <a:pt x="3255121" y="1506102"/>
                  <a:pt x="3255121" y="1562567"/>
                </a:cubicBezTo>
                <a:cubicBezTo>
                  <a:pt x="3255121" y="1601943"/>
                  <a:pt x="3244348" y="1636861"/>
                  <a:pt x="3222803" y="1667322"/>
                </a:cubicBezTo>
                <a:cubicBezTo>
                  <a:pt x="3206458" y="1692583"/>
                  <a:pt x="3185656" y="1709671"/>
                  <a:pt x="3160395" y="1718586"/>
                </a:cubicBezTo>
                <a:lnTo>
                  <a:pt x="3160395" y="1723044"/>
                </a:lnTo>
                <a:cubicBezTo>
                  <a:pt x="3245834" y="1752019"/>
                  <a:pt x="3288554" y="1815541"/>
                  <a:pt x="3288554" y="1913610"/>
                </a:cubicBezTo>
                <a:cubicBezTo>
                  <a:pt x="3288554" y="1979733"/>
                  <a:pt x="3267751" y="2032482"/>
                  <a:pt x="3226146" y="2071859"/>
                </a:cubicBezTo>
                <a:cubicBezTo>
                  <a:pt x="3179340" y="2116436"/>
                  <a:pt x="3112104" y="2138724"/>
                  <a:pt x="3024435" y="2138724"/>
                </a:cubicBezTo>
                <a:lnTo>
                  <a:pt x="2714625" y="2138724"/>
                </a:lnTo>
                <a:close/>
                <a:moveTo>
                  <a:pt x="2156565" y="1358627"/>
                </a:moveTo>
                <a:lnTo>
                  <a:pt x="2408425" y="1358627"/>
                </a:lnTo>
                <a:lnTo>
                  <a:pt x="2650255" y="2138724"/>
                </a:lnTo>
                <a:lnTo>
                  <a:pt x="2435171" y="2138724"/>
                </a:lnTo>
                <a:lnTo>
                  <a:pt x="2403967" y="2026167"/>
                </a:lnTo>
                <a:lnTo>
                  <a:pt x="2156565" y="2026167"/>
                </a:lnTo>
                <a:lnTo>
                  <a:pt x="2126476" y="2138724"/>
                </a:lnTo>
                <a:lnTo>
                  <a:pt x="1914735" y="2138724"/>
                </a:lnTo>
                <a:close/>
                <a:moveTo>
                  <a:pt x="1369477" y="1358627"/>
                </a:moveTo>
                <a:lnTo>
                  <a:pt x="1975723" y="1358627"/>
                </a:lnTo>
                <a:lnTo>
                  <a:pt x="1975723" y="1549193"/>
                </a:lnTo>
                <a:lnTo>
                  <a:pt x="1774013" y="1549193"/>
                </a:lnTo>
                <a:lnTo>
                  <a:pt x="1774013" y="2138724"/>
                </a:lnTo>
                <a:lnTo>
                  <a:pt x="1571187" y="2138724"/>
                </a:lnTo>
                <a:lnTo>
                  <a:pt x="1571187" y="1549193"/>
                </a:lnTo>
                <a:lnTo>
                  <a:pt x="1369477" y="1549193"/>
                </a:lnTo>
                <a:close/>
                <a:moveTo>
                  <a:pt x="937365" y="1358627"/>
                </a:moveTo>
                <a:lnTo>
                  <a:pt x="1189225" y="1358627"/>
                </a:lnTo>
                <a:lnTo>
                  <a:pt x="1431055" y="2138724"/>
                </a:lnTo>
                <a:lnTo>
                  <a:pt x="1215971" y="2138724"/>
                </a:lnTo>
                <a:lnTo>
                  <a:pt x="1184768" y="2026167"/>
                </a:lnTo>
                <a:lnTo>
                  <a:pt x="937365" y="2026167"/>
                </a:lnTo>
                <a:lnTo>
                  <a:pt x="907276" y="2138724"/>
                </a:lnTo>
                <a:lnTo>
                  <a:pt x="695535" y="2138724"/>
                </a:lnTo>
                <a:close/>
                <a:moveTo>
                  <a:pt x="0" y="1358627"/>
                </a:moveTo>
                <a:lnTo>
                  <a:pt x="315975" y="1358627"/>
                </a:lnTo>
                <a:cubicBezTo>
                  <a:pt x="425757" y="1358627"/>
                  <a:pt x="514029" y="1394288"/>
                  <a:pt x="580790" y="1465612"/>
                </a:cubicBezTo>
                <a:cubicBezTo>
                  <a:pt x="648282" y="1537678"/>
                  <a:pt x="682028" y="1633147"/>
                  <a:pt x="682028" y="1752019"/>
                </a:cubicBezTo>
                <a:cubicBezTo>
                  <a:pt x="682028" y="1870148"/>
                  <a:pt x="648648" y="1964131"/>
                  <a:pt x="581887" y="2033968"/>
                </a:cubicBezTo>
                <a:cubicBezTo>
                  <a:pt x="516624" y="2103806"/>
                  <a:pt x="428358" y="2138724"/>
                  <a:pt x="317089" y="2138724"/>
                </a:cubicBezTo>
                <a:lnTo>
                  <a:pt x="0" y="2138724"/>
                </a:lnTo>
                <a:close/>
                <a:moveTo>
                  <a:pt x="4397360" y="1343025"/>
                </a:moveTo>
                <a:cubicBezTo>
                  <a:pt x="4563038" y="1343025"/>
                  <a:pt x="4662592" y="1412490"/>
                  <a:pt x="4696025" y="1551422"/>
                </a:cubicBezTo>
                <a:lnTo>
                  <a:pt x="4501001" y="1603800"/>
                </a:lnTo>
                <a:cubicBezTo>
                  <a:pt x="4487628" y="1551051"/>
                  <a:pt x="4452709" y="1524676"/>
                  <a:pt x="4396245" y="1524676"/>
                </a:cubicBezTo>
                <a:cubicBezTo>
                  <a:pt x="4348696" y="1524676"/>
                  <a:pt x="4324922" y="1541764"/>
                  <a:pt x="4324922" y="1575940"/>
                </a:cubicBezTo>
                <a:cubicBezTo>
                  <a:pt x="4324922" y="1598971"/>
                  <a:pt x="4338666" y="1617173"/>
                  <a:pt x="4366156" y="1630546"/>
                </a:cubicBezTo>
                <a:cubicBezTo>
                  <a:pt x="4379529" y="1636490"/>
                  <a:pt x="4418162" y="1648749"/>
                  <a:pt x="4482056" y="1667322"/>
                </a:cubicBezTo>
                <a:cubicBezTo>
                  <a:pt x="4548178" y="1686639"/>
                  <a:pt x="4596841" y="1710785"/>
                  <a:pt x="4628045" y="1739760"/>
                </a:cubicBezTo>
                <a:cubicBezTo>
                  <a:pt x="4673366" y="1782108"/>
                  <a:pt x="4696025" y="1840058"/>
                  <a:pt x="4696025" y="1913610"/>
                </a:cubicBezTo>
                <a:cubicBezTo>
                  <a:pt x="4696025" y="2074088"/>
                  <a:pt x="4600928" y="2154326"/>
                  <a:pt x="4410732" y="2154326"/>
                </a:cubicBezTo>
                <a:cubicBezTo>
                  <a:pt x="4235396" y="2154326"/>
                  <a:pt x="4131754" y="2084117"/>
                  <a:pt x="4099808" y="1943700"/>
                </a:cubicBezTo>
                <a:lnTo>
                  <a:pt x="4294832" y="1891322"/>
                </a:lnTo>
                <a:cubicBezTo>
                  <a:pt x="4308948" y="1944814"/>
                  <a:pt x="4346468" y="1971560"/>
                  <a:pt x="4407390" y="1971560"/>
                </a:cubicBezTo>
                <a:cubicBezTo>
                  <a:pt x="4461624" y="1971560"/>
                  <a:pt x="4488742" y="1952987"/>
                  <a:pt x="4488742" y="1915839"/>
                </a:cubicBezTo>
                <a:cubicBezTo>
                  <a:pt x="4488742" y="1892808"/>
                  <a:pt x="4473512" y="1874977"/>
                  <a:pt x="4443051" y="1862347"/>
                </a:cubicBezTo>
                <a:cubicBezTo>
                  <a:pt x="4437850" y="1860861"/>
                  <a:pt x="4431350" y="1858818"/>
                  <a:pt x="4423548" y="1856217"/>
                </a:cubicBezTo>
                <a:cubicBezTo>
                  <a:pt x="4415748" y="1853617"/>
                  <a:pt x="4405904" y="1850459"/>
                  <a:pt x="4394016" y="1846745"/>
                </a:cubicBezTo>
                <a:cubicBezTo>
                  <a:pt x="4379900" y="1843030"/>
                  <a:pt x="4367827" y="1839687"/>
                  <a:pt x="4357798" y="1836715"/>
                </a:cubicBezTo>
                <a:cubicBezTo>
                  <a:pt x="4347768" y="1833743"/>
                  <a:pt x="4339409" y="1831143"/>
                  <a:pt x="4332723" y="1828914"/>
                </a:cubicBezTo>
                <a:cubicBezTo>
                  <a:pt x="4268829" y="1807368"/>
                  <a:pt x="4220909" y="1782480"/>
                  <a:pt x="4188962" y="1754247"/>
                </a:cubicBezTo>
                <a:cubicBezTo>
                  <a:pt x="4140670" y="1710413"/>
                  <a:pt x="4116524" y="1651721"/>
                  <a:pt x="4116524" y="1578168"/>
                </a:cubicBezTo>
                <a:cubicBezTo>
                  <a:pt x="4116524" y="1502387"/>
                  <a:pt x="4141413" y="1444066"/>
                  <a:pt x="4191190" y="1403204"/>
                </a:cubicBezTo>
                <a:cubicBezTo>
                  <a:pt x="4240226" y="1363084"/>
                  <a:pt x="4308948" y="1343025"/>
                  <a:pt x="4397360" y="1343025"/>
                </a:cubicBezTo>
                <a:close/>
                <a:moveTo>
                  <a:pt x="2411387" y="231800"/>
                </a:moveTo>
                <a:cubicBezTo>
                  <a:pt x="2412873" y="230314"/>
                  <a:pt x="2403586" y="266347"/>
                  <a:pt x="2383526" y="339899"/>
                </a:cubicBezTo>
                <a:lnTo>
                  <a:pt x="2340064" y="497033"/>
                </a:lnTo>
                <a:lnTo>
                  <a:pt x="2487168" y="497033"/>
                </a:lnTo>
                <a:lnTo>
                  <a:pt x="2443706" y="341014"/>
                </a:lnTo>
                <a:cubicBezTo>
                  <a:pt x="2423646" y="266719"/>
                  <a:pt x="2414359" y="230314"/>
                  <a:pt x="2415845" y="231800"/>
                </a:cubicBezTo>
                <a:close/>
                <a:moveTo>
                  <a:pt x="1624280" y="202825"/>
                </a:moveTo>
                <a:lnTo>
                  <a:pt x="1624280" y="378904"/>
                </a:lnTo>
                <a:lnTo>
                  <a:pt x="1716167" y="378904"/>
                </a:lnTo>
                <a:cubicBezTo>
                  <a:pt x="1766351" y="378904"/>
                  <a:pt x="1791443" y="349558"/>
                  <a:pt x="1791443" y="290865"/>
                </a:cubicBezTo>
                <a:cubicBezTo>
                  <a:pt x="1791443" y="232172"/>
                  <a:pt x="1766351" y="202825"/>
                  <a:pt x="1716167" y="202825"/>
                </a:cubicBezTo>
                <a:close/>
                <a:moveTo>
                  <a:pt x="973565" y="192795"/>
                </a:moveTo>
                <a:cubicBezTo>
                  <a:pt x="864723" y="192795"/>
                  <a:pt x="810302" y="263376"/>
                  <a:pt x="810302" y="404536"/>
                </a:cubicBezTo>
                <a:cubicBezTo>
                  <a:pt x="810302" y="547182"/>
                  <a:pt x="864723" y="618506"/>
                  <a:pt x="973565" y="618506"/>
                </a:cubicBezTo>
                <a:cubicBezTo>
                  <a:pt x="1083150" y="618506"/>
                  <a:pt x="1137943" y="547925"/>
                  <a:pt x="1137943" y="406765"/>
                </a:cubicBezTo>
                <a:cubicBezTo>
                  <a:pt x="1137943" y="264119"/>
                  <a:pt x="1083150" y="192795"/>
                  <a:pt x="973565" y="192795"/>
                </a:cubicBezTo>
                <a:close/>
                <a:moveTo>
                  <a:pt x="4143375" y="15602"/>
                </a:moveTo>
                <a:lnTo>
                  <a:pt x="4674956" y="15602"/>
                </a:lnTo>
                <a:lnTo>
                  <a:pt x="4674956" y="206168"/>
                </a:lnTo>
                <a:lnTo>
                  <a:pt x="4348430" y="206168"/>
                </a:lnTo>
                <a:lnTo>
                  <a:pt x="4348430" y="314268"/>
                </a:lnTo>
                <a:lnTo>
                  <a:pt x="4584688" y="314268"/>
                </a:lnTo>
                <a:lnTo>
                  <a:pt x="4584688" y="490347"/>
                </a:lnTo>
                <a:lnTo>
                  <a:pt x="4348430" y="490347"/>
                </a:lnTo>
                <a:lnTo>
                  <a:pt x="4348430" y="605133"/>
                </a:lnTo>
                <a:lnTo>
                  <a:pt x="4680528" y="605133"/>
                </a:lnTo>
                <a:lnTo>
                  <a:pt x="4680528" y="795699"/>
                </a:lnTo>
                <a:lnTo>
                  <a:pt x="4143375" y="795699"/>
                </a:lnTo>
                <a:close/>
                <a:moveTo>
                  <a:pt x="3562350" y="15602"/>
                </a:moveTo>
                <a:lnTo>
                  <a:pt x="3767404" y="15602"/>
                </a:lnTo>
                <a:lnTo>
                  <a:pt x="3767404" y="605133"/>
                </a:lnTo>
                <a:lnTo>
                  <a:pt x="4064956" y="605133"/>
                </a:lnTo>
                <a:lnTo>
                  <a:pt x="4064956" y="795699"/>
                </a:lnTo>
                <a:lnTo>
                  <a:pt x="3562350" y="795699"/>
                </a:lnTo>
                <a:close/>
                <a:moveTo>
                  <a:pt x="2289915" y="15602"/>
                </a:moveTo>
                <a:lnTo>
                  <a:pt x="2541775" y="15602"/>
                </a:lnTo>
                <a:lnTo>
                  <a:pt x="2783605" y="795699"/>
                </a:lnTo>
                <a:lnTo>
                  <a:pt x="2568521" y="795699"/>
                </a:lnTo>
                <a:lnTo>
                  <a:pt x="2537318" y="683142"/>
                </a:lnTo>
                <a:lnTo>
                  <a:pt x="2289915" y="683142"/>
                </a:lnTo>
                <a:lnTo>
                  <a:pt x="2259826" y="795699"/>
                </a:lnTo>
                <a:lnTo>
                  <a:pt x="2048085" y="795699"/>
                </a:lnTo>
                <a:close/>
                <a:moveTo>
                  <a:pt x="1419226" y="15602"/>
                </a:moveTo>
                <a:lnTo>
                  <a:pt x="1710647" y="15602"/>
                </a:lnTo>
                <a:cubicBezTo>
                  <a:pt x="1801113" y="15602"/>
                  <a:pt x="1871554" y="40119"/>
                  <a:pt x="1921970" y="89154"/>
                </a:cubicBezTo>
                <a:cubicBezTo>
                  <a:pt x="1971655" y="136703"/>
                  <a:pt x="1996497" y="201339"/>
                  <a:pt x="1996497" y="283064"/>
                </a:cubicBezTo>
                <a:cubicBezTo>
                  <a:pt x="1996497" y="388563"/>
                  <a:pt x="1955856" y="461000"/>
                  <a:pt x="1874573" y="500377"/>
                </a:cubicBezTo>
                <a:lnTo>
                  <a:pt x="2026587" y="795699"/>
                </a:lnTo>
                <a:lnTo>
                  <a:pt x="1791443" y="795699"/>
                </a:lnTo>
                <a:lnTo>
                  <a:pt x="1672983" y="542725"/>
                </a:lnTo>
                <a:lnTo>
                  <a:pt x="1624280" y="542725"/>
                </a:lnTo>
                <a:lnTo>
                  <a:pt x="1624280" y="795699"/>
                </a:lnTo>
                <a:lnTo>
                  <a:pt x="1419226" y="795699"/>
                </a:lnTo>
                <a:close/>
                <a:moveTo>
                  <a:pt x="3158185" y="0"/>
                </a:moveTo>
                <a:cubicBezTo>
                  <a:pt x="3242138" y="0"/>
                  <a:pt x="3312718" y="21174"/>
                  <a:pt x="3369926" y="63522"/>
                </a:cubicBezTo>
                <a:cubicBezTo>
                  <a:pt x="3424904" y="103641"/>
                  <a:pt x="3462794" y="158620"/>
                  <a:pt x="3483598" y="228457"/>
                </a:cubicBezTo>
                <a:lnTo>
                  <a:pt x="3285230" y="281949"/>
                </a:lnTo>
                <a:cubicBezTo>
                  <a:pt x="3254026" y="222513"/>
                  <a:pt x="3208334" y="192795"/>
                  <a:pt x="3148156" y="192795"/>
                </a:cubicBezTo>
                <a:cubicBezTo>
                  <a:pt x="3050086" y="192795"/>
                  <a:pt x="3001052" y="263004"/>
                  <a:pt x="3001052" y="403422"/>
                </a:cubicBezTo>
                <a:cubicBezTo>
                  <a:pt x="3001052" y="546811"/>
                  <a:pt x="3050086" y="618506"/>
                  <a:pt x="3148156" y="618506"/>
                </a:cubicBezTo>
                <a:cubicBezTo>
                  <a:pt x="3217250" y="618506"/>
                  <a:pt x="3264798" y="583958"/>
                  <a:pt x="3290802" y="514864"/>
                </a:cubicBezTo>
                <a:lnTo>
                  <a:pt x="3489170" y="568357"/>
                </a:lnTo>
                <a:cubicBezTo>
                  <a:pt x="3464652" y="641166"/>
                  <a:pt x="3424904" y="699116"/>
                  <a:pt x="3369926" y="742207"/>
                </a:cubicBezTo>
                <a:cubicBezTo>
                  <a:pt x="3310490" y="788270"/>
                  <a:pt x="3239167" y="811301"/>
                  <a:pt x="3155956" y="811301"/>
                </a:cubicBezTo>
                <a:cubicBezTo>
                  <a:pt x="3048252" y="811301"/>
                  <a:pt x="2962256" y="776754"/>
                  <a:pt x="2897967" y="707660"/>
                </a:cubicBezTo>
                <a:cubicBezTo>
                  <a:pt x="2829987" y="634851"/>
                  <a:pt x="2795997" y="533438"/>
                  <a:pt x="2795997" y="403422"/>
                </a:cubicBezTo>
                <a:cubicBezTo>
                  <a:pt x="2795997" y="276377"/>
                  <a:pt x="2829987" y="176450"/>
                  <a:pt x="2897967" y="103641"/>
                </a:cubicBezTo>
                <a:cubicBezTo>
                  <a:pt x="2962256" y="34547"/>
                  <a:pt x="3048995" y="0"/>
                  <a:pt x="3158185" y="0"/>
                </a:cubicBezTo>
                <a:close/>
                <a:moveTo>
                  <a:pt x="974122" y="0"/>
                </a:moveTo>
                <a:cubicBezTo>
                  <a:pt x="1086308" y="0"/>
                  <a:pt x="1175090" y="34918"/>
                  <a:pt x="1240470" y="104756"/>
                </a:cubicBezTo>
                <a:cubicBezTo>
                  <a:pt x="1308821" y="177565"/>
                  <a:pt x="1342997" y="277863"/>
                  <a:pt x="1342997" y="405650"/>
                </a:cubicBezTo>
                <a:cubicBezTo>
                  <a:pt x="1342997" y="533438"/>
                  <a:pt x="1309193" y="633365"/>
                  <a:pt x="1241584" y="705431"/>
                </a:cubicBezTo>
                <a:cubicBezTo>
                  <a:pt x="1175462" y="776011"/>
                  <a:pt x="1086308" y="811301"/>
                  <a:pt x="974122" y="811301"/>
                </a:cubicBezTo>
                <a:cubicBezTo>
                  <a:pt x="861937" y="811301"/>
                  <a:pt x="773154" y="776383"/>
                  <a:pt x="707775" y="706545"/>
                </a:cubicBezTo>
                <a:cubicBezTo>
                  <a:pt x="639423" y="633736"/>
                  <a:pt x="605248" y="533438"/>
                  <a:pt x="605248" y="405650"/>
                </a:cubicBezTo>
                <a:cubicBezTo>
                  <a:pt x="605248" y="277120"/>
                  <a:pt x="639052" y="176822"/>
                  <a:pt x="706660" y="104756"/>
                </a:cubicBezTo>
                <a:cubicBezTo>
                  <a:pt x="772040" y="34918"/>
                  <a:pt x="861194" y="0"/>
                  <a:pt x="974122" y="0"/>
                </a:cubicBez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777D796-7C57-4EC0-A64A-D64F6F380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 t="22949" r="56870" b="64607"/>
          <a:stretch>
            <a:fillRect/>
          </a:stretch>
        </p:blipFill>
        <p:spPr>
          <a:xfrm>
            <a:off x="700617" y="-2520865"/>
            <a:ext cx="3399587" cy="853440"/>
          </a:xfrm>
          <a:custGeom>
            <a:avLst/>
            <a:gdLst/>
            <a:ahLst/>
            <a:cxnLst/>
            <a:rect l="l" t="t" r="r" b="b"/>
            <a:pathLst>
              <a:path w="3399587" h="853440">
                <a:moveTo>
                  <a:pt x="2401138" y="236525"/>
                </a:moveTo>
                <a:cubicBezTo>
                  <a:pt x="2402764" y="234899"/>
                  <a:pt x="2392604" y="274320"/>
                  <a:pt x="2370658" y="354787"/>
                </a:cubicBezTo>
                <a:lnTo>
                  <a:pt x="2323110" y="526695"/>
                </a:lnTo>
                <a:lnTo>
                  <a:pt x="2484044" y="526695"/>
                </a:lnTo>
                <a:lnTo>
                  <a:pt x="2436495" y="356007"/>
                </a:lnTo>
                <a:cubicBezTo>
                  <a:pt x="2414549" y="274727"/>
                  <a:pt x="2404390" y="234899"/>
                  <a:pt x="2406015" y="236525"/>
                </a:cubicBezTo>
                <a:close/>
                <a:moveTo>
                  <a:pt x="2736343" y="0"/>
                </a:moveTo>
                <a:lnTo>
                  <a:pt x="3399587" y="0"/>
                </a:lnTo>
                <a:lnTo>
                  <a:pt x="3399587" y="208483"/>
                </a:lnTo>
                <a:lnTo>
                  <a:pt x="3178913" y="208483"/>
                </a:lnTo>
                <a:lnTo>
                  <a:pt x="3178913" y="853440"/>
                </a:lnTo>
                <a:lnTo>
                  <a:pt x="2957017" y="853440"/>
                </a:lnTo>
                <a:lnTo>
                  <a:pt x="2957017" y="208483"/>
                </a:lnTo>
                <a:lnTo>
                  <a:pt x="2736343" y="208483"/>
                </a:lnTo>
                <a:close/>
                <a:moveTo>
                  <a:pt x="2268246" y="0"/>
                </a:moveTo>
                <a:lnTo>
                  <a:pt x="2543785" y="0"/>
                </a:lnTo>
                <a:lnTo>
                  <a:pt x="2808351" y="853440"/>
                </a:lnTo>
                <a:lnTo>
                  <a:pt x="2573046" y="853440"/>
                </a:lnTo>
                <a:lnTo>
                  <a:pt x="2538909" y="730301"/>
                </a:lnTo>
                <a:lnTo>
                  <a:pt x="2268246" y="730301"/>
                </a:lnTo>
                <a:lnTo>
                  <a:pt x="2235327" y="853440"/>
                </a:lnTo>
                <a:lnTo>
                  <a:pt x="2003679" y="853440"/>
                </a:lnTo>
                <a:close/>
                <a:moveTo>
                  <a:pt x="1254557" y="0"/>
                </a:moveTo>
                <a:lnTo>
                  <a:pt x="1478890" y="0"/>
                </a:lnTo>
                <a:lnTo>
                  <a:pt x="1478890" y="313335"/>
                </a:lnTo>
                <a:lnTo>
                  <a:pt x="1719072" y="313335"/>
                </a:lnTo>
                <a:lnTo>
                  <a:pt x="1719072" y="0"/>
                </a:lnTo>
                <a:lnTo>
                  <a:pt x="1943405" y="0"/>
                </a:lnTo>
                <a:lnTo>
                  <a:pt x="1943405" y="853440"/>
                </a:lnTo>
                <a:lnTo>
                  <a:pt x="1719072" y="853440"/>
                </a:lnTo>
                <a:lnTo>
                  <a:pt x="1719072" y="530352"/>
                </a:lnTo>
                <a:lnTo>
                  <a:pt x="1478890" y="530352"/>
                </a:lnTo>
                <a:lnTo>
                  <a:pt x="1478890" y="853440"/>
                </a:lnTo>
                <a:lnTo>
                  <a:pt x="1254557" y="853440"/>
                </a:lnTo>
                <a:close/>
                <a:moveTo>
                  <a:pt x="0" y="0"/>
                </a:moveTo>
                <a:lnTo>
                  <a:pt x="248717" y="0"/>
                </a:lnTo>
                <a:lnTo>
                  <a:pt x="316992" y="371856"/>
                </a:lnTo>
                <a:cubicBezTo>
                  <a:pt x="338786" y="491389"/>
                  <a:pt x="350384" y="558873"/>
                  <a:pt x="351787" y="574310"/>
                </a:cubicBezTo>
                <a:lnTo>
                  <a:pt x="351916" y="576682"/>
                </a:lnTo>
                <a:lnTo>
                  <a:pt x="356007" y="576682"/>
                </a:lnTo>
                <a:cubicBezTo>
                  <a:pt x="353568" y="581559"/>
                  <a:pt x="365354" y="521005"/>
                  <a:pt x="391364" y="395021"/>
                </a:cubicBezTo>
                <a:lnTo>
                  <a:pt x="462077" y="52426"/>
                </a:lnTo>
                <a:lnTo>
                  <a:pt x="741274" y="52426"/>
                </a:lnTo>
                <a:lnTo>
                  <a:pt x="810768" y="396240"/>
                </a:lnTo>
                <a:cubicBezTo>
                  <a:pt x="832714" y="508407"/>
                  <a:pt x="843687" y="568554"/>
                  <a:pt x="843687" y="576682"/>
                </a:cubicBezTo>
                <a:lnTo>
                  <a:pt x="848564" y="576682"/>
                </a:lnTo>
                <a:cubicBezTo>
                  <a:pt x="846938" y="581559"/>
                  <a:pt x="858724" y="514909"/>
                  <a:pt x="883920" y="376733"/>
                </a:cubicBezTo>
                <a:lnTo>
                  <a:pt x="959511" y="0"/>
                </a:lnTo>
                <a:lnTo>
                  <a:pt x="1180186" y="0"/>
                </a:lnTo>
                <a:lnTo>
                  <a:pt x="982675" y="853440"/>
                </a:lnTo>
                <a:lnTo>
                  <a:pt x="710794" y="853440"/>
                </a:lnTo>
                <a:lnTo>
                  <a:pt x="629108" y="502311"/>
                </a:lnTo>
                <a:cubicBezTo>
                  <a:pt x="616103" y="447853"/>
                  <a:pt x="606552" y="404368"/>
                  <a:pt x="600456" y="371856"/>
                </a:cubicBezTo>
                <a:cubicBezTo>
                  <a:pt x="594360" y="339344"/>
                  <a:pt x="591312" y="317398"/>
                  <a:pt x="591312" y="306019"/>
                </a:cubicBezTo>
                <a:lnTo>
                  <a:pt x="587979" y="306019"/>
                </a:lnTo>
                <a:lnTo>
                  <a:pt x="588036" y="307848"/>
                </a:lnTo>
                <a:cubicBezTo>
                  <a:pt x="587782" y="313436"/>
                  <a:pt x="585623" y="326644"/>
                  <a:pt x="581559" y="347472"/>
                </a:cubicBezTo>
                <a:cubicBezTo>
                  <a:pt x="575056" y="380797"/>
                  <a:pt x="564084" y="434035"/>
                  <a:pt x="548640" y="507187"/>
                </a:cubicBezTo>
                <a:lnTo>
                  <a:pt x="474269" y="853440"/>
                </a:lnTo>
                <a:lnTo>
                  <a:pt x="197511" y="853440"/>
                </a:lnTo>
                <a:close/>
              </a:path>
            </a:pathLst>
          </a:cu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6742D5A-C9EC-4580-82B9-EAA1527E6D56}"/>
              </a:ext>
            </a:extLst>
          </p:cNvPr>
          <p:cNvSpPr txBox="1"/>
          <p:nvPr/>
        </p:nvSpPr>
        <p:spPr>
          <a:xfrm>
            <a:off x="3688080" y="-3922400"/>
            <a:ext cx="185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IS</a:t>
            </a:r>
            <a:endParaRPr lang="vi-VN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6F174-E24B-4463-9AB6-8E61E72F3144}"/>
              </a:ext>
            </a:extLst>
          </p:cNvPr>
          <p:cNvSpPr txBox="1"/>
          <p:nvPr/>
        </p:nvSpPr>
        <p:spPr>
          <a:xfrm>
            <a:off x="16904970" y="2975492"/>
            <a:ext cx="8953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latin typeface="#9Slide03 BoosterNextFYBlack" panose="02000A03000000020004" pitchFamily="2" charset="0"/>
              </a:rPr>
              <a:t>?</a:t>
            </a:r>
            <a:endParaRPr lang="vi-VN" sz="19900" dirty="0">
              <a:latin typeface="#9Slide03 BoosterNextFYBlack" panose="02000A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692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D2116-EE9A-4C07-9935-8E0E7C6CD155}"/>
              </a:ext>
            </a:extLst>
          </p:cNvPr>
          <p:cNvSpPr txBox="1"/>
          <p:nvPr/>
        </p:nvSpPr>
        <p:spPr>
          <a:xfrm>
            <a:off x="2867152" y="524256"/>
            <a:ext cx="872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lang="vi-V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494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4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A952088-5AC3-47BF-8AEA-7BFB06DE3C7D}"/>
              </a:ext>
            </a:extLst>
          </p:cNvPr>
          <p:cNvSpPr/>
          <p:nvPr/>
        </p:nvSpPr>
        <p:spPr>
          <a:xfrm>
            <a:off x="1950720" y="-182880"/>
            <a:ext cx="7559040" cy="7132320"/>
          </a:xfrm>
          <a:prstGeom prst="flowChartConnector">
            <a:avLst/>
          </a:prstGeom>
          <a:solidFill>
            <a:srgbClr val="1C30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7A408E-D21C-47FB-90AE-7B980A79AC23}"/>
              </a:ext>
            </a:extLst>
          </p:cNvPr>
          <p:cNvCxnSpPr/>
          <p:nvPr/>
        </p:nvCxnSpPr>
        <p:spPr>
          <a:xfrm>
            <a:off x="2590800" y="2773680"/>
            <a:ext cx="627888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00A3F-D9A2-4894-B631-AE9AFD5B314B}"/>
              </a:ext>
            </a:extLst>
          </p:cNvPr>
          <p:cNvCxnSpPr/>
          <p:nvPr/>
        </p:nvCxnSpPr>
        <p:spPr>
          <a:xfrm>
            <a:off x="2651760" y="4206240"/>
            <a:ext cx="627888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D18FD9-6A01-4AE4-B953-BE073F4EB855}"/>
              </a:ext>
            </a:extLst>
          </p:cNvPr>
          <p:cNvSpPr txBox="1"/>
          <p:nvPr/>
        </p:nvSpPr>
        <p:spPr>
          <a:xfrm>
            <a:off x="2103120" y="3093721"/>
            <a:ext cx="755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#9Slide03 Maven Pro Black" panose="00000A00000000000000" pitchFamily="2" charset="0"/>
              </a:rPr>
              <a:t>THANKS FOR WATHCHING</a:t>
            </a:r>
            <a:endParaRPr lang="vi-VN" sz="4400" dirty="0">
              <a:solidFill>
                <a:schemeClr val="bg1"/>
              </a:solidFill>
              <a:latin typeface="#9Slide03 Maven Pr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FB67EC-9B0A-461A-8202-B462DCC340A2}"/>
              </a:ext>
            </a:extLst>
          </p:cNvPr>
          <p:cNvGrpSpPr/>
          <p:nvPr/>
        </p:nvGrpSpPr>
        <p:grpSpPr>
          <a:xfrm>
            <a:off x="1092693" y="1196773"/>
            <a:ext cx="1679082" cy="4213427"/>
            <a:chOff x="1092693" y="1196773"/>
            <a:chExt cx="1679082" cy="4213427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5208726-67E4-4A22-B78F-F8455CFFAB58}"/>
                </a:ext>
              </a:extLst>
            </p:cNvPr>
            <p:cNvSpPr/>
            <p:nvPr/>
          </p:nvSpPr>
          <p:spPr>
            <a:xfrm>
              <a:off x="1092693" y="1196773"/>
              <a:ext cx="1679082" cy="2028825"/>
            </a:xfrm>
            <a:prstGeom prst="round2SameRect">
              <a:avLst/>
            </a:prstGeom>
            <a:solidFill>
              <a:srgbClr val="FF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259399-3480-43FA-B9F8-09C654159707}"/>
                </a:ext>
              </a:extLst>
            </p:cNvPr>
            <p:cNvSpPr/>
            <p:nvPr/>
          </p:nvSpPr>
          <p:spPr>
            <a:xfrm flipV="1">
              <a:off x="10926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ABEBCB-03D2-401E-9ABA-0D902825B6F6}"/>
                </a:ext>
              </a:extLst>
            </p:cNvPr>
            <p:cNvSpPr txBox="1"/>
            <p:nvPr/>
          </p:nvSpPr>
          <p:spPr>
            <a:xfrm>
              <a:off x="11620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853A2-4BF6-4E03-B85F-F8365D30CB82}"/>
                </a:ext>
              </a:extLst>
            </p:cNvPr>
            <p:cNvSpPr txBox="1"/>
            <p:nvPr/>
          </p:nvSpPr>
          <p:spPr>
            <a:xfrm>
              <a:off x="17049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757B-0922-490A-8F88-A680FF3B6790}"/>
                </a:ext>
              </a:extLst>
            </p:cNvPr>
            <p:cNvSpPr txBox="1"/>
            <p:nvPr/>
          </p:nvSpPr>
          <p:spPr>
            <a:xfrm>
              <a:off x="11620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rgbClr val="FF66CC"/>
                  </a:solidFill>
                  <a:latin typeface="+mj-lt"/>
                </a:rPr>
                <a:t>GIỚI THIỆU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2EBBC8-E510-48AB-BFA3-A4BBA4A9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3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245AF-4009-4AB8-B3D0-B54BE932EE68}"/>
              </a:ext>
            </a:extLst>
          </p:cNvPr>
          <p:cNvGrpSpPr/>
          <p:nvPr/>
        </p:nvGrpSpPr>
        <p:grpSpPr>
          <a:xfrm>
            <a:off x="3835893" y="1196773"/>
            <a:ext cx="1679082" cy="4213427"/>
            <a:chOff x="3835893" y="1196773"/>
            <a:chExt cx="1679082" cy="4213427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73F29942-10DF-4507-AFE0-B7BE1E82DB8F}"/>
                </a:ext>
              </a:extLst>
            </p:cNvPr>
            <p:cNvSpPr/>
            <p:nvPr/>
          </p:nvSpPr>
          <p:spPr>
            <a:xfrm>
              <a:off x="3835893" y="1196773"/>
              <a:ext cx="1679082" cy="2028825"/>
            </a:xfrm>
            <a:prstGeom prst="round2Same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4C2DC7-1CE3-402C-9F0C-0B5ED0248DC5}"/>
                </a:ext>
              </a:extLst>
            </p:cNvPr>
            <p:cNvSpPr/>
            <p:nvPr/>
          </p:nvSpPr>
          <p:spPr>
            <a:xfrm flipV="1">
              <a:off x="38358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ABF928-6116-4664-A2C9-7BA2DD6BC5F5}"/>
                </a:ext>
              </a:extLst>
            </p:cNvPr>
            <p:cNvSpPr txBox="1"/>
            <p:nvPr/>
          </p:nvSpPr>
          <p:spPr>
            <a:xfrm>
              <a:off x="39052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7A456-BD03-4CC9-9254-893EB401E0A9}"/>
                </a:ext>
              </a:extLst>
            </p:cNvPr>
            <p:cNvSpPr txBox="1"/>
            <p:nvPr/>
          </p:nvSpPr>
          <p:spPr>
            <a:xfrm>
              <a:off x="44481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1FC42-CF7A-4500-B405-4A1025637FCC}"/>
                </a:ext>
              </a:extLst>
            </p:cNvPr>
            <p:cNvSpPr txBox="1"/>
            <p:nvPr/>
          </p:nvSpPr>
          <p:spPr>
            <a:xfrm>
              <a:off x="3905250" y="3087731"/>
              <a:ext cx="15362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00B0F0"/>
                  </a:solidFill>
                  <a:latin typeface="+mj-lt"/>
                </a:rPr>
                <a:t>CÁC KĨ THUẬT XỬ LÝ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17DC070-ADA3-4471-A622-ED994003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5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6D98CA-465E-4792-A521-1F54369C7852}"/>
              </a:ext>
            </a:extLst>
          </p:cNvPr>
          <p:cNvGrpSpPr/>
          <p:nvPr/>
        </p:nvGrpSpPr>
        <p:grpSpPr>
          <a:xfrm>
            <a:off x="6579093" y="1196773"/>
            <a:ext cx="1679082" cy="4213427"/>
            <a:chOff x="6579093" y="1196773"/>
            <a:chExt cx="1679082" cy="4213427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70DB7CF2-1760-4C57-B182-E178488F2CAD}"/>
                </a:ext>
              </a:extLst>
            </p:cNvPr>
            <p:cNvSpPr/>
            <p:nvPr/>
          </p:nvSpPr>
          <p:spPr>
            <a:xfrm>
              <a:off x="6579093" y="1196773"/>
              <a:ext cx="1679082" cy="2028825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454126-31E0-4FEA-BDBE-4DDCFF5816CD}"/>
                </a:ext>
              </a:extLst>
            </p:cNvPr>
            <p:cNvSpPr/>
            <p:nvPr/>
          </p:nvSpPr>
          <p:spPr>
            <a:xfrm flipV="1">
              <a:off x="65790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A6F5A0-9898-4A32-A3E3-89F0C951C481}"/>
                </a:ext>
              </a:extLst>
            </p:cNvPr>
            <p:cNvSpPr txBox="1"/>
            <p:nvPr/>
          </p:nvSpPr>
          <p:spPr>
            <a:xfrm>
              <a:off x="66484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8AAD71-FBE3-4437-B232-50DD42F04629}"/>
                </a:ext>
              </a:extLst>
            </p:cNvPr>
            <p:cNvSpPr txBox="1"/>
            <p:nvPr/>
          </p:nvSpPr>
          <p:spPr>
            <a:xfrm>
              <a:off x="71913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9C334-31AE-4D54-8C80-1A74563BE382}"/>
                </a:ext>
              </a:extLst>
            </p:cNvPr>
            <p:cNvSpPr txBox="1"/>
            <p:nvPr/>
          </p:nvSpPr>
          <p:spPr>
            <a:xfrm>
              <a:off x="66484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FFC000"/>
                  </a:solidFill>
                  <a:latin typeface="+mj-lt"/>
                </a:rPr>
                <a:t>KẾT LUẬN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AB32F63-665B-470B-9074-3B109F62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46337-1B3D-430C-90E5-485228C6521C}"/>
              </a:ext>
            </a:extLst>
          </p:cNvPr>
          <p:cNvGrpSpPr/>
          <p:nvPr/>
        </p:nvGrpSpPr>
        <p:grpSpPr>
          <a:xfrm>
            <a:off x="9322293" y="1196773"/>
            <a:ext cx="1679082" cy="4213427"/>
            <a:chOff x="9322293" y="1196773"/>
            <a:chExt cx="1679082" cy="421342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24330A4-B3FB-45C6-951F-C2C64C4484A7}"/>
                </a:ext>
              </a:extLst>
            </p:cNvPr>
            <p:cNvSpPr/>
            <p:nvPr/>
          </p:nvSpPr>
          <p:spPr>
            <a:xfrm>
              <a:off x="9322293" y="1196773"/>
              <a:ext cx="1679082" cy="2028825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5A62E8-0284-4009-B4A4-B498FC736F25}"/>
                </a:ext>
              </a:extLst>
            </p:cNvPr>
            <p:cNvSpPr/>
            <p:nvPr/>
          </p:nvSpPr>
          <p:spPr>
            <a:xfrm flipV="1">
              <a:off x="93222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0FDC73-A3A2-4415-9EA6-2AF667ACC9FF}"/>
                </a:ext>
              </a:extLst>
            </p:cNvPr>
            <p:cNvSpPr txBox="1"/>
            <p:nvPr/>
          </p:nvSpPr>
          <p:spPr>
            <a:xfrm>
              <a:off x="93916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4F21D-4AC0-43B8-ADFA-9257B3435670}"/>
                </a:ext>
              </a:extLst>
            </p:cNvPr>
            <p:cNvSpPr txBox="1"/>
            <p:nvPr/>
          </p:nvSpPr>
          <p:spPr>
            <a:xfrm>
              <a:off x="99345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C6C5C6-0E61-4A1C-AF1E-0815B8CD29E2}"/>
                </a:ext>
              </a:extLst>
            </p:cNvPr>
            <p:cNvSpPr txBox="1"/>
            <p:nvPr/>
          </p:nvSpPr>
          <p:spPr>
            <a:xfrm>
              <a:off x="93916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92D050"/>
                  </a:solidFill>
                  <a:latin typeface="+mj-lt"/>
                </a:rPr>
                <a:t>DEMO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F79008B-5FEE-4BE6-A928-B7B8741E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4991" y="4461153"/>
              <a:ext cx="609524" cy="609524"/>
            </a:xfrm>
            <a:prstGeom prst="rect">
              <a:avLst/>
            </a:prstGeom>
          </p:spPr>
        </p:pic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CDE8804-6CFA-4812-B044-74E07622EEEF}"/>
              </a:ext>
            </a:extLst>
          </p:cNvPr>
          <p:cNvSpPr/>
          <p:nvPr/>
        </p:nvSpPr>
        <p:spPr>
          <a:xfrm>
            <a:off x="11296651" y="-2974503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87040-1CAC-4B35-81F7-BC2CB2641629}"/>
              </a:ext>
            </a:extLst>
          </p:cNvPr>
          <p:cNvSpPr txBox="1"/>
          <p:nvPr/>
        </p:nvSpPr>
        <p:spPr>
          <a:xfrm rot="16200000">
            <a:off x="10771705" y="-2508007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F34ABC-0525-4CDF-AFC9-DC4FB6E7D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59308" r="6903" b="9279"/>
          <a:stretch>
            <a:fillRect/>
          </a:stretch>
        </p:blipFill>
        <p:spPr>
          <a:xfrm>
            <a:off x="2892771" y="9098280"/>
            <a:ext cx="5309178" cy="2154326"/>
          </a:xfrm>
          <a:custGeom>
            <a:avLst/>
            <a:gdLst/>
            <a:ahLst/>
            <a:cxnLst/>
            <a:rect l="l" t="t" r="r" b="b"/>
            <a:pathLst>
              <a:path w="5309178" h="2154326">
                <a:moveTo>
                  <a:pt x="2919679" y="1812198"/>
                </a:moveTo>
                <a:lnTo>
                  <a:pt x="2919679" y="1968217"/>
                </a:lnTo>
                <a:lnTo>
                  <a:pt x="3009321" y="1968217"/>
                </a:lnTo>
                <a:cubicBezTo>
                  <a:pt x="3055059" y="1968217"/>
                  <a:pt x="3077928" y="1942957"/>
                  <a:pt x="3077928" y="1892436"/>
                </a:cubicBezTo>
                <a:cubicBezTo>
                  <a:pt x="3077928" y="1838944"/>
                  <a:pt x="3054687" y="1812198"/>
                  <a:pt x="3008206" y="1812198"/>
                </a:cubicBezTo>
                <a:close/>
                <a:moveTo>
                  <a:pt x="3687738" y="1574825"/>
                </a:moveTo>
                <a:cubicBezTo>
                  <a:pt x="3689223" y="1573339"/>
                  <a:pt x="3679936" y="1609372"/>
                  <a:pt x="3659876" y="1682924"/>
                </a:cubicBezTo>
                <a:lnTo>
                  <a:pt x="3616414" y="1840058"/>
                </a:lnTo>
                <a:lnTo>
                  <a:pt x="3763518" y="1840058"/>
                </a:lnTo>
                <a:lnTo>
                  <a:pt x="3720056" y="1684039"/>
                </a:lnTo>
                <a:cubicBezTo>
                  <a:pt x="3699996" y="1609744"/>
                  <a:pt x="3690709" y="1573339"/>
                  <a:pt x="3692195" y="1574825"/>
                </a:cubicBezTo>
                <a:close/>
                <a:moveTo>
                  <a:pt x="2278037" y="1574825"/>
                </a:moveTo>
                <a:cubicBezTo>
                  <a:pt x="2279523" y="1573339"/>
                  <a:pt x="2270236" y="1609372"/>
                  <a:pt x="2250177" y="1682924"/>
                </a:cubicBezTo>
                <a:lnTo>
                  <a:pt x="2206714" y="1840058"/>
                </a:lnTo>
                <a:lnTo>
                  <a:pt x="2353818" y="1840058"/>
                </a:lnTo>
                <a:lnTo>
                  <a:pt x="2310356" y="1684039"/>
                </a:lnTo>
                <a:cubicBezTo>
                  <a:pt x="2290296" y="1609744"/>
                  <a:pt x="2281009" y="1573339"/>
                  <a:pt x="2282495" y="1574825"/>
                </a:cubicBezTo>
                <a:close/>
                <a:moveTo>
                  <a:pt x="1058837" y="1574825"/>
                </a:moveTo>
                <a:cubicBezTo>
                  <a:pt x="1060323" y="1573339"/>
                  <a:pt x="1051036" y="1609372"/>
                  <a:pt x="1030977" y="1682924"/>
                </a:cubicBezTo>
                <a:lnTo>
                  <a:pt x="987514" y="1840058"/>
                </a:lnTo>
                <a:lnTo>
                  <a:pt x="1134618" y="1840058"/>
                </a:lnTo>
                <a:lnTo>
                  <a:pt x="1091156" y="1684039"/>
                </a:lnTo>
                <a:cubicBezTo>
                  <a:pt x="1071096" y="1609744"/>
                  <a:pt x="1061809" y="1573339"/>
                  <a:pt x="1063295" y="1574825"/>
                </a:cubicBezTo>
                <a:close/>
                <a:moveTo>
                  <a:pt x="205055" y="1549193"/>
                </a:moveTo>
                <a:lnTo>
                  <a:pt x="205055" y="1948157"/>
                </a:lnTo>
                <a:lnTo>
                  <a:pt x="300512" y="1948157"/>
                </a:lnTo>
                <a:cubicBezTo>
                  <a:pt x="418154" y="1948157"/>
                  <a:pt x="476974" y="1883149"/>
                  <a:pt x="476974" y="1753133"/>
                </a:cubicBezTo>
                <a:cubicBezTo>
                  <a:pt x="476974" y="1682553"/>
                  <a:pt x="459219" y="1629432"/>
                  <a:pt x="423708" y="1593770"/>
                </a:cubicBezTo>
                <a:cubicBezTo>
                  <a:pt x="394106" y="1564052"/>
                  <a:pt x="354150" y="1549193"/>
                  <a:pt x="303838" y="1549193"/>
                </a:cubicBezTo>
                <a:close/>
                <a:moveTo>
                  <a:pt x="2919679" y="1529134"/>
                </a:moveTo>
                <a:lnTo>
                  <a:pt x="2919679" y="1659521"/>
                </a:lnTo>
                <a:lnTo>
                  <a:pt x="2994851" y="1659521"/>
                </a:lnTo>
                <a:cubicBezTo>
                  <a:pt x="3035376" y="1659521"/>
                  <a:pt x="3055639" y="1637976"/>
                  <a:pt x="3055639" y="1594885"/>
                </a:cubicBezTo>
                <a:cubicBezTo>
                  <a:pt x="3055639" y="1551051"/>
                  <a:pt x="3035376" y="1529134"/>
                  <a:pt x="2994851" y="1529134"/>
                </a:cubicBezTo>
                <a:close/>
                <a:moveTo>
                  <a:pt x="4772025" y="1358627"/>
                </a:moveTo>
                <a:lnTo>
                  <a:pt x="5303606" y="1358627"/>
                </a:lnTo>
                <a:lnTo>
                  <a:pt x="5303606" y="1549193"/>
                </a:lnTo>
                <a:lnTo>
                  <a:pt x="4977080" y="1549193"/>
                </a:lnTo>
                <a:lnTo>
                  <a:pt x="4977080" y="1657293"/>
                </a:lnTo>
                <a:lnTo>
                  <a:pt x="5213337" y="1657293"/>
                </a:lnTo>
                <a:lnTo>
                  <a:pt x="5213337" y="1833372"/>
                </a:lnTo>
                <a:lnTo>
                  <a:pt x="4977080" y="1833372"/>
                </a:lnTo>
                <a:lnTo>
                  <a:pt x="4977080" y="1948157"/>
                </a:lnTo>
                <a:lnTo>
                  <a:pt x="5309178" y="1948157"/>
                </a:lnTo>
                <a:lnTo>
                  <a:pt x="5309178" y="2138724"/>
                </a:lnTo>
                <a:lnTo>
                  <a:pt x="4772025" y="2138724"/>
                </a:lnTo>
                <a:close/>
                <a:moveTo>
                  <a:pt x="3566265" y="1358627"/>
                </a:moveTo>
                <a:lnTo>
                  <a:pt x="3818125" y="1358627"/>
                </a:lnTo>
                <a:lnTo>
                  <a:pt x="4059955" y="2138724"/>
                </a:lnTo>
                <a:lnTo>
                  <a:pt x="3844871" y="2138724"/>
                </a:lnTo>
                <a:lnTo>
                  <a:pt x="3813667" y="2026167"/>
                </a:lnTo>
                <a:lnTo>
                  <a:pt x="3566265" y="2026167"/>
                </a:lnTo>
                <a:lnTo>
                  <a:pt x="3536175" y="2138724"/>
                </a:lnTo>
                <a:lnTo>
                  <a:pt x="3324434" y="2138724"/>
                </a:lnTo>
                <a:close/>
                <a:moveTo>
                  <a:pt x="2714625" y="1358627"/>
                </a:moveTo>
                <a:lnTo>
                  <a:pt x="3028893" y="1358627"/>
                </a:lnTo>
                <a:cubicBezTo>
                  <a:pt x="3095758" y="1358627"/>
                  <a:pt x="3150365" y="1378686"/>
                  <a:pt x="3192714" y="1418806"/>
                </a:cubicBezTo>
                <a:cubicBezTo>
                  <a:pt x="3234318" y="1458182"/>
                  <a:pt x="3255121" y="1506102"/>
                  <a:pt x="3255121" y="1562567"/>
                </a:cubicBezTo>
                <a:cubicBezTo>
                  <a:pt x="3255121" y="1601943"/>
                  <a:pt x="3244348" y="1636861"/>
                  <a:pt x="3222803" y="1667322"/>
                </a:cubicBezTo>
                <a:cubicBezTo>
                  <a:pt x="3206458" y="1692583"/>
                  <a:pt x="3185656" y="1709671"/>
                  <a:pt x="3160395" y="1718586"/>
                </a:cubicBezTo>
                <a:lnTo>
                  <a:pt x="3160395" y="1723044"/>
                </a:lnTo>
                <a:cubicBezTo>
                  <a:pt x="3245834" y="1752019"/>
                  <a:pt x="3288554" y="1815541"/>
                  <a:pt x="3288554" y="1913610"/>
                </a:cubicBezTo>
                <a:cubicBezTo>
                  <a:pt x="3288554" y="1979733"/>
                  <a:pt x="3267751" y="2032482"/>
                  <a:pt x="3226146" y="2071859"/>
                </a:cubicBezTo>
                <a:cubicBezTo>
                  <a:pt x="3179340" y="2116436"/>
                  <a:pt x="3112104" y="2138724"/>
                  <a:pt x="3024435" y="2138724"/>
                </a:cubicBezTo>
                <a:lnTo>
                  <a:pt x="2714625" y="2138724"/>
                </a:lnTo>
                <a:close/>
                <a:moveTo>
                  <a:pt x="2156565" y="1358627"/>
                </a:moveTo>
                <a:lnTo>
                  <a:pt x="2408425" y="1358627"/>
                </a:lnTo>
                <a:lnTo>
                  <a:pt x="2650255" y="2138724"/>
                </a:lnTo>
                <a:lnTo>
                  <a:pt x="2435171" y="2138724"/>
                </a:lnTo>
                <a:lnTo>
                  <a:pt x="2403967" y="2026167"/>
                </a:lnTo>
                <a:lnTo>
                  <a:pt x="2156565" y="2026167"/>
                </a:lnTo>
                <a:lnTo>
                  <a:pt x="2126476" y="2138724"/>
                </a:lnTo>
                <a:lnTo>
                  <a:pt x="1914735" y="2138724"/>
                </a:lnTo>
                <a:close/>
                <a:moveTo>
                  <a:pt x="1369477" y="1358627"/>
                </a:moveTo>
                <a:lnTo>
                  <a:pt x="1975723" y="1358627"/>
                </a:lnTo>
                <a:lnTo>
                  <a:pt x="1975723" y="1549193"/>
                </a:lnTo>
                <a:lnTo>
                  <a:pt x="1774013" y="1549193"/>
                </a:lnTo>
                <a:lnTo>
                  <a:pt x="1774013" y="2138724"/>
                </a:lnTo>
                <a:lnTo>
                  <a:pt x="1571187" y="2138724"/>
                </a:lnTo>
                <a:lnTo>
                  <a:pt x="1571187" y="1549193"/>
                </a:lnTo>
                <a:lnTo>
                  <a:pt x="1369477" y="1549193"/>
                </a:lnTo>
                <a:close/>
                <a:moveTo>
                  <a:pt x="937365" y="1358627"/>
                </a:moveTo>
                <a:lnTo>
                  <a:pt x="1189225" y="1358627"/>
                </a:lnTo>
                <a:lnTo>
                  <a:pt x="1431055" y="2138724"/>
                </a:lnTo>
                <a:lnTo>
                  <a:pt x="1215971" y="2138724"/>
                </a:lnTo>
                <a:lnTo>
                  <a:pt x="1184768" y="2026167"/>
                </a:lnTo>
                <a:lnTo>
                  <a:pt x="937365" y="2026167"/>
                </a:lnTo>
                <a:lnTo>
                  <a:pt x="907276" y="2138724"/>
                </a:lnTo>
                <a:lnTo>
                  <a:pt x="695535" y="2138724"/>
                </a:lnTo>
                <a:close/>
                <a:moveTo>
                  <a:pt x="0" y="1358627"/>
                </a:moveTo>
                <a:lnTo>
                  <a:pt x="315975" y="1358627"/>
                </a:lnTo>
                <a:cubicBezTo>
                  <a:pt x="425757" y="1358627"/>
                  <a:pt x="514029" y="1394288"/>
                  <a:pt x="580790" y="1465612"/>
                </a:cubicBezTo>
                <a:cubicBezTo>
                  <a:pt x="648282" y="1537678"/>
                  <a:pt x="682028" y="1633147"/>
                  <a:pt x="682028" y="1752019"/>
                </a:cubicBezTo>
                <a:cubicBezTo>
                  <a:pt x="682028" y="1870148"/>
                  <a:pt x="648648" y="1964131"/>
                  <a:pt x="581887" y="2033968"/>
                </a:cubicBezTo>
                <a:cubicBezTo>
                  <a:pt x="516624" y="2103806"/>
                  <a:pt x="428358" y="2138724"/>
                  <a:pt x="317089" y="2138724"/>
                </a:cubicBezTo>
                <a:lnTo>
                  <a:pt x="0" y="2138724"/>
                </a:lnTo>
                <a:close/>
                <a:moveTo>
                  <a:pt x="4397360" y="1343025"/>
                </a:moveTo>
                <a:cubicBezTo>
                  <a:pt x="4563038" y="1343025"/>
                  <a:pt x="4662592" y="1412490"/>
                  <a:pt x="4696025" y="1551422"/>
                </a:cubicBezTo>
                <a:lnTo>
                  <a:pt x="4501001" y="1603800"/>
                </a:lnTo>
                <a:cubicBezTo>
                  <a:pt x="4487628" y="1551051"/>
                  <a:pt x="4452709" y="1524676"/>
                  <a:pt x="4396245" y="1524676"/>
                </a:cubicBezTo>
                <a:cubicBezTo>
                  <a:pt x="4348696" y="1524676"/>
                  <a:pt x="4324922" y="1541764"/>
                  <a:pt x="4324922" y="1575940"/>
                </a:cubicBezTo>
                <a:cubicBezTo>
                  <a:pt x="4324922" y="1598971"/>
                  <a:pt x="4338666" y="1617173"/>
                  <a:pt x="4366156" y="1630546"/>
                </a:cubicBezTo>
                <a:cubicBezTo>
                  <a:pt x="4379529" y="1636490"/>
                  <a:pt x="4418162" y="1648749"/>
                  <a:pt x="4482056" y="1667322"/>
                </a:cubicBezTo>
                <a:cubicBezTo>
                  <a:pt x="4548178" y="1686639"/>
                  <a:pt x="4596841" y="1710785"/>
                  <a:pt x="4628045" y="1739760"/>
                </a:cubicBezTo>
                <a:cubicBezTo>
                  <a:pt x="4673366" y="1782108"/>
                  <a:pt x="4696025" y="1840058"/>
                  <a:pt x="4696025" y="1913610"/>
                </a:cubicBezTo>
                <a:cubicBezTo>
                  <a:pt x="4696025" y="2074088"/>
                  <a:pt x="4600928" y="2154326"/>
                  <a:pt x="4410732" y="2154326"/>
                </a:cubicBezTo>
                <a:cubicBezTo>
                  <a:pt x="4235396" y="2154326"/>
                  <a:pt x="4131754" y="2084117"/>
                  <a:pt x="4099808" y="1943700"/>
                </a:cubicBezTo>
                <a:lnTo>
                  <a:pt x="4294832" y="1891322"/>
                </a:lnTo>
                <a:cubicBezTo>
                  <a:pt x="4308948" y="1944814"/>
                  <a:pt x="4346468" y="1971560"/>
                  <a:pt x="4407390" y="1971560"/>
                </a:cubicBezTo>
                <a:cubicBezTo>
                  <a:pt x="4461624" y="1971560"/>
                  <a:pt x="4488742" y="1952987"/>
                  <a:pt x="4488742" y="1915839"/>
                </a:cubicBezTo>
                <a:cubicBezTo>
                  <a:pt x="4488742" y="1892808"/>
                  <a:pt x="4473512" y="1874977"/>
                  <a:pt x="4443051" y="1862347"/>
                </a:cubicBezTo>
                <a:cubicBezTo>
                  <a:pt x="4437850" y="1860861"/>
                  <a:pt x="4431350" y="1858818"/>
                  <a:pt x="4423548" y="1856217"/>
                </a:cubicBezTo>
                <a:cubicBezTo>
                  <a:pt x="4415748" y="1853617"/>
                  <a:pt x="4405904" y="1850459"/>
                  <a:pt x="4394016" y="1846745"/>
                </a:cubicBezTo>
                <a:cubicBezTo>
                  <a:pt x="4379900" y="1843030"/>
                  <a:pt x="4367827" y="1839687"/>
                  <a:pt x="4357798" y="1836715"/>
                </a:cubicBezTo>
                <a:cubicBezTo>
                  <a:pt x="4347768" y="1833743"/>
                  <a:pt x="4339409" y="1831143"/>
                  <a:pt x="4332723" y="1828914"/>
                </a:cubicBezTo>
                <a:cubicBezTo>
                  <a:pt x="4268829" y="1807368"/>
                  <a:pt x="4220909" y="1782480"/>
                  <a:pt x="4188962" y="1754247"/>
                </a:cubicBezTo>
                <a:cubicBezTo>
                  <a:pt x="4140670" y="1710413"/>
                  <a:pt x="4116524" y="1651721"/>
                  <a:pt x="4116524" y="1578168"/>
                </a:cubicBezTo>
                <a:cubicBezTo>
                  <a:pt x="4116524" y="1502387"/>
                  <a:pt x="4141413" y="1444066"/>
                  <a:pt x="4191190" y="1403204"/>
                </a:cubicBezTo>
                <a:cubicBezTo>
                  <a:pt x="4240226" y="1363084"/>
                  <a:pt x="4308948" y="1343025"/>
                  <a:pt x="4397360" y="1343025"/>
                </a:cubicBezTo>
                <a:close/>
                <a:moveTo>
                  <a:pt x="2411387" y="231800"/>
                </a:moveTo>
                <a:cubicBezTo>
                  <a:pt x="2412873" y="230314"/>
                  <a:pt x="2403586" y="266347"/>
                  <a:pt x="2383526" y="339899"/>
                </a:cubicBezTo>
                <a:lnTo>
                  <a:pt x="2340064" y="497033"/>
                </a:lnTo>
                <a:lnTo>
                  <a:pt x="2487168" y="497033"/>
                </a:lnTo>
                <a:lnTo>
                  <a:pt x="2443706" y="341014"/>
                </a:lnTo>
                <a:cubicBezTo>
                  <a:pt x="2423646" y="266719"/>
                  <a:pt x="2414359" y="230314"/>
                  <a:pt x="2415845" y="231800"/>
                </a:cubicBezTo>
                <a:close/>
                <a:moveTo>
                  <a:pt x="1624280" y="202825"/>
                </a:moveTo>
                <a:lnTo>
                  <a:pt x="1624280" y="378904"/>
                </a:lnTo>
                <a:lnTo>
                  <a:pt x="1716167" y="378904"/>
                </a:lnTo>
                <a:cubicBezTo>
                  <a:pt x="1766351" y="378904"/>
                  <a:pt x="1791443" y="349558"/>
                  <a:pt x="1791443" y="290865"/>
                </a:cubicBezTo>
                <a:cubicBezTo>
                  <a:pt x="1791443" y="232172"/>
                  <a:pt x="1766351" y="202825"/>
                  <a:pt x="1716167" y="202825"/>
                </a:cubicBezTo>
                <a:close/>
                <a:moveTo>
                  <a:pt x="973565" y="192795"/>
                </a:moveTo>
                <a:cubicBezTo>
                  <a:pt x="864723" y="192795"/>
                  <a:pt x="810302" y="263376"/>
                  <a:pt x="810302" y="404536"/>
                </a:cubicBezTo>
                <a:cubicBezTo>
                  <a:pt x="810302" y="547182"/>
                  <a:pt x="864723" y="618506"/>
                  <a:pt x="973565" y="618506"/>
                </a:cubicBezTo>
                <a:cubicBezTo>
                  <a:pt x="1083150" y="618506"/>
                  <a:pt x="1137943" y="547925"/>
                  <a:pt x="1137943" y="406765"/>
                </a:cubicBezTo>
                <a:cubicBezTo>
                  <a:pt x="1137943" y="264119"/>
                  <a:pt x="1083150" y="192795"/>
                  <a:pt x="973565" y="192795"/>
                </a:cubicBezTo>
                <a:close/>
                <a:moveTo>
                  <a:pt x="4143375" y="15602"/>
                </a:moveTo>
                <a:lnTo>
                  <a:pt x="4674956" y="15602"/>
                </a:lnTo>
                <a:lnTo>
                  <a:pt x="4674956" y="206168"/>
                </a:lnTo>
                <a:lnTo>
                  <a:pt x="4348430" y="206168"/>
                </a:lnTo>
                <a:lnTo>
                  <a:pt x="4348430" y="314268"/>
                </a:lnTo>
                <a:lnTo>
                  <a:pt x="4584688" y="314268"/>
                </a:lnTo>
                <a:lnTo>
                  <a:pt x="4584688" y="490347"/>
                </a:lnTo>
                <a:lnTo>
                  <a:pt x="4348430" y="490347"/>
                </a:lnTo>
                <a:lnTo>
                  <a:pt x="4348430" y="605133"/>
                </a:lnTo>
                <a:lnTo>
                  <a:pt x="4680528" y="605133"/>
                </a:lnTo>
                <a:lnTo>
                  <a:pt x="4680528" y="795699"/>
                </a:lnTo>
                <a:lnTo>
                  <a:pt x="4143375" y="795699"/>
                </a:lnTo>
                <a:close/>
                <a:moveTo>
                  <a:pt x="3562350" y="15602"/>
                </a:moveTo>
                <a:lnTo>
                  <a:pt x="3767404" y="15602"/>
                </a:lnTo>
                <a:lnTo>
                  <a:pt x="3767404" y="605133"/>
                </a:lnTo>
                <a:lnTo>
                  <a:pt x="4064956" y="605133"/>
                </a:lnTo>
                <a:lnTo>
                  <a:pt x="4064956" y="795699"/>
                </a:lnTo>
                <a:lnTo>
                  <a:pt x="3562350" y="795699"/>
                </a:lnTo>
                <a:close/>
                <a:moveTo>
                  <a:pt x="2289915" y="15602"/>
                </a:moveTo>
                <a:lnTo>
                  <a:pt x="2541775" y="15602"/>
                </a:lnTo>
                <a:lnTo>
                  <a:pt x="2783605" y="795699"/>
                </a:lnTo>
                <a:lnTo>
                  <a:pt x="2568521" y="795699"/>
                </a:lnTo>
                <a:lnTo>
                  <a:pt x="2537318" y="683142"/>
                </a:lnTo>
                <a:lnTo>
                  <a:pt x="2289915" y="683142"/>
                </a:lnTo>
                <a:lnTo>
                  <a:pt x="2259826" y="795699"/>
                </a:lnTo>
                <a:lnTo>
                  <a:pt x="2048085" y="795699"/>
                </a:lnTo>
                <a:close/>
                <a:moveTo>
                  <a:pt x="1419226" y="15602"/>
                </a:moveTo>
                <a:lnTo>
                  <a:pt x="1710647" y="15602"/>
                </a:lnTo>
                <a:cubicBezTo>
                  <a:pt x="1801113" y="15602"/>
                  <a:pt x="1871554" y="40119"/>
                  <a:pt x="1921970" y="89154"/>
                </a:cubicBezTo>
                <a:cubicBezTo>
                  <a:pt x="1971655" y="136703"/>
                  <a:pt x="1996497" y="201339"/>
                  <a:pt x="1996497" y="283064"/>
                </a:cubicBezTo>
                <a:cubicBezTo>
                  <a:pt x="1996497" y="388563"/>
                  <a:pt x="1955856" y="461000"/>
                  <a:pt x="1874573" y="500377"/>
                </a:cubicBezTo>
                <a:lnTo>
                  <a:pt x="2026587" y="795699"/>
                </a:lnTo>
                <a:lnTo>
                  <a:pt x="1791443" y="795699"/>
                </a:lnTo>
                <a:lnTo>
                  <a:pt x="1672983" y="542725"/>
                </a:lnTo>
                <a:lnTo>
                  <a:pt x="1624280" y="542725"/>
                </a:lnTo>
                <a:lnTo>
                  <a:pt x="1624280" y="795699"/>
                </a:lnTo>
                <a:lnTo>
                  <a:pt x="1419226" y="795699"/>
                </a:lnTo>
                <a:close/>
                <a:moveTo>
                  <a:pt x="3158185" y="0"/>
                </a:moveTo>
                <a:cubicBezTo>
                  <a:pt x="3242138" y="0"/>
                  <a:pt x="3312718" y="21174"/>
                  <a:pt x="3369926" y="63522"/>
                </a:cubicBezTo>
                <a:cubicBezTo>
                  <a:pt x="3424904" y="103641"/>
                  <a:pt x="3462794" y="158620"/>
                  <a:pt x="3483598" y="228457"/>
                </a:cubicBezTo>
                <a:lnTo>
                  <a:pt x="3285230" y="281949"/>
                </a:lnTo>
                <a:cubicBezTo>
                  <a:pt x="3254026" y="222513"/>
                  <a:pt x="3208334" y="192795"/>
                  <a:pt x="3148156" y="192795"/>
                </a:cubicBezTo>
                <a:cubicBezTo>
                  <a:pt x="3050086" y="192795"/>
                  <a:pt x="3001052" y="263004"/>
                  <a:pt x="3001052" y="403422"/>
                </a:cubicBezTo>
                <a:cubicBezTo>
                  <a:pt x="3001052" y="546811"/>
                  <a:pt x="3050086" y="618506"/>
                  <a:pt x="3148156" y="618506"/>
                </a:cubicBezTo>
                <a:cubicBezTo>
                  <a:pt x="3217250" y="618506"/>
                  <a:pt x="3264798" y="583958"/>
                  <a:pt x="3290802" y="514864"/>
                </a:cubicBezTo>
                <a:lnTo>
                  <a:pt x="3489170" y="568357"/>
                </a:lnTo>
                <a:cubicBezTo>
                  <a:pt x="3464652" y="641166"/>
                  <a:pt x="3424904" y="699116"/>
                  <a:pt x="3369926" y="742207"/>
                </a:cubicBezTo>
                <a:cubicBezTo>
                  <a:pt x="3310490" y="788270"/>
                  <a:pt x="3239167" y="811301"/>
                  <a:pt x="3155956" y="811301"/>
                </a:cubicBezTo>
                <a:cubicBezTo>
                  <a:pt x="3048252" y="811301"/>
                  <a:pt x="2962256" y="776754"/>
                  <a:pt x="2897967" y="707660"/>
                </a:cubicBezTo>
                <a:cubicBezTo>
                  <a:pt x="2829987" y="634851"/>
                  <a:pt x="2795997" y="533438"/>
                  <a:pt x="2795997" y="403422"/>
                </a:cubicBezTo>
                <a:cubicBezTo>
                  <a:pt x="2795997" y="276377"/>
                  <a:pt x="2829987" y="176450"/>
                  <a:pt x="2897967" y="103641"/>
                </a:cubicBezTo>
                <a:cubicBezTo>
                  <a:pt x="2962256" y="34547"/>
                  <a:pt x="3048995" y="0"/>
                  <a:pt x="3158185" y="0"/>
                </a:cubicBezTo>
                <a:close/>
                <a:moveTo>
                  <a:pt x="974122" y="0"/>
                </a:moveTo>
                <a:cubicBezTo>
                  <a:pt x="1086308" y="0"/>
                  <a:pt x="1175090" y="34918"/>
                  <a:pt x="1240470" y="104756"/>
                </a:cubicBezTo>
                <a:cubicBezTo>
                  <a:pt x="1308821" y="177565"/>
                  <a:pt x="1342997" y="277863"/>
                  <a:pt x="1342997" y="405650"/>
                </a:cubicBezTo>
                <a:cubicBezTo>
                  <a:pt x="1342997" y="533438"/>
                  <a:pt x="1309193" y="633365"/>
                  <a:pt x="1241584" y="705431"/>
                </a:cubicBezTo>
                <a:cubicBezTo>
                  <a:pt x="1175462" y="776011"/>
                  <a:pt x="1086308" y="811301"/>
                  <a:pt x="974122" y="811301"/>
                </a:cubicBezTo>
                <a:cubicBezTo>
                  <a:pt x="861937" y="811301"/>
                  <a:pt x="773154" y="776383"/>
                  <a:pt x="707775" y="706545"/>
                </a:cubicBezTo>
                <a:cubicBezTo>
                  <a:pt x="639423" y="633736"/>
                  <a:pt x="605248" y="533438"/>
                  <a:pt x="605248" y="405650"/>
                </a:cubicBezTo>
                <a:cubicBezTo>
                  <a:pt x="605248" y="277120"/>
                  <a:pt x="639052" y="176822"/>
                  <a:pt x="706660" y="104756"/>
                </a:cubicBezTo>
                <a:cubicBezTo>
                  <a:pt x="772040" y="34918"/>
                  <a:pt x="861194" y="0"/>
                  <a:pt x="974122" y="0"/>
                </a:cubicBez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777D796-7C57-4EC0-A64A-D64F6F380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 t="22949" r="56870" b="64607"/>
          <a:stretch>
            <a:fillRect/>
          </a:stretch>
        </p:blipFill>
        <p:spPr>
          <a:xfrm>
            <a:off x="700617" y="-2520865"/>
            <a:ext cx="3399587" cy="853440"/>
          </a:xfrm>
          <a:custGeom>
            <a:avLst/>
            <a:gdLst/>
            <a:ahLst/>
            <a:cxnLst/>
            <a:rect l="l" t="t" r="r" b="b"/>
            <a:pathLst>
              <a:path w="3399587" h="853440">
                <a:moveTo>
                  <a:pt x="2401138" y="236525"/>
                </a:moveTo>
                <a:cubicBezTo>
                  <a:pt x="2402764" y="234899"/>
                  <a:pt x="2392604" y="274320"/>
                  <a:pt x="2370658" y="354787"/>
                </a:cubicBezTo>
                <a:lnTo>
                  <a:pt x="2323110" y="526695"/>
                </a:lnTo>
                <a:lnTo>
                  <a:pt x="2484044" y="526695"/>
                </a:lnTo>
                <a:lnTo>
                  <a:pt x="2436495" y="356007"/>
                </a:lnTo>
                <a:cubicBezTo>
                  <a:pt x="2414549" y="274727"/>
                  <a:pt x="2404390" y="234899"/>
                  <a:pt x="2406015" y="236525"/>
                </a:cubicBezTo>
                <a:close/>
                <a:moveTo>
                  <a:pt x="2736343" y="0"/>
                </a:moveTo>
                <a:lnTo>
                  <a:pt x="3399587" y="0"/>
                </a:lnTo>
                <a:lnTo>
                  <a:pt x="3399587" y="208483"/>
                </a:lnTo>
                <a:lnTo>
                  <a:pt x="3178913" y="208483"/>
                </a:lnTo>
                <a:lnTo>
                  <a:pt x="3178913" y="853440"/>
                </a:lnTo>
                <a:lnTo>
                  <a:pt x="2957017" y="853440"/>
                </a:lnTo>
                <a:lnTo>
                  <a:pt x="2957017" y="208483"/>
                </a:lnTo>
                <a:lnTo>
                  <a:pt x="2736343" y="208483"/>
                </a:lnTo>
                <a:close/>
                <a:moveTo>
                  <a:pt x="2268246" y="0"/>
                </a:moveTo>
                <a:lnTo>
                  <a:pt x="2543785" y="0"/>
                </a:lnTo>
                <a:lnTo>
                  <a:pt x="2808351" y="853440"/>
                </a:lnTo>
                <a:lnTo>
                  <a:pt x="2573046" y="853440"/>
                </a:lnTo>
                <a:lnTo>
                  <a:pt x="2538909" y="730301"/>
                </a:lnTo>
                <a:lnTo>
                  <a:pt x="2268246" y="730301"/>
                </a:lnTo>
                <a:lnTo>
                  <a:pt x="2235327" y="853440"/>
                </a:lnTo>
                <a:lnTo>
                  <a:pt x="2003679" y="853440"/>
                </a:lnTo>
                <a:close/>
                <a:moveTo>
                  <a:pt x="1254557" y="0"/>
                </a:moveTo>
                <a:lnTo>
                  <a:pt x="1478890" y="0"/>
                </a:lnTo>
                <a:lnTo>
                  <a:pt x="1478890" y="313335"/>
                </a:lnTo>
                <a:lnTo>
                  <a:pt x="1719072" y="313335"/>
                </a:lnTo>
                <a:lnTo>
                  <a:pt x="1719072" y="0"/>
                </a:lnTo>
                <a:lnTo>
                  <a:pt x="1943405" y="0"/>
                </a:lnTo>
                <a:lnTo>
                  <a:pt x="1943405" y="853440"/>
                </a:lnTo>
                <a:lnTo>
                  <a:pt x="1719072" y="853440"/>
                </a:lnTo>
                <a:lnTo>
                  <a:pt x="1719072" y="530352"/>
                </a:lnTo>
                <a:lnTo>
                  <a:pt x="1478890" y="530352"/>
                </a:lnTo>
                <a:lnTo>
                  <a:pt x="1478890" y="853440"/>
                </a:lnTo>
                <a:lnTo>
                  <a:pt x="1254557" y="853440"/>
                </a:lnTo>
                <a:close/>
                <a:moveTo>
                  <a:pt x="0" y="0"/>
                </a:moveTo>
                <a:lnTo>
                  <a:pt x="248717" y="0"/>
                </a:lnTo>
                <a:lnTo>
                  <a:pt x="316992" y="371856"/>
                </a:lnTo>
                <a:cubicBezTo>
                  <a:pt x="338786" y="491389"/>
                  <a:pt x="350384" y="558873"/>
                  <a:pt x="351787" y="574310"/>
                </a:cubicBezTo>
                <a:lnTo>
                  <a:pt x="351916" y="576682"/>
                </a:lnTo>
                <a:lnTo>
                  <a:pt x="356007" y="576682"/>
                </a:lnTo>
                <a:cubicBezTo>
                  <a:pt x="353568" y="581559"/>
                  <a:pt x="365354" y="521005"/>
                  <a:pt x="391364" y="395021"/>
                </a:cubicBezTo>
                <a:lnTo>
                  <a:pt x="462077" y="52426"/>
                </a:lnTo>
                <a:lnTo>
                  <a:pt x="741274" y="52426"/>
                </a:lnTo>
                <a:lnTo>
                  <a:pt x="810768" y="396240"/>
                </a:lnTo>
                <a:cubicBezTo>
                  <a:pt x="832714" y="508407"/>
                  <a:pt x="843687" y="568554"/>
                  <a:pt x="843687" y="576682"/>
                </a:cubicBezTo>
                <a:lnTo>
                  <a:pt x="848564" y="576682"/>
                </a:lnTo>
                <a:cubicBezTo>
                  <a:pt x="846938" y="581559"/>
                  <a:pt x="858724" y="514909"/>
                  <a:pt x="883920" y="376733"/>
                </a:cubicBezTo>
                <a:lnTo>
                  <a:pt x="959511" y="0"/>
                </a:lnTo>
                <a:lnTo>
                  <a:pt x="1180186" y="0"/>
                </a:lnTo>
                <a:lnTo>
                  <a:pt x="982675" y="853440"/>
                </a:lnTo>
                <a:lnTo>
                  <a:pt x="710794" y="853440"/>
                </a:lnTo>
                <a:lnTo>
                  <a:pt x="629108" y="502311"/>
                </a:lnTo>
                <a:cubicBezTo>
                  <a:pt x="616103" y="447853"/>
                  <a:pt x="606552" y="404368"/>
                  <a:pt x="600456" y="371856"/>
                </a:cubicBezTo>
                <a:cubicBezTo>
                  <a:pt x="594360" y="339344"/>
                  <a:pt x="591312" y="317398"/>
                  <a:pt x="591312" y="306019"/>
                </a:cubicBezTo>
                <a:lnTo>
                  <a:pt x="587979" y="306019"/>
                </a:lnTo>
                <a:lnTo>
                  <a:pt x="588036" y="307848"/>
                </a:lnTo>
                <a:cubicBezTo>
                  <a:pt x="587782" y="313436"/>
                  <a:pt x="585623" y="326644"/>
                  <a:pt x="581559" y="347472"/>
                </a:cubicBezTo>
                <a:cubicBezTo>
                  <a:pt x="575056" y="380797"/>
                  <a:pt x="564084" y="434035"/>
                  <a:pt x="548640" y="507187"/>
                </a:cubicBezTo>
                <a:lnTo>
                  <a:pt x="474269" y="853440"/>
                </a:lnTo>
                <a:lnTo>
                  <a:pt x="197511" y="853440"/>
                </a:lnTo>
                <a:close/>
              </a:path>
            </a:pathLst>
          </a:cu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6742D5A-C9EC-4580-82B9-EAA1527E6D56}"/>
              </a:ext>
            </a:extLst>
          </p:cNvPr>
          <p:cNvSpPr txBox="1"/>
          <p:nvPr/>
        </p:nvSpPr>
        <p:spPr>
          <a:xfrm>
            <a:off x="3688080" y="-3922400"/>
            <a:ext cx="185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IS</a:t>
            </a:r>
            <a:endParaRPr lang="vi-VN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6F174-E24B-4463-9AB6-8E61E72F3144}"/>
              </a:ext>
            </a:extLst>
          </p:cNvPr>
          <p:cNvSpPr txBox="1"/>
          <p:nvPr/>
        </p:nvSpPr>
        <p:spPr>
          <a:xfrm>
            <a:off x="16904970" y="2975492"/>
            <a:ext cx="8953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latin typeface="#9Slide03 BoosterNextFYBlack" panose="02000A03000000020004" pitchFamily="2" charset="0"/>
              </a:rPr>
              <a:t>?</a:t>
            </a:r>
            <a:endParaRPr lang="vi-VN" sz="19900" dirty="0">
              <a:latin typeface="#9Slide03 BoosterNextFYBlack" panose="02000A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507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CD1E0F-273B-44C5-A1CE-E036BE53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59308" r="6903" b="9279"/>
          <a:stretch>
            <a:fillRect/>
          </a:stretch>
        </p:blipFill>
        <p:spPr>
          <a:xfrm>
            <a:off x="2892771" y="3429000"/>
            <a:ext cx="5309178" cy="2154326"/>
          </a:xfrm>
          <a:custGeom>
            <a:avLst/>
            <a:gdLst/>
            <a:ahLst/>
            <a:cxnLst/>
            <a:rect l="l" t="t" r="r" b="b"/>
            <a:pathLst>
              <a:path w="5309178" h="2154326">
                <a:moveTo>
                  <a:pt x="2919679" y="1812198"/>
                </a:moveTo>
                <a:lnTo>
                  <a:pt x="2919679" y="1968217"/>
                </a:lnTo>
                <a:lnTo>
                  <a:pt x="3009321" y="1968217"/>
                </a:lnTo>
                <a:cubicBezTo>
                  <a:pt x="3055059" y="1968217"/>
                  <a:pt x="3077928" y="1942957"/>
                  <a:pt x="3077928" y="1892436"/>
                </a:cubicBezTo>
                <a:cubicBezTo>
                  <a:pt x="3077928" y="1838944"/>
                  <a:pt x="3054687" y="1812198"/>
                  <a:pt x="3008206" y="1812198"/>
                </a:cubicBezTo>
                <a:close/>
                <a:moveTo>
                  <a:pt x="3687738" y="1574825"/>
                </a:moveTo>
                <a:cubicBezTo>
                  <a:pt x="3689223" y="1573339"/>
                  <a:pt x="3679936" y="1609372"/>
                  <a:pt x="3659876" y="1682924"/>
                </a:cubicBezTo>
                <a:lnTo>
                  <a:pt x="3616414" y="1840058"/>
                </a:lnTo>
                <a:lnTo>
                  <a:pt x="3763518" y="1840058"/>
                </a:lnTo>
                <a:lnTo>
                  <a:pt x="3720056" y="1684039"/>
                </a:lnTo>
                <a:cubicBezTo>
                  <a:pt x="3699996" y="1609744"/>
                  <a:pt x="3690709" y="1573339"/>
                  <a:pt x="3692195" y="1574825"/>
                </a:cubicBezTo>
                <a:close/>
                <a:moveTo>
                  <a:pt x="2278037" y="1574825"/>
                </a:moveTo>
                <a:cubicBezTo>
                  <a:pt x="2279523" y="1573339"/>
                  <a:pt x="2270236" y="1609372"/>
                  <a:pt x="2250177" y="1682924"/>
                </a:cubicBezTo>
                <a:lnTo>
                  <a:pt x="2206714" y="1840058"/>
                </a:lnTo>
                <a:lnTo>
                  <a:pt x="2353818" y="1840058"/>
                </a:lnTo>
                <a:lnTo>
                  <a:pt x="2310356" y="1684039"/>
                </a:lnTo>
                <a:cubicBezTo>
                  <a:pt x="2290296" y="1609744"/>
                  <a:pt x="2281009" y="1573339"/>
                  <a:pt x="2282495" y="1574825"/>
                </a:cubicBezTo>
                <a:close/>
                <a:moveTo>
                  <a:pt x="1058837" y="1574825"/>
                </a:moveTo>
                <a:cubicBezTo>
                  <a:pt x="1060323" y="1573339"/>
                  <a:pt x="1051036" y="1609372"/>
                  <a:pt x="1030977" y="1682924"/>
                </a:cubicBezTo>
                <a:lnTo>
                  <a:pt x="987514" y="1840058"/>
                </a:lnTo>
                <a:lnTo>
                  <a:pt x="1134618" y="1840058"/>
                </a:lnTo>
                <a:lnTo>
                  <a:pt x="1091156" y="1684039"/>
                </a:lnTo>
                <a:cubicBezTo>
                  <a:pt x="1071096" y="1609744"/>
                  <a:pt x="1061809" y="1573339"/>
                  <a:pt x="1063295" y="1574825"/>
                </a:cubicBezTo>
                <a:close/>
                <a:moveTo>
                  <a:pt x="205055" y="1549193"/>
                </a:moveTo>
                <a:lnTo>
                  <a:pt x="205055" y="1948157"/>
                </a:lnTo>
                <a:lnTo>
                  <a:pt x="300512" y="1948157"/>
                </a:lnTo>
                <a:cubicBezTo>
                  <a:pt x="418154" y="1948157"/>
                  <a:pt x="476974" y="1883149"/>
                  <a:pt x="476974" y="1753133"/>
                </a:cubicBezTo>
                <a:cubicBezTo>
                  <a:pt x="476974" y="1682553"/>
                  <a:pt x="459219" y="1629432"/>
                  <a:pt x="423708" y="1593770"/>
                </a:cubicBezTo>
                <a:cubicBezTo>
                  <a:pt x="394106" y="1564052"/>
                  <a:pt x="354150" y="1549193"/>
                  <a:pt x="303838" y="1549193"/>
                </a:cubicBezTo>
                <a:close/>
                <a:moveTo>
                  <a:pt x="2919679" y="1529134"/>
                </a:moveTo>
                <a:lnTo>
                  <a:pt x="2919679" y="1659521"/>
                </a:lnTo>
                <a:lnTo>
                  <a:pt x="2994851" y="1659521"/>
                </a:lnTo>
                <a:cubicBezTo>
                  <a:pt x="3035376" y="1659521"/>
                  <a:pt x="3055639" y="1637976"/>
                  <a:pt x="3055639" y="1594885"/>
                </a:cubicBezTo>
                <a:cubicBezTo>
                  <a:pt x="3055639" y="1551051"/>
                  <a:pt x="3035376" y="1529134"/>
                  <a:pt x="2994851" y="1529134"/>
                </a:cubicBezTo>
                <a:close/>
                <a:moveTo>
                  <a:pt x="4772025" y="1358627"/>
                </a:moveTo>
                <a:lnTo>
                  <a:pt x="5303606" y="1358627"/>
                </a:lnTo>
                <a:lnTo>
                  <a:pt x="5303606" y="1549193"/>
                </a:lnTo>
                <a:lnTo>
                  <a:pt x="4977080" y="1549193"/>
                </a:lnTo>
                <a:lnTo>
                  <a:pt x="4977080" y="1657293"/>
                </a:lnTo>
                <a:lnTo>
                  <a:pt x="5213337" y="1657293"/>
                </a:lnTo>
                <a:lnTo>
                  <a:pt x="5213337" y="1833372"/>
                </a:lnTo>
                <a:lnTo>
                  <a:pt x="4977080" y="1833372"/>
                </a:lnTo>
                <a:lnTo>
                  <a:pt x="4977080" y="1948157"/>
                </a:lnTo>
                <a:lnTo>
                  <a:pt x="5309178" y="1948157"/>
                </a:lnTo>
                <a:lnTo>
                  <a:pt x="5309178" y="2138724"/>
                </a:lnTo>
                <a:lnTo>
                  <a:pt x="4772025" y="2138724"/>
                </a:lnTo>
                <a:close/>
                <a:moveTo>
                  <a:pt x="3566265" y="1358627"/>
                </a:moveTo>
                <a:lnTo>
                  <a:pt x="3818125" y="1358627"/>
                </a:lnTo>
                <a:lnTo>
                  <a:pt x="4059955" y="2138724"/>
                </a:lnTo>
                <a:lnTo>
                  <a:pt x="3844871" y="2138724"/>
                </a:lnTo>
                <a:lnTo>
                  <a:pt x="3813667" y="2026167"/>
                </a:lnTo>
                <a:lnTo>
                  <a:pt x="3566265" y="2026167"/>
                </a:lnTo>
                <a:lnTo>
                  <a:pt x="3536175" y="2138724"/>
                </a:lnTo>
                <a:lnTo>
                  <a:pt x="3324434" y="2138724"/>
                </a:lnTo>
                <a:close/>
                <a:moveTo>
                  <a:pt x="2714625" y="1358627"/>
                </a:moveTo>
                <a:lnTo>
                  <a:pt x="3028893" y="1358627"/>
                </a:lnTo>
                <a:cubicBezTo>
                  <a:pt x="3095758" y="1358627"/>
                  <a:pt x="3150365" y="1378686"/>
                  <a:pt x="3192714" y="1418806"/>
                </a:cubicBezTo>
                <a:cubicBezTo>
                  <a:pt x="3234318" y="1458182"/>
                  <a:pt x="3255121" y="1506102"/>
                  <a:pt x="3255121" y="1562567"/>
                </a:cubicBezTo>
                <a:cubicBezTo>
                  <a:pt x="3255121" y="1601943"/>
                  <a:pt x="3244348" y="1636861"/>
                  <a:pt x="3222803" y="1667322"/>
                </a:cubicBezTo>
                <a:cubicBezTo>
                  <a:pt x="3206458" y="1692583"/>
                  <a:pt x="3185656" y="1709671"/>
                  <a:pt x="3160395" y="1718586"/>
                </a:cubicBezTo>
                <a:lnTo>
                  <a:pt x="3160395" y="1723044"/>
                </a:lnTo>
                <a:cubicBezTo>
                  <a:pt x="3245834" y="1752019"/>
                  <a:pt x="3288554" y="1815541"/>
                  <a:pt x="3288554" y="1913610"/>
                </a:cubicBezTo>
                <a:cubicBezTo>
                  <a:pt x="3288554" y="1979733"/>
                  <a:pt x="3267751" y="2032482"/>
                  <a:pt x="3226146" y="2071859"/>
                </a:cubicBezTo>
                <a:cubicBezTo>
                  <a:pt x="3179340" y="2116436"/>
                  <a:pt x="3112104" y="2138724"/>
                  <a:pt x="3024435" y="2138724"/>
                </a:cubicBezTo>
                <a:lnTo>
                  <a:pt x="2714625" y="2138724"/>
                </a:lnTo>
                <a:close/>
                <a:moveTo>
                  <a:pt x="2156565" y="1358627"/>
                </a:moveTo>
                <a:lnTo>
                  <a:pt x="2408425" y="1358627"/>
                </a:lnTo>
                <a:lnTo>
                  <a:pt x="2650255" y="2138724"/>
                </a:lnTo>
                <a:lnTo>
                  <a:pt x="2435171" y="2138724"/>
                </a:lnTo>
                <a:lnTo>
                  <a:pt x="2403967" y="2026167"/>
                </a:lnTo>
                <a:lnTo>
                  <a:pt x="2156565" y="2026167"/>
                </a:lnTo>
                <a:lnTo>
                  <a:pt x="2126476" y="2138724"/>
                </a:lnTo>
                <a:lnTo>
                  <a:pt x="1914735" y="2138724"/>
                </a:lnTo>
                <a:close/>
                <a:moveTo>
                  <a:pt x="1369477" y="1358627"/>
                </a:moveTo>
                <a:lnTo>
                  <a:pt x="1975723" y="1358627"/>
                </a:lnTo>
                <a:lnTo>
                  <a:pt x="1975723" y="1549193"/>
                </a:lnTo>
                <a:lnTo>
                  <a:pt x="1774013" y="1549193"/>
                </a:lnTo>
                <a:lnTo>
                  <a:pt x="1774013" y="2138724"/>
                </a:lnTo>
                <a:lnTo>
                  <a:pt x="1571187" y="2138724"/>
                </a:lnTo>
                <a:lnTo>
                  <a:pt x="1571187" y="1549193"/>
                </a:lnTo>
                <a:lnTo>
                  <a:pt x="1369477" y="1549193"/>
                </a:lnTo>
                <a:close/>
                <a:moveTo>
                  <a:pt x="937365" y="1358627"/>
                </a:moveTo>
                <a:lnTo>
                  <a:pt x="1189225" y="1358627"/>
                </a:lnTo>
                <a:lnTo>
                  <a:pt x="1431055" y="2138724"/>
                </a:lnTo>
                <a:lnTo>
                  <a:pt x="1215971" y="2138724"/>
                </a:lnTo>
                <a:lnTo>
                  <a:pt x="1184768" y="2026167"/>
                </a:lnTo>
                <a:lnTo>
                  <a:pt x="937365" y="2026167"/>
                </a:lnTo>
                <a:lnTo>
                  <a:pt x="907276" y="2138724"/>
                </a:lnTo>
                <a:lnTo>
                  <a:pt x="695535" y="2138724"/>
                </a:lnTo>
                <a:close/>
                <a:moveTo>
                  <a:pt x="0" y="1358627"/>
                </a:moveTo>
                <a:lnTo>
                  <a:pt x="315975" y="1358627"/>
                </a:lnTo>
                <a:cubicBezTo>
                  <a:pt x="425757" y="1358627"/>
                  <a:pt x="514029" y="1394288"/>
                  <a:pt x="580790" y="1465612"/>
                </a:cubicBezTo>
                <a:cubicBezTo>
                  <a:pt x="648282" y="1537678"/>
                  <a:pt x="682028" y="1633147"/>
                  <a:pt x="682028" y="1752019"/>
                </a:cubicBezTo>
                <a:cubicBezTo>
                  <a:pt x="682028" y="1870148"/>
                  <a:pt x="648648" y="1964131"/>
                  <a:pt x="581887" y="2033968"/>
                </a:cubicBezTo>
                <a:cubicBezTo>
                  <a:pt x="516624" y="2103806"/>
                  <a:pt x="428358" y="2138724"/>
                  <a:pt x="317089" y="2138724"/>
                </a:cubicBezTo>
                <a:lnTo>
                  <a:pt x="0" y="2138724"/>
                </a:lnTo>
                <a:close/>
                <a:moveTo>
                  <a:pt x="4397360" y="1343025"/>
                </a:moveTo>
                <a:cubicBezTo>
                  <a:pt x="4563038" y="1343025"/>
                  <a:pt x="4662592" y="1412490"/>
                  <a:pt x="4696025" y="1551422"/>
                </a:cubicBezTo>
                <a:lnTo>
                  <a:pt x="4501001" y="1603800"/>
                </a:lnTo>
                <a:cubicBezTo>
                  <a:pt x="4487628" y="1551051"/>
                  <a:pt x="4452709" y="1524676"/>
                  <a:pt x="4396245" y="1524676"/>
                </a:cubicBezTo>
                <a:cubicBezTo>
                  <a:pt x="4348696" y="1524676"/>
                  <a:pt x="4324922" y="1541764"/>
                  <a:pt x="4324922" y="1575940"/>
                </a:cubicBezTo>
                <a:cubicBezTo>
                  <a:pt x="4324922" y="1598971"/>
                  <a:pt x="4338666" y="1617173"/>
                  <a:pt x="4366156" y="1630546"/>
                </a:cubicBezTo>
                <a:cubicBezTo>
                  <a:pt x="4379529" y="1636490"/>
                  <a:pt x="4418162" y="1648749"/>
                  <a:pt x="4482056" y="1667322"/>
                </a:cubicBezTo>
                <a:cubicBezTo>
                  <a:pt x="4548178" y="1686639"/>
                  <a:pt x="4596841" y="1710785"/>
                  <a:pt x="4628045" y="1739760"/>
                </a:cubicBezTo>
                <a:cubicBezTo>
                  <a:pt x="4673366" y="1782108"/>
                  <a:pt x="4696025" y="1840058"/>
                  <a:pt x="4696025" y="1913610"/>
                </a:cubicBezTo>
                <a:cubicBezTo>
                  <a:pt x="4696025" y="2074088"/>
                  <a:pt x="4600928" y="2154326"/>
                  <a:pt x="4410732" y="2154326"/>
                </a:cubicBezTo>
                <a:cubicBezTo>
                  <a:pt x="4235396" y="2154326"/>
                  <a:pt x="4131754" y="2084117"/>
                  <a:pt x="4099808" y="1943700"/>
                </a:cubicBezTo>
                <a:lnTo>
                  <a:pt x="4294832" y="1891322"/>
                </a:lnTo>
                <a:cubicBezTo>
                  <a:pt x="4308948" y="1944814"/>
                  <a:pt x="4346468" y="1971560"/>
                  <a:pt x="4407390" y="1971560"/>
                </a:cubicBezTo>
                <a:cubicBezTo>
                  <a:pt x="4461624" y="1971560"/>
                  <a:pt x="4488742" y="1952987"/>
                  <a:pt x="4488742" y="1915839"/>
                </a:cubicBezTo>
                <a:cubicBezTo>
                  <a:pt x="4488742" y="1892808"/>
                  <a:pt x="4473512" y="1874977"/>
                  <a:pt x="4443051" y="1862347"/>
                </a:cubicBezTo>
                <a:cubicBezTo>
                  <a:pt x="4437850" y="1860861"/>
                  <a:pt x="4431350" y="1858818"/>
                  <a:pt x="4423548" y="1856217"/>
                </a:cubicBezTo>
                <a:cubicBezTo>
                  <a:pt x="4415748" y="1853617"/>
                  <a:pt x="4405904" y="1850459"/>
                  <a:pt x="4394016" y="1846745"/>
                </a:cubicBezTo>
                <a:cubicBezTo>
                  <a:pt x="4379900" y="1843030"/>
                  <a:pt x="4367827" y="1839687"/>
                  <a:pt x="4357798" y="1836715"/>
                </a:cubicBezTo>
                <a:cubicBezTo>
                  <a:pt x="4347768" y="1833743"/>
                  <a:pt x="4339409" y="1831143"/>
                  <a:pt x="4332723" y="1828914"/>
                </a:cubicBezTo>
                <a:cubicBezTo>
                  <a:pt x="4268829" y="1807368"/>
                  <a:pt x="4220909" y="1782480"/>
                  <a:pt x="4188962" y="1754247"/>
                </a:cubicBezTo>
                <a:cubicBezTo>
                  <a:pt x="4140670" y="1710413"/>
                  <a:pt x="4116524" y="1651721"/>
                  <a:pt x="4116524" y="1578168"/>
                </a:cubicBezTo>
                <a:cubicBezTo>
                  <a:pt x="4116524" y="1502387"/>
                  <a:pt x="4141413" y="1444066"/>
                  <a:pt x="4191190" y="1403204"/>
                </a:cubicBezTo>
                <a:cubicBezTo>
                  <a:pt x="4240226" y="1363084"/>
                  <a:pt x="4308948" y="1343025"/>
                  <a:pt x="4397360" y="1343025"/>
                </a:cubicBezTo>
                <a:close/>
                <a:moveTo>
                  <a:pt x="2411387" y="231800"/>
                </a:moveTo>
                <a:cubicBezTo>
                  <a:pt x="2412873" y="230314"/>
                  <a:pt x="2403586" y="266347"/>
                  <a:pt x="2383526" y="339899"/>
                </a:cubicBezTo>
                <a:lnTo>
                  <a:pt x="2340064" y="497033"/>
                </a:lnTo>
                <a:lnTo>
                  <a:pt x="2487168" y="497033"/>
                </a:lnTo>
                <a:lnTo>
                  <a:pt x="2443706" y="341014"/>
                </a:lnTo>
                <a:cubicBezTo>
                  <a:pt x="2423646" y="266719"/>
                  <a:pt x="2414359" y="230314"/>
                  <a:pt x="2415845" y="231800"/>
                </a:cubicBezTo>
                <a:close/>
                <a:moveTo>
                  <a:pt x="1624280" y="202825"/>
                </a:moveTo>
                <a:lnTo>
                  <a:pt x="1624280" y="378904"/>
                </a:lnTo>
                <a:lnTo>
                  <a:pt x="1716167" y="378904"/>
                </a:lnTo>
                <a:cubicBezTo>
                  <a:pt x="1766351" y="378904"/>
                  <a:pt x="1791443" y="349558"/>
                  <a:pt x="1791443" y="290865"/>
                </a:cubicBezTo>
                <a:cubicBezTo>
                  <a:pt x="1791443" y="232172"/>
                  <a:pt x="1766351" y="202825"/>
                  <a:pt x="1716167" y="202825"/>
                </a:cubicBezTo>
                <a:close/>
                <a:moveTo>
                  <a:pt x="973565" y="192795"/>
                </a:moveTo>
                <a:cubicBezTo>
                  <a:pt x="864723" y="192795"/>
                  <a:pt x="810302" y="263376"/>
                  <a:pt x="810302" y="404536"/>
                </a:cubicBezTo>
                <a:cubicBezTo>
                  <a:pt x="810302" y="547182"/>
                  <a:pt x="864723" y="618506"/>
                  <a:pt x="973565" y="618506"/>
                </a:cubicBezTo>
                <a:cubicBezTo>
                  <a:pt x="1083150" y="618506"/>
                  <a:pt x="1137943" y="547925"/>
                  <a:pt x="1137943" y="406765"/>
                </a:cubicBezTo>
                <a:cubicBezTo>
                  <a:pt x="1137943" y="264119"/>
                  <a:pt x="1083150" y="192795"/>
                  <a:pt x="973565" y="192795"/>
                </a:cubicBezTo>
                <a:close/>
                <a:moveTo>
                  <a:pt x="4143375" y="15602"/>
                </a:moveTo>
                <a:lnTo>
                  <a:pt x="4674956" y="15602"/>
                </a:lnTo>
                <a:lnTo>
                  <a:pt x="4674956" y="206168"/>
                </a:lnTo>
                <a:lnTo>
                  <a:pt x="4348430" y="206168"/>
                </a:lnTo>
                <a:lnTo>
                  <a:pt x="4348430" y="314268"/>
                </a:lnTo>
                <a:lnTo>
                  <a:pt x="4584688" y="314268"/>
                </a:lnTo>
                <a:lnTo>
                  <a:pt x="4584688" y="490347"/>
                </a:lnTo>
                <a:lnTo>
                  <a:pt x="4348430" y="490347"/>
                </a:lnTo>
                <a:lnTo>
                  <a:pt x="4348430" y="605133"/>
                </a:lnTo>
                <a:lnTo>
                  <a:pt x="4680528" y="605133"/>
                </a:lnTo>
                <a:lnTo>
                  <a:pt x="4680528" y="795699"/>
                </a:lnTo>
                <a:lnTo>
                  <a:pt x="4143375" y="795699"/>
                </a:lnTo>
                <a:close/>
                <a:moveTo>
                  <a:pt x="3562350" y="15602"/>
                </a:moveTo>
                <a:lnTo>
                  <a:pt x="3767404" y="15602"/>
                </a:lnTo>
                <a:lnTo>
                  <a:pt x="3767404" y="605133"/>
                </a:lnTo>
                <a:lnTo>
                  <a:pt x="4064956" y="605133"/>
                </a:lnTo>
                <a:lnTo>
                  <a:pt x="4064956" y="795699"/>
                </a:lnTo>
                <a:lnTo>
                  <a:pt x="3562350" y="795699"/>
                </a:lnTo>
                <a:close/>
                <a:moveTo>
                  <a:pt x="2289915" y="15602"/>
                </a:moveTo>
                <a:lnTo>
                  <a:pt x="2541775" y="15602"/>
                </a:lnTo>
                <a:lnTo>
                  <a:pt x="2783605" y="795699"/>
                </a:lnTo>
                <a:lnTo>
                  <a:pt x="2568521" y="795699"/>
                </a:lnTo>
                <a:lnTo>
                  <a:pt x="2537318" y="683142"/>
                </a:lnTo>
                <a:lnTo>
                  <a:pt x="2289915" y="683142"/>
                </a:lnTo>
                <a:lnTo>
                  <a:pt x="2259826" y="795699"/>
                </a:lnTo>
                <a:lnTo>
                  <a:pt x="2048085" y="795699"/>
                </a:lnTo>
                <a:close/>
                <a:moveTo>
                  <a:pt x="1419226" y="15602"/>
                </a:moveTo>
                <a:lnTo>
                  <a:pt x="1710647" y="15602"/>
                </a:lnTo>
                <a:cubicBezTo>
                  <a:pt x="1801113" y="15602"/>
                  <a:pt x="1871554" y="40119"/>
                  <a:pt x="1921970" y="89154"/>
                </a:cubicBezTo>
                <a:cubicBezTo>
                  <a:pt x="1971655" y="136703"/>
                  <a:pt x="1996497" y="201339"/>
                  <a:pt x="1996497" y="283064"/>
                </a:cubicBezTo>
                <a:cubicBezTo>
                  <a:pt x="1996497" y="388563"/>
                  <a:pt x="1955856" y="461000"/>
                  <a:pt x="1874573" y="500377"/>
                </a:cubicBezTo>
                <a:lnTo>
                  <a:pt x="2026587" y="795699"/>
                </a:lnTo>
                <a:lnTo>
                  <a:pt x="1791443" y="795699"/>
                </a:lnTo>
                <a:lnTo>
                  <a:pt x="1672983" y="542725"/>
                </a:lnTo>
                <a:lnTo>
                  <a:pt x="1624280" y="542725"/>
                </a:lnTo>
                <a:lnTo>
                  <a:pt x="1624280" y="795699"/>
                </a:lnTo>
                <a:lnTo>
                  <a:pt x="1419226" y="795699"/>
                </a:lnTo>
                <a:close/>
                <a:moveTo>
                  <a:pt x="3158185" y="0"/>
                </a:moveTo>
                <a:cubicBezTo>
                  <a:pt x="3242138" y="0"/>
                  <a:pt x="3312718" y="21174"/>
                  <a:pt x="3369926" y="63522"/>
                </a:cubicBezTo>
                <a:cubicBezTo>
                  <a:pt x="3424904" y="103641"/>
                  <a:pt x="3462794" y="158620"/>
                  <a:pt x="3483598" y="228457"/>
                </a:cubicBezTo>
                <a:lnTo>
                  <a:pt x="3285230" y="281949"/>
                </a:lnTo>
                <a:cubicBezTo>
                  <a:pt x="3254026" y="222513"/>
                  <a:pt x="3208334" y="192795"/>
                  <a:pt x="3148156" y="192795"/>
                </a:cubicBezTo>
                <a:cubicBezTo>
                  <a:pt x="3050086" y="192795"/>
                  <a:pt x="3001052" y="263004"/>
                  <a:pt x="3001052" y="403422"/>
                </a:cubicBezTo>
                <a:cubicBezTo>
                  <a:pt x="3001052" y="546811"/>
                  <a:pt x="3050086" y="618506"/>
                  <a:pt x="3148156" y="618506"/>
                </a:cubicBezTo>
                <a:cubicBezTo>
                  <a:pt x="3217250" y="618506"/>
                  <a:pt x="3264798" y="583958"/>
                  <a:pt x="3290802" y="514864"/>
                </a:cubicBezTo>
                <a:lnTo>
                  <a:pt x="3489170" y="568357"/>
                </a:lnTo>
                <a:cubicBezTo>
                  <a:pt x="3464652" y="641166"/>
                  <a:pt x="3424904" y="699116"/>
                  <a:pt x="3369926" y="742207"/>
                </a:cubicBezTo>
                <a:cubicBezTo>
                  <a:pt x="3310490" y="788270"/>
                  <a:pt x="3239167" y="811301"/>
                  <a:pt x="3155956" y="811301"/>
                </a:cubicBezTo>
                <a:cubicBezTo>
                  <a:pt x="3048252" y="811301"/>
                  <a:pt x="2962256" y="776754"/>
                  <a:pt x="2897967" y="707660"/>
                </a:cubicBezTo>
                <a:cubicBezTo>
                  <a:pt x="2829987" y="634851"/>
                  <a:pt x="2795997" y="533438"/>
                  <a:pt x="2795997" y="403422"/>
                </a:cubicBezTo>
                <a:cubicBezTo>
                  <a:pt x="2795997" y="276377"/>
                  <a:pt x="2829987" y="176450"/>
                  <a:pt x="2897967" y="103641"/>
                </a:cubicBezTo>
                <a:cubicBezTo>
                  <a:pt x="2962256" y="34547"/>
                  <a:pt x="3048995" y="0"/>
                  <a:pt x="3158185" y="0"/>
                </a:cubicBezTo>
                <a:close/>
                <a:moveTo>
                  <a:pt x="974122" y="0"/>
                </a:moveTo>
                <a:cubicBezTo>
                  <a:pt x="1086308" y="0"/>
                  <a:pt x="1175090" y="34918"/>
                  <a:pt x="1240470" y="104756"/>
                </a:cubicBezTo>
                <a:cubicBezTo>
                  <a:pt x="1308821" y="177565"/>
                  <a:pt x="1342997" y="277863"/>
                  <a:pt x="1342997" y="405650"/>
                </a:cubicBezTo>
                <a:cubicBezTo>
                  <a:pt x="1342997" y="533438"/>
                  <a:pt x="1309193" y="633365"/>
                  <a:pt x="1241584" y="705431"/>
                </a:cubicBezTo>
                <a:cubicBezTo>
                  <a:pt x="1175462" y="776011"/>
                  <a:pt x="1086308" y="811301"/>
                  <a:pt x="974122" y="811301"/>
                </a:cubicBezTo>
                <a:cubicBezTo>
                  <a:pt x="861937" y="811301"/>
                  <a:pt x="773154" y="776383"/>
                  <a:pt x="707775" y="706545"/>
                </a:cubicBezTo>
                <a:cubicBezTo>
                  <a:pt x="639423" y="633736"/>
                  <a:pt x="605248" y="533438"/>
                  <a:pt x="605248" y="405650"/>
                </a:cubicBezTo>
                <a:cubicBezTo>
                  <a:pt x="605248" y="277120"/>
                  <a:pt x="639052" y="176822"/>
                  <a:pt x="706660" y="104756"/>
                </a:cubicBezTo>
                <a:cubicBezTo>
                  <a:pt x="772040" y="34918"/>
                  <a:pt x="861194" y="0"/>
                  <a:pt x="974122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D92B8D-DA6B-43AD-BF25-EA04E623C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 t="22949" r="56870" b="64607"/>
          <a:stretch>
            <a:fillRect/>
          </a:stretch>
        </p:blipFill>
        <p:spPr>
          <a:xfrm>
            <a:off x="700617" y="801455"/>
            <a:ext cx="3399587" cy="853440"/>
          </a:xfrm>
          <a:custGeom>
            <a:avLst/>
            <a:gdLst/>
            <a:ahLst/>
            <a:cxnLst/>
            <a:rect l="l" t="t" r="r" b="b"/>
            <a:pathLst>
              <a:path w="3399587" h="853440">
                <a:moveTo>
                  <a:pt x="2401138" y="236525"/>
                </a:moveTo>
                <a:cubicBezTo>
                  <a:pt x="2402764" y="234899"/>
                  <a:pt x="2392604" y="274320"/>
                  <a:pt x="2370658" y="354787"/>
                </a:cubicBezTo>
                <a:lnTo>
                  <a:pt x="2323110" y="526695"/>
                </a:lnTo>
                <a:lnTo>
                  <a:pt x="2484044" y="526695"/>
                </a:lnTo>
                <a:lnTo>
                  <a:pt x="2436495" y="356007"/>
                </a:lnTo>
                <a:cubicBezTo>
                  <a:pt x="2414549" y="274727"/>
                  <a:pt x="2404390" y="234899"/>
                  <a:pt x="2406015" y="236525"/>
                </a:cubicBezTo>
                <a:close/>
                <a:moveTo>
                  <a:pt x="2736343" y="0"/>
                </a:moveTo>
                <a:lnTo>
                  <a:pt x="3399587" y="0"/>
                </a:lnTo>
                <a:lnTo>
                  <a:pt x="3399587" y="208483"/>
                </a:lnTo>
                <a:lnTo>
                  <a:pt x="3178913" y="208483"/>
                </a:lnTo>
                <a:lnTo>
                  <a:pt x="3178913" y="853440"/>
                </a:lnTo>
                <a:lnTo>
                  <a:pt x="2957017" y="853440"/>
                </a:lnTo>
                <a:lnTo>
                  <a:pt x="2957017" y="208483"/>
                </a:lnTo>
                <a:lnTo>
                  <a:pt x="2736343" y="208483"/>
                </a:lnTo>
                <a:close/>
                <a:moveTo>
                  <a:pt x="2268246" y="0"/>
                </a:moveTo>
                <a:lnTo>
                  <a:pt x="2543785" y="0"/>
                </a:lnTo>
                <a:lnTo>
                  <a:pt x="2808351" y="853440"/>
                </a:lnTo>
                <a:lnTo>
                  <a:pt x="2573046" y="853440"/>
                </a:lnTo>
                <a:lnTo>
                  <a:pt x="2538909" y="730301"/>
                </a:lnTo>
                <a:lnTo>
                  <a:pt x="2268246" y="730301"/>
                </a:lnTo>
                <a:lnTo>
                  <a:pt x="2235327" y="853440"/>
                </a:lnTo>
                <a:lnTo>
                  <a:pt x="2003679" y="853440"/>
                </a:lnTo>
                <a:close/>
                <a:moveTo>
                  <a:pt x="1254557" y="0"/>
                </a:moveTo>
                <a:lnTo>
                  <a:pt x="1478890" y="0"/>
                </a:lnTo>
                <a:lnTo>
                  <a:pt x="1478890" y="313335"/>
                </a:lnTo>
                <a:lnTo>
                  <a:pt x="1719072" y="313335"/>
                </a:lnTo>
                <a:lnTo>
                  <a:pt x="1719072" y="0"/>
                </a:lnTo>
                <a:lnTo>
                  <a:pt x="1943405" y="0"/>
                </a:lnTo>
                <a:lnTo>
                  <a:pt x="1943405" y="853440"/>
                </a:lnTo>
                <a:lnTo>
                  <a:pt x="1719072" y="853440"/>
                </a:lnTo>
                <a:lnTo>
                  <a:pt x="1719072" y="530352"/>
                </a:lnTo>
                <a:lnTo>
                  <a:pt x="1478890" y="530352"/>
                </a:lnTo>
                <a:lnTo>
                  <a:pt x="1478890" y="853440"/>
                </a:lnTo>
                <a:lnTo>
                  <a:pt x="1254557" y="853440"/>
                </a:lnTo>
                <a:close/>
                <a:moveTo>
                  <a:pt x="0" y="0"/>
                </a:moveTo>
                <a:lnTo>
                  <a:pt x="248717" y="0"/>
                </a:lnTo>
                <a:lnTo>
                  <a:pt x="316992" y="371856"/>
                </a:lnTo>
                <a:cubicBezTo>
                  <a:pt x="338786" y="491389"/>
                  <a:pt x="350384" y="558873"/>
                  <a:pt x="351787" y="574310"/>
                </a:cubicBezTo>
                <a:lnTo>
                  <a:pt x="351916" y="576682"/>
                </a:lnTo>
                <a:lnTo>
                  <a:pt x="356007" y="576682"/>
                </a:lnTo>
                <a:cubicBezTo>
                  <a:pt x="353568" y="581559"/>
                  <a:pt x="365354" y="521005"/>
                  <a:pt x="391364" y="395021"/>
                </a:cubicBezTo>
                <a:lnTo>
                  <a:pt x="462077" y="52426"/>
                </a:lnTo>
                <a:lnTo>
                  <a:pt x="741274" y="52426"/>
                </a:lnTo>
                <a:lnTo>
                  <a:pt x="810768" y="396240"/>
                </a:lnTo>
                <a:cubicBezTo>
                  <a:pt x="832714" y="508407"/>
                  <a:pt x="843687" y="568554"/>
                  <a:pt x="843687" y="576682"/>
                </a:cubicBezTo>
                <a:lnTo>
                  <a:pt x="848564" y="576682"/>
                </a:lnTo>
                <a:cubicBezTo>
                  <a:pt x="846938" y="581559"/>
                  <a:pt x="858724" y="514909"/>
                  <a:pt x="883920" y="376733"/>
                </a:cubicBezTo>
                <a:lnTo>
                  <a:pt x="959511" y="0"/>
                </a:lnTo>
                <a:lnTo>
                  <a:pt x="1180186" y="0"/>
                </a:lnTo>
                <a:lnTo>
                  <a:pt x="982675" y="853440"/>
                </a:lnTo>
                <a:lnTo>
                  <a:pt x="710794" y="853440"/>
                </a:lnTo>
                <a:lnTo>
                  <a:pt x="629108" y="502311"/>
                </a:lnTo>
                <a:cubicBezTo>
                  <a:pt x="616103" y="447853"/>
                  <a:pt x="606552" y="404368"/>
                  <a:pt x="600456" y="371856"/>
                </a:cubicBezTo>
                <a:cubicBezTo>
                  <a:pt x="594360" y="339344"/>
                  <a:pt x="591312" y="317398"/>
                  <a:pt x="591312" y="306019"/>
                </a:cubicBezTo>
                <a:lnTo>
                  <a:pt x="587979" y="306019"/>
                </a:lnTo>
                <a:lnTo>
                  <a:pt x="588036" y="307848"/>
                </a:lnTo>
                <a:cubicBezTo>
                  <a:pt x="587782" y="313436"/>
                  <a:pt x="585623" y="326644"/>
                  <a:pt x="581559" y="347472"/>
                </a:cubicBezTo>
                <a:cubicBezTo>
                  <a:pt x="575056" y="380797"/>
                  <a:pt x="564084" y="434035"/>
                  <a:pt x="548640" y="507187"/>
                </a:cubicBezTo>
                <a:lnTo>
                  <a:pt x="474269" y="853440"/>
                </a:lnTo>
                <a:lnTo>
                  <a:pt x="197511" y="85344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C817BC-365D-49AA-90C5-7B83E78C9EB5}"/>
              </a:ext>
            </a:extLst>
          </p:cNvPr>
          <p:cNvSpPr/>
          <p:nvPr/>
        </p:nvSpPr>
        <p:spPr>
          <a:xfrm>
            <a:off x="11296652" y="2324329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9F1B5-A73C-4DCC-9326-07CF45597FA9}"/>
              </a:ext>
            </a:extLst>
          </p:cNvPr>
          <p:cNvSpPr txBox="1"/>
          <p:nvPr/>
        </p:nvSpPr>
        <p:spPr>
          <a:xfrm rot="16200000">
            <a:off x="10771706" y="2790826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4672A-3383-44D1-8BE9-9F77241514DE}"/>
              </a:ext>
            </a:extLst>
          </p:cNvPr>
          <p:cNvSpPr txBox="1"/>
          <p:nvPr/>
        </p:nvSpPr>
        <p:spPr>
          <a:xfrm>
            <a:off x="3688080" y="2051680"/>
            <a:ext cx="185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IS</a:t>
            </a:r>
            <a:endParaRPr lang="vi-V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9A354-C5F8-4237-AC19-F08D627061D1}"/>
              </a:ext>
            </a:extLst>
          </p:cNvPr>
          <p:cNvSpPr txBox="1"/>
          <p:nvPr/>
        </p:nvSpPr>
        <p:spPr>
          <a:xfrm>
            <a:off x="8492490" y="2975492"/>
            <a:ext cx="8953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latin typeface="#9Slide03 BoosterNextFYBlack" panose="02000A03000000020004" pitchFamily="2" charset="0"/>
              </a:rPr>
              <a:t>?</a:t>
            </a:r>
            <a:endParaRPr lang="vi-VN" sz="19900" dirty="0">
              <a:latin typeface="#9Slide03 BoosterNextFYBlack" panose="02000A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58B36-E1FE-4437-8540-93BCC9BBAC9E}"/>
              </a:ext>
            </a:extLst>
          </p:cNvPr>
          <p:cNvSpPr txBox="1"/>
          <p:nvPr/>
        </p:nvSpPr>
        <p:spPr>
          <a:xfrm>
            <a:off x="1838960" y="-1402080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Oracle 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là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một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trong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những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nhà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cung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cấp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lớn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nhất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trên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thị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trường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công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nghệ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</a:t>
            </a:r>
            <a:r>
              <a:rPr lang="en-US" b="1" dirty="0" err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hiện</a:t>
            </a:r>
            <a:r>
              <a:rPr lang="en-US" b="1" dirty="0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rPr>
              <a:t> nay.</a:t>
            </a:r>
            <a:endParaRPr lang="vi-VN" b="1" dirty="0">
              <a:latin typeface="#9Slide04 Lora" panose="00000500000000000000" pitchFamily="2" charset="0"/>
              <a:ea typeface="#9Slide03 Roboto Mono" pitchFamily="2" charset="0"/>
              <a:cs typeface="#9Slide03 Arima Madurai Light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8FF00F-7A69-490C-8081-04C4A2815FD4}"/>
              </a:ext>
            </a:extLst>
          </p:cNvPr>
          <p:cNvSpPr txBox="1"/>
          <p:nvPr/>
        </p:nvSpPr>
        <p:spPr>
          <a:xfrm>
            <a:off x="1778000" y="-2765831"/>
            <a:ext cx="818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b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defRPr>
            </a:lvl1pPr>
          </a:lstStyle>
          <a:p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RDBMS </a:t>
            </a:r>
            <a:r>
              <a:rPr lang="en-US" dirty="0" err="1"/>
              <a:t>khác</a:t>
            </a:r>
            <a:r>
              <a:rPr lang="en-US" dirty="0"/>
              <a:t>, Oracle Database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SQL.</a:t>
            </a:r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966BF1-8C91-4C3A-835A-50A6D113CD0A}"/>
              </a:ext>
            </a:extLst>
          </p:cNvPr>
          <p:cNvSpPr txBox="1"/>
          <p:nvPr/>
        </p:nvSpPr>
        <p:spPr>
          <a:xfrm>
            <a:off x="1817896" y="8116953"/>
            <a:ext cx="818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b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defRPr>
            </a:lvl1pPr>
          </a:lstStyle>
          <a:p>
            <a:r>
              <a:rPr lang="en-US" dirty="0"/>
              <a:t>Oracle Database 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0FC441-12A8-4544-A55C-21080E9F1960}"/>
              </a:ext>
            </a:extLst>
          </p:cNvPr>
          <p:cNvSpPr txBox="1"/>
          <p:nvPr/>
        </p:nvSpPr>
        <p:spPr>
          <a:xfrm>
            <a:off x="1838959" y="9213804"/>
            <a:ext cx="772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b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defRPr>
            </a:lvl1pPr>
          </a:lstStyle>
          <a:p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Oracle </a:t>
            </a:r>
            <a:r>
              <a:rPr lang="en-US" dirty="0" err="1"/>
              <a:t>sẽ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database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database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endParaRPr lang="vi-V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A28295C-D528-4FED-977B-5A487A341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8" y="-1462365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9D2BDF-F686-412A-BD4E-387DCC425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8" y="-2729024"/>
            <a:ext cx="609524" cy="6095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730A70-12C8-44C2-A40B-4A24F0722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8" y="8135357"/>
            <a:ext cx="609524" cy="6095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7A9D2D-37B4-4F65-934B-84D1AA520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1" y="9291858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5FA41E2-94B1-496A-88D0-D28F29B6CB33}"/>
              </a:ext>
            </a:extLst>
          </p:cNvPr>
          <p:cNvSpPr/>
          <p:nvPr/>
        </p:nvSpPr>
        <p:spPr>
          <a:xfrm>
            <a:off x="11296652" y="2324329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7654-C702-4B9E-8705-6F7098D4D324}"/>
              </a:ext>
            </a:extLst>
          </p:cNvPr>
          <p:cNvSpPr txBox="1"/>
          <p:nvPr/>
        </p:nvSpPr>
        <p:spPr>
          <a:xfrm rot="16200000">
            <a:off x="10771706" y="2790826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5B2D4-65C0-4DDD-98F7-072BCAEC670A}"/>
              </a:ext>
            </a:extLst>
          </p:cNvPr>
          <p:cNvSpPr txBox="1"/>
          <p:nvPr/>
        </p:nvSpPr>
        <p:spPr>
          <a:xfrm>
            <a:off x="1838960" y="1432560"/>
            <a:ext cx="884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Oracle 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nhà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cấp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nhất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nghệ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nay.</a:t>
            </a:r>
            <a:endParaRPr lang="vi-VN" sz="2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607CB-936D-4750-BC28-4BAD9DCA9BF8}"/>
              </a:ext>
            </a:extLst>
          </p:cNvPr>
          <p:cNvSpPr txBox="1"/>
          <p:nvPr/>
        </p:nvSpPr>
        <p:spPr>
          <a:xfrm>
            <a:off x="1838960" y="2324329"/>
            <a:ext cx="884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b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defRPr>
            </a:lvl1pPr>
          </a:lstStyle>
          <a:p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Giống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RDBMS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Oracle Database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dựa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SQL.</a:t>
            </a:r>
            <a:endParaRPr lang="vi-VN" sz="21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6E83F-DD7B-49E9-8024-56F17A7ECBE9}"/>
              </a:ext>
            </a:extLst>
          </p:cNvPr>
          <p:cNvSpPr txBox="1"/>
          <p:nvPr/>
        </p:nvSpPr>
        <p:spPr>
          <a:xfrm>
            <a:off x="1838958" y="3331593"/>
            <a:ext cx="8938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b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defRPr>
            </a:lvl1pPr>
          </a:lstStyle>
          <a:p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Oracle Database 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trúc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cột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nối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tử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nhau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vi-VN" sz="21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E511AA-C7A1-455E-ADEA-5DE73E7C0119}"/>
              </a:ext>
            </a:extLst>
          </p:cNvPr>
          <p:cNvSpPr txBox="1"/>
          <p:nvPr/>
        </p:nvSpPr>
        <p:spPr>
          <a:xfrm>
            <a:off x="1838958" y="4260804"/>
            <a:ext cx="86949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>
              <a:defRPr b="1">
                <a:latin typeface="#9Slide04 Lora" panose="00000500000000000000" pitchFamily="2" charset="0"/>
                <a:ea typeface="#9Slide03 Roboto Mono" pitchFamily="2" charset="0"/>
                <a:cs typeface="#9Slide03 Arima Madurai Light" panose="00000400000000000000" pitchFamily="2" charset="0"/>
              </a:defRPr>
            </a:lvl1pPr>
          </a:lstStyle>
          <a:p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máy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chủ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sở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Oracle 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bao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gồm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trữ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hay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nhiều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phiên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tệp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sở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100" b="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sz="21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endParaRPr lang="vi-VN" sz="21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14107F-EE21-432A-AEE4-B628793AD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8" y="1372275"/>
            <a:ext cx="609524" cy="6095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561604-FAB7-4C5B-BC64-C7E19048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8" y="2361136"/>
            <a:ext cx="609524" cy="6095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360F72-2CD3-4700-969A-5EEAF98C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1" y="3349997"/>
            <a:ext cx="609524" cy="609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BC619E-48DF-43EB-8E33-6BB201BE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1" y="4338858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E9EDA0-D8A7-4917-9FDA-4C73B8C08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986" y="296740"/>
            <a:ext cx="12779659" cy="5357504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CA54F-D848-4239-A87C-BB0DDC97923F}"/>
              </a:ext>
            </a:extLst>
          </p:cNvPr>
          <p:cNvSpPr/>
          <p:nvPr/>
        </p:nvSpPr>
        <p:spPr>
          <a:xfrm>
            <a:off x="11296652" y="2324329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57D3E-147D-4FF2-B120-C0A98221D7C6}"/>
              </a:ext>
            </a:extLst>
          </p:cNvPr>
          <p:cNvSpPr txBox="1"/>
          <p:nvPr/>
        </p:nvSpPr>
        <p:spPr>
          <a:xfrm rot="16200000">
            <a:off x="10771706" y="2790826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AF2B6-8E96-4A63-A432-8C73BDD0AD95}"/>
              </a:ext>
            </a:extLst>
          </p:cNvPr>
          <p:cNvSpPr txBox="1"/>
          <p:nvPr/>
        </p:nvSpPr>
        <p:spPr>
          <a:xfrm>
            <a:off x="791903" y="1303249"/>
            <a:ext cx="9707880" cy="4524315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vi-VN" sz="9600" b="1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#9Slide04 Manuale Bold" panose="02040804050405060204" pitchFamily="18" charset="0"/>
              </a:rPr>
              <a:t>WHAT IS COINMARKET?</a:t>
            </a:r>
          </a:p>
        </p:txBody>
      </p:sp>
    </p:spTree>
    <p:extLst>
      <p:ext uri="{BB962C8B-B14F-4D97-AF65-F5344CB8AC3E}">
        <p14:creationId xmlns:p14="http://schemas.microsoft.com/office/powerpoint/2010/main" val="76925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5FA41E2-94B1-496A-88D0-D28F29B6CB33}"/>
              </a:ext>
            </a:extLst>
          </p:cNvPr>
          <p:cNvSpPr/>
          <p:nvPr/>
        </p:nvSpPr>
        <p:spPr>
          <a:xfrm>
            <a:off x="11296652" y="2324329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7654-C702-4B9E-8705-6F7098D4D324}"/>
              </a:ext>
            </a:extLst>
          </p:cNvPr>
          <p:cNvSpPr txBox="1"/>
          <p:nvPr/>
        </p:nvSpPr>
        <p:spPr>
          <a:xfrm rot="16200000">
            <a:off x="10771706" y="2790826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5B2D4-65C0-4DDD-98F7-072BCAEC670A}"/>
              </a:ext>
            </a:extLst>
          </p:cNvPr>
          <p:cNvSpPr txBox="1"/>
          <p:nvPr/>
        </p:nvSpPr>
        <p:spPr>
          <a:xfrm>
            <a:off x="1758868" y="802541"/>
            <a:ext cx="945944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1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Coinmarketcap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hay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coinmarket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trang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kê thông tin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tất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cả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đồng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ảo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điện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tử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mã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kỹ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hay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đang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lưu thông trên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toàn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thế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trong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Bitcoin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Altcoin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Coinmarketcap.com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website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bạn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bỏ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qua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nếu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đang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hiểu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Cryptocurrency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trong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trang thông tin uy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nhất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nay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1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Cryptocurrency</a:t>
            </a:r>
            <a:r>
              <a:rPr lang="vi-VN" sz="2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14107F-EE21-432A-AEE4-B628793AD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846885"/>
            <a:ext cx="609524" cy="609524"/>
          </a:xfrm>
          <a:prstGeom prst="rect">
            <a:avLst/>
          </a:prstGeom>
        </p:spPr>
      </p:pic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04" y="2964013"/>
            <a:ext cx="5924550" cy="33179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Hình chữ nhật 2"/>
          <p:cNvSpPr/>
          <p:nvPr/>
        </p:nvSpPr>
        <p:spPr>
          <a:xfrm>
            <a:off x="3206496" y="6449568"/>
            <a:ext cx="4693920" cy="280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https://coinmarketcap.com/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2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5FA41E2-94B1-496A-88D0-D28F29B6CB33}"/>
              </a:ext>
            </a:extLst>
          </p:cNvPr>
          <p:cNvSpPr/>
          <p:nvPr/>
        </p:nvSpPr>
        <p:spPr>
          <a:xfrm>
            <a:off x="11296652" y="2324329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7654-C702-4B9E-8705-6F7098D4D324}"/>
              </a:ext>
            </a:extLst>
          </p:cNvPr>
          <p:cNvSpPr txBox="1"/>
          <p:nvPr/>
        </p:nvSpPr>
        <p:spPr>
          <a:xfrm rot="16200000">
            <a:off x="10771706" y="2790826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14107F-EE21-432A-AEE4-B628793AD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5" y="497779"/>
            <a:ext cx="609524" cy="609524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1560576" y="454022"/>
            <a:ext cx="9887712" cy="697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MỘT SỐ THUẬT NGỮ CHÍNH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799265" y="2033317"/>
            <a:ext cx="10649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nhiêu USD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mua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Circulating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đang lưu thông trên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24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đơn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Change (24h):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24h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80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FB67EC-9B0A-461A-8202-B462DCC340A2}"/>
              </a:ext>
            </a:extLst>
          </p:cNvPr>
          <p:cNvGrpSpPr/>
          <p:nvPr/>
        </p:nvGrpSpPr>
        <p:grpSpPr>
          <a:xfrm>
            <a:off x="1092693" y="1196773"/>
            <a:ext cx="1679082" cy="4213427"/>
            <a:chOff x="1092693" y="1196773"/>
            <a:chExt cx="1679082" cy="4213427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85208726-67E4-4A22-B78F-F8455CFFAB58}"/>
                </a:ext>
              </a:extLst>
            </p:cNvPr>
            <p:cNvSpPr/>
            <p:nvPr/>
          </p:nvSpPr>
          <p:spPr>
            <a:xfrm>
              <a:off x="1092693" y="1196773"/>
              <a:ext cx="1679082" cy="2028825"/>
            </a:xfrm>
            <a:prstGeom prst="round2SameRect">
              <a:avLst/>
            </a:prstGeom>
            <a:solidFill>
              <a:srgbClr val="FF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259399-3480-43FA-B9F8-09C654159707}"/>
                </a:ext>
              </a:extLst>
            </p:cNvPr>
            <p:cNvSpPr/>
            <p:nvPr/>
          </p:nvSpPr>
          <p:spPr>
            <a:xfrm flipV="1">
              <a:off x="10926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ABEBCB-03D2-401E-9ABA-0D902825B6F6}"/>
                </a:ext>
              </a:extLst>
            </p:cNvPr>
            <p:cNvSpPr txBox="1"/>
            <p:nvPr/>
          </p:nvSpPr>
          <p:spPr>
            <a:xfrm>
              <a:off x="11620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853A2-4BF6-4E03-B85F-F8365D30CB82}"/>
                </a:ext>
              </a:extLst>
            </p:cNvPr>
            <p:cNvSpPr txBox="1"/>
            <p:nvPr/>
          </p:nvSpPr>
          <p:spPr>
            <a:xfrm>
              <a:off x="17049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757B-0922-490A-8F88-A680FF3B6790}"/>
                </a:ext>
              </a:extLst>
            </p:cNvPr>
            <p:cNvSpPr txBox="1"/>
            <p:nvPr/>
          </p:nvSpPr>
          <p:spPr>
            <a:xfrm>
              <a:off x="11620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b="1" dirty="0">
                  <a:solidFill>
                    <a:srgbClr val="FF66CC"/>
                  </a:solidFill>
                  <a:latin typeface="+mj-lt"/>
                </a:rPr>
                <a:t>GIỚI THIỆU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2EBBC8-E510-48AB-BFA3-A4BBA4A9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3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245AF-4009-4AB8-B3D0-B54BE932EE68}"/>
              </a:ext>
            </a:extLst>
          </p:cNvPr>
          <p:cNvGrpSpPr/>
          <p:nvPr/>
        </p:nvGrpSpPr>
        <p:grpSpPr>
          <a:xfrm>
            <a:off x="3835893" y="1196773"/>
            <a:ext cx="1679082" cy="4213427"/>
            <a:chOff x="3835893" y="1196773"/>
            <a:chExt cx="1679082" cy="4213427"/>
          </a:xfrm>
        </p:grpSpPr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73F29942-10DF-4507-AFE0-B7BE1E82DB8F}"/>
                </a:ext>
              </a:extLst>
            </p:cNvPr>
            <p:cNvSpPr/>
            <p:nvPr/>
          </p:nvSpPr>
          <p:spPr>
            <a:xfrm>
              <a:off x="3835893" y="1196773"/>
              <a:ext cx="1679082" cy="2028825"/>
            </a:xfrm>
            <a:prstGeom prst="round2Same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4C2DC7-1CE3-402C-9F0C-0B5ED0248DC5}"/>
                </a:ext>
              </a:extLst>
            </p:cNvPr>
            <p:cNvSpPr/>
            <p:nvPr/>
          </p:nvSpPr>
          <p:spPr>
            <a:xfrm flipV="1">
              <a:off x="38358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ABF928-6116-4664-A2C9-7BA2DD6BC5F5}"/>
                </a:ext>
              </a:extLst>
            </p:cNvPr>
            <p:cNvSpPr txBox="1"/>
            <p:nvPr/>
          </p:nvSpPr>
          <p:spPr>
            <a:xfrm>
              <a:off x="39052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7A456-BD03-4CC9-9254-893EB401E0A9}"/>
                </a:ext>
              </a:extLst>
            </p:cNvPr>
            <p:cNvSpPr txBox="1"/>
            <p:nvPr/>
          </p:nvSpPr>
          <p:spPr>
            <a:xfrm>
              <a:off x="44481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51FC42-CF7A-4500-B405-4A1025637FCC}"/>
                </a:ext>
              </a:extLst>
            </p:cNvPr>
            <p:cNvSpPr txBox="1"/>
            <p:nvPr/>
          </p:nvSpPr>
          <p:spPr>
            <a:xfrm>
              <a:off x="3905250" y="3087731"/>
              <a:ext cx="15362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00B0F0"/>
                  </a:solidFill>
                  <a:latin typeface="+mj-lt"/>
                </a:rPr>
                <a:t>CÁC KĨ THUẬT XỬ LÝ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17DC070-ADA3-4471-A622-ED994003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5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6D98CA-465E-4792-A521-1F54369C7852}"/>
              </a:ext>
            </a:extLst>
          </p:cNvPr>
          <p:cNvGrpSpPr/>
          <p:nvPr/>
        </p:nvGrpSpPr>
        <p:grpSpPr>
          <a:xfrm>
            <a:off x="6579093" y="1196773"/>
            <a:ext cx="1679082" cy="4213427"/>
            <a:chOff x="6579093" y="1196773"/>
            <a:chExt cx="1679082" cy="4213427"/>
          </a:xfrm>
        </p:grpSpPr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70DB7CF2-1760-4C57-B182-E178488F2CAD}"/>
                </a:ext>
              </a:extLst>
            </p:cNvPr>
            <p:cNvSpPr/>
            <p:nvPr/>
          </p:nvSpPr>
          <p:spPr>
            <a:xfrm>
              <a:off x="6579093" y="1196773"/>
              <a:ext cx="1679082" cy="2028825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454126-31E0-4FEA-BDBE-4DDCFF5816CD}"/>
                </a:ext>
              </a:extLst>
            </p:cNvPr>
            <p:cNvSpPr/>
            <p:nvPr/>
          </p:nvSpPr>
          <p:spPr>
            <a:xfrm flipV="1">
              <a:off x="65790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A6F5A0-9898-4A32-A3E3-89F0C951C481}"/>
                </a:ext>
              </a:extLst>
            </p:cNvPr>
            <p:cNvSpPr txBox="1"/>
            <p:nvPr/>
          </p:nvSpPr>
          <p:spPr>
            <a:xfrm>
              <a:off x="66484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8AAD71-FBE3-4437-B232-50DD42F04629}"/>
                </a:ext>
              </a:extLst>
            </p:cNvPr>
            <p:cNvSpPr txBox="1"/>
            <p:nvPr/>
          </p:nvSpPr>
          <p:spPr>
            <a:xfrm>
              <a:off x="71913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9C334-31AE-4D54-8C80-1A74563BE382}"/>
                </a:ext>
              </a:extLst>
            </p:cNvPr>
            <p:cNvSpPr txBox="1"/>
            <p:nvPr/>
          </p:nvSpPr>
          <p:spPr>
            <a:xfrm>
              <a:off x="66484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FFC000"/>
                  </a:solidFill>
                  <a:latin typeface="+mj-lt"/>
                </a:rPr>
                <a:t>KẾT LUẬN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AB32F63-665B-470B-9074-3B109F62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91" y="4461153"/>
              <a:ext cx="609524" cy="60952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46337-1B3D-430C-90E5-485228C6521C}"/>
              </a:ext>
            </a:extLst>
          </p:cNvPr>
          <p:cNvGrpSpPr/>
          <p:nvPr/>
        </p:nvGrpSpPr>
        <p:grpSpPr>
          <a:xfrm>
            <a:off x="9322293" y="1196773"/>
            <a:ext cx="1679082" cy="4213427"/>
            <a:chOff x="9322293" y="1196773"/>
            <a:chExt cx="1679082" cy="421342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624330A4-B3FB-45C6-951F-C2C64C4484A7}"/>
                </a:ext>
              </a:extLst>
            </p:cNvPr>
            <p:cNvSpPr/>
            <p:nvPr/>
          </p:nvSpPr>
          <p:spPr>
            <a:xfrm>
              <a:off x="9322293" y="1196773"/>
              <a:ext cx="1679082" cy="2028825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5A62E8-0284-4009-B4A4-B498FC736F25}"/>
                </a:ext>
              </a:extLst>
            </p:cNvPr>
            <p:cNvSpPr/>
            <p:nvPr/>
          </p:nvSpPr>
          <p:spPr>
            <a:xfrm flipV="1">
              <a:off x="9322293" y="2344535"/>
              <a:ext cx="1679082" cy="3065665"/>
            </a:xfrm>
            <a:custGeom>
              <a:avLst/>
              <a:gdLst>
                <a:gd name="connsiteX0" fmla="*/ 0 w 1679082"/>
                <a:gd name="connsiteY0" fmla="*/ 3371850 h 3371850"/>
                <a:gd name="connsiteX1" fmla="*/ 307482 w 1679082"/>
                <a:gd name="connsiteY1" fmla="*/ 3371850 h 3371850"/>
                <a:gd name="connsiteX2" fmla="*/ 859932 w 1679082"/>
                <a:gd name="connsiteY2" fmla="*/ 2987776 h 3371850"/>
                <a:gd name="connsiteX3" fmla="*/ 1412382 w 1679082"/>
                <a:gd name="connsiteY3" fmla="*/ 3371850 h 3371850"/>
                <a:gd name="connsiteX4" fmla="*/ 1679082 w 1679082"/>
                <a:gd name="connsiteY4" fmla="*/ 3371850 h 3371850"/>
                <a:gd name="connsiteX5" fmla="*/ 1679082 w 1679082"/>
                <a:gd name="connsiteY5" fmla="*/ 279853 h 3371850"/>
                <a:gd name="connsiteX6" fmla="*/ 1399229 w 1679082"/>
                <a:gd name="connsiteY6" fmla="*/ 0 h 3371850"/>
                <a:gd name="connsiteX7" fmla="*/ 279853 w 1679082"/>
                <a:gd name="connsiteY7" fmla="*/ 0 h 3371850"/>
                <a:gd name="connsiteX8" fmla="*/ 0 w 1679082"/>
                <a:gd name="connsiteY8" fmla="*/ 27985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082" h="3371850">
                  <a:moveTo>
                    <a:pt x="0" y="3371850"/>
                  </a:moveTo>
                  <a:lnTo>
                    <a:pt x="307482" y="3371850"/>
                  </a:lnTo>
                  <a:cubicBezTo>
                    <a:pt x="307482" y="3159732"/>
                    <a:pt x="554822" y="2987776"/>
                    <a:pt x="859932" y="2987776"/>
                  </a:cubicBezTo>
                  <a:cubicBezTo>
                    <a:pt x="1165042" y="2987776"/>
                    <a:pt x="1412382" y="3159732"/>
                    <a:pt x="1412382" y="3371850"/>
                  </a:cubicBezTo>
                  <a:lnTo>
                    <a:pt x="1679082" y="3371850"/>
                  </a:lnTo>
                  <a:lnTo>
                    <a:pt x="1679082" y="279853"/>
                  </a:lnTo>
                  <a:cubicBezTo>
                    <a:pt x="1679082" y="125294"/>
                    <a:pt x="1553788" y="0"/>
                    <a:pt x="1399229" y="0"/>
                  </a:cubicBezTo>
                  <a:lnTo>
                    <a:pt x="279853" y="0"/>
                  </a:lnTo>
                  <a:cubicBezTo>
                    <a:pt x="125294" y="0"/>
                    <a:pt x="0" y="125294"/>
                    <a:pt x="0" y="27985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0FDC73-A3A2-4415-9EA6-2AF667ACC9FF}"/>
                </a:ext>
              </a:extLst>
            </p:cNvPr>
            <p:cNvSpPr txBox="1"/>
            <p:nvPr/>
          </p:nvSpPr>
          <p:spPr>
            <a:xfrm>
              <a:off x="9391650" y="1415997"/>
              <a:ext cx="1590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4F21D-4AC0-43B8-ADFA-9257B3435670}"/>
                </a:ext>
              </a:extLst>
            </p:cNvPr>
            <p:cNvSpPr txBox="1"/>
            <p:nvPr/>
          </p:nvSpPr>
          <p:spPr>
            <a:xfrm>
              <a:off x="9934575" y="1922868"/>
              <a:ext cx="771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C6C5C6-0E61-4A1C-AF1E-0815B8CD29E2}"/>
                </a:ext>
              </a:extLst>
            </p:cNvPr>
            <p:cNvSpPr txBox="1"/>
            <p:nvPr/>
          </p:nvSpPr>
          <p:spPr>
            <a:xfrm>
              <a:off x="9391650" y="3087731"/>
              <a:ext cx="1536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92D050"/>
                  </a:solidFill>
                  <a:latin typeface="+mj-lt"/>
                </a:rPr>
                <a:t>DEMO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F79008B-5FEE-4BE6-A928-B7B8741E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4991" y="4461153"/>
              <a:ext cx="609524" cy="609524"/>
            </a:xfrm>
            <a:prstGeom prst="rect">
              <a:avLst/>
            </a:prstGeom>
          </p:spPr>
        </p:pic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CDE8804-6CFA-4812-B044-74E07622EEEF}"/>
              </a:ext>
            </a:extLst>
          </p:cNvPr>
          <p:cNvSpPr/>
          <p:nvPr/>
        </p:nvSpPr>
        <p:spPr>
          <a:xfrm>
            <a:off x="11296651" y="-2974503"/>
            <a:ext cx="895350" cy="2209342"/>
          </a:xfrm>
          <a:custGeom>
            <a:avLst/>
            <a:gdLst>
              <a:gd name="connsiteX0" fmla="*/ 1200150 w 1200150"/>
              <a:gd name="connsiteY0" fmla="*/ 0 h 2304134"/>
              <a:gd name="connsiteX1" fmla="*/ 1200150 w 1200150"/>
              <a:gd name="connsiteY1" fmla="*/ 2304134 h 2304134"/>
              <a:gd name="connsiteX2" fmla="*/ 1085993 w 1200150"/>
              <a:gd name="connsiteY2" fmla="*/ 2298642 h 2304134"/>
              <a:gd name="connsiteX3" fmla="*/ 0 w 1200150"/>
              <a:gd name="connsiteY3" fmla="*/ 1152067 h 2304134"/>
              <a:gd name="connsiteX4" fmla="*/ 1085993 w 1200150"/>
              <a:gd name="connsiteY4" fmla="*/ 5493 h 2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2304134">
                <a:moveTo>
                  <a:pt x="1200150" y="0"/>
                </a:moveTo>
                <a:lnTo>
                  <a:pt x="1200150" y="2304134"/>
                </a:lnTo>
                <a:lnTo>
                  <a:pt x="1085993" y="2298642"/>
                </a:lnTo>
                <a:cubicBezTo>
                  <a:pt x="476007" y="2239621"/>
                  <a:pt x="0" y="1748807"/>
                  <a:pt x="0" y="1152067"/>
                </a:cubicBezTo>
                <a:cubicBezTo>
                  <a:pt x="0" y="555328"/>
                  <a:pt x="476007" y="64513"/>
                  <a:pt x="1085993" y="5493"/>
                </a:cubicBezTo>
                <a:close/>
              </a:path>
            </a:pathLst>
          </a:cu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87040-1CAC-4B35-81F7-BC2CB2641629}"/>
              </a:ext>
            </a:extLst>
          </p:cNvPr>
          <p:cNvSpPr txBox="1"/>
          <p:nvPr/>
        </p:nvSpPr>
        <p:spPr>
          <a:xfrm rot="16200000">
            <a:off x="10771705" y="-2508007"/>
            <a:ext cx="23145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GIỚI THIỆU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F34ABC-0525-4CDF-AFC9-DC4FB6E7D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59308" r="6903" b="9279"/>
          <a:stretch>
            <a:fillRect/>
          </a:stretch>
        </p:blipFill>
        <p:spPr>
          <a:xfrm>
            <a:off x="2892771" y="9098280"/>
            <a:ext cx="5309178" cy="2154326"/>
          </a:xfrm>
          <a:custGeom>
            <a:avLst/>
            <a:gdLst/>
            <a:ahLst/>
            <a:cxnLst/>
            <a:rect l="l" t="t" r="r" b="b"/>
            <a:pathLst>
              <a:path w="5309178" h="2154326">
                <a:moveTo>
                  <a:pt x="2919679" y="1812198"/>
                </a:moveTo>
                <a:lnTo>
                  <a:pt x="2919679" y="1968217"/>
                </a:lnTo>
                <a:lnTo>
                  <a:pt x="3009321" y="1968217"/>
                </a:lnTo>
                <a:cubicBezTo>
                  <a:pt x="3055059" y="1968217"/>
                  <a:pt x="3077928" y="1942957"/>
                  <a:pt x="3077928" y="1892436"/>
                </a:cubicBezTo>
                <a:cubicBezTo>
                  <a:pt x="3077928" y="1838944"/>
                  <a:pt x="3054687" y="1812198"/>
                  <a:pt x="3008206" y="1812198"/>
                </a:cubicBezTo>
                <a:close/>
                <a:moveTo>
                  <a:pt x="3687738" y="1574825"/>
                </a:moveTo>
                <a:cubicBezTo>
                  <a:pt x="3689223" y="1573339"/>
                  <a:pt x="3679936" y="1609372"/>
                  <a:pt x="3659876" y="1682924"/>
                </a:cubicBezTo>
                <a:lnTo>
                  <a:pt x="3616414" y="1840058"/>
                </a:lnTo>
                <a:lnTo>
                  <a:pt x="3763518" y="1840058"/>
                </a:lnTo>
                <a:lnTo>
                  <a:pt x="3720056" y="1684039"/>
                </a:lnTo>
                <a:cubicBezTo>
                  <a:pt x="3699996" y="1609744"/>
                  <a:pt x="3690709" y="1573339"/>
                  <a:pt x="3692195" y="1574825"/>
                </a:cubicBezTo>
                <a:close/>
                <a:moveTo>
                  <a:pt x="2278037" y="1574825"/>
                </a:moveTo>
                <a:cubicBezTo>
                  <a:pt x="2279523" y="1573339"/>
                  <a:pt x="2270236" y="1609372"/>
                  <a:pt x="2250177" y="1682924"/>
                </a:cubicBezTo>
                <a:lnTo>
                  <a:pt x="2206714" y="1840058"/>
                </a:lnTo>
                <a:lnTo>
                  <a:pt x="2353818" y="1840058"/>
                </a:lnTo>
                <a:lnTo>
                  <a:pt x="2310356" y="1684039"/>
                </a:lnTo>
                <a:cubicBezTo>
                  <a:pt x="2290296" y="1609744"/>
                  <a:pt x="2281009" y="1573339"/>
                  <a:pt x="2282495" y="1574825"/>
                </a:cubicBezTo>
                <a:close/>
                <a:moveTo>
                  <a:pt x="1058837" y="1574825"/>
                </a:moveTo>
                <a:cubicBezTo>
                  <a:pt x="1060323" y="1573339"/>
                  <a:pt x="1051036" y="1609372"/>
                  <a:pt x="1030977" y="1682924"/>
                </a:cubicBezTo>
                <a:lnTo>
                  <a:pt x="987514" y="1840058"/>
                </a:lnTo>
                <a:lnTo>
                  <a:pt x="1134618" y="1840058"/>
                </a:lnTo>
                <a:lnTo>
                  <a:pt x="1091156" y="1684039"/>
                </a:lnTo>
                <a:cubicBezTo>
                  <a:pt x="1071096" y="1609744"/>
                  <a:pt x="1061809" y="1573339"/>
                  <a:pt x="1063295" y="1574825"/>
                </a:cubicBezTo>
                <a:close/>
                <a:moveTo>
                  <a:pt x="205055" y="1549193"/>
                </a:moveTo>
                <a:lnTo>
                  <a:pt x="205055" y="1948157"/>
                </a:lnTo>
                <a:lnTo>
                  <a:pt x="300512" y="1948157"/>
                </a:lnTo>
                <a:cubicBezTo>
                  <a:pt x="418154" y="1948157"/>
                  <a:pt x="476974" y="1883149"/>
                  <a:pt x="476974" y="1753133"/>
                </a:cubicBezTo>
                <a:cubicBezTo>
                  <a:pt x="476974" y="1682553"/>
                  <a:pt x="459219" y="1629432"/>
                  <a:pt x="423708" y="1593770"/>
                </a:cubicBezTo>
                <a:cubicBezTo>
                  <a:pt x="394106" y="1564052"/>
                  <a:pt x="354150" y="1549193"/>
                  <a:pt x="303838" y="1549193"/>
                </a:cubicBezTo>
                <a:close/>
                <a:moveTo>
                  <a:pt x="2919679" y="1529134"/>
                </a:moveTo>
                <a:lnTo>
                  <a:pt x="2919679" y="1659521"/>
                </a:lnTo>
                <a:lnTo>
                  <a:pt x="2994851" y="1659521"/>
                </a:lnTo>
                <a:cubicBezTo>
                  <a:pt x="3035376" y="1659521"/>
                  <a:pt x="3055639" y="1637976"/>
                  <a:pt x="3055639" y="1594885"/>
                </a:cubicBezTo>
                <a:cubicBezTo>
                  <a:pt x="3055639" y="1551051"/>
                  <a:pt x="3035376" y="1529134"/>
                  <a:pt x="2994851" y="1529134"/>
                </a:cubicBezTo>
                <a:close/>
                <a:moveTo>
                  <a:pt x="4772025" y="1358627"/>
                </a:moveTo>
                <a:lnTo>
                  <a:pt x="5303606" y="1358627"/>
                </a:lnTo>
                <a:lnTo>
                  <a:pt x="5303606" y="1549193"/>
                </a:lnTo>
                <a:lnTo>
                  <a:pt x="4977080" y="1549193"/>
                </a:lnTo>
                <a:lnTo>
                  <a:pt x="4977080" y="1657293"/>
                </a:lnTo>
                <a:lnTo>
                  <a:pt x="5213337" y="1657293"/>
                </a:lnTo>
                <a:lnTo>
                  <a:pt x="5213337" y="1833372"/>
                </a:lnTo>
                <a:lnTo>
                  <a:pt x="4977080" y="1833372"/>
                </a:lnTo>
                <a:lnTo>
                  <a:pt x="4977080" y="1948157"/>
                </a:lnTo>
                <a:lnTo>
                  <a:pt x="5309178" y="1948157"/>
                </a:lnTo>
                <a:lnTo>
                  <a:pt x="5309178" y="2138724"/>
                </a:lnTo>
                <a:lnTo>
                  <a:pt x="4772025" y="2138724"/>
                </a:lnTo>
                <a:close/>
                <a:moveTo>
                  <a:pt x="3566265" y="1358627"/>
                </a:moveTo>
                <a:lnTo>
                  <a:pt x="3818125" y="1358627"/>
                </a:lnTo>
                <a:lnTo>
                  <a:pt x="4059955" y="2138724"/>
                </a:lnTo>
                <a:lnTo>
                  <a:pt x="3844871" y="2138724"/>
                </a:lnTo>
                <a:lnTo>
                  <a:pt x="3813667" y="2026167"/>
                </a:lnTo>
                <a:lnTo>
                  <a:pt x="3566265" y="2026167"/>
                </a:lnTo>
                <a:lnTo>
                  <a:pt x="3536175" y="2138724"/>
                </a:lnTo>
                <a:lnTo>
                  <a:pt x="3324434" y="2138724"/>
                </a:lnTo>
                <a:close/>
                <a:moveTo>
                  <a:pt x="2714625" y="1358627"/>
                </a:moveTo>
                <a:lnTo>
                  <a:pt x="3028893" y="1358627"/>
                </a:lnTo>
                <a:cubicBezTo>
                  <a:pt x="3095758" y="1358627"/>
                  <a:pt x="3150365" y="1378686"/>
                  <a:pt x="3192714" y="1418806"/>
                </a:cubicBezTo>
                <a:cubicBezTo>
                  <a:pt x="3234318" y="1458182"/>
                  <a:pt x="3255121" y="1506102"/>
                  <a:pt x="3255121" y="1562567"/>
                </a:cubicBezTo>
                <a:cubicBezTo>
                  <a:pt x="3255121" y="1601943"/>
                  <a:pt x="3244348" y="1636861"/>
                  <a:pt x="3222803" y="1667322"/>
                </a:cubicBezTo>
                <a:cubicBezTo>
                  <a:pt x="3206458" y="1692583"/>
                  <a:pt x="3185656" y="1709671"/>
                  <a:pt x="3160395" y="1718586"/>
                </a:cubicBezTo>
                <a:lnTo>
                  <a:pt x="3160395" y="1723044"/>
                </a:lnTo>
                <a:cubicBezTo>
                  <a:pt x="3245834" y="1752019"/>
                  <a:pt x="3288554" y="1815541"/>
                  <a:pt x="3288554" y="1913610"/>
                </a:cubicBezTo>
                <a:cubicBezTo>
                  <a:pt x="3288554" y="1979733"/>
                  <a:pt x="3267751" y="2032482"/>
                  <a:pt x="3226146" y="2071859"/>
                </a:cubicBezTo>
                <a:cubicBezTo>
                  <a:pt x="3179340" y="2116436"/>
                  <a:pt x="3112104" y="2138724"/>
                  <a:pt x="3024435" y="2138724"/>
                </a:cubicBezTo>
                <a:lnTo>
                  <a:pt x="2714625" y="2138724"/>
                </a:lnTo>
                <a:close/>
                <a:moveTo>
                  <a:pt x="2156565" y="1358627"/>
                </a:moveTo>
                <a:lnTo>
                  <a:pt x="2408425" y="1358627"/>
                </a:lnTo>
                <a:lnTo>
                  <a:pt x="2650255" y="2138724"/>
                </a:lnTo>
                <a:lnTo>
                  <a:pt x="2435171" y="2138724"/>
                </a:lnTo>
                <a:lnTo>
                  <a:pt x="2403967" y="2026167"/>
                </a:lnTo>
                <a:lnTo>
                  <a:pt x="2156565" y="2026167"/>
                </a:lnTo>
                <a:lnTo>
                  <a:pt x="2126476" y="2138724"/>
                </a:lnTo>
                <a:lnTo>
                  <a:pt x="1914735" y="2138724"/>
                </a:lnTo>
                <a:close/>
                <a:moveTo>
                  <a:pt x="1369477" y="1358627"/>
                </a:moveTo>
                <a:lnTo>
                  <a:pt x="1975723" y="1358627"/>
                </a:lnTo>
                <a:lnTo>
                  <a:pt x="1975723" y="1549193"/>
                </a:lnTo>
                <a:lnTo>
                  <a:pt x="1774013" y="1549193"/>
                </a:lnTo>
                <a:lnTo>
                  <a:pt x="1774013" y="2138724"/>
                </a:lnTo>
                <a:lnTo>
                  <a:pt x="1571187" y="2138724"/>
                </a:lnTo>
                <a:lnTo>
                  <a:pt x="1571187" y="1549193"/>
                </a:lnTo>
                <a:lnTo>
                  <a:pt x="1369477" y="1549193"/>
                </a:lnTo>
                <a:close/>
                <a:moveTo>
                  <a:pt x="937365" y="1358627"/>
                </a:moveTo>
                <a:lnTo>
                  <a:pt x="1189225" y="1358627"/>
                </a:lnTo>
                <a:lnTo>
                  <a:pt x="1431055" y="2138724"/>
                </a:lnTo>
                <a:lnTo>
                  <a:pt x="1215971" y="2138724"/>
                </a:lnTo>
                <a:lnTo>
                  <a:pt x="1184768" y="2026167"/>
                </a:lnTo>
                <a:lnTo>
                  <a:pt x="937365" y="2026167"/>
                </a:lnTo>
                <a:lnTo>
                  <a:pt x="907276" y="2138724"/>
                </a:lnTo>
                <a:lnTo>
                  <a:pt x="695535" y="2138724"/>
                </a:lnTo>
                <a:close/>
                <a:moveTo>
                  <a:pt x="0" y="1358627"/>
                </a:moveTo>
                <a:lnTo>
                  <a:pt x="315975" y="1358627"/>
                </a:lnTo>
                <a:cubicBezTo>
                  <a:pt x="425757" y="1358627"/>
                  <a:pt x="514029" y="1394288"/>
                  <a:pt x="580790" y="1465612"/>
                </a:cubicBezTo>
                <a:cubicBezTo>
                  <a:pt x="648282" y="1537678"/>
                  <a:pt x="682028" y="1633147"/>
                  <a:pt x="682028" y="1752019"/>
                </a:cubicBezTo>
                <a:cubicBezTo>
                  <a:pt x="682028" y="1870148"/>
                  <a:pt x="648648" y="1964131"/>
                  <a:pt x="581887" y="2033968"/>
                </a:cubicBezTo>
                <a:cubicBezTo>
                  <a:pt x="516624" y="2103806"/>
                  <a:pt x="428358" y="2138724"/>
                  <a:pt x="317089" y="2138724"/>
                </a:cubicBezTo>
                <a:lnTo>
                  <a:pt x="0" y="2138724"/>
                </a:lnTo>
                <a:close/>
                <a:moveTo>
                  <a:pt x="4397360" y="1343025"/>
                </a:moveTo>
                <a:cubicBezTo>
                  <a:pt x="4563038" y="1343025"/>
                  <a:pt x="4662592" y="1412490"/>
                  <a:pt x="4696025" y="1551422"/>
                </a:cubicBezTo>
                <a:lnTo>
                  <a:pt x="4501001" y="1603800"/>
                </a:lnTo>
                <a:cubicBezTo>
                  <a:pt x="4487628" y="1551051"/>
                  <a:pt x="4452709" y="1524676"/>
                  <a:pt x="4396245" y="1524676"/>
                </a:cubicBezTo>
                <a:cubicBezTo>
                  <a:pt x="4348696" y="1524676"/>
                  <a:pt x="4324922" y="1541764"/>
                  <a:pt x="4324922" y="1575940"/>
                </a:cubicBezTo>
                <a:cubicBezTo>
                  <a:pt x="4324922" y="1598971"/>
                  <a:pt x="4338666" y="1617173"/>
                  <a:pt x="4366156" y="1630546"/>
                </a:cubicBezTo>
                <a:cubicBezTo>
                  <a:pt x="4379529" y="1636490"/>
                  <a:pt x="4418162" y="1648749"/>
                  <a:pt x="4482056" y="1667322"/>
                </a:cubicBezTo>
                <a:cubicBezTo>
                  <a:pt x="4548178" y="1686639"/>
                  <a:pt x="4596841" y="1710785"/>
                  <a:pt x="4628045" y="1739760"/>
                </a:cubicBezTo>
                <a:cubicBezTo>
                  <a:pt x="4673366" y="1782108"/>
                  <a:pt x="4696025" y="1840058"/>
                  <a:pt x="4696025" y="1913610"/>
                </a:cubicBezTo>
                <a:cubicBezTo>
                  <a:pt x="4696025" y="2074088"/>
                  <a:pt x="4600928" y="2154326"/>
                  <a:pt x="4410732" y="2154326"/>
                </a:cubicBezTo>
                <a:cubicBezTo>
                  <a:pt x="4235396" y="2154326"/>
                  <a:pt x="4131754" y="2084117"/>
                  <a:pt x="4099808" y="1943700"/>
                </a:cubicBezTo>
                <a:lnTo>
                  <a:pt x="4294832" y="1891322"/>
                </a:lnTo>
                <a:cubicBezTo>
                  <a:pt x="4308948" y="1944814"/>
                  <a:pt x="4346468" y="1971560"/>
                  <a:pt x="4407390" y="1971560"/>
                </a:cubicBezTo>
                <a:cubicBezTo>
                  <a:pt x="4461624" y="1971560"/>
                  <a:pt x="4488742" y="1952987"/>
                  <a:pt x="4488742" y="1915839"/>
                </a:cubicBezTo>
                <a:cubicBezTo>
                  <a:pt x="4488742" y="1892808"/>
                  <a:pt x="4473512" y="1874977"/>
                  <a:pt x="4443051" y="1862347"/>
                </a:cubicBezTo>
                <a:cubicBezTo>
                  <a:pt x="4437850" y="1860861"/>
                  <a:pt x="4431350" y="1858818"/>
                  <a:pt x="4423548" y="1856217"/>
                </a:cubicBezTo>
                <a:cubicBezTo>
                  <a:pt x="4415748" y="1853617"/>
                  <a:pt x="4405904" y="1850459"/>
                  <a:pt x="4394016" y="1846745"/>
                </a:cubicBezTo>
                <a:cubicBezTo>
                  <a:pt x="4379900" y="1843030"/>
                  <a:pt x="4367827" y="1839687"/>
                  <a:pt x="4357798" y="1836715"/>
                </a:cubicBezTo>
                <a:cubicBezTo>
                  <a:pt x="4347768" y="1833743"/>
                  <a:pt x="4339409" y="1831143"/>
                  <a:pt x="4332723" y="1828914"/>
                </a:cubicBezTo>
                <a:cubicBezTo>
                  <a:pt x="4268829" y="1807368"/>
                  <a:pt x="4220909" y="1782480"/>
                  <a:pt x="4188962" y="1754247"/>
                </a:cubicBezTo>
                <a:cubicBezTo>
                  <a:pt x="4140670" y="1710413"/>
                  <a:pt x="4116524" y="1651721"/>
                  <a:pt x="4116524" y="1578168"/>
                </a:cubicBezTo>
                <a:cubicBezTo>
                  <a:pt x="4116524" y="1502387"/>
                  <a:pt x="4141413" y="1444066"/>
                  <a:pt x="4191190" y="1403204"/>
                </a:cubicBezTo>
                <a:cubicBezTo>
                  <a:pt x="4240226" y="1363084"/>
                  <a:pt x="4308948" y="1343025"/>
                  <a:pt x="4397360" y="1343025"/>
                </a:cubicBezTo>
                <a:close/>
                <a:moveTo>
                  <a:pt x="2411387" y="231800"/>
                </a:moveTo>
                <a:cubicBezTo>
                  <a:pt x="2412873" y="230314"/>
                  <a:pt x="2403586" y="266347"/>
                  <a:pt x="2383526" y="339899"/>
                </a:cubicBezTo>
                <a:lnTo>
                  <a:pt x="2340064" y="497033"/>
                </a:lnTo>
                <a:lnTo>
                  <a:pt x="2487168" y="497033"/>
                </a:lnTo>
                <a:lnTo>
                  <a:pt x="2443706" y="341014"/>
                </a:lnTo>
                <a:cubicBezTo>
                  <a:pt x="2423646" y="266719"/>
                  <a:pt x="2414359" y="230314"/>
                  <a:pt x="2415845" y="231800"/>
                </a:cubicBezTo>
                <a:close/>
                <a:moveTo>
                  <a:pt x="1624280" y="202825"/>
                </a:moveTo>
                <a:lnTo>
                  <a:pt x="1624280" y="378904"/>
                </a:lnTo>
                <a:lnTo>
                  <a:pt x="1716167" y="378904"/>
                </a:lnTo>
                <a:cubicBezTo>
                  <a:pt x="1766351" y="378904"/>
                  <a:pt x="1791443" y="349558"/>
                  <a:pt x="1791443" y="290865"/>
                </a:cubicBezTo>
                <a:cubicBezTo>
                  <a:pt x="1791443" y="232172"/>
                  <a:pt x="1766351" y="202825"/>
                  <a:pt x="1716167" y="202825"/>
                </a:cubicBezTo>
                <a:close/>
                <a:moveTo>
                  <a:pt x="973565" y="192795"/>
                </a:moveTo>
                <a:cubicBezTo>
                  <a:pt x="864723" y="192795"/>
                  <a:pt x="810302" y="263376"/>
                  <a:pt x="810302" y="404536"/>
                </a:cubicBezTo>
                <a:cubicBezTo>
                  <a:pt x="810302" y="547182"/>
                  <a:pt x="864723" y="618506"/>
                  <a:pt x="973565" y="618506"/>
                </a:cubicBezTo>
                <a:cubicBezTo>
                  <a:pt x="1083150" y="618506"/>
                  <a:pt x="1137943" y="547925"/>
                  <a:pt x="1137943" y="406765"/>
                </a:cubicBezTo>
                <a:cubicBezTo>
                  <a:pt x="1137943" y="264119"/>
                  <a:pt x="1083150" y="192795"/>
                  <a:pt x="973565" y="192795"/>
                </a:cubicBezTo>
                <a:close/>
                <a:moveTo>
                  <a:pt x="4143375" y="15602"/>
                </a:moveTo>
                <a:lnTo>
                  <a:pt x="4674956" y="15602"/>
                </a:lnTo>
                <a:lnTo>
                  <a:pt x="4674956" y="206168"/>
                </a:lnTo>
                <a:lnTo>
                  <a:pt x="4348430" y="206168"/>
                </a:lnTo>
                <a:lnTo>
                  <a:pt x="4348430" y="314268"/>
                </a:lnTo>
                <a:lnTo>
                  <a:pt x="4584688" y="314268"/>
                </a:lnTo>
                <a:lnTo>
                  <a:pt x="4584688" y="490347"/>
                </a:lnTo>
                <a:lnTo>
                  <a:pt x="4348430" y="490347"/>
                </a:lnTo>
                <a:lnTo>
                  <a:pt x="4348430" y="605133"/>
                </a:lnTo>
                <a:lnTo>
                  <a:pt x="4680528" y="605133"/>
                </a:lnTo>
                <a:lnTo>
                  <a:pt x="4680528" y="795699"/>
                </a:lnTo>
                <a:lnTo>
                  <a:pt x="4143375" y="795699"/>
                </a:lnTo>
                <a:close/>
                <a:moveTo>
                  <a:pt x="3562350" y="15602"/>
                </a:moveTo>
                <a:lnTo>
                  <a:pt x="3767404" y="15602"/>
                </a:lnTo>
                <a:lnTo>
                  <a:pt x="3767404" y="605133"/>
                </a:lnTo>
                <a:lnTo>
                  <a:pt x="4064956" y="605133"/>
                </a:lnTo>
                <a:lnTo>
                  <a:pt x="4064956" y="795699"/>
                </a:lnTo>
                <a:lnTo>
                  <a:pt x="3562350" y="795699"/>
                </a:lnTo>
                <a:close/>
                <a:moveTo>
                  <a:pt x="2289915" y="15602"/>
                </a:moveTo>
                <a:lnTo>
                  <a:pt x="2541775" y="15602"/>
                </a:lnTo>
                <a:lnTo>
                  <a:pt x="2783605" y="795699"/>
                </a:lnTo>
                <a:lnTo>
                  <a:pt x="2568521" y="795699"/>
                </a:lnTo>
                <a:lnTo>
                  <a:pt x="2537318" y="683142"/>
                </a:lnTo>
                <a:lnTo>
                  <a:pt x="2289915" y="683142"/>
                </a:lnTo>
                <a:lnTo>
                  <a:pt x="2259826" y="795699"/>
                </a:lnTo>
                <a:lnTo>
                  <a:pt x="2048085" y="795699"/>
                </a:lnTo>
                <a:close/>
                <a:moveTo>
                  <a:pt x="1419226" y="15602"/>
                </a:moveTo>
                <a:lnTo>
                  <a:pt x="1710647" y="15602"/>
                </a:lnTo>
                <a:cubicBezTo>
                  <a:pt x="1801113" y="15602"/>
                  <a:pt x="1871554" y="40119"/>
                  <a:pt x="1921970" y="89154"/>
                </a:cubicBezTo>
                <a:cubicBezTo>
                  <a:pt x="1971655" y="136703"/>
                  <a:pt x="1996497" y="201339"/>
                  <a:pt x="1996497" y="283064"/>
                </a:cubicBezTo>
                <a:cubicBezTo>
                  <a:pt x="1996497" y="388563"/>
                  <a:pt x="1955856" y="461000"/>
                  <a:pt x="1874573" y="500377"/>
                </a:cubicBezTo>
                <a:lnTo>
                  <a:pt x="2026587" y="795699"/>
                </a:lnTo>
                <a:lnTo>
                  <a:pt x="1791443" y="795699"/>
                </a:lnTo>
                <a:lnTo>
                  <a:pt x="1672983" y="542725"/>
                </a:lnTo>
                <a:lnTo>
                  <a:pt x="1624280" y="542725"/>
                </a:lnTo>
                <a:lnTo>
                  <a:pt x="1624280" y="795699"/>
                </a:lnTo>
                <a:lnTo>
                  <a:pt x="1419226" y="795699"/>
                </a:lnTo>
                <a:close/>
                <a:moveTo>
                  <a:pt x="3158185" y="0"/>
                </a:moveTo>
                <a:cubicBezTo>
                  <a:pt x="3242138" y="0"/>
                  <a:pt x="3312718" y="21174"/>
                  <a:pt x="3369926" y="63522"/>
                </a:cubicBezTo>
                <a:cubicBezTo>
                  <a:pt x="3424904" y="103641"/>
                  <a:pt x="3462794" y="158620"/>
                  <a:pt x="3483598" y="228457"/>
                </a:cubicBezTo>
                <a:lnTo>
                  <a:pt x="3285230" y="281949"/>
                </a:lnTo>
                <a:cubicBezTo>
                  <a:pt x="3254026" y="222513"/>
                  <a:pt x="3208334" y="192795"/>
                  <a:pt x="3148156" y="192795"/>
                </a:cubicBezTo>
                <a:cubicBezTo>
                  <a:pt x="3050086" y="192795"/>
                  <a:pt x="3001052" y="263004"/>
                  <a:pt x="3001052" y="403422"/>
                </a:cubicBezTo>
                <a:cubicBezTo>
                  <a:pt x="3001052" y="546811"/>
                  <a:pt x="3050086" y="618506"/>
                  <a:pt x="3148156" y="618506"/>
                </a:cubicBezTo>
                <a:cubicBezTo>
                  <a:pt x="3217250" y="618506"/>
                  <a:pt x="3264798" y="583958"/>
                  <a:pt x="3290802" y="514864"/>
                </a:cubicBezTo>
                <a:lnTo>
                  <a:pt x="3489170" y="568357"/>
                </a:lnTo>
                <a:cubicBezTo>
                  <a:pt x="3464652" y="641166"/>
                  <a:pt x="3424904" y="699116"/>
                  <a:pt x="3369926" y="742207"/>
                </a:cubicBezTo>
                <a:cubicBezTo>
                  <a:pt x="3310490" y="788270"/>
                  <a:pt x="3239167" y="811301"/>
                  <a:pt x="3155956" y="811301"/>
                </a:cubicBezTo>
                <a:cubicBezTo>
                  <a:pt x="3048252" y="811301"/>
                  <a:pt x="2962256" y="776754"/>
                  <a:pt x="2897967" y="707660"/>
                </a:cubicBezTo>
                <a:cubicBezTo>
                  <a:pt x="2829987" y="634851"/>
                  <a:pt x="2795997" y="533438"/>
                  <a:pt x="2795997" y="403422"/>
                </a:cubicBezTo>
                <a:cubicBezTo>
                  <a:pt x="2795997" y="276377"/>
                  <a:pt x="2829987" y="176450"/>
                  <a:pt x="2897967" y="103641"/>
                </a:cubicBezTo>
                <a:cubicBezTo>
                  <a:pt x="2962256" y="34547"/>
                  <a:pt x="3048995" y="0"/>
                  <a:pt x="3158185" y="0"/>
                </a:cubicBezTo>
                <a:close/>
                <a:moveTo>
                  <a:pt x="974122" y="0"/>
                </a:moveTo>
                <a:cubicBezTo>
                  <a:pt x="1086308" y="0"/>
                  <a:pt x="1175090" y="34918"/>
                  <a:pt x="1240470" y="104756"/>
                </a:cubicBezTo>
                <a:cubicBezTo>
                  <a:pt x="1308821" y="177565"/>
                  <a:pt x="1342997" y="277863"/>
                  <a:pt x="1342997" y="405650"/>
                </a:cubicBezTo>
                <a:cubicBezTo>
                  <a:pt x="1342997" y="533438"/>
                  <a:pt x="1309193" y="633365"/>
                  <a:pt x="1241584" y="705431"/>
                </a:cubicBezTo>
                <a:cubicBezTo>
                  <a:pt x="1175462" y="776011"/>
                  <a:pt x="1086308" y="811301"/>
                  <a:pt x="974122" y="811301"/>
                </a:cubicBezTo>
                <a:cubicBezTo>
                  <a:pt x="861937" y="811301"/>
                  <a:pt x="773154" y="776383"/>
                  <a:pt x="707775" y="706545"/>
                </a:cubicBezTo>
                <a:cubicBezTo>
                  <a:pt x="639423" y="633736"/>
                  <a:pt x="605248" y="533438"/>
                  <a:pt x="605248" y="405650"/>
                </a:cubicBezTo>
                <a:cubicBezTo>
                  <a:pt x="605248" y="277120"/>
                  <a:pt x="639052" y="176822"/>
                  <a:pt x="706660" y="104756"/>
                </a:cubicBezTo>
                <a:cubicBezTo>
                  <a:pt x="772040" y="34918"/>
                  <a:pt x="861194" y="0"/>
                  <a:pt x="974122" y="0"/>
                </a:cubicBez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777D796-7C57-4EC0-A64A-D64F6F380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7" t="22949" r="56870" b="64607"/>
          <a:stretch>
            <a:fillRect/>
          </a:stretch>
        </p:blipFill>
        <p:spPr>
          <a:xfrm>
            <a:off x="700617" y="-2520865"/>
            <a:ext cx="3399587" cy="853440"/>
          </a:xfrm>
          <a:custGeom>
            <a:avLst/>
            <a:gdLst/>
            <a:ahLst/>
            <a:cxnLst/>
            <a:rect l="l" t="t" r="r" b="b"/>
            <a:pathLst>
              <a:path w="3399587" h="853440">
                <a:moveTo>
                  <a:pt x="2401138" y="236525"/>
                </a:moveTo>
                <a:cubicBezTo>
                  <a:pt x="2402764" y="234899"/>
                  <a:pt x="2392604" y="274320"/>
                  <a:pt x="2370658" y="354787"/>
                </a:cubicBezTo>
                <a:lnTo>
                  <a:pt x="2323110" y="526695"/>
                </a:lnTo>
                <a:lnTo>
                  <a:pt x="2484044" y="526695"/>
                </a:lnTo>
                <a:lnTo>
                  <a:pt x="2436495" y="356007"/>
                </a:lnTo>
                <a:cubicBezTo>
                  <a:pt x="2414549" y="274727"/>
                  <a:pt x="2404390" y="234899"/>
                  <a:pt x="2406015" y="236525"/>
                </a:cubicBezTo>
                <a:close/>
                <a:moveTo>
                  <a:pt x="2736343" y="0"/>
                </a:moveTo>
                <a:lnTo>
                  <a:pt x="3399587" y="0"/>
                </a:lnTo>
                <a:lnTo>
                  <a:pt x="3399587" y="208483"/>
                </a:lnTo>
                <a:lnTo>
                  <a:pt x="3178913" y="208483"/>
                </a:lnTo>
                <a:lnTo>
                  <a:pt x="3178913" y="853440"/>
                </a:lnTo>
                <a:lnTo>
                  <a:pt x="2957017" y="853440"/>
                </a:lnTo>
                <a:lnTo>
                  <a:pt x="2957017" y="208483"/>
                </a:lnTo>
                <a:lnTo>
                  <a:pt x="2736343" y="208483"/>
                </a:lnTo>
                <a:close/>
                <a:moveTo>
                  <a:pt x="2268246" y="0"/>
                </a:moveTo>
                <a:lnTo>
                  <a:pt x="2543785" y="0"/>
                </a:lnTo>
                <a:lnTo>
                  <a:pt x="2808351" y="853440"/>
                </a:lnTo>
                <a:lnTo>
                  <a:pt x="2573046" y="853440"/>
                </a:lnTo>
                <a:lnTo>
                  <a:pt x="2538909" y="730301"/>
                </a:lnTo>
                <a:lnTo>
                  <a:pt x="2268246" y="730301"/>
                </a:lnTo>
                <a:lnTo>
                  <a:pt x="2235327" y="853440"/>
                </a:lnTo>
                <a:lnTo>
                  <a:pt x="2003679" y="853440"/>
                </a:lnTo>
                <a:close/>
                <a:moveTo>
                  <a:pt x="1254557" y="0"/>
                </a:moveTo>
                <a:lnTo>
                  <a:pt x="1478890" y="0"/>
                </a:lnTo>
                <a:lnTo>
                  <a:pt x="1478890" y="313335"/>
                </a:lnTo>
                <a:lnTo>
                  <a:pt x="1719072" y="313335"/>
                </a:lnTo>
                <a:lnTo>
                  <a:pt x="1719072" y="0"/>
                </a:lnTo>
                <a:lnTo>
                  <a:pt x="1943405" y="0"/>
                </a:lnTo>
                <a:lnTo>
                  <a:pt x="1943405" y="853440"/>
                </a:lnTo>
                <a:lnTo>
                  <a:pt x="1719072" y="853440"/>
                </a:lnTo>
                <a:lnTo>
                  <a:pt x="1719072" y="530352"/>
                </a:lnTo>
                <a:lnTo>
                  <a:pt x="1478890" y="530352"/>
                </a:lnTo>
                <a:lnTo>
                  <a:pt x="1478890" y="853440"/>
                </a:lnTo>
                <a:lnTo>
                  <a:pt x="1254557" y="853440"/>
                </a:lnTo>
                <a:close/>
                <a:moveTo>
                  <a:pt x="0" y="0"/>
                </a:moveTo>
                <a:lnTo>
                  <a:pt x="248717" y="0"/>
                </a:lnTo>
                <a:lnTo>
                  <a:pt x="316992" y="371856"/>
                </a:lnTo>
                <a:cubicBezTo>
                  <a:pt x="338786" y="491389"/>
                  <a:pt x="350384" y="558873"/>
                  <a:pt x="351787" y="574310"/>
                </a:cubicBezTo>
                <a:lnTo>
                  <a:pt x="351916" y="576682"/>
                </a:lnTo>
                <a:lnTo>
                  <a:pt x="356007" y="576682"/>
                </a:lnTo>
                <a:cubicBezTo>
                  <a:pt x="353568" y="581559"/>
                  <a:pt x="365354" y="521005"/>
                  <a:pt x="391364" y="395021"/>
                </a:cubicBezTo>
                <a:lnTo>
                  <a:pt x="462077" y="52426"/>
                </a:lnTo>
                <a:lnTo>
                  <a:pt x="741274" y="52426"/>
                </a:lnTo>
                <a:lnTo>
                  <a:pt x="810768" y="396240"/>
                </a:lnTo>
                <a:cubicBezTo>
                  <a:pt x="832714" y="508407"/>
                  <a:pt x="843687" y="568554"/>
                  <a:pt x="843687" y="576682"/>
                </a:cubicBezTo>
                <a:lnTo>
                  <a:pt x="848564" y="576682"/>
                </a:lnTo>
                <a:cubicBezTo>
                  <a:pt x="846938" y="581559"/>
                  <a:pt x="858724" y="514909"/>
                  <a:pt x="883920" y="376733"/>
                </a:cubicBezTo>
                <a:lnTo>
                  <a:pt x="959511" y="0"/>
                </a:lnTo>
                <a:lnTo>
                  <a:pt x="1180186" y="0"/>
                </a:lnTo>
                <a:lnTo>
                  <a:pt x="982675" y="853440"/>
                </a:lnTo>
                <a:lnTo>
                  <a:pt x="710794" y="853440"/>
                </a:lnTo>
                <a:lnTo>
                  <a:pt x="629108" y="502311"/>
                </a:lnTo>
                <a:cubicBezTo>
                  <a:pt x="616103" y="447853"/>
                  <a:pt x="606552" y="404368"/>
                  <a:pt x="600456" y="371856"/>
                </a:cubicBezTo>
                <a:cubicBezTo>
                  <a:pt x="594360" y="339344"/>
                  <a:pt x="591312" y="317398"/>
                  <a:pt x="591312" y="306019"/>
                </a:cubicBezTo>
                <a:lnTo>
                  <a:pt x="587979" y="306019"/>
                </a:lnTo>
                <a:lnTo>
                  <a:pt x="588036" y="307848"/>
                </a:lnTo>
                <a:cubicBezTo>
                  <a:pt x="587782" y="313436"/>
                  <a:pt x="585623" y="326644"/>
                  <a:pt x="581559" y="347472"/>
                </a:cubicBezTo>
                <a:cubicBezTo>
                  <a:pt x="575056" y="380797"/>
                  <a:pt x="564084" y="434035"/>
                  <a:pt x="548640" y="507187"/>
                </a:cubicBezTo>
                <a:lnTo>
                  <a:pt x="474269" y="853440"/>
                </a:lnTo>
                <a:lnTo>
                  <a:pt x="197511" y="853440"/>
                </a:lnTo>
                <a:close/>
              </a:path>
            </a:pathLst>
          </a:cu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6742D5A-C9EC-4580-82B9-EAA1527E6D56}"/>
              </a:ext>
            </a:extLst>
          </p:cNvPr>
          <p:cNvSpPr txBox="1"/>
          <p:nvPr/>
        </p:nvSpPr>
        <p:spPr>
          <a:xfrm>
            <a:off x="3688080" y="-3922400"/>
            <a:ext cx="185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IS</a:t>
            </a:r>
            <a:endParaRPr lang="vi-VN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6F174-E24B-4463-9AB6-8E61E72F3144}"/>
              </a:ext>
            </a:extLst>
          </p:cNvPr>
          <p:cNvSpPr txBox="1"/>
          <p:nvPr/>
        </p:nvSpPr>
        <p:spPr>
          <a:xfrm>
            <a:off x="16904970" y="2975492"/>
            <a:ext cx="8953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latin typeface="#9Slide03 BoosterNextFYBlack" panose="02000A03000000020004" pitchFamily="2" charset="0"/>
              </a:rPr>
              <a:t>?</a:t>
            </a:r>
            <a:endParaRPr lang="vi-VN" sz="19900" dirty="0">
              <a:latin typeface="#9Slide03 BoosterNextFYBlack" panose="02000A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4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75BB7A-816A-462E-9D73-F58D3DDC5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5A6DACA-4768-4695-93E3-EBA7BEE0FF87}"/>
              </a:ext>
            </a:extLst>
          </p:cNvPr>
          <p:cNvGrpSpPr/>
          <p:nvPr/>
        </p:nvGrpSpPr>
        <p:grpSpPr>
          <a:xfrm>
            <a:off x="4221480" y="1082040"/>
            <a:ext cx="3444240" cy="3505200"/>
            <a:chOff x="4221480" y="1082040"/>
            <a:chExt cx="3444240" cy="35052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18BFC6-14BA-4493-9A52-ECD7B3B987EA}"/>
                </a:ext>
              </a:extLst>
            </p:cNvPr>
            <p:cNvGrpSpPr/>
            <p:nvPr/>
          </p:nvGrpSpPr>
          <p:grpSpPr>
            <a:xfrm>
              <a:off x="4221480" y="1082040"/>
              <a:ext cx="3444240" cy="3505200"/>
              <a:chOff x="4221480" y="1508760"/>
              <a:chExt cx="3078480" cy="307848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F14DB5-E293-474C-A78C-E3ED3B4E76A0}"/>
                  </a:ext>
                </a:extLst>
              </p:cNvPr>
              <p:cNvSpPr/>
              <p:nvPr/>
            </p:nvSpPr>
            <p:spPr>
              <a:xfrm>
                <a:off x="4221480" y="1508760"/>
                <a:ext cx="3078480" cy="307848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6A0680B-744D-4DD9-A253-5FE179D7E478}"/>
                  </a:ext>
                </a:extLst>
              </p:cNvPr>
              <p:cNvSpPr/>
              <p:nvPr/>
            </p:nvSpPr>
            <p:spPr>
              <a:xfrm>
                <a:off x="4351020" y="1630680"/>
                <a:ext cx="2842260" cy="284988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0949A1-9948-46FE-BD62-93C6A118807B}"/>
                </a:ext>
              </a:extLst>
            </p:cNvPr>
            <p:cNvSpPr txBox="1"/>
            <p:nvPr/>
          </p:nvSpPr>
          <p:spPr>
            <a:xfrm>
              <a:off x="4221480" y="2228671"/>
              <a:ext cx="3444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600" dirty="0">
                  <a:solidFill>
                    <a:schemeClr val="bg1"/>
                  </a:solidFill>
                  <a:latin typeface="#9Slide03 BoosterNextFYBlack" panose="02000A03000000020004" pitchFamily="2" charset="0"/>
                </a:rPr>
                <a:t>CÁC KĨ </a:t>
              </a:r>
            </a:p>
            <a:p>
              <a:pPr algn="ctr"/>
              <a:r>
                <a:rPr lang="vi-VN" sz="3600" dirty="0">
                  <a:solidFill>
                    <a:schemeClr val="bg1"/>
                  </a:solidFill>
                  <a:latin typeface="#9Slide03 BoosterNextFYBlack" panose="02000A03000000020004" pitchFamily="2" charset="0"/>
                </a:rPr>
                <a:t>THUẬT XỬ LÝ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068DC7-4432-433A-AB06-0A45531D9581}"/>
              </a:ext>
            </a:extLst>
          </p:cNvPr>
          <p:cNvGrpSpPr/>
          <p:nvPr/>
        </p:nvGrpSpPr>
        <p:grpSpPr>
          <a:xfrm>
            <a:off x="609600" y="777240"/>
            <a:ext cx="2103120" cy="1874520"/>
            <a:chOff x="609600" y="777240"/>
            <a:chExt cx="2103120" cy="18745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ACFD36-79B4-477A-B511-1E56C1720CD7}"/>
                </a:ext>
              </a:extLst>
            </p:cNvPr>
            <p:cNvGrpSpPr/>
            <p:nvPr/>
          </p:nvGrpSpPr>
          <p:grpSpPr>
            <a:xfrm>
              <a:off x="609600" y="777240"/>
              <a:ext cx="2103120" cy="1874520"/>
              <a:chOff x="4221480" y="1508760"/>
              <a:chExt cx="3078480" cy="307848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F0D918-1972-4053-B141-2D8C56359866}"/>
                  </a:ext>
                </a:extLst>
              </p:cNvPr>
              <p:cNvSpPr/>
              <p:nvPr/>
            </p:nvSpPr>
            <p:spPr>
              <a:xfrm>
                <a:off x="4221480" y="1508760"/>
                <a:ext cx="3078480" cy="307848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4D62746-4E08-4982-96D5-7CEDD8BB6ECD}"/>
                  </a:ext>
                </a:extLst>
              </p:cNvPr>
              <p:cNvSpPr/>
              <p:nvPr/>
            </p:nvSpPr>
            <p:spPr>
              <a:xfrm>
                <a:off x="4351020" y="1630680"/>
                <a:ext cx="2842260" cy="284988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7418971-52FD-4FC5-BDED-D2A895BB8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868" y="1078269"/>
              <a:ext cx="1219048" cy="121904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04A545-D5BB-4B47-9784-00D89F25F054}"/>
              </a:ext>
            </a:extLst>
          </p:cNvPr>
          <p:cNvGrpSpPr/>
          <p:nvPr/>
        </p:nvGrpSpPr>
        <p:grpSpPr>
          <a:xfrm>
            <a:off x="8122920" y="335280"/>
            <a:ext cx="2103120" cy="1874520"/>
            <a:chOff x="8122920" y="335280"/>
            <a:chExt cx="2103120" cy="18745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B418BEB-4949-4F80-8500-54249530E20B}"/>
                </a:ext>
              </a:extLst>
            </p:cNvPr>
            <p:cNvGrpSpPr/>
            <p:nvPr/>
          </p:nvGrpSpPr>
          <p:grpSpPr>
            <a:xfrm>
              <a:off x="8122920" y="335280"/>
              <a:ext cx="2103120" cy="1874520"/>
              <a:chOff x="4221480" y="1508760"/>
              <a:chExt cx="3078480" cy="307848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651253-3257-4BDE-8195-05C0FAC01BE6}"/>
                  </a:ext>
                </a:extLst>
              </p:cNvPr>
              <p:cNvSpPr/>
              <p:nvPr/>
            </p:nvSpPr>
            <p:spPr>
              <a:xfrm>
                <a:off x="4221480" y="1508760"/>
                <a:ext cx="3078480" cy="307848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DED727-B1A0-4A27-B7EE-7AB1A7087A8A}"/>
                  </a:ext>
                </a:extLst>
              </p:cNvPr>
              <p:cNvSpPr/>
              <p:nvPr/>
            </p:nvSpPr>
            <p:spPr>
              <a:xfrm>
                <a:off x="4351020" y="1630680"/>
                <a:ext cx="2842260" cy="284988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F16855-EBA2-4622-B4FE-7ADD0202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878" y="777240"/>
              <a:ext cx="1097204" cy="109720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72CB39-00EF-4BC7-A477-0EA188CBD804}"/>
              </a:ext>
            </a:extLst>
          </p:cNvPr>
          <p:cNvGrpSpPr/>
          <p:nvPr/>
        </p:nvGrpSpPr>
        <p:grpSpPr>
          <a:xfrm>
            <a:off x="9174480" y="4417638"/>
            <a:ext cx="2240280" cy="1874520"/>
            <a:chOff x="9174480" y="4417638"/>
            <a:chExt cx="2240280" cy="18745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661E6B-5D9C-430F-9299-8952C4DCA079}"/>
                </a:ext>
              </a:extLst>
            </p:cNvPr>
            <p:cNvGrpSpPr/>
            <p:nvPr/>
          </p:nvGrpSpPr>
          <p:grpSpPr>
            <a:xfrm>
              <a:off x="9174480" y="4417638"/>
              <a:ext cx="2103120" cy="1874520"/>
              <a:chOff x="4221480" y="1508760"/>
              <a:chExt cx="3078480" cy="307848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4FA20F6-7518-444A-BA54-A0678D386C2F}"/>
                  </a:ext>
                </a:extLst>
              </p:cNvPr>
              <p:cNvSpPr/>
              <p:nvPr/>
            </p:nvSpPr>
            <p:spPr>
              <a:xfrm>
                <a:off x="4221480" y="1508760"/>
                <a:ext cx="3078480" cy="307848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A9E4A01-FE02-44A7-A4FF-DF94AD2C2496}"/>
                  </a:ext>
                </a:extLst>
              </p:cNvPr>
              <p:cNvSpPr/>
              <p:nvPr/>
            </p:nvSpPr>
            <p:spPr>
              <a:xfrm>
                <a:off x="4351020" y="1630680"/>
                <a:ext cx="2842260" cy="284988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CD9557-E55B-4ADD-8E7A-D65D0E8A72D4}"/>
                </a:ext>
              </a:extLst>
            </p:cNvPr>
            <p:cNvSpPr txBox="1"/>
            <p:nvPr/>
          </p:nvSpPr>
          <p:spPr>
            <a:xfrm>
              <a:off x="9311640" y="5031732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600" b="1" dirty="0">
                  <a:solidFill>
                    <a:schemeClr val="bg1"/>
                  </a:solidFill>
                </a:rPr>
                <a:t>SKILLS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D02A6D-23EF-433F-A8A0-11CF56A0BB27}"/>
              </a:ext>
            </a:extLst>
          </p:cNvPr>
          <p:cNvGrpSpPr/>
          <p:nvPr/>
        </p:nvGrpSpPr>
        <p:grpSpPr>
          <a:xfrm>
            <a:off x="1573040" y="4352679"/>
            <a:ext cx="2103120" cy="1874520"/>
            <a:chOff x="1573040" y="4352679"/>
            <a:chExt cx="2103120" cy="18745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21CB5-C62C-48CC-BAA1-72C3499FA1FD}"/>
                </a:ext>
              </a:extLst>
            </p:cNvPr>
            <p:cNvGrpSpPr/>
            <p:nvPr/>
          </p:nvGrpSpPr>
          <p:grpSpPr>
            <a:xfrm>
              <a:off x="1573040" y="4352679"/>
              <a:ext cx="2103120" cy="1874520"/>
              <a:chOff x="4221480" y="1508760"/>
              <a:chExt cx="3078480" cy="307848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0AFBC7-CD06-4861-8C36-5EF54ED82C01}"/>
                  </a:ext>
                </a:extLst>
              </p:cNvPr>
              <p:cNvSpPr/>
              <p:nvPr/>
            </p:nvSpPr>
            <p:spPr>
              <a:xfrm>
                <a:off x="4221480" y="1508760"/>
                <a:ext cx="3078480" cy="307848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1BD40E-02DF-4C67-8C1D-D617E3DE8A10}"/>
                  </a:ext>
                </a:extLst>
              </p:cNvPr>
              <p:cNvSpPr/>
              <p:nvPr/>
            </p:nvSpPr>
            <p:spPr>
              <a:xfrm>
                <a:off x="4351020" y="1630680"/>
                <a:ext cx="2842260" cy="2849880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BC93B65-FE4B-4E69-B2EF-D04742710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854" y="4870839"/>
              <a:ext cx="1038132" cy="1038132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5E56F2-684F-43F3-98FF-617A4D73DA80}"/>
              </a:ext>
            </a:extLst>
          </p:cNvPr>
          <p:cNvCxnSpPr>
            <a:stCxn id="18" idx="6"/>
          </p:cNvCxnSpPr>
          <p:nvPr/>
        </p:nvCxnSpPr>
        <p:spPr>
          <a:xfrm>
            <a:off x="2639840" y="1719140"/>
            <a:ext cx="1726571" cy="5781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6876C2-AB38-472F-9ED1-8C3FB3D4C7DD}"/>
              </a:ext>
            </a:extLst>
          </p:cNvPr>
          <p:cNvCxnSpPr>
            <a:cxnSpLocks/>
            <a:stCxn id="20" idx="7"/>
            <a:endCxn id="12" idx="3"/>
          </p:cNvCxnSpPr>
          <p:nvPr/>
        </p:nvCxnSpPr>
        <p:spPr>
          <a:xfrm flipV="1">
            <a:off x="3368165" y="4073915"/>
            <a:ext cx="1357712" cy="5532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5F6A9B-6B37-4980-902A-AE87C21E25B6}"/>
              </a:ext>
            </a:extLst>
          </p:cNvPr>
          <p:cNvCxnSpPr>
            <a:cxnSpLocks/>
            <a:stCxn id="12" idx="5"/>
            <a:endCxn id="27" idx="2"/>
          </p:cNvCxnSpPr>
          <p:nvPr/>
        </p:nvCxnSpPr>
        <p:spPr>
          <a:xfrm>
            <a:off x="7161323" y="4073915"/>
            <a:ext cx="2101655" cy="12856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C5B65E-8E35-4428-8AE2-9AE93119829B}"/>
              </a:ext>
            </a:extLst>
          </p:cNvPr>
          <p:cNvCxnSpPr>
            <a:cxnSpLocks/>
            <a:stCxn id="15" idx="3"/>
            <a:endCxn id="23" idx="3"/>
          </p:cNvCxnSpPr>
          <p:nvPr/>
        </p:nvCxnSpPr>
        <p:spPr>
          <a:xfrm flipV="1">
            <a:off x="7665720" y="1935283"/>
            <a:ext cx="765195" cy="8935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977B777A-E4F8-4C4E-9879-2DA756B9F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915" y="1056180"/>
            <a:ext cx="5065373" cy="265175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F66A87A-0285-4DC9-B725-1F65804A50B2}"/>
              </a:ext>
            </a:extLst>
          </p:cNvPr>
          <p:cNvSpPr txBox="1"/>
          <p:nvPr/>
        </p:nvSpPr>
        <p:spPr>
          <a:xfrm>
            <a:off x="12127654" y="-3459480"/>
            <a:ext cx="42401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Sử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dụng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lệnh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cơ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bản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của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#9Slide03 SVNNeutraface 2" panose="02000600040000020004" pitchFamily="2" charset="0"/>
              </a:rPr>
              <a:t> Oracle: select, from where, join, …</a:t>
            </a:r>
            <a:endParaRPr lang="vi-V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1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722</Words>
  <Application>Microsoft Office PowerPoint</Application>
  <PresentationFormat>Màn hình rộng</PresentationFormat>
  <Paragraphs>130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31" baseType="lpstr">
      <vt:lpstr>#9Slide03 Arima Madurai Light</vt:lpstr>
      <vt:lpstr>#9Slide03 BoosterNextFYBlack</vt:lpstr>
      <vt:lpstr>#9Slide03 Maven Pro Black</vt:lpstr>
      <vt:lpstr>#9Slide03 Roboto Mono</vt:lpstr>
      <vt:lpstr>#9Slide03 SVNNeutraface 2</vt:lpstr>
      <vt:lpstr>#9Slide04 Lora</vt:lpstr>
      <vt:lpstr>#9Slide04 Manuale Bold</vt:lpstr>
      <vt:lpstr>Arial</vt:lpstr>
      <vt:lpstr>Calibri</vt:lpstr>
      <vt:lpstr>Calibri Light</vt:lpstr>
      <vt:lpstr>Tahoma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Ky</dc:creator>
  <cp:lastModifiedBy>Thành Hoàng</cp:lastModifiedBy>
  <cp:revision>42</cp:revision>
  <dcterms:created xsi:type="dcterms:W3CDTF">2019-05-12T04:47:54Z</dcterms:created>
  <dcterms:modified xsi:type="dcterms:W3CDTF">2019-05-17T13:48:33Z</dcterms:modified>
</cp:coreProperties>
</file>