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miniproject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603971" y="6170814"/>
            <a:ext cx="2579715" cy="4281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Hồ xuân thanh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4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2.Khó khan </a:t>
            </a:r>
            <a:r>
              <a:rPr lang="en-US" dirty="0" err="1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,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.Khái </a:t>
            </a:r>
            <a:r>
              <a:rPr lang="en-US" dirty="0" err="1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dirty="0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CRUD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ty 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chi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.Ngôn </a:t>
            </a:r>
            <a:r>
              <a:rPr lang="en-US" dirty="0" err="1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63D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End : </a:t>
            </a:r>
            <a:r>
              <a:rPr lang="en-US" dirty="0" err="1" smtClean="0"/>
              <a:t>.Net</a:t>
            </a:r>
            <a:r>
              <a:rPr lang="en-US" dirty="0" smtClean="0"/>
              <a:t> Core</a:t>
            </a:r>
          </a:p>
          <a:p>
            <a:r>
              <a:rPr lang="en-US" dirty="0" smtClean="0"/>
              <a:t>Front-End: Html, </a:t>
            </a:r>
            <a:r>
              <a:rPr lang="en-US" dirty="0" err="1" smtClean="0"/>
              <a:t>Css</a:t>
            </a:r>
            <a:r>
              <a:rPr lang="en-US" dirty="0" smtClean="0"/>
              <a:t>, JavaScript, Bootstrap, </a:t>
            </a:r>
            <a:r>
              <a:rPr lang="en-US" dirty="0" err="1" smtClean="0"/>
              <a:t>Jquery</a:t>
            </a:r>
            <a:r>
              <a:rPr lang="en-US" dirty="0" smtClean="0"/>
              <a:t>, Ajax</a:t>
            </a:r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: </a:t>
            </a:r>
            <a:r>
              <a:rPr lang="en-US" dirty="0" err="1" smtClean="0"/>
              <a:t>Sql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Framework:</a:t>
            </a:r>
          </a:p>
          <a:p>
            <a:pPr lvl="3"/>
            <a:r>
              <a:rPr lang="en-US" dirty="0" smtClean="0"/>
              <a:t> </a:t>
            </a:r>
            <a:r>
              <a:rPr kumimoji="1" lang="en-US" altLang="ja-JP" dirty="0"/>
              <a:t>Entity Framework Core</a:t>
            </a:r>
          </a:p>
          <a:p>
            <a:pPr lvl="3"/>
            <a:r>
              <a:rPr kumimoji="1" lang="en-US" altLang="ja-JP" dirty="0"/>
              <a:t>Identity Framework Core</a:t>
            </a:r>
          </a:p>
          <a:p>
            <a:pPr marL="1371600" lvl="3" indent="0">
              <a:buNone/>
            </a:pPr>
            <a:r>
              <a:rPr lang="en-US" dirty="0" smtClean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3036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24" y="1955772"/>
            <a:ext cx="7453858" cy="3541712"/>
          </a:xfrm>
        </p:spPr>
      </p:pic>
    </p:spTree>
    <p:extLst>
      <p:ext uri="{BB962C8B-B14F-4D97-AF65-F5344CB8AC3E}">
        <p14:creationId xmlns:p14="http://schemas.microsoft.com/office/powerpoint/2010/main" val="25331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 </a:t>
            </a:r>
            <a:r>
              <a:rPr lang="en-US" dirty="0" err="1" smtClean="0"/>
              <a:t>nhánh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750" y="1896775"/>
            <a:ext cx="7313574" cy="36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722" y="2097088"/>
            <a:ext cx="700674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2490442"/>
          </a:xfrm>
        </p:spPr>
        <p:txBody>
          <a:bodyPr>
            <a:normAutofit fontScale="90000"/>
          </a:bodyPr>
          <a:lstStyle/>
          <a:p>
            <a:r>
              <a:rPr lang="en" sz="96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THANK FOR WATCHING!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264429"/>
            <a:ext cx="9174683" cy="1526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 Project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http://training.aureole-it.vn:8888/thanhhx/employeemanagement.git</a:t>
            </a:r>
          </a:p>
        </p:txBody>
      </p:sp>
    </p:spTree>
    <p:extLst>
      <p:ext uri="{BB962C8B-B14F-4D97-AF65-F5344CB8AC3E}">
        <p14:creationId xmlns:p14="http://schemas.microsoft.com/office/powerpoint/2010/main" val="35553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315</TotalTime>
  <Words>143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Times New Roman</vt:lpstr>
      <vt:lpstr>Trebuchet MS</vt:lpstr>
      <vt:lpstr>Tw Cen MT</vt:lpstr>
      <vt:lpstr>Circuit</vt:lpstr>
      <vt:lpstr>Báo Cáo miniproject</vt:lpstr>
      <vt:lpstr>2.Khó khan gặp phải</vt:lpstr>
      <vt:lpstr>3.Khái Quát chức năng</vt:lpstr>
      <vt:lpstr>4.Ngôn ngữ và công nghệ sử dụng</vt:lpstr>
      <vt:lpstr>Database </vt:lpstr>
      <vt:lpstr>Chi nhánh</vt:lpstr>
      <vt:lpstr>Nhân Viên</vt:lpstr>
      <vt:lpstr>THANK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miniproject</dc:title>
  <dc:creator>Ho Xuan Thanh</dc:creator>
  <cp:lastModifiedBy>Ho Xuan Thanh</cp:lastModifiedBy>
  <cp:revision>13</cp:revision>
  <dcterms:created xsi:type="dcterms:W3CDTF">2021-11-04T01:16:06Z</dcterms:created>
  <dcterms:modified xsi:type="dcterms:W3CDTF">2023-01-31T01:59:29Z</dcterms:modified>
</cp:coreProperties>
</file>