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F98A-C245-4B52-BF3B-5D3AD02FF99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Rigid Body transformation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EE 106A/206A </a:t>
            </a:r>
          </a:p>
          <a:p>
            <a:r>
              <a:rPr lang="en-US" smtClean="0"/>
              <a:t>Fall </a:t>
            </a:r>
            <a:r>
              <a:rPr lang="en-US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and 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036" y="1825624"/>
            <a:ext cx="6714338" cy="46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185" y="1825625"/>
            <a:ext cx="6725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7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motion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09" y="1898926"/>
            <a:ext cx="7411782" cy="42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5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Displacement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77" y="1860817"/>
            <a:ext cx="7614845" cy="42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9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Representation of rigid displacement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729" y="1825625"/>
            <a:ext cx="74945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3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60" y="2089473"/>
            <a:ext cx="7564079" cy="382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vectors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046" y="1937036"/>
            <a:ext cx="7817907" cy="41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5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382" y="2241911"/>
            <a:ext cx="6447235" cy="35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non-rigid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96" y="2146637"/>
            <a:ext cx="6193407" cy="37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motion as a change of coordinate 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46" y="1825625"/>
            <a:ext cx="65531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vector and matrix algebra</a:t>
            </a:r>
          </a:p>
          <a:p>
            <a:r>
              <a:rPr lang="en-US" dirty="0" smtClean="0"/>
              <a:t>Coordinates and Frames</a:t>
            </a:r>
          </a:p>
          <a:p>
            <a:r>
              <a:rPr lang="en-US" dirty="0" smtClean="0"/>
              <a:t>Rigid  body transformations</a:t>
            </a:r>
          </a:p>
          <a:p>
            <a:r>
              <a:rPr lang="en-US" dirty="0" smtClean="0"/>
              <a:t>Properties of </a:t>
            </a:r>
            <a:r>
              <a:rPr lang="en-US" smtClean="0"/>
              <a:t>Rotation transformation.</a:t>
            </a:r>
            <a:endParaRPr lang="en-US" dirty="0" smtClean="0"/>
          </a:p>
          <a:p>
            <a:r>
              <a:rPr lang="en-US" dirty="0" smtClean="0"/>
              <a:t>This is covered in the text Chapter 2, section 1. and 2.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2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only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089" y="1825625"/>
            <a:ext cx="6927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9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rotation 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522" y="1825625"/>
            <a:ext cx="7260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rotation 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685" y="1825625"/>
            <a:ext cx="6374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 of rotation 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071" y="1825625"/>
            <a:ext cx="71238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property </a:t>
            </a:r>
            <a:r>
              <a:rPr lang="en-US" smtClean="0"/>
              <a:t>of rotation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429" y="2229208"/>
            <a:ext cx="7767142" cy="35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8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Notation; v=column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09" y="2203801"/>
            <a:ext cx="7411782" cy="35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5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343" y="1943387"/>
            <a:ext cx="7513313" cy="41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vectors; inner product is a scalar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606" y="1825625"/>
            <a:ext cx="6742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9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is a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726" y="1968793"/>
            <a:ext cx="7462548" cy="40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807" y="1825625"/>
            <a:ext cx="7136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60" y="1924332"/>
            <a:ext cx="7564079" cy="41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911" y="1825625"/>
            <a:ext cx="67941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122</Words>
  <Application>Microsoft Office PowerPoint</Application>
  <PresentationFormat>Widescreen</PresentationFormat>
  <Paragraphs>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Rigid Body transformation Lecture 1</vt:lpstr>
      <vt:lpstr>Outline</vt:lpstr>
      <vt:lpstr>Notation; v=column vector</vt:lpstr>
      <vt:lpstr>Matrices</vt:lpstr>
      <vt:lpstr>Operations on vectors; inner product is a scalar</vt:lpstr>
      <vt:lpstr>Cross product is a vector</vt:lpstr>
      <vt:lpstr>More on Matrices</vt:lpstr>
      <vt:lpstr>Mechanics</vt:lpstr>
      <vt:lpstr>Energy and Power</vt:lpstr>
      <vt:lpstr>Coordinates and Frames</vt:lpstr>
      <vt:lpstr>Rigid Body</vt:lpstr>
      <vt:lpstr>Rigid Body motion</vt:lpstr>
      <vt:lpstr>Rigid Displacement</vt:lpstr>
      <vt:lpstr>Mathematical Representation of rigid displacement</vt:lpstr>
      <vt:lpstr>Definition</vt:lpstr>
      <vt:lpstr>Properties of vectors</vt:lpstr>
      <vt:lpstr>Rigid Body Transformation</vt:lpstr>
      <vt:lpstr>Examples of non-rigid transformation</vt:lpstr>
      <vt:lpstr>Rigid motion as a change of coordinate frames</vt:lpstr>
      <vt:lpstr>Rotation only</vt:lpstr>
      <vt:lpstr>Examples of rotation matrices</vt:lpstr>
      <vt:lpstr>Properties of rotation matrices</vt:lpstr>
      <vt:lpstr>More properties of rotation matrices</vt:lpstr>
      <vt:lpstr>Second property of rotation matrices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Ruzena Bajcsy</dc:creator>
  <cp:lastModifiedBy>Ruzena Bajcsy</cp:lastModifiedBy>
  <cp:revision>10</cp:revision>
  <dcterms:created xsi:type="dcterms:W3CDTF">2013-07-24T20:50:24Z</dcterms:created>
  <dcterms:modified xsi:type="dcterms:W3CDTF">2018-08-22T18:42:10Z</dcterms:modified>
</cp:coreProperties>
</file>