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74D6-27D0-4F8D-A7B6-CD7B08544EC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3505-D5AF-4933-985B-C6409F3F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>Rotational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4395"/>
            <a:ext cx="9144000" cy="1655762"/>
          </a:xfrm>
        </p:spPr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 106A/206A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acting on cross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997" y="1825625"/>
            <a:ext cx="7968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are Rigid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640" y="2286372"/>
            <a:ext cx="7208720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3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around fixed axis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317" y="1825625"/>
            <a:ext cx="6777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Rodriques</a:t>
            </a:r>
            <a:r>
              <a:rPr lang="en-US" dirty="0" smtClean="0"/>
              <a:t> formula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71" y="1825625"/>
            <a:ext cx="7229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Coordinates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093" y="1825625"/>
            <a:ext cx="7011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0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359" y="1841762"/>
            <a:ext cx="5787282" cy="43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using Euler angles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70" y="1825625"/>
            <a:ext cx="7840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9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Quaternions, another rotation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874" y="2083122"/>
            <a:ext cx="7310251" cy="38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Quaternions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011" y="1825625"/>
            <a:ext cx="6837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41" y="1825625"/>
            <a:ext cx="6955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Excursion to group theory</a:t>
            </a:r>
          </a:p>
          <a:p>
            <a:r>
              <a:rPr lang="en-US" dirty="0" smtClean="0"/>
              <a:t>Properties of Rotation Transformation</a:t>
            </a:r>
          </a:p>
          <a:p>
            <a:r>
              <a:rPr lang="en-US" dirty="0" smtClean="0"/>
              <a:t>Exponential Coordinates for rotation,</a:t>
            </a:r>
          </a:p>
          <a:p>
            <a:r>
              <a:rPr lang="en-US" dirty="0" smtClean="0"/>
              <a:t>Chapter 2, section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6" y="1825625"/>
            <a:ext cx="7462548" cy="47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678" y="1825625"/>
            <a:ext cx="7098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form a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491" y="2235559"/>
            <a:ext cx="7361017" cy="35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matrices form a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15" y="1825625"/>
            <a:ext cx="7593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do not commute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7" y="2127583"/>
            <a:ext cx="7614845" cy="37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do not commute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353" y="1825625"/>
            <a:ext cx="6163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acting on points and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491" y="1867168"/>
            <a:ext cx="7361017" cy="42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8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88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Lecture 2 Rotational Motion</vt:lpstr>
      <vt:lpstr>Outline</vt:lpstr>
      <vt:lpstr>Representations of rotations</vt:lpstr>
      <vt:lpstr>Examples of groups</vt:lpstr>
      <vt:lpstr>Rotations form a group</vt:lpstr>
      <vt:lpstr>Rotation matrices form a group</vt:lpstr>
      <vt:lpstr>Rotations do not commute</vt:lpstr>
      <vt:lpstr>Rotations do not commute</vt:lpstr>
      <vt:lpstr>Rotation acting on points and vectors</vt:lpstr>
      <vt:lpstr>Rotation acting on cross product</vt:lpstr>
      <vt:lpstr>Rotations are Rigid transformation</vt:lpstr>
      <vt:lpstr>Rotation around fixed axis</vt:lpstr>
      <vt:lpstr>Rodriques formula</vt:lpstr>
      <vt:lpstr>Exponential Coordinates</vt:lpstr>
      <vt:lpstr>Euler Angles</vt:lpstr>
      <vt:lpstr>Rotation using Euler angles</vt:lpstr>
      <vt:lpstr>Quaternions, another rotation representation</vt:lpstr>
      <vt:lpstr>Unit Quaternions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 EE125-Fall 2013</dc:title>
  <dc:creator>Ruzena Bajcsy</dc:creator>
  <cp:lastModifiedBy>Ruzena Bajcsy</cp:lastModifiedBy>
  <cp:revision>9</cp:revision>
  <dcterms:created xsi:type="dcterms:W3CDTF">2013-07-24T20:54:07Z</dcterms:created>
  <dcterms:modified xsi:type="dcterms:W3CDTF">2018-08-22T20:43:32Z</dcterms:modified>
</cp:coreProperties>
</file>