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1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C453-2438-44D1-BA03-A2DC46783F7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EF82-BE31-4FFA-B415-A55039D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0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C453-2438-44D1-BA03-A2DC46783F7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EF82-BE31-4FFA-B415-A55039D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8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C453-2438-44D1-BA03-A2DC46783F7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EF82-BE31-4FFA-B415-A55039D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C453-2438-44D1-BA03-A2DC46783F7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EF82-BE31-4FFA-B415-A55039D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C453-2438-44D1-BA03-A2DC46783F7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EF82-BE31-4FFA-B415-A55039D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6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C453-2438-44D1-BA03-A2DC46783F7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EF82-BE31-4FFA-B415-A55039D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C453-2438-44D1-BA03-A2DC46783F7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EF82-BE31-4FFA-B415-A55039D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0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C453-2438-44D1-BA03-A2DC46783F7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EF82-BE31-4FFA-B415-A55039D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7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C453-2438-44D1-BA03-A2DC46783F7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EF82-BE31-4FFA-B415-A55039D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C453-2438-44D1-BA03-A2DC46783F7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EF82-BE31-4FFA-B415-A55039D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C453-2438-44D1-BA03-A2DC46783F7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EF82-BE31-4FFA-B415-A55039D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0C453-2438-44D1-BA03-A2DC46783F7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3EF82-BE31-4FFA-B415-A55039D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1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3</a:t>
            </a:r>
            <a:br>
              <a:rPr lang="en-US" dirty="0" smtClean="0"/>
            </a:br>
            <a:r>
              <a:rPr lang="en-US" dirty="0" smtClean="0"/>
              <a:t>Rigid Motion, Homogeneous coordinates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Ruzena Bajcsy</a:t>
            </a:r>
          </a:p>
          <a:p>
            <a:r>
              <a:rPr lang="en-US" dirty="0" smtClean="0"/>
              <a:t>EE106A/206A</a:t>
            </a:r>
          </a:p>
          <a:p>
            <a:r>
              <a:rPr lang="en-US" smtClean="0"/>
              <a:t>Fall </a:t>
            </a:r>
            <a:r>
              <a:rPr lang="en-US" smtClean="0"/>
              <a:t>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0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rotation around a 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670" y="1825625"/>
            <a:ext cx="64826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representation in homogenous coordinates for rotation around unit norm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169" y="1825625"/>
            <a:ext cx="65376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solution only for translation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370" y="1825625"/>
            <a:ext cx="62652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solution for general rotation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134" y="1825625"/>
            <a:ext cx="65797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solution for rigid motion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268" y="1825625"/>
            <a:ext cx="64994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coordinates for rigid motion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747" y="1825625"/>
            <a:ext cx="68045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 2.9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455" y="1825625"/>
            <a:ext cx="76330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Screw Motion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223" y="1825625"/>
            <a:ext cx="66115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01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translation and rotation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246" y="1825624"/>
            <a:ext cx="7056467" cy="503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00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5866" y="1949611"/>
            <a:ext cx="5502635" cy="46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5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rigid motion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601" y="1841762"/>
            <a:ext cx="8274798" cy="431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motion acting on a point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543" y="1825625"/>
            <a:ext cx="59669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Motion acting on two points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342" y="1875295"/>
            <a:ext cx="7181729" cy="48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Euclidean group SE(3)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942" y="1825625"/>
            <a:ext cx="77781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9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Homogeneous coordinates</a:t>
            </a:r>
            <a:br>
              <a:rPr lang="en-US" dirty="0" smtClean="0"/>
            </a:br>
            <a:r>
              <a:rPr lang="en-US" dirty="0" smtClean="0"/>
              <a:t>Simplify notation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067" y="1825625"/>
            <a:ext cx="66578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Homogeneous coordinates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841" y="1825625"/>
            <a:ext cx="74663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Homogeneous coordinates for vectors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382" y="1825625"/>
            <a:ext cx="71972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Homogeneous matrices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479" y="1825625"/>
            <a:ext cx="65050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84</Words>
  <Application>Microsoft Office PowerPoint</Application>
  <PresentationFormat>Widescreen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Lecture 3 Rigid Motion, Homogeneous coordinates</vt:lpstr>
      <vt:lpstr>General rigid motion</vt:lpstr>
      <vt:lpstr>Rigid motion acting on a point</vt:lpstr>
      <vt:lpstr>Rigid Motion acting on two points</vt:lpstr>
      <vt:lpstr>Special Euclidean group SE(3)</vt:lpstr>
      <vt:lpstr>Introduction of Homogeneous coordinates Simplify notation</vt:lpstr>
      <vt:lpstr>Homogeneous coordinates</vt:lpstr>
      <vt:lpstr>Homogeneous coordinates for vectors </vt:lpstr>
      <vt:lpstr>Homogeneous matrices</vt:lpstr>
      <vt:lpstr>Example: rotation around a line</vt:lpstr>
      <vt:lpstr>Exponential representation in homogenous coordinates for rotation around unit norm</vt:lpstr>
      <vt:lpstr>Exponential solution only for translation</vt:lpstr>
      <vt:lpstr>Exponential solution for general rotation</vt:lpstr>
      <vt:lpstr>Exponential solution for rigid motion</vt:lpstr>
      <vt:lpstr>Exponential coordinates for rigid motion</vt:lpstr>
      <vt:lpstr>Proposition 2.9</vt:lpstr>
      <vt:lpstr>Screw Motion</vt:lpstr>
      <vt:lpstr>Splitting translation and rotation 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Rigid Motion, Homogeneous coordinates</dc:title>
  <dc:creator>Ruzena Bajcsy</dc:creator>
  <cp:lastModifiedBy>Ruzena Bajcsy</cp:lastModifiedBy>
  <cp:revision>13</cp:revision>
  <dcterms:created xsi:type="dcterms:W3CDTF">2013-07-24T22:30:06Z</dcterms:created>
  <dcterms:modified xsi:type="dcterms:W3CDTF">2018-08-25T18:03:59Z</dcterms:modified>
</cp:coreProperties>
</file>