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815A-46B1-4BE8-8262-374B7025D49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6C66-AFB9-4482-9895-61FAB7234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815A-46B1-4BE8-8262-374B7025D49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6C66-AFB9-4482-9895-61FAB7234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815A-46B1-4BE8-8262-374B7025D49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6C66-AFB9-4482-9895-61FAB7234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815A-46B1-4BE8-8262-374B7025D49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6C66-AFB9-4482-9895-61FAB7234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815A-46B1-4BE8-8262-374B7025D49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6C66-AFB9-4482-9895-61FAB7234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815A-46B1-4BE8-8262-374B7025D49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6C66-AFB9-4482-9895-61FAB7234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815A-46B1-4BE8-8262-374B7025D49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6C66-AFB9-4482-9895-61FAB7234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815A-46B1-4BE8-8262-374B7025D49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6C66-AFB9-4482-9895-61FAB7234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815A-46B1-4BE8-8262-374B7025D49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6C66-AFB9-4482-9895-61FAB7234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815A-46B1-4BE8-8262-374B7025D49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6C66-AFB9-4482-9895-61FAB7234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815A-46B1-4BE8-8262-374B7025D49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6C66-AFB9-4482-9895-61FAB7234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8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815A-46B1-4BE8-8262-374B7025D49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6C66-AFB9-4482-9895-61FAB7234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br>
              <a:rPr lang="en-US" dirty="0" smtClean="0"/>
            </a:br>
            <a:r>
              <a:rPr lang="en-US" dirty="0" smtClean="0"/>
              <a:t>Velocities and twists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Ruzena Bajcsy</a:t>
            </a:r>
          </a:p>
          <a:p>
            <a:r>
              <a:rPr lang="en-US" dirty="0" smtClean="0"/>
              <a:t>EE106A/206A</a:t>
            </a:r>
          </a:p>
          <a:p>
            <a:r>
              <a:rPr lang="en-US" smtClean="0"/>
              <a:t>Fall </a:t>
            </a:r>
            <a:r>
              <a:rPr lang="en-US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085" y="2432458"/>
            <a:ext cx="6751829" cy="31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0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874" y="2057715"/>
            <a:ext cx="7310251" cy="388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4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rigid body twists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327" y="1825625"/>
            <a:ext cx="69093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8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transformation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499" y="1825625"/>
            <a:ext cx="70930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equation for coordinate transformation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281" y="1825625"/>
            <a:ext cx="7807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9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Adjoint</a:t>
            </a:r>
            <a:r>
              <a:rPr lang="en-US" dirty="0" smtClean="0"/>
              <a:t> 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280" y="1943387"/>
            <a:ext cx="7919439" cy="41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7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Twists of two attached frames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373" y="1825625"/>
            <a:ext cx="63512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of two relative twists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955" y="1825625"/>
            <a:ext cx="65420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7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two  subscript indices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868" y="1825625"/>
            <a:ext cx="65702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5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2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velocity?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694" y="1825625"/>
            <a:ext cx="67026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Velocity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676" y="1825625"/>
            <a:ext cx="7604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0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Velocity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480" y="1825624"/>
            <a:ext cx="7483892" cy="49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1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velocity of a 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351" y="1825625"/>
            <a:ext cx="68252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velocity for a 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812" y="1937036"/>
            <a:ext cx="7716376" cy="412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1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 velocity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945" y="1825625"/>
            <a:ext cx="68401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 velocity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185" y="1825625"/>
            <a:ext cx="67256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2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 velocity of a 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098" y="1934112"/>
            <a:ext cx="7255831" cy="44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7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71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Lecture 4 Velocities and twists</vt:lpstr>
      <vt:lpstr>What is a velocity?</vt:lpstr>
      <vt:lpstr>Rotational Velocity</vt:lpstr>
      <vt:lpstr>Rotational Velocity</vt:lpstr>
      <vt:lpstr>Rotational velocity of a point</vt:lpstr>
      <vt:lpstr>Rotational velocity for a point</vt:lpstr>
      <vt:lpstr>Rigid Body velocity</vt:lpstr>
      <vt:lpstr>Rigid Body velocity</vt:lpstr>
      <vt:lpstr>Rigid Body velocity of a point</vt:lpstr>
      <vt:lpstr>Different Frame</vt:lpstr>
      <vt:lpstr>More general</vt:lpstr>
      <vt:lpstr>Properties of rigid body twists</vt:lpstr>
      <vt:lpstr>Coordinate transformation</vt:lpstr>
      <vt:lpstr>Vector equation for coordinate transformation</vt:lpstr>
      <vt:lpstr>Adjoint Operator</vt:lpstr>
      <vt:lpstr>Twists of two attached frames</vt:lpstr>
      <vt:lpstr>Combination of two relative twists</vt:lpstr>
      <vt:lpstr>Interpretation of two  subscript indices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Velocities and twists</dc:title>
  <dc:creator>Ruzena Bajcsy</dc:creator>
  <cp:lastModifiedBy>Ruzena Bajcsy</cp:lastModifiedBy>
  <cp:revision>9</cp:revision>
  <dcterms:created xsi:type="dcterms:W3CDTF">2013-07-24T23:11:32Z</dcterms:created>
  <dcterms:modified xsi:type="dcterms:W3CDTF">2018-08-25T18:05:07Z</dcterms:modified>
</cp:coreProperties>
</file>