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2DE5-316A-4B72-8E37-2B3C217B17F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5</a:t>
            </a:r>
            <a:br>
              <a:rPr lang="en-US" dirty="0" smtClean="0"/>
            </a:br>
            <a:r>
              <a:rPr lang="en-US" dirty="0" smtClean="0"/>
              <a:t>Forward 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</a:t>
            </a:r>
            <a:r>
              <a:rPr lang="en-US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5" y="313336"/>
            <a:ext cx="8694550" cy="60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11" y="311704"/>
            <a:ext cx="8865030" cy="63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8" y="247973"/>
            <a:ext cx="8305128" cy="60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49" y="95854"/>
            <a:ext cx="8953409" cy="65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7" y="573437"/>
            <a:ext cx="9428262" cy="5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9" y="211637"/>
            <a:ext cx="8329552" cy="57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09" y="468335"/>
            <a:ext cx="8684670" cy="5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57" y="216976"/>
            <a:ext cx="8753535" cy="59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58" y="1084882"/>
            <a:ext cx="7775286" cy="47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Space and 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27" y="2432458"/>
            <a:ext cx="5990345" cy="31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27" y="2229208"/>
            <a:ext cx="5990345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6" y="2102176"/>
            <a:ext cx="6193407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Joints, Lover pairs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2" y="2559489"/>
            <a:ext cx="6091876" cy="28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Joint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2" y="2121231"/>
            <a:ext cx="6091876" cy="37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joint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82" y="2064067"/>
            <a:ext cx="6447235" cy="3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2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79" y="1825624"/>
            <a:ext cx="685261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1" y="699599"/>
            <a:ext cx="8056196" cy="55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Lecture 5 Forward Kinematics</vt:lpstr>
      <vt:lpstr>Joint Space and workspace</vt:lpstr>
      <vt:lpstr>Forward and inverse Kinematics</vt:lpstr>
      <vt:lpstr>Special Frames</vt:lpstr>
      <vt:lpstr>Joints, Lover pairs</vt:lpstr>
      <vt:lpstr>Revolute Joint</vt:lpstr>
      <vt:lpstr>Cylindrical joint</vt:lpstr>
      <vt:lpstr>Forward 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Forward Kinematics</dc:title>
  <dc:creator>Ruzena Bajcsy</dc:creator>
  <cp:lastModifiedBy>Ruzena Bajcsy</cp:lastModifiedBy>
  <cp:revision>7</cp:revision>
  <dcterms:created xsi:type="dcterms:W3CDTF">2013-07-25T01:01:30Z</dcterms:created>
  <dcterms:modified xsi:type="dcterms:W3CDTF">2018-08-25T18:05:56Z</dcterms:modified>
</cp:coreProperties>
</file>