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3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2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4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1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8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0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5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055E0-869E-479F-9511-D127845C291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br>
              <a:rPr lang="en-US" dirty="0" smtClean="0"/>
            </a:br>
            <a:r>
              <a:rPr lang="en-US" dirty="0" smtClean="0"/>
              <a:t>Inverse Kinematics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Ruzena Bajcsy</a:t>
            </a:r>
          </a:p>
          <a:p>
            <a:r>
              <a:rPr lang="en-US" dirty="0" smtClean="0"/>
              <a:t>EE106A/206A</a:t>
            </a:r>
          </a:p>
          <a:p>
            <a:r>
              <a:rPr lang="en-US" smtClean="0"/>
              <a:t>Fall </a:t>
            </a:r>
            <a:r>
              <a:rPr lang="en-US" smtClean="0"/>
              <a:t>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709" y="1994200"/>
            <a:ext cx="7671660" cy="49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8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inverse kinematic problems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732" y="2038661"/>
            <a:ext cx="7919634" cy="48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7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198" y="1943387"/>
            <a:ext cx="7162466" cy="49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2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221" y="1981497"/>
            <a:ext cx="7563172" cy="48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8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Cont.steps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732" y="2006902"/>
            <a:ext cx="7729697" cy="46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217" y="1994200"/>
            <a:ext cx="7517932" cy="48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7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Example,cont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231" y="2254614"/>
            <a:ext cx="8199169" cy="445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224" y="1949739"/>
            <a:ext cx="7439185" cy="47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214" y="2064066"/>
            <a:ext cx="7625166" cy="47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9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217" y="1908323"/>
            <a:ext cx="7919634" cy="48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729" y="1930684"/>
            <a:ext cx="7640663" cy="49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5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715" y="2000551"/>
            <a:ext cx="7516678" cy="47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0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783" y="1850397"/>
            <a:ext cx="7545180" cy="484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6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237" y="1937035"/>
            <a:ext cx="7423688" cy="479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Subproblem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769" y="1882155"/>
            <a:ext cx="7421194" cy="47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8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Lecture 6 Inverse Kinematics</vt:lpstr>
      <vt:lpstr>Inverse Kinematics</vt:lpstr>
      <vt:lpstr>REVIEW</vt:lpstr>
      <vt:lpstr>Special case 1</vt:lpstr>
      <vt:lpstr>Cont.</vt:lpstr>
      <vt:lpstr>Cont.</vt:lpstr>
      <vt:lpstr>Cont.</vt:lpstr>
      <vt:lpstr>Cont.</vt:lpstr>
      <vt:lpstr>Subproblem 3</vt:lpstr>
      <vt:lpstr>Cont.</vt:lpstr>
      <vt:lpstr>Solving inverse kinematic problems</vt:lpstr>
      <vt:lpstr>example</vt:lpstr>
      <vt:lpstr>steps</vt:lpstr>
      <vt:lpstr>Cont.steps</vt:lpstr>
      <vt:lpstr>Example</vt:lpstr>
      <vt:lpstr>Example,cont.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 Inverse Kinematics</dc:title>
  <dc:creator>Ruzena Bajcsy</dc:creator>
  <cp:lastModifiedBy>Ruzena Bajcsy</cp:lastModifiedBy>
  <cp:revision>4</cp:revision>
  <dcterms:created xsi:type="dcterms:W3CDTF">2013-07-26T00:40:57Z</dcterms:created>
  <dcterms:modified xsi:type="dcterms:W3CDTF">2018-08-25T18:06:55Z</dcterms:modified>
</cp:coreProperties>
</file>