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7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A19C-A1AF-42F3-8743-92A2063E1EC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25FE-AE38-4A3C-A385-595F0616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A19C-A1AF-42F3-8743-92A2063E1EC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25FE-AE38-4A3C-A385-595F0616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0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A19C-A1AF-42F3-8743-92A2063E1EC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25FE-AE38-4A3C-A385-595F0616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5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A19C-A1AF-42F3-8743-92A2063E1EC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25FE-AE38-4A3C-A385-595F0616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A19C-A1AF-42F3-8743-92A2063E1EC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25FE-AE38-4A3C-A385-595F0616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A19C-A1AF-42F3-8743-92A2063E1EC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25FE-AE38-4A3C-A385-595F0616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A19C-A1AF-42F3-8743-92A2063E1EC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25FE-AE38-4A3C-A385-595F0616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A19C-A1AF-42F3-8743-92A2063E1EC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25FE-AE38-4A3C-A385-595F0616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A19C-A1AF-42F3-8743-92A2063E1EC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25FE-AE38-4A3C-A385-595F0616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8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A19C-A1AF-42F3-8743-92A2063E1EC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25FE-AE38-4A3C-A385-595F0616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A19C-A1AF-42F3-8743-92A2063E1EC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25FE-AE38-4A3C-A385-595F0616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5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A19C-A1AF-42F3-8743-92A2063E1EC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25FE-AE38-4A3C-A385-595F0616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11,12</a:t>
            </a:r>
            <a:br>
              <a:rPr lang="en-US" dirty="0" smtClean="0"/>
            </a:br>
            <a:r>
              <a:rPr lang="en-US" dirty="0" smtClean="0"/>
              <a:t>Jacobean and Differential Inverse Kinematics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Fall </a:t>
            </a:r>
            <a:r>
              <a:rPr lang="en-US" smtClean="0"/>
              <a:t>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7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Space of </a:t>
            </a:r>
            <a:r>
              <a:rPr lang="en-US" dirty="0" err="1"/>
              <a:t>J</a:t>
            </a:r>
            <a:r>
              <a:rPr lang="en-US" dirty="0" err="1" smtClean="0"/>
              <a:t>akobean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463" y="1811015"/>
            <a:ext cx="7513073" cy="47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0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of </a:t>
            </a:r>
            <a:r>
              <a:rPr lang="en-US" dirty="0" err="1" smtClean="0"/>
              <a:t>Jakobean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07574" cy="47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9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690" y="1845671"/>
            <a:ext cx="9466620" cy="487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8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204" y="1975145"/>
            <a:ext cx="7082726" cy="47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4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Manipulator Jacobean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732" y="2095824"/>
            <a:ext cx="7412206" cy="44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6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arm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766" y="1929162"/>
            <a:ext cx="7609667" cy="48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3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</a:t>
            </a:r>
            <a:r>
              <a:rPr lang="en-US" dirty="0" err="1" smtClean="0"/>
              <a:t>arm,cont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09" y="1906289"/>
            <a:ext cx="7002483" cy="482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of the end effector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296" y="1981496"/>
            <a:ext cx="6966114" cy="45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6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  of the end effector and Spatial </a:t>
            </a:r>
            <a:r>
              <a:rPr lang="en-US" dirty="0" err="1" smtClean="0"/>
              <a:t>jakobean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679" y="2191097"/>
            <a:ext cx="7563243" cy="44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Spatial </a:t>
            </a:r>
            <a:r>
              <a:rPr lang="en-US" dirty="0" err="1" smtClean="0"/>
              <a:t>Jakobean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709" y="1843534"/>
            <a:ext cx="7662195" cy="47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2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Spatial </a:t>
            </a:r>
            <a:r>
              <a:rPr lang="en-US" dirty="0" err="1" smtClean="0"/>
              <a:t>jakobean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208" y="1822196"/>
            <a:ext cx="7266195" cy="48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body has a </a:t>
            </a:r>
            <a:r>
              <a:rPr lang="en-US" dirty="0" err="1" smtClean="0"/>
              <a:t>Jakobean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388" y="1925081"/>
            <a:ext cx="8794937" cy="47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1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</a:t>
            </a:r>
            <a:r>
              <a:rPr lang="en-US" dirty="0" err="1" smtClean="0"/>
              <a:t>Jakobean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211" y="1988608"/>
            <a:ext cx="7150498" cy="46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3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Jakobean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958" y="1861170"/>
            <a:ext cx="8130084" cy="46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7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084" y="1690688"/>
            <a:ext cx="8191832" cy="48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2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Lecture 11,12 Jacobean and Differential Inverse Kinematics</vt:lpstr>
      <vt:lpstr>Velocity of the end effector</vt:lpstr>
      <vt:lpstr>Twist  of the end effector and Spatial jakobean</vt:lpstr>
      <vt:lpstr>Structure of Spatial Jakobean</vt:lpstr>
      <vt:lpstr>Structure of Spatial jakobean</vt:lpstr>
      <vt:lpstr>Every body has a Jakobean</vt:lpstr>
      <vt:lpstr>Spatial Jakobean</vt:lpstr>
      <vt:lpstr>Properties of Jakobean</vt:lpstr>
      <vt:lpstr>Column Space</vt:lpstr>
      <vt:lpstr>Null Space of Jakobean</vt:lpstr>
      <vt:lpstr>Rank of Jakobean</vt:lpstr>
      <vt:lpstr>Singularities</vt:lpstr>
      <vt:lpstr>Example</vt:lpstr>
      <vt:lpstr>Manipulator Jacobean</vt:lpstr>
      <vt:lpstr>Stanford arm</vt:lpstr>
      <vt:lpstr>Stanford arm,cont.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 Jacobean and Differential Inverse Kinematics</dc:title>
  <dc:creator>Ruzena Bajcsy</dc:creator>
  <cp:lastModifiedBy>Ruzena Bajcsy</cp:lastModifiedBy>
  <cp:revision>6</cp:revision>
  <dcterms:created xsi:type="dcterms:W3CDTF">2013-07-25T23:56:13Z</dcterms:created>
  <dcterms:modified xsi:type="dcterms:W3CDTF">2018-09-30T19:10:52Z</dcterms:modified>
</cp:coreProperties>
</file>