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990D-2896-4605-8FD6-4877C602E471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FC4F5-2CEA-479C-BE1A-58AF688F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br>
              <a:rPr lang="en-US" dirty="0" smtClean="0"/>
            </a:br>
            <a:r>
              <a:rPr lang="en-US" dirty="0" smtClean="0"/>
              <a:t>Forces and Wrenches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59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Poinsot’s</a:t>
            </a:r>
            <a:r>
              <a:rPr lang="en-US" dirty="0" smtClean="0"/>
              <a:t>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32" y="1825625"/>
            <a:ext cx="8549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gravity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603" y="1825625"/>
            <a:ext cx="78447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Torque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620" y="1825625"/>
            <a:ext cx="70347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3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 screws vs. Wrench screws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31" y="1825625"/>
            <a:ext cx="7644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828" y="1825625"/>
            <a:ext cx="7564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 Acting on a Rigid Body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914" y="1825625"/>
            <a:ext cx="6564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</a:t>
            </a:r>
            <a:r>
              <a:rPr lang="en-US" dirty="0" err="1" smtClean="0"/>
              <a:t>variabales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313" y="1825625"/>
            <a:ext cx="833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of the twist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749" y="2864364"/>
            <a:ext cx="8122501" cy="22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of the twist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827" y="1825625"/>
            <a:ext cx="6740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of the Twist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37" y="1825625"/>
            <a:ext cx="6809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Wrench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97" y="1825625"/>
            <a:ext cx="7238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transformation of a wrench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582" y="1825625"/>
            <a:ext cx="7162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Chasles</a:t>
            </a:r>
            <a:r>
              <a:rPr lang="en-US" dirty="0" smtClean="0"/>
              <a:t>’ 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54" y="1825625"/>
            <a:ext cx="77386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 13 Forces and Wrenches</vt:lpstr>
      <vt:lpstr>Forces Acting on a Rigid Body</vt:lpstr>
      <vt:lpstr>Dual variabales</vt:lpstr>
      <vt:lpstr>Dual of the twist</vt:lpstr>
      <vt:lpstr>Dual of the twist</vt:lpstr>
      <vt:lpstr>Dual of the Twist</vt:lpstr>
      <vt:lpstr>Definition of a Wrench</vt:lpstr>
      <vt:lpstr>Coordinate transformation of a wrench</vt:lpstr>
      <vt:lpstr>Chasles’ Theorem</vt:lpstr>
      <vt:lpstr>Poinsot’s theorem</vt:lpstr>
      <vt:lpstr>Example of gravity</vt:lpstr>
      <vt:lpstr>Pure Torque</vt:lpstr>
      <vt:lpstr>Twist screws vs. Wrench screws</vt:lpstr>
      <vt:lpstr>Special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Forces and Wrenches</dc:title>
  <dc:creator>Ruzena Bajcsy</dc:creator>
  <cp:lastModifiedBy>Ruzena Bajcsy</cp:lastModifiedBy>
  <cp:revision>4</cp:revision>
  <dcterms:created xsi:type="dcterms:W3CDTF">2013-07-29T23:25:11Z</dcterms:created>
  <dcterms:modified xsi:type="dcterms:W3CDTF">2018-09-30T19:13:00Z</dcterms:modified>
</cp:coreProperties>
</file>