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8" r:id="rId8"/>
    <p:sldId id="269" r:id="rId9"/>
    <p:sldId id="270" r:id="rId10"/>
    <p:sldId id="271" r:id="rId11"/>
    <p:sldId id="273" r:id="rId12"/>
    <p:sldId id="274" r:id="rId13"/>
    <p:sldId id="275" r:id="rId14"/>
    <p:sldId id="262" r:id="rId15"/>
    <p:sldId id="264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228" autoAdjust="0"/>
    <p:restoredTop sz="94660"/>
  </p:normalViewPr>
  <p:slideViewPr>
    <p:cSldViewPr snapToGrid="0">
      <p:cViewPr varScale="1">
        <p:scale>
          <a:sx n="65" d="100"/>
          <a:sy n="65" d="100"/>
        </p:scale>
        <p:origin x="297" y="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D2A7-5D56-4BF4-BEE2-D14BAACAFEA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FFBB-4400-4301-AB64-D3C948EF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4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D2A7-5D56-4BF4-BEE2-D14BAACAFEA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FFBB-4400-4301-AB64-D3C948EF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1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D2A7-5D56-4BF4-BEE2-D14BAACAFEA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FFBB-4400-4301-AB64-D3C948EF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D2A7-5D56-4BF4-BEE2-D14BAACAFEA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FFBB-4400-4301-AB64-D3C948EF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8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D2A7-5D56-4BF4-BEE2-D14BAACAFEA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FFBB-4400-4301-AB64-D3C948EF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9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D2A7-5D56-4BF4-BEE2-D14BAACAFEA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FFBB-4400-4301-AB64-D3C948EF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9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D2A7-5D56-4BF4-BEE2-D14BAACAFEA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FFBB-4400-4301-AB64-D3C948EF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3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D2A7-5D56-4BF4-BEE2-D14BAACAFEA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FFBB-4400-4301-AB64-D3C948EF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7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D2A7-5D56-4BF4-BEE2-D14BAACAFEA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FFBB-4400-4301-AB64-D3C948EF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9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D2A7-5D56-4BF4-BEE2-D14BAACAFEA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FFBB-4400-4301-AB64-D3C948EF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6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D2A7-5D56-4BF4-BEE2-D14BAACAFEA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FFBB-4400-4301-AB64-D3C948EF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5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D2A7-5D56-4BF4-BEE2-D14BAACAFEAE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6FFBB-4400-4301-AB64-D3C948EF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2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Lecture 14</a:t>
            </a:r>
            <a:br>
              <a:rPr lang="en-US" dirty="0" smtClean="0"/>
            </a:br>
            <a:r>
              <a:rPr lang="en-US" dirty="0" smtClean="0"/>
              <a:t>Newton Mechanics</a:t>
            </a:r>
            <a:br>
              <a:rPr lang="en-US" dirty="0" smtClean="0"/>
            </a:br>
            <a:r>
              <a:rPr lang="en-US" dirty="0" smtClean="0"/>
              <a:t>Inertial </a:t>
            </a:r>
            <a:r>
              <a:rPr lang="en-US" dirty="0" err="1" smtClean="0"/>
              <a:t>properties,Generalized</a:t>
            </a:r>
            <a:r>
              <a:rPr lang="en-US" dirty="0" smtClean="0"/>
              <a:t> Coordinates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Ruzena Bajcsy</a:t>
            </a:r>
          </a:p>
          <a:p>
            <a:r>
              <a:rPr lang="en-US" dirty="0" smtClean="0"/>
              <a:t>Fall </a:t>
            </a:r>
            <a:r>
              <a:rPr lang="en-US" dirty="0" smtClean="0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73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Inertia Tensor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6886" y="2265891"/>
            <a:ext cx="72416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00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Inertia tensor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261" y="1949739"/>
            <a:ext cx="8043619" cy="495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33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Inertia under frame transformation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757" y="1943387"/>
            <a:ext cx="7751444" cy="479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76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Euler’s equation describes the rotation (Omega) of a rigid body, using a rotating reference frame with its axes fixed to the body and parallel to the body’s </a:t>
            </a:r>
            <a:r>
              <a:rPr lang="en-US" dirty="0"/>
              <a:t>p</a:t>
            </a:r>
            <a:r>
              <a:rPr lang="en-US" dirty="0" smtClean="0"/>
              <a:t>rincipal axes of inertia (Inertia tensor) and generating torque M.</a:t>
            </a:r>
            <a:endParaRPr lang="en-US" dirty="0"/>
          </a:p>
        </p:txBody>
      </p:sp>
      <p:pic>
        <p:nvPicPr>
          <p:cNvPr id="5122" name="Picture 2" descr="&#10;\mathbf{I} \cdot \dot{\boldsymbol\omega} + \boldsymbol\omega \times \left( \mathbf{I} \cdot \boldsymbol\omega \right) = \mathbf{M}.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307" y="3640668"/>
            <a:ext cx="4842823" cy="4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335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 is a force, N is a torque, M is Inertia tensor, Omega angular velocity, v linear velocity, m is mass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390" y="1860817"/>
            <a:ext cx="8833220" cy="428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Newton- Euler Equation.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968" y="2394348"/>
            <a:ext cx="9950064" cy="321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72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Coordinates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410" y="1825625"/>
            <a:ext cx="70271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395" y="1825625"/>
            <a:ext cx="72992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9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630" y="1825625"/>
            <a:ext cx="85447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8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 Dynamics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391" y="1825625"/>
            <a:ext cx="66852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1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system, describing Geometry, center of mass ,velocity and forces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9004" y="1825625"/>
            <a:ext cx="60139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1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of Notation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202" y="3035856"/>
            <a:ext cx="10051595" cy="193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5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spheres tied with a string and rotating at angular rate omega. Because of the rotation, the string is under tension</a:t>
            </a:r>
            <a:endParaRPr lang="en-US" dirty="0"/>
          </a:p>
        </p:txBody>
      </p:sp>
      <p:pic>
        <p:nvPicPr>
          <p:cNvPr id="2050" name="Picture 2" descr="File:Rotating spher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7" y="2148681"/>
            <a:ext cx="427672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08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Newtonian Mechanics, an Inertial Frame of reference is one in which newton’s first law of motion is valid. The body is not a subject to forces and it will move in straight line at constant speed</a:t>
            </a:r>
            <a:endParaRPr lang="en-US" dirty="0"/>
          </a:p>
        </p:txBody>
      </p:sp>
      <p:pic>
        <p:nvPicPr>
          <p:cNvPr id="3074" name="Picture 2" descr="File:Inertial fram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298" y="2455333"/>
            <a:ext cx="3937270" cy="382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33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 First Law of Inertia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Hence, with respect to an inertial frame, an object or body </a:t>
            </a:r>
            <a:r>
              <a:rPr lang="en-US" dirty="0" smtClean="0"/>
              <a:t>accelerates </a:t>
            </a:r>
            <a:r>
              <a:rPr lang="en-US" dirty="0"/>
              <a:t>only when a physical force is applied, and (following Newton's first law of motion), in the absence of a net force, a body at rest will remain at rest and a body in motion will continue to move uniformly—that is, in a straight line and at constant speed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Mass can be  considered  a measure of body’s inertia. The mass of the body is the volume integral of the mass density.</a:t>
            </a:r>
          </a:p>
          <a:p>
            <a:r>
              <a:rPr lang="en-US" dirty="0" smtClean="0"/>
              <a:t>The we  can define a symmetric matrix I, called Inertia tensor of the object expressed in the body frame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6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292</Words>
  <Application>Microsoft Office PowerPoint</Application>
  <PresentationFormat>Widescreen</PresentationFormat>
  <Paragraphs>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Lecture 14 Newton Mechanics Inertial properties,Generalized Coordinates</vt:lpstr>
      <vt:lpstr>Introduction</vt:lpstr>
      <vt:lpstr>Dynamics</vt:lpstr>
      <vt:lpstr>Newton Dynamics</vt:lpstr>
      <vt:lpstr>Mechanical system, describing Geometry, center of mass ,velocity and forces</vt:lpstr>
      <vt:lpstr>Explanation of Notation</vt:lpstr>
      <vt:lpstr>Two spheres tied with a string and rotating at angular rate omega. Because of the rotation, the string is under tension</vt:lpstr>
      <vt:lpstr>In Newtonian Mechanics, an Inertial Frame of reference is one in which newton’s first law of motion is valid. The body is not a subject to forces and it will move in straight line at constant speed</vt:lpstr>
      <vt:lpstr>Newton First Law of Inertia</vt:lpstr>
      <vt:lpstr>Inertia Tensor</vt:lpstr>
      <vt:lpstr>Computing Inertia tensor</vt:lpstr>
      <vt:lpstr>Inertia under frame transformation</vt:lpstr>
      <vt:lpstr>Euler Equations</vt:lpstr>
      <vt:lpstr>F is a force, N is a torque, M is Inertia tensor, Omega angular velocity, v linear velocity, m is mass</vt:lpstr>
      <vt:lpstr>Newton- Euler Equation.</vt:lpstr>
      <vt:lpstr>Generalized Coordinates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16 Newton Mechanics</dc:title>
  <dc:creator>Ruzena Bajcsy</dc:creator>
  <cp:lastModifiedBy>Ruzena Bajcsy</cp:lastModifiedBy>
  <cp:revision>19</cp:revision>
  <dcterms:created xsi:type="dcterms:W3CDTF">2013-07-30T01:12:36Z</dcterms:created>
  <dcterms:modified xsi:type="dcterms:W3CDTF">2018-09-30T19:14:38Z</dcterms:modified>
</cp:coreProperties>
</file>