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4" d="100"/>
          <a:sy n="94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3A7-BE23-4355-8F41-942D6A29D81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904-681E-4ED8-A166-86494449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3A7-BE23-4355-8F41-942D6A29D81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904-681E-4ED8-A166-86494449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0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3A7-BE23-4355-8F41-942D6A29D81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904-681E-4ED8-A166-86494449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3A7-BE23-4355-8F41-942D6A29D81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904-681E-4ED8-A166-86494449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3A7-BE23-4355-8F41-942D6A29D81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904-681E-4ED8-A166-86494449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6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3A7-BE23-4355-8F41-942D6A29D81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904-681E-4ED8-A166-86494449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0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3A7-BE23-4355-8F41-942D6A29D81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904-681E-4ED8-A166-86494449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3A7-BE23-4355-8F41-942D6A29D81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904-681E-4ED8-A166-86494449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3A7-BE23-4355-8F41-942D6A29D81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904-681E-4ED8-A166-86494449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3A7-BE23-4355-8F41-942D6A29D81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904-681E-4ED8-A166-86494449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5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53A7-BE23-4355-8F41-942D6A29D81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904-681E-4ED8-A166-86494449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53A7-BE23-4355-8F41-942D6A29D81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3904-681E-4ED8-A166-86494449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Dynamics of Open </a:t>
            </a:r>
            <a:r>
              <a:rPr lang="en-US" dirty="0"/>
              <a:t>C</a:t>
            </a:r>
            <a:r>
              <a:rPr lang="en-US" dirty="0" smtClean="0"/>
              <a:t>hain manipulators</a:t>
            </a:r>
            <a:br>
              <a:rPr lang="en-US" dirty="0" smtClean="0"/>
            </a:br>
            <a:r>
              <a:rPr lang="en-US" dirty="0" smtClean="0"/>
              <a:t>Derivations/Equations</a:t>
            </a:r>
            <a:br>
              <a:rPr lang="en-US" dirty="0" smtClean="0"/>
            </a:br>
            <a:r>
              <a:rPr lang="en-US" dirty="0" smtClean="0"/>
              <a:t>Lecture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R.Bajcsy</a:t>
            </a:r>
            <a:endParaRPr lang="en-US" dirty="0" smtClean="0"/>
          </a:p>
          <a:p>
            <a:r>
              <a:rPr lang="en-US" smtClean="0"/>
              <a:t>EE </a:t>
            </a:r>
            <a:r>
              <a:rPr lang="en-US" smtClean="0"/>
              <a:t>104 A/Fall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225723"/>
            <a:ext cx="11277600" cy="6479877"/>
          </a:xfrm>
          <a:prstGeom prst="rect">
            <a:avLst/>
          </a:prstGeom>
          <a:effectLst>
            <a:glow rad="127000">
              <a:schemeClr val="accent1">
                <a:lumMod val="5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2527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3-D manipulator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744" y="1524001"/>
            <a:ext cx="891946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8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" y="-98052"/>
            <a:ext cx="10537370" cy="6981318"/>
          </a:xfrm>
          <a:prstGeom prst="rect">
            <a:avLst/>
          </a:prstGeom>
          <a:effectLst>
            <a:glow rad="127000">
              <a:schemeClr val="accent1">
                <a:lumMod val="5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1177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01486" y="413656"/>
            <a:ext cx="10786841" cy="6074229"/>
          </a:xfrm>
          <a:prstGeom prst="rect">
            <a:avLst/>
          </a:prstGeom>
          <a:effectLst>
            <a:glow rad="127000">
              <a:schemeClr val="accent1">
                <a:lumMod val="5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8219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5429" y="478971"/>
            <a:ext cx="11595323" cy="6054953"/>
          </a:xfrm>
          <a:prstGeom prst="rect">
            <a:avLst/>
          </a:prstGeom>
          <a:effectLst>
            <a:glow rad="127000">
              <a:schemeClr val="accent1">
                <a:lumMod val="5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9565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87829" y="435429"/>
            <a:ext cx="11586207" cy="5943600"/>
          </a:xfrm>
          <a:prstGeom prst="rect">
            <a:avLst/>
          </a:prstGeom>
          <a:effectLst>
            <a:glow rad="127000">
              <a:schemeClr val="accent1">
                <a:lumMod val="5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9922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27" y="2165692"/>
            <a:ext cx="9239345" cy="3671204"/>
          </a:xfrm>
          <a:prstGeom prst="rect">
            <a:avLst/>
          </a:prstGeom>
          <a:effectLst>
            <a:glow rad="127000">
              <a:schemeClr val="accent1">
                <a:lumMod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2388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04800" y="2351088"/>
            <a:ext cx="11323638" cy="2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822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1" y="1458686"/>
            <a:ext cx="12083924" cy="4593771"/>
          </a:xfrm>
          <a:prstGeom prst="rect">
            <a:avLst/>
          </a:prstGeom>
          <a:effectLst>
            <a:glow rad="127000">
              <a:schemeClr val="accent1">
                <a:lumMod val="75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763487"/>
            <a:ext cx="12329579" cy="4196854"/>
          </a:xfrm>
        </p:spPr>
      </p:pic>
    </p:spTree>
    <p:extLst>
      <p:ext uri="{BB962C8B-B14F-4D97-AF65-F5344CB8AC3E}">
        <p14:creationId xmlns:p14="http://schemas.microsoft.com/office/powerpoint/2010/main" val="294631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05542" y="1240972"/>
            <a:ext cx="11060776" cy="4860217"/>
          </a:xfrm>
          <a:prstGeom prst="rect">
            <a:avLst/>
          </a:prstGeom>
          <a:effectLst>
            <a:glow rad="127000">
              <a:schemeClr val="accent1">
                <a:lumMod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6934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1" y="559487"/>
            <a:ext cx="11168743" cy="6311214"/>
          </a:xfrm>
          <a:prstGeom prst="rect">
            <a:avLst/>
          </a:prstGeom>
          <a:effectLst>
            <a:glow rad="127000">
              <a:schemeClr val="accent1">
                <a:lumMod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765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522515"/>
            <a:ext cx="12939620" cy="6292624"/>
          </a:xfrm>
          <a:prstGeom prst="rect">
            <a:avLst/>
          </a:prstGeom>
          <a:effectLst>
            <a:glow rad="127000">
              <a:schemeClr val="accent1">
                <a:lumMod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2406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1" y="281792"/>
            <a:ext cx="11255830" cy="6441271"/>
          </a:xfrm>
          <a:prstGeom prst="rect">
            <a:avLst/>
          </a:prstGeom>
          <a:effectLst>
            <a:glow rad="127000">
              <a:schemeClr val="accent1">
                <a:lumMod val="5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9427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13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Dynamics of Open Chain manipulators Derivations/Equations Lecture 19</vt:lpstr>
      <vt:lpstr>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3-D manipulator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of Open Chain manipulators Derivations/Equations Lecture 19</dc:title>
  <dc:creator>Ruzena Bajcsy</dc:creator>
  <cp:lastModifiedBy>Ruzena Bajcsy</cp:lastModifiedBy>
  <cp:revision>5</cp:revision>
  <dcterms:created xsi:type="dcterms:W3CDTF">2013-08-20T23:28:16Z</dcterms:created>
  <dcterms:modified xsi:type="dcterms:W3CDTF">2018-10-11T01:46:41Z</dcterms:modified>
</cp:coreProperties>
</file>