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60"/>
  </p:notesMasterIdLst>
  <p:handoutMasterIdLst>
    <p:handoutMasterId r:id="rId61"/>
  </p:handoutMasterIdLst>
  <p:sldIdLst>
    <p:sldId id="262" r:id="rId2"/>
    <p:sldId id="259" r:id="rId3"/>
    <p:sldId id="264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66" r:id="rId29"/>
    <p:sldId id="291" r:id="rId30"/>
    <p:sldId id="292" r:id="rId31"/>
    <p:sldId id="293" r:id="rId32"/>
    <p:sldId id="294" r:id="rId33"/>
    <p:sldId id="295" r:id="rId34"/>
    <p:sldId id="317" r:id="rId35"/>
    <p:sldId id="312" r:id="rId36"/>
    <p:sldId id="297" r:id="rId37"/>
    <p:sldId id="318" r:id="rId38"/>
    <p:sldId id="299" r:id="rId39"/>
    <p:sldId id="313" r:id="rId40"/>
    <p:sldId id="300" r:id="rId41"/>
    <p:sldId id="298" r:id="rId42"/>
    <p:sldId id="301" r:id="rId43"/>
    <p:sldId id="302" r:id="rId44"/>
    <p:sldId id="314" r:id="rId45"/>
    <p:sldId id="303" r:id="rId46"/>
    <p:sldId id="315" r:id="rId47"/>
    <p:sldId id="304" r:id="rId48"/>
    <p:sldId id="316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20" r:id="rId57"/>
    <p:sldId id="321" r:id="rId58"/>
    <p:sldId id="290" r:id="rId5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66CC"/>
    <a:srgbClr val="23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90662" autoAdjust="0"/>
  </p:normalViewPr>
  <p:slideViewPr>
    <p:cSldViewPr>
      <p:cViewPr varScale="1">
        <p:scale>
          <a:sx n="76" d="100"/>
          <a:sy n="76" d="100"/>
        </p:scale>
        <p:origin x="11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2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ành" userId="c63fe6e4-6ab2-4e82-a030-2d380a6b8aaa" providerId="ADAL" clId="{865D34D9-88EE-4A8B-BE16-89DDFB666B90}"/>
    <pc:docChg chg="addSld delSld modSld">
      <pc:chgData name="Thành" userId="c63fe6e4-6ab2-4e82-a030-2d380a6b8aaa" providerId="ADAL" clId="{865D34D9-88EE-4A8B-BE16-89DDFB666B90}" dt="2020-10-13T02:29:49.897" v="1" actId="47"/>
      <pc:docMkLst>
        <pc:docMk/>
      </pc:docMkLst>
      <pc:sldChg chg="add del">
        <pc:chgData name="Thành" userId="c63fe6e4-6ab2-4e82-a030-2d380a6b8aaa" providerId="ADAL" clId="{865D34D9-88EE-4A8B-BE16-89DDFB666B90}" dt="2020-10-13T02:29:49.897" v="1" actId="47"/>
        <pc:sldMkLst>
          <pc:docMk/>
          <pc:sldMk cId="282892168" sldId="319"/>
        </pc:sldMkLst>
      </pc:sldChg>
      <pc:sldChg chg="add">
        <pc:chgData name="Thành" userId="c63fe6e4-6ab2-4e82-a030-2d380a6b8aaa" providerId="ADAL" clId="{865D34D9-88EE-4A8B-BE16-89DDFB666B90}" dt="2020-10-13T02:29:37.926" v="0"/>
        <pc:sldMkLst>
          <pc:docMk/>
          <pc:sldMk cId="2682061969" sldId="320"/>
        </pc:sldMkLst>
      </pc:sldChg>
      <pc:sldChg chg="add">
        <pc:chgData name="Thành" userId="c63fe6e4-6ab2-4e82-a030-2d380a6b8aaa" providerId="ADAL" clId="{865D34D9-88EE-4A8B-BE16-89DDFB666B90}" dt="2020-10-13T02:29:37.926" v="0"/>
        <pc:sldMkLst>
          <pc:docMk/>
          <pc:sldMk cId="4154833059" sldId="321"/>
        </pc:sldMkLst>
      </pc:sldChg>
    </pc:docChg>
  </pc:docChgLst>
  <pc:docChgLst>
    <pc:chgData name="Thành" userId="c63fe6e4-6ab2-4e82-a030-2d380a6b8aaa" providerId="ADAL" clId="{0FB022F5-71EB-4B37-AB7F-D93624913090}"/>
    <pc:docChg chg="undo redo custSel addSld delSld modSld modMainMaster">
      <pc:chgData name="Thành" userId="c63fe6e4-6ab2-4e82-a030-2d380a6b8aaa" providerId="ADAL" clId="{0FB022F5-71EB-4B37-AB7F-D93624913090}" dt="2020-10-12T03:13:44.243" v="984" actId="22"/>
      <pc:docMkLst>
        <pc:docMk/>
      </pc:docMkLst>
      <pc:sldChg chg="modSp add del mod">
        <pc:chgData name="Thành" userId="c63fe6e4-6ab2-4e82-a030-2d380a6b8aaa" providerId="ADAL" clId="{0FB022F5-71EB-4B37-AB7F-D93624913090}" dt="2020-10-10T06:48:29.381" v="126" actId="2696"/>
        <pc:sldMkLst>
          <pc:docMk/>
          <pc:sldMk cId="4270342600" sldId="257"/>
        </pc:sldMkLst>
        <pc:spChg chg="mod">
          <ac:chgData name="Thành" userId="c63fe6e4-6ab2-4e82-a030-2d380a6b8aaa" providerId="ADAL" clId="{0FB022F5-71EB-4B37-AB7F-D93624913090}" dt="2020-10-10T06:35:30.812" v="33" actId="20577"/>
          <ac:spMkLst>
            <pc:docMk/>
            <pc:sldMk cId="4270342600" sldId="257"/>
            <ac:spMk id="2" creationId="{0F221798-5F36-4CCE-9C70-A22724D29ED5}"/>
          </ac:spMkLst>
        </pc:spChg>
        <pc:spChg chg="mod">
          <ac:chgData name="Thành" userId="c63fe6e4-6ab2-4e82-a030-2d380a6b8aaa" providerId="ADAL" clId="{0FB022F5-71EB-4B37-AB7F-D93624913090}" dt="2020-10-10T06:35:35.401" v="34" actId="207"/>
          <ac:spMkLst>
            <pc:docMk/>
            <pc:sldMk cId="4270342600" sldId="257"/>
            <ac:spMk id="3" creationId="{CEBA2424-161D-4774-802D-AF282548405B}"/>
          </ac:spMkLst>
        </pc:spChg>
      </pc:sldChg>
      <pc:sldChg chg="modSp del mod">
        <pc:chgData name="Thành" userId="c63fe6e4-6ab2-4e82-a030-2d380a6b8aaa" providerId="ADAL" clId="{0FB022F5-71EB-4B37-AB7F-D93624913090}" dt="2020-10-11T13:34:25.702" v="733" actId="47"/>
        <pc:sldMkLst>
          <pc:docMk/>
          <pc:sldMk cId="186704393" sldId="259"/>
        </pc:sldMkLst>
        <pc:spChg chg="mod">
          <ac:chgData name="Thành" userId="c63fe6e4-6ab2-4e82-a030-2d380a6b8aaa" providerId="ADAL" clId="{0FB022F5-71EB-4B37-AB7F-D93624913090}" dt="2020-10-11T13:33:17.560" v="385" actId="20577"/>
          <ac:spMkLst>
            <pc:docMk/>
            <pc:sldMk cId="186704393" sldId="259"/>
            <ac:spMk id="2" creationId="{421AAA57-ADC9-413F-888C-2D019791E289}"/>
          </ac:spMkLst>
        </pc:spChg>
        <pc:spChg chg="mod">
          <ac:chgData name="Thành" userId="c63fe6e4-6ab2-4e82-a030-2d380a6b8aaa" providerId="ADAL" clId="{0FB022F5-71EB-4B37-AB7F-D93624913090}" dt="2020-10-11T13:33:23.040" v="419" actId="20577"/>
          <ac:spMkLst>
            <pc:docMk/>
            <pc:sldMk cId="186704393" sldId="259"/>
            <ac:spMk id="3" creationId="{FFD2450F-8901-4BB3-A3D8-F7714ADD682B}"/>
          </ac:spMkLst>
        </pc:spChg>
      </pc:sldChg>
      <pc:sldChg chg="modSp del mod">
        <pc:chgData name="Thành" userId="c63fe6e4-6ab2-4e82-a030-2d380a6b8aaa" providerId="ADAL" clId="{0FB022F5-71EB-4B37-AB7F-D93624913090}" dt="2020-10-11T13:34:58.306" v="833" actId="47"/>
        <pc:sldMkLst>
          <pc:docMk/>
          <pc:sldMk cId="3697003812" sldId="260"/>
        </pc:sldMkLst>
        <pc:spChg chg="mod">
          <ac:chgData name="Thành" userId="c63fe6e4-6ab2-4e82-a030-2d380a6b8aaa" providerId="ADAL" clId="{0FB022F5-71EB-4B37-AB7F-D93624913090}" dt="2020-10-11T13:34:56.762" v="832" actId="20577"/>
          <ac:spMkLst>
            <pc:docMk/>
            <pc:sldMk cId="3697003812" sldId="260"/>
            <ac:spMk id="2" creationId="{371B72F8-2144-4EDE-9D26-9CB7391BE561}"/>
          </ac:spMkLst>
        </pc:spChg>
      </pc:sldChg>
      <pc:sldChg chg="modSp new mod">
        <pc:chgData name="Thành" userId="c63fe6e4-6ab2-4e82-a030-2d380a6b8aaa" providerId="ADAL" clId="{0FB022F5-71EB-4B37-AB7F-D93624913090}" dt="2020-10-11T13:33:09.814" v="359" actId="20577"/>
        <pc:sldMkLst>
          <pc:docMk/>
          <pc:sldMk cId="2633216880" sldId="262"/>
        </pc:sldMkLst>
        <pc:spChg chg="mod">
          <ac:chgData name="Thành" userId="c63fe6e4-6ab2-4e82-a030-2d380a6b8aaa" providerId="ADAL" clId="{0FB022F5-71EB-4B37-AB7F-D93624913090}" dt="2020-10-11T13:32:37.772" v="232" actId="20577"/>
          <ac:spMkLst>
            <pc:docMk/>
            <pc:sldMk cId="2633216880" sldId="262"/>
            <ac:spMk id="2" creationId="{16B1044E-AC25-44BA-A7DA-A274008C6608}"/>
          </ac:spMkLst>
        </pc:spChg>
        <pc:spChg chg="mod">
          <ac:chgData name="Thành" userId="c63fe6e4-6ab2-4e82-a030-2d380a6b8aaa" providerId="ADAL" clId="{0FB022F5-71EB-4B37-AB7F-D93624913090}" dt="2020-10-11T13:33:09.814" v="359" actId="20577"/>
          <ac:spMkLst>
            <pc:docMk/>
            <pc:sldMk cId="2633216880" sldId="262"/>
            <ac:spMk id="3" creationId="{E444B4BA-EE89-4DAE-91F4-082829D3CA2F}"/>
          </ac:spMkLst>
        </pc:spChg>
      </pc:sldChg>
      <pc:sldChg chg="new del">
        <pc:chgData name="Thành" userId="c63fe6e4-6ab2-4e82-a030-2d380a6b8aaa" providerId="ADAL" clId="{0FB022F5-71EB-4B37-AB7F-D93624913090}" dt="2020-10-11T13:33:26.866" v="420" actId="2696"/>
        <pc:sldMkLst>
          <pc:docMk/>
          <pc:sldMk cId="594197342" sldId="263"/>
        </pc:sldMkLst>
      </pc:sldChg>
      <pc:sldChg chg="new">
        <pc:chgData name="Thành" userId="c63fe6e4-6ab2-4e82-a030-2d380a6b8aaa" providerId="ADAL" clId="{0FB022F5-71EB-4B37-AB7F-D93624913090}" dt="2020-10-10T08:29:04.101" v="194" actId="680"/>
        <pc:sldMkLst>
          <pc:docMk/>
          <pc:sldMk cId="194840146" sldId="264"/>
        </pc:sldMkLst>
      </pc:sldChg>
      <pc:sldChg chg="del">
        <pc:chgData name="Thành" userId="c63fe6e4-6ab2-4e82-a030-2d380a6b8aaa" providerId="ADAL" clId="{0FB022F5-71EB-4B37-AB7F-D93624913090}" dt="2020-10-11T13:34:27.283" v="734" actId="47"/>
        <pc:sldMkLst>
          <pc:docMk/>
          <pc:sldMk cId="1203016255" sldId="264"/>
        </pc:sldMkLst>
      </pc:sldChg>
      <pc:sldChg chg="modSp new mod">
        <pc:chgData name="Thành" userId="c63fe6e4-6ab2-4e82-a030-2d380a6b8aaa" providerId="ADAL" clId="{0FB022F5-71EB-4B37-AB7F-D93624913090}" dt="2020-10-11T13:34:17.686" v="732" actId="20577"/>
        <pc:sldMkLst>
          <pc:docMk/>
          <pc:sldMk cId="465484011" sldId="265"/>
        </pc:sldMkLst>
        <pc:spChg chg="mod">
          <ac:chgData name="Thành" userId="c63fe6e4-6ab2-4e82-a030-2d380a6b8aaa" providerId="ADAL" clId="{0FB022F5-71EB-4B37-AB7F-D93624913090}" dt="2020-10-11T13:33:35.151" v="449" actId="20577"/>
          <ac:spMkLst>
            <pc:docMk/>
            <pc:sldMk cId="465484011" sldId="265"/>
            <ac:spMk id="2" creationId="{42ACF059-1F11-414D-948D-E64A4A00FC92}"/>
          </ac:spMkLst>
        </pc:spChg>
        <pc:spChg chg="mod">
          <ac:chgData name="Thành" userId="c63fe6e4-6ab2-4e82-a030-2d380a6b8aaa" providerId="ADAL" clId="{0FB022F5-71EB-4B37-AB7F-D93624913090}" dt="2020-10-11T13:34:17.686" v="732" actId="20577"/>
          <ac:spMkLst>
            <pc:docMk/>
            <pc:sldMk cId="465484011" sldId="265"/>
            <ac:spMk id="3" creationId="{B4B83702-816D-4B7B-B4E1-2CD8ACEEDA0C}"/>
          </ac:spMkLst>
        </pc:spChg>
      </pc:sldChg>
      <pc:sldChg chg="modSp new mod">
        <pc:chgData name="Thành" userId="c63fe6e4-6ab2-4e82-a030-2d380a6b8aaa" providerId="ADAL" clId="{0FB022F5-71EB-4B37-AB7F-D93624913090}" dt="2020-10-11T13:34:44.425" v="821" actId="20577"/>
        <pc:sldMkLst>
          <pc:docMk/>
          <pc:sldMk cId="1558842809" sldId="266"/>
        </pc:sldMkLst>
        <pc:spChg chg="mod">
          <ac:chgData name="Thành" userId="c63fe6e4-6ab2-4e82-a030-2d380a6b8aaa" providerId="ADAL" clId="{0FB022F5-71EB-4B37-AB7F-D93624913090}" dt="2020-10-11T13:34:35.074" v="764" actId="20577"/>
          <ac:spMkLst>
            <pc:docMk/>
            <pc:sldMk cId="1558842809" sldId="266"/>
            <ac:spMk id="2" creationId="{190DDB1D-50F2-4C66-AC97-C4EFDBF1E64C}"/>
          </ac:spMkLst>
        </pc:spChg>
        <pc:spChg chg="mod">
          <ac:chgData name="Thành" userId="c63fe6e4-6ab2-4e82-a030-2d380a6b8aaa" providerId="ADAL" clId="{0FB022F5-71EB-4B37-AB7F-D93624913090}" dt="2020-10-11T13:34:44.425" v="821" actId="20577"/>
          <ac:spMkLst>
            <pc:docMk/>
            <pc:sldMk cId="1558842809" sldId="266"/>
            <ac:spMk id="3" creationId="{10834E11-D2AE-408C-8058-C417346B7A10}"/>
          </ac:spMkLst>
        </pc:spChg>
      </pc:sldChg>
      <pc:sldChg chg="modSp new mod">
        <pc:chgData name="Thành" userId="c63fe6e4-6ab2-4e82-a030-2d380a6b8aaa" providerId="ADAL" clId="{0FB022F5-71EB-4B37-AB7F-D93624913090}" dt="2020-10-11T13:35:09.238" v="892" actId="20577"/>
        <pc:sldMkLst>
          <pc:docMk/>
          <pc:sldMk cId="247510819" sldId="267"/>
        </pc:sldMkLst>
        <pc:spChg chg="mod">
          <ac:chgData name="Thành" userId="c63fe6e4-6ab2-4e82-a030-2d380a6b8aaa" providerId="ADAL" clId="{0FB022F5-71EB-4B37-AB7F-D93624913090}" dt="2020-10-11T13:35:09.238" v="892" actId="20577"/>
          <ac:spMkLst>
            <pc:docMk/>
            <pc:sldMk cId="247510819" sldId="267"/>
            <ac:spMk id="2" creationId="{260D225A-8EC9-4FC8-A696-E3D2CF9EF6B0}"/>
          </ac:spMkLst>
        </pc:spChg>
      </pc:sldChg>
      <pc:sldChg chg="modSp new mod">
        <pc:chgData name="Thành" userId="c63fe6e4-6ab2-4e82-a030-2d380a6b8aaa" providerId="ADAL" clId="{0FB022F5-71EB-4B37-AB7F-D93624913090}" dt="2020-10-11T13:36:55.144" v="974" actId="20577"/>
        <pc:sldMkLst>
          <pc:docMk/>
          <pc:sldMk cId="3391034608" sldId="268"/>
        </pc:sldMkLst>
        <pc:spChg chg="mod">
          <ac:chgData name="Thành" userId="c63fe6e4-6ab2-4e82-a030-2d380a6b8aaa" providerId="ADAL" clId="{0FB022F5-71EB-4B37-AB7F-D93624913090}" dt="2020-10-11T13:36:36.463" v="931" actId="20577"/>
          <ac:spMkLst>
            <pc:docMk/>
            <pc:sldMk cId="3391034608" sldId="268"/>
            <ac:spMk id="2" creationId="{7D71C35D-6AC4-4FF3-BA2E-E325E409CD9A}"/>
          </ac:spMkLst>
        </pc:spChg>
        <pc:spChg chg="mod">
          <ac:chgData name="Thành" userId="c63fe6e4-6ab2-4e82-a030-2d380a6b8aaa" providerId="ADAL" clId="{0FB022F5-71EB-4B37-AB7F-D93624913090}" dt="2020-10-11T13:36:55.144" v="974" actId="20577"/>
          <ac:spMkLst>
            <pc:docMk/>
            <pc:sldMk cId="3391034608" sldId="268"/>
            <ac:spMk id="3" creationId="{83EC97E2-EC3A-4A70-A08A-B0FF71A82121}"/>
          </ac:spMkLst>
        </pc:spChg>
      </pc:sldChg>
      <pc:sldMasterChg chg="setBg modSldLayout">
        <pc:chgData name="Thành" userId="c63fe6e4-6ab2-4e82-a030-2d380a6b8aaa" providerId="ADAL" clId="{0FB022F5-71EB-4B37-AB7F-D93624913090}" dt="2020-10-12T03:13:44.243" v="984" actId="22"/>
        <pc:sldMasterMkLst>
          <pc:docMk/>
          <pc:sldMasterMk cId="0" sldId="2147483676"/>
        </pc:sldMasterMkLst>
        <pc:sldLayoutChg chg="addSp delSp modSp mod setBg">
          <pc:chgData name="Thành" userId="c63fe6e4-6ab2-4e82-a030-2d380a6b8aaa" providerId="ADAL" clId="{0FB022F5-71EB-4B37-AB7F-D93624913090}" dt="2020-10-12T03:12:45.132" v="976" actId="22"/>
          <pc:sldLayoutMkLst>
            <pc:docMk/>
            <pc:sldMasterMk cId="0" sldId="2147483676"/>
            <pc:sldLayoutMk cId="0" sldId="2147483695"/>
          </pc:sldLayoutMkLst>
          <pc:spChg chg="mod">
            <ac:chgData name="Thành" userId="c63fe6e4-6ab2-4e82-a030-2d380a6b8aaa" providerId="ADAL" clId="{0FB022F5-71EB-4B37-AB7F-D93624913090}" dt="2020-10-10T06:54:37.241" v="159" actId="113"/>
            <ac:spMkLst>
              <pc:docMk/>
              <pc:sldMasterMk cId="0" sldId="2147483676"/>
              <pc:sldLayoutMk cId="0" sldId="2147483695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3:59.580" v="151" actId="2710"/>
            <ac:spMkLst>
              <pc:docMk/>
              <pc:sldMasterMk cId="0" sldId="2147483676"/>
              <pc:sldLayoutMk cId="0" sldId="2147483695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40:19.943" v="80" actId="14100"/>
            <ac:spMkLst>
              <pc:docMk/>
              <pc:sldMasterMk cId="0" sldId="2147483676"/>
              <pc:sldLayoutMk cId="0" sldId="2147483695"/>
              <ac:spMk id="4" creationId="{00000000-0000-0000-0000-000000000000}"/>
            </ac:spMkLst>
          </pc:spChg>
          <pc:spChg chg="add del">
            <ac:chgData name="Thành" userId="c63fe6e4-6ab2-4e82-a030-2d380a6b8aaa" providerId="ADAL" clId="{0FB022F5-71EB-4B37-AB7F-D93624913090}" dt="2020-10-10T08:28:18.587" v="191" actId="478"/>
            <ac:spMkLst>
              <pc:docMk/>
              <pc:sldMasterMk cId="0" sldId="2147483676"/>
              <pc:sldLayoutMk cId="0" sldId="2147483695"/>
              <ac:spMk id="6" creationId="{D1AE1902-782B-449F-B577-83B584401FBA}"/>
            </ac:spMkLst>
          </pc:spChg>
          <pc:spChg chg="add del">
            <ac:chgData name="Thành" userId="c63fe6e4-6ab2-4e82-a030-2d380a6b8aaa" providerId="ADAL" clId="{0FB022F5-71EB-4B37-AB7F-D93624913090}" dt="2020-10-10T08:28:17.799" v="189" actId="478"/>
            <ac:spMkLst>
              <pc:docMk/>
              <pc:sldMasterMk cId="0" sldId="2147483676"/>
              <pc:sldLayoutMk cId="0" sldId="2147483695"/>
              <ac:spMk id="7" creationId="{89CCFD04-C026-4345-840D-CAD95A5AB607}"/>
            </ac:spMkLst>
          </pc:spChg>
          <pc:spChg chg="add del">
            <ac:chgData name="Thành" userId="c63fe6e4-6ab2-4e82-a030-2d380a6b8aaa" providerId="ADAL" clId="{0FB022F5-71EB-4B37-AB7F-D93624913090}" dt="2020-10-10T08:28:18.284" v="190" actId="478"/>
            <ac:spMkLst>
              <pc:docMk/>
              <pc:sldMasterMk cId="0" sldId="2147483676"/>
              <pc:sldLayoutMk cId="0" sldId="2147483695"/>
              <ac:spMk id="8" creationId="{3022CEE8-46F3-448F-B5B9-A7F98F3A41D6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0" creationId="{109415B2-338E-42B0-A86D-E4DF56E8C712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1" creationId="{35D37FA5-731F-46C4-B865-EDB0BF940048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2" creationId="{2DE05C74-F1F7-4FEC-AD1B-A6505F135F61}"/>
            </ac:spMkLst>
          </pc:spChg>
          <pc:picChg chg="del">
            <ac:chgData name="Thành" userId="c63fe6e4-6ab2-4e82-a030-2d380a6b8aaa" providerId="ADAL" clId="{0FB022F5-71EB-4B37-AB7F-D93624913090}" dt="2020-10-12T03:12:44.778" v="975" actId="478"/>
            <ac:picMkLst>
              <pc:docMk/>
              <pc:sldMasterMk cId="0" sldId="2147483676"/>
              <pc:sldLayoutMk cId="0" sldId="2147483695"/>
              <ac:picMk id="5" creationId="{2ACB27CE-F6AD-406E-8529-90493D46E02B}"/>
            </ac:picMkLst>
          </pc:picChg>
          <pc:picChg chg="add">
            <ac:chgData name="Thành" userId="c63fe6e4-6ab2-4e82-a030-2d380a6b8aaa" providerId="ADAL" clId="{0FB022F5-71EB-4B37-AB7F-D93624913090}" dt="2020-10-12T03:12:45.132" v="976" actId="22"/>
            <ac:picMkLst>
              <pc:docMk/>
              <pc:sldMasterMk cId="0" sldId="2147483676"/>
              <pc:sldLayoutMk cId="0" sldId="2147483695"/>
              <ac:picMk id="6" creationId="{D6820DB6-5B6E-42D5-8BE3-BDA4DB57096A}"/>
            </ac:picMkLst>
          </pc:picChg>
          <pc:picChg chg="add">
            <ac:chgData name="Thành" userId="c63fe6e4-6ab2-4e82-a030-2d380a6b8aaa" providerId="ADAL" clId="{0FB022F5-71EB-4B37-AB7F-D93624913090}" dt="2020-10-12T03:12:45.132" v="976" actId="22"/>
            <ac:picMkLst>
              <pc:docMk/>
              <pc:sldMasterMk cId="0" sldId="2147483676"/>
              <pc:sldLayoutMk cId="0" sldId="2147483695"/>
              <ac:picMk id="7" creationId="{EA4E28CC-BA5B-428E-A07C-7878873ABAA1}"/>
            </ac:picMkLst>
          </pc:picChg>
          <pc:picChg chg="del">
            <ac:chgData name="Thành" userId="c63fe6e4-6ab2-4e82-a030-2d380a6b8aaa" providerId="ADAL" clId="{0FB022F5-71EB-4B37-AB7F-D93624913090}" dt="2020-10-12T03:12:44.778" v="975" actId="478"/>
            <ac:picMkLst>
              <pc:docMk/>
              <pc:sldMasterMk cId="0" sldId="2147483676"/>
              <pc:sldLayoutMk cId="0" sldId="2147483695"/>
              <ac:picMk id="9" creationId="{FE053241-E8E6-4172-A595-62208D00A70B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3:13:10.557" v="980" actId="22"/>
          <pc:sldLayoutMkLst>
            <pc:docMk/>
            <pc:sldMasterMk cId="0" sldId="2147483676"/>
            <pc:sldLayoutMk cId="0" sldId="2147483696"/>
          </pc:sldLayoutMkLst>
          <pc:spChg chg="mod">
            <ac:chgData name="Thành" userId="c63fe6e4-6ab2-4e82-a030-2d380a6b8aaa" providerId="ADAL" clId="{0FB022F5-71EB-4B37-AB7F-D93624913090}" dt="2020-10-10T06:37:26.102" v="46" actId="113"/>
            <ac:spMkLst>
              <pc:docMk/>
              <pc:sldMasterMk cId="0" sldId="2147483676"/>
              <pc:sldLayoutMk cId="0" sldId="2147483696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0:27.619" v="134" actId="242"/>
            <ac:spMkLst>
              <pc:docMk/>
              <pc:sldMasterMk cId="0" sldId="2147483676"/>
              <pc:sldLayoutMk cId="0" sldId="2147483696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32:02.229" v="9" actId="14100"/>
            <ac:spMkLst>
              <pc:docMk/>
              <pc:sldMasterMk cId="0" sldId="2147483676"/>
              <pc:sldLayoutMk cId="0" sldId="2147483696"/>
              <ac:spMk id="4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05.346" v="175" actId="207"/>
            <ac:spMkLst>
              <pc:docMk/>
              <pc:sldMasterMk cId="0" sldId="2147483676"/>
              <pc:sldLayoutMk cId="0" sldId="2147483696"/>
              <ac:spMk id="5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09.975" v="176" actId="207"/>
            <ac:spMkLst>
              <pc:docMk/>
              <pc:sldMasterMk cId="0" sldId="2147483676"/>
              <pc:sldLayoutMk cId="0" sldId="2147483696"/>
              <ac:spMk id="6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12.881" v="177" actId="207"/>
            <ac:spMkLst>
              <pc:docMk/>
              <pc:sldMasterMk cId="0" sldId="2147483676"/>
              <pc:sldLayoutMk cId="0" sldId="2147483696"/>
              <ac:spMk id="7" creationId="{00000000-0000-0000-0000-000000000000}"/>
            </ac:spMkLst>
          </pc:spChg>
          <pc:picChg chg="del">
            <ac:chgData name="Thành" userId="c63fe6e4-6ab2-4e82-a030-2d380a6b8aaa" providerId="ADAL" clId="{0FB022F5-71EB-4B37-AB7F-D93624913090}" dt="2020-10-12T03:13:10.183" v="979" actId="478"/>
            <ac:picMkLst>
              <pc:docMk/>
              <pc:sldMasterMk cId="0" sldId="2147483676"/>
              <pc:sldLayoutMk cId="0" sldId="2147483696"/>
              <ac:picMk id="8" creationId="{5DDD112B-C2BB-44A7-AC5C-9C2547A42758}"/>
            </ac:picMkLst>
          </pc:picChg>
          <pc:picChg chg="del">
            <ac:chgData name="Thành" userId="c63fe6e4-6ab2-4e82-a030-2d380a6b8aaa" providerId="ADAL" clId="{0FB022F5-71EB-4B37-AB7F-D93624913090}" dt="2020-10-12T03:13:10.183" v="979" actId="478"/>
            <ac:picMkLst>
              <pc:docMk/>
              <pc:sldMasterMk cId="0" sldId="2147483676"/>
              <pc:sldLayoutMk cId="0" sldId="2147483696"/>
              <ac:picMk id="9" creationId="{82A30092-813A-4B4E-8FA0-CBDF3F22DD64}"/>
            </ac:picMkLst>
          </pc:picChg>
          <pc:picChg chg="add">
            <ac:chgData name="Thành" userId="c63fe6e4-6ab2-4e82-a030-2d380a6b8aaa" providerId="ADAL" clId="{0FB022F5-71EB-4B37-AB7F-D93624913090}" dt="2020-10-12T03:13:10.557" v="980" actId="22"/>
            <ac:picMkLst>
              <pc:docMk/>
              <pc:sldMasterMk cId="0" sldId="2147483676"/>
              <pc:sldLayoutMk cId="0" sldId="2147483696"/>
              <ac:picMk id="11" creationId="{0E3A90C8-AA3E-49E8-9CE6-1D2E3A004DFB}"/>
            </ac:picMkLst>
          </pc:picChg>
          <pc:picChg chg="add">
            <ac:chgData name="Thành" userId="c63fe6e4-6ab2-4e82-a030-2d380a6b8aaa" providerId="ADAL" clId="{0FB022F5-71EB-4B37-AB7F-D93624913090}" dt="2020-10-12T03:13:10.557" v="980" actId="22"/>
            <ac:picMkLst>
              <pc:docMk/>
              <pc:sldMasterMk cId="0" sldId="2147483676"/>
              <pc:sldLayoutMk cId="0" sldId="2147483696"/>
              <ac:picMk id="13" creationId="{4E27E4FA-7367-4857-8F5B-A9CE2B198181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3:13:44.243" v="984" actId="22"/>
          <pc:sldLayoutMkLst>
            <pc:docMk/>
            <pc:sldMasterMk cId="0" sldId="2147483676"/>
            <pc:sldLayoutMk cId="0" sldId="2147483697"/>
          </pc:sldLayoutMkLst>
          <pc:spChg chg="mod">
            <ac:chgData name="Thành" userId="c63fe6e4-6ab2-4e82-a030-2d380a6b8aaa" providerId="ADAL" clId="{0FB022F5-71EB-4B37-AB7F-D93624913090}" dt="2020-10-11T13:35:32.819" v="900" actId="20577"/>
            <ac:spMkLst>
              <pc:docMk/>
              <pc:sldMasterMk cId="0" sldId="2147483676"/>
              <pc:sldLayoutMk cId="0" sldId="2147483697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1T13:35:58.367" v="901" actId="1076"/>
            <ac:spMkLst>
              <pc:docMk/>
              <pc:sldMasterMk cId="0" sldId="2147483676"/>
              <pc:sldLayoutMk cId="0" sldId="2147483697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46:31.667" v="122" actId="20577"/>
            <ac:spMkLst>
              <pc:docMk/>
              <pc:sldMasterMk cId="0" sldId="2147483676"/>
              <pc:sldLayoutMk cId="0" sldId="2147483697"/>
              <ac:spMk id="4" creationId="{00000000-0000-0000-0000-000000000000}"/>
            </ac:spMkLst>
          </pc:spChg>
          <pc:picChg chg="add">
            <ac:chgData name="Thành" userId="c63fe6e4-6ab2-4e82-a030-2d380a6b8aaa" providerId="ADAL" clId="{0FB022F5-71EB-4B37-AB7F-D93624913090}" dt="2020-10-12T03:13:44.243" v="984" actId="22"/>
            <ac:picMkLst>
              <pc:docMk/>
              <pc:sldMasterMk cId="0" sldId="2147483676"/>
              <pc:sldLayoutMk cId="0" sldId="2147483697"/>
              <ac:picMk id="5" creationId="{F7C0BCF2-3CCF-46AE-87A9-0BA5759CF851}"/>
            </ac:picMkLst>
          </pc:picChg>
          <pc:picChg chg="add">
            <ac:chgData name="Thành" userId="c63fe6e4-6ab2-4e82-a030-2d380a6b8aaa" providerId="ADAL" clId="{0FB022F5-71EB-4B37-AB7F-D93624913090}" dt="2020-10-12T03:13:44.243" v="984" actId="22"/>
            <ac:picMkLst>
              <pc:docMk/>
              <pc:sldMasterMk cId="0" sldId="2147483676"/>
              <pc:sldLayoutMk cId="0" sldId="2147483697"/>
              <ac:picMk id="6" creationId="{B93FA61F-9011-47B0-A4C8-E5B638CA75EC}"/>
            </ac:picMkLst>
          </pc:picChg>
          <pc:picChg chg="del">
            <ac:chgData name="Thành" userId="c63fe6e4-6ab2-4e82-a030-2d380a6b8aaa" providerId="ADAL" clId="{0FB022F5-71EB-4B37-AB7F-D93624913090}" dt="2020-10-12T03:13:43.924" v="983" actId="478"/>
            <ac:picMkLst>
              <pc:docMk/>
              <pc:sldMasterMk cId="0" sldId="2147483676"/>
              <pc:sldLayoutMk cId="0" sldId="2147483697"/>
              <ac:picMk id="7" creationId="{F26DD10F-6E7F-4381-BF5A-661DD65283E1}"/>
            </ac:picMkLst>
          </pc:picChg>
          <pc:picChg chg="del">
            <ac:chgData name="Thành" userId="c63fe6e4-6ab2-4e82-a030-2d380a6b8aaa" providerId="ADAL" clId="{0FB022F5-71EB-4B37-AB7F-D93624913090}" dt="2020-10-12T03:13:43.924" v="983" actId="478"/>
            <ac:picMkLst>
              <pc:docMk/>
              <pc:sldMasterMk cId="0" sldId="2147483676"/>
              <pc:sldLayoutMk cId="0" sldId="2147483697"/>
              <ac:picMk id="8" creationId="{07FAEED6-585A-48A3-9D83-AF6BDF4B8290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3:13:00.938" v="978" actId="22"/>
          <pc:sldLayoutMkLst>
            <pc:docMk/>
            <pc:sldMasterMk cId="0" sldId="2147483676"/>
            <pc:sldLayoutMk cId="3640610332" sldId="2147483698"/>
          </pc:sldLayoutMkLst>
          <pc:spChg chg="mod">
            <ac:chgData name="Thành" userId="c63fe6e4-6ab2-4e82-a030-2d380a6b8aaa" providerId="ADAL" clId="{0FB022F5-71EB-4B37-AB7F-D93624913090}" dt="2020-10-10T06:39:57.980" v="75" actId="255"/>
            <ac:spMkLst>
              <pc:docMk/>
              <pc:sldMasterMk cId="0" sldId="2147483676"/>
              <pc:sldLayoutMk cId="3640610332" sldId="2147483698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4:29.752" v="158" actId="2710"/>
            <ac:spMkLst>
              <pc:docMk/>
              <pc:sldMasterMk cId="0" sldId="2147483676"/>
              <pc:sldLayoutMk cId="3640610332" sldId="2147483698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4:10.794" v="155" actId="1076"/>
            <ac:spMkLst>
              <pc:docMk/>
              <pc:sldMasterMk cId="0" sldId="2147483676"/>
              <pc:sldLayoutMk cId="3640610332" sldId="2147483698"/>
              <ac:spMk id="4" creationId="{00000000-0000-0000-0000-000000000000}"/>
            </ac:spMkLst>
          </pc:spChg>
          <pc:spChg chg="del mod">
            <ac:chgData name="Thành" userId="c63fe6e4-6ab2-4e82-a030-2d380a6b8aaa" providerId="ADAL" clId="{0FB022F5-71EB-4B37-AB7F-D93624913090}" dt="2020-10-10T08:26:45.246" v="171" actId="478"/>
            <ac:spMkLst>
              <pc:docMk/>
              <pc:sldMasterMk cId="0" sldId="2147483676"/>
              <pc:sldLayoutMk cId="3640610332" sldId="2147483698"/>
              <ac:spMk id="6" creationId="{D76E2201-A14F-48CD-BE7C-B82D2C4AEE53}"/>
            </ac:spMkLst>
          </pc:spChg>
          <pc:spChg chg="del mod">
            <ac:chgData name="Thành" userId="c63fe6e4-6ab2-4e82-a030-2d380a6b8aaa" providerId="ADAL" clId="{0FB022F5-71EB-4B37-AB7F-D93624913090}" dt="2020-10-10T08:26:49.031" v="172" actId="478"/>
            <ac:spMkLst>
              <pc:docMk/>
              <pc:sldMasterMk cId="0" sldId="2147483676"/>
              <pc:sldLayoutMk cId="3640610332" sldId="2147483698"/>
              <ac:spMk id="10" creationId="{ACA55151-5AD2-4A6A-A17D-778B4D9F3AC9}"/>
            </ac:spMkLst>
          </pc:spChg>
          <pc:spChg chg="del mod">
            <ac:chgData name="Thành" userId="c63fe6e4-6ab2-4e82-a030-2d380a6b8aaa" providerId="ADAL" clId="{0FB022F5-71EB-4B37-AB7F-D93624913090}" dt="2020-10-10T08:26:49.944" v="173" actId="478"/>
            <ac:spMkLst>
              <pc:docMk/>
              <pc:sldMasterMk cId="0" sldId="2147483676"/>
              <pc:sldLayoutMk cId="3640610332" sldId="2147483698"/>
              <ac:spMk id="11" creationId="{B839F299-D399-42F0-B62D-3780CD483E49}"/>
            </ac:spMkLst>
          </pc:spChg>
          <pc:spChg chg="add del mod">
            <ac:chgData name="Thành" userId="c63fe6e4-6ab2-4e82-a030-2d380a6b8aaa" providerId="ADAL" clId="{0FB022F5-71EB-4B37-AB7F-D93624913090}" dt="2020-10-10T08:26:40.624" v="170"/>
            <ac:spMkLst>
              <pc:docMk/>
              <pc:sldMasterMk cId="0" sldId="2147483676"/>
              <pc:sldLayoutMk cId="3640610332" sldId="2147483698"/>
              <ac:spMk id="12" creationId="{5F88887C-248F-4CB0-B3B8-DD78147C34EF}"/>
            </ac:spMkLst>
          </pc:spChg>
          <pc:spChg chg="add del mod">
            <ac:chgData name="Thành" userId="c63fe6e4-6ab2-4e82-a030-2d380a6b8aaa" providerId="ADAL" clId="{0FB022F5-71EB-4B37-AB7F-D93624913090}" dt="2020-10-10T08:26:40.624" v="170"/>
            <ac:spMkLst>
              <pc:docMk/>
              <pc:sldMasterMk cId="0" sldId="2147483676"/>
              <pc:sldLayoutMk cId="3640610332" sldId="2147483698"/>
              <ac:spMk id="13" creationId="{D1220B8A-4554-492E-837A-4E21D24D48D0}"/>
            </ac:spMkLst>
          </pc:spChg>
          <pc:spChg chg="add mod">
            <ac:chgData name="Thành" userId="c63fe6e4-6ab2-4e82-a030-2d380a6b8aaa" providerId="ADAL" clId="{0FB022F5-71EB-4B37-AB7F-D93624913090}" dt="2020-10-10T08:27:16.710" v="178" actId="207"/>
            <ac:spMkLst>
              <pc:docMk/>
              <pc:sldMasterMk cId="0" sldId="2147483676"/>
              <pc:sldLayoutMk cId="3640610332" sldId="2147483698"/>
              <ac:spMk id="14" creationId="{EE5FFC7B-3BF9-432E-B7B1-8B3814F1DA9B}"/>
            </ac:spMkLst>
          </pc:spChg>
          <pc:spChg chg="add mod">
            <ac:chgData name="Thành" userId="c63fe6e4-6ab2-4e82-a030-2d380a6b8aaa" providerId="ADAL" clId="{0FB022F5-71EB-4B37-AB7F-D93624913090}" dt="2020-10-10T08:27:19.302" v="179" actId="207"/>
            <ac:spMkLst>
              <pc:docMk/>
              <pc:sldMasterMk cId="0" sldId="2147483676"/>
              <pc:sldLayoutMk cId="3640610332" sldId="2147483698"/>
              <ac:spMk id="15" creationId="{B9A8F88C-A82E-4A0A-BD80-054D1FF0FEA7}"/>
            </ac:spMkLst>
          </pc:spChg>
          <pc:spChg chg="add mod">
            <ac:chgData name="Thành" userId="c63fe6e4-6ab2-4e82-a030-2d380a6b8aaa" providerId="ADAL" clId="{0FB022F5-71EB-4B37-AB7F-D93624913090}" dt="2020-10-10T08:27:23.091" v="180" actId="207"/>
            <ac:spMkLst>
              <pc:docMk/>
              <pc:sldMasterMk cId="0" sldId="2147483676"/>
              <pc:sldLayoutMk cId="3640610332" sldId="2147483698"/>
              <ac:spMk id="16" creationId="{28254385-FF48-420E-86AF-64298D52D155}"/>
            </ac:spMkLst>
          </pc:spChg>
          <pc:picChg chg="add">
            <ac:chgData name="Thành" userId="c63fe6e4-6ab2-4e82-a030-2d380a6b8aaa" providerId="ADAL" clId="{0FB022F5-71EB-4B37-AB7F-D93624913090}" dt="2020-10-12T03:13:00.938" v="978" actId="22"/>
            <ac:picMkLst>
              <pc:docMk/>
              <pc:sldMasterMk cId="0" sldId="2147483676"/>
              <pc:sldLayoutMk cId="3640610332" sldId="2147483698"/>
              <ac:picMk id="5" creationId="{A3DEFEA2-1D38-4285-B665-C21F89E2503F}"/>
            </ac:picMkLst>
          </pc:picChg>
          <pc:picChg chg="add">
            <ac:chgData name="Thành" userId="c63fe6e4-6ab2-4e82-a030-2d380a6b8aaa" providerId="ADAL" clId="{0FB022F5-71EB-4B37-AB7F-D93624913090}" dt="2020-10-12T03:13:00.938" v="978" actId="22"/>
            <ac:picMkLst>
              <pc:docMk/>
              <pc:sldMasterMk cId="0" sldId="2147483676"/>
              <pc:sldLayoutMk cId="3640610332" sldId="2147483698"/>
              <ac:picMk id="6" creationId="{DD14AA96-388E-4BCC-A4F6-91C26053857E}"/>
            </ac:picMkLst>
          </pc:picChg>
          <pc:picChg chg="del">
            <ac:chgData name="Thành" userId="c63fe6e4-6ab2-4e82-a030-2d380a6b8aaa" providerId="ADAL" clId="{0FB022F5-71EB-4B37-AB7F-D93624913090}" dt="2020-10-12T03:13:00.551" v="977" actId="478"/>
            <ac:picMkLst>
              <pc:docMk/>
              <pc:sldMasterMk cId="0" sldId="2147483676"/>
              <pc:sldLayoutMk cId="3640610332" sldId="2147483698"/>
              <ac:picMk id="7" creationId="{0522F901-0A88-4AC7-B0F1-2293F937B420}"/>
            </ac:picMkLst>
          </pc:picChg>
          <pc:picChg chg="del">
            <ac:chgData name="Thành" userId="c63fe6e4-6ab2-4e82-a030-2d380a6b8aaa" providerId="ADAL" clId="{0FB022F5-71EB-4B37-AB7F-D93624913090}" dt="2020-10-12T03:13:00.551" v="977" actId="478"/>
            <ac:picMkLst>
              <pc:docMk/>
              <pc:sldMasterMk cId="0" sldId="2147483676"/>
              <pc:sldLayoutMk cId="3640610332" sldId="2147483698"/>
              <ac:picMk id="8" creationId="{D4B4C86C-2861-4FDE-BCBB-635C5186683F}"/>
            </ac:picMkLst>
          </pc:picChg>
        </pc:sldLayoutChg>
        <pc:sldLayoutChg chg="addSp delSp mod">
          <pc:chgData name="Thành" userId="c63fe6e4-6ab2-4e82-a030-2d380a6b8aaa" providerId="ADAL" clId="{0FB022F5-71EB-4B37-AB7F-D93624913090}" dt="2020-10-12T03:13:32.504" v="982" actId="22"/>
          <pc:sldLayoutMkLst>
            <pc:docMk/>
            <pc:sldMasterMk cId="0" sldId="2147483676"/>
            <pc:sldLayoutMk cId="944981934" sldId="2147483700"/>
          </pc:sldLayoutMkLst>
          <pc:picChg chg="del">
            <ac:chgData name="Thành" userId="c63fe6e4-6ab2-4e82-a030-2d380a6b8aaa" providerId="ADAL" clId="{0FB022F5-71EB-4B37-AB7F-D93624913090}" dt="2020-10-12T03:13:32.136" v="981" actId="478"/>
            <ac:picMkLst>
              <pc:docMk/>
              <pc:sldMasterMk cId="0" sldId="2147483676"/>
              <pc:sldLayoutMk cId="944981934" sldId="2147483700"/>
              <ac:picMk id="8" creationId="{5DDD112B-C2BB-44A7-AC5C-9C2547A42758}"/>
            </ac:picMkLst>
          </pc:picChg>
          <pc:picChg chg="del">
            <ac:chgData name="Thành" userId="c63fe6e4-6ab2-4e82-a030-2d380a6b8aaa" providerId="ADAL" clId="{0FB022F5-71EB-4B37-AB7F-D93624913090}" dt="2020-10-12T03:13:32.136" v="981" actId="478"/>
            <ac:picMkLst>
              <pc:docMk/>
              <pc:sldMasterMk cId="0" sldId="2147483676"/>
              <pc:sldLayoutMk cId="944981934" sldId="2147483700"/>
              <ac:picMk id="9" creationId="{82A30092-813A-4B4E-8FA0-CBDF3F22DD64}"/>
            </ac:picMkLst>
          </pc:picChg>
          <pc:picChg chg="add">
            <ac:chgData name="Thành" userId="c63fe6e4-6ab2-4e82-a030-2d380a6b8aaa" providerId="ADAL" clId="{0FB022F5-71EB-4B37-AB7F-D93624913090}" dt="2020-10-12T03:13:32.504" v="982" actId="22"/>
            <ac:picMkLst>
              <pc:docMk/>
              <pc:sldMasterMk cId="0" sldId="2147483676"/>
              <pc:sldLayoutMk cId="944981934" sldId="2147483700"/>
              <ac:picMk id="12" creationId="{FC7EDF04-4308-457D-9A3B-4CAD73FF95E3}"/>
            </ac:picMkLst>
          </pc:picChg>
          <pc:picChg chg="add">
            <ac:chgData name="Thành" userId="c63fe6e4-6ab2-4e82-a030-2d380a6b8aaa" providerId="ADAL" clId="{0FB022F5-71EB-4B37-AB7F-D93624913090}" dt="2020-10-12T03:13:32.504" v="982" actId="22"/>
            <ac:picMkLst>
              <pc:docMk/>
              <pc:sldMasterMk cId="0" sldId="2147483676"/>
              <pc:sldLayoutMk cId="944981934" sldId="2147483700"/>
              <ac:picMk id="14" creationId="{64597E2A-FD6C-40DD-82D5-D7E65D8DE304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C30E75-1B6D-4CE1-B14B-E731410ED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4ECD4-5AB3-40DD-8057-2DC962724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0AC266-C5DC-4AC9-B5EC-3BD006E6E42E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DD06-0938-4381-AF0B-A54A87D928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ED84-EE59-45DE-B56E-C8B99B339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36598C-B11C-4A2C-9D97-914B66F3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7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A9180BE-9E1E-4AEE-B821-CC3657332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15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81202"/>
            <a:ext cx="7543800" cy="1470025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09849"/>
            <a:ext cx="7543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09415B2-338E-42B0-A86D-E4DF56E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10/13/2020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D37FA5-731F-46C4-B865-EDB0BF9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E05C74-F1F7-4FEC-AD1B-A6505F1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0DB6-5B6E-42D5-8BE3-BDA4DB570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52400"/>
            <a:ext cx="659131" cy="661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E28CC-BA5B-428E-A07C-7878873AB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07" y="76200"/>
            <a:ext cx="3925258" cy="7747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81202"/>
            <a:ext cx="7543800" cy="1470025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709849"/>
            <a:ext cx="7543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BS. Kim </a:t>
            </a:r>
            <a:r>
              <a:rPr lang="en-US" dirty="0" err="1"/>
              <a:t>Văn</a:t>
            </a:r>
            <a:r>
              <a:rPr lang="en-US" dirty="0"/>
              <a:t> Thành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Khoa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Email: thanhkv@pnt.edu.vn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09415B2-338E-42B0-A86D-E4DF56E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10/13/2020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D37FA5-731F-46C4-B865-EDB0BF9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E05C74-F1F7-4FEC-AD1B-A6505F1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0DB6-5B6E-42D5-8BE3-BDA4DB570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52400"/>
            <a:ext cx="659131" cy="661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E28CC-BA5B-428E-A07C-7878873AB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07" y="76200"/>
            <a:ext cx="3925258" cy="7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81202"/>
            <a:ext cx="7543800" cy="1470025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810" y="3717929"/>
            <a:ext cx="7543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E5FFC7B-3BF9-432E-B7B1-8B3814F1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10/13/2020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9A8F88C-A82E-4A0A-BD80-054D1FF0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254385-FF48-420E-86AF-64298D52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FEA2-1D38-4285-B665-C21F89E250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4AA96-388E-4BCC-A4F6-91C2605385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80" y="152400"/>
            <a:ext cx="6750321" cy="685800"/>
          </a:xfrm>
        </p:spPr>
        <p:txBody>
          <a:bodyPr>
            <a:normAutofit/>
          </a:bodyPr>
          <a:lstStyle>
            <a:lvl1pPr algn="r">
              <a:defRPr sz="2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448" y="914400"/>
            <a:ext cx="750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10/13/2020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A90C8-AA3E-49E8-9CE6-1D2E3A004D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7E4FA-7367-4857-8F5B-A9CE2B1981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80" y="152400"/>
            <a:ext cx="6750321" cy="685800"/>
          </a:xfrm>
        </p:spPr>
        <p:txBody>
          <a:bodyPr>
            <a:normAutofit/>
          </a:bodyPr>
          <a:lstStyle>
            <a:lvl1pPr algn="r">
              <a:defRPr sz="2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448" y="914400"/>
            <a:ext cx="369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10/13/2020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439D16-73F1-49D3-84F9-2EECE38441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914400"/>
            <a:ext cx="369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EDF04-4308-457D-9A3B-4CAD73FF95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97E2A-FD6C-40DD-82D5-D7E65D8DE3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762000" y="4105277"/>
            <a:ext cx="8322503" cy="2686050"/>
          </a:xfrm>
          <a:prstGeom prst="roundRect">
            <a:avLst>
              <a:gd name="adj" fmla="val 7431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762000" y="78170"/>
            <a:ext cx="8322502" cy="2684462"/>
          </a:xfrm>
          <a:prstGeom prst="roundRect">
            <a:avLst>
              <a:gd name="adj" fmla="val 7431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2"/>
            <a:ext cx="8315324" cy="1362075"/>
          </a:xfrm>
        </p:spPr>
        <p:txBody>
          <a:bodyPr anchor="ctr" anchorCtr="0">
            <a:normAutofit/>
          </a:bodyPr>
          <a:lstStyle>
            <a:lvl1pPr algn="ctr">
              <a:defRPr sz="3000" b="0" cap="all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0BCF2-3CCF-46AE-87A9-0BA5759CF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52400"/>
            <a:ext cx="659131" cy="661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FA61F-9011-47B0-A4C8-E5B638CA75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07" y="76200"/>
            <a:ext cx="3925258" cy="7747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700DE73-78C2-4EE8-8560-274D4A709933}" type="datetime1">
              <a:rPr lang="en-US"/>
              <a:pPr>
                <a:defRPr/>
              </a:pPr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43EB1F9-DE61-426D-9EEE-F658ACEBB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1" r:id="rId2"/>
    <p:sldLayoutId id="2147483698" r:id="rId3"/>
    <p:sldLayoutId id="2147483696" r:id="rId4"/>
    <p:sldLayoutId id="2147483700" r:id="rId5"/>
    <p:sldLayoutId id="214748369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bmdthcb-dsh@pnt.edu.vn" TargetMode="External"/><Relationship Id="rId2" Type="http://schemas.openxmlformats.org/officeDocument/2006/relationships/hyperlink" Target="mailto:thanhkv@pnt.edu.v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EB1D9-019D-4803-8C2D-FC7C5B2F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914400"/>
            <a:ext cx="8153400" cy="5788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1044E-AC25-44BA-A7DA-A274008C6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bệnh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4B4BA-EE89-4DAE-91F4-082829D3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75438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BS. Kim </a:t>
            </a:r>
            <a:r>
              <a:rPr lang="en-US" dirty="0" err="1"/>
              <a:t>Văn</a:t>
            </a:r>
            <a:r>
              <a:rPr lang="en-US" dirty="0"/>
              <a:t> Thành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Khoa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Email: thanhkv@pnt.edu.vn</a:t>
            </a:r>
          </a:p>
        </p:txBody>
      </p:sp>
    </p:spTree>
    <p:extLst>
      <p:ext uri="{BB962C8B-B14F-4D97-AF65-F5344CB8AC3E}">
        <p14:creationId xmlns:p14="http://schemas.microsoft.com/office/powerpoint/2010/main" val="26332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00F-8A74-4C5F-9C74-F570120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5088-980B-4F07-B6E6-FD35C9BF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ca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05BD-C3D2-4C60-B050-CC7E42F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21926-F7FD-455C-8961-0D56A07B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69" y="3596482"/>
            <a:ext cx="257210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EF1B-827B-4D9E-A8B9-338CA8AC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C25C-3C06-4D96-A51E-5D81D62E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ca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mắc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ca </a:t>
            </a:r>
            <a:r>
              <a:rPr lang="en-US" dirty="0" err="1"/>
              <a:t>bệnh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nặng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DEA2-AD56-46BC-9FAC-7B04F2FF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A30AA-220F-4761-85EE-C61D9970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66" y="2276314"/>
            <a:ext cx="335326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1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67CD-BA5B-49B0-ABC6-1C4B15EC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4FFE-4B9C-455C-95D2-25087EDF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còn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YTCC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endParaRPr lang="en-US" dirty="0"/>
          </a:p>
          <a:p>
            <a:pPr lvl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DA68-9E41-4457-9DE3-48C09DE6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7C0-9203-4AFE-A114-23334BBB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CA59-1758-45A3-AC31-20EDF909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  <a:p>
            <a:pPr lvl="1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  <a:p>
            <a:pPr lvl="2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2"/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2"/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60DA-8336-4507-825F-74BFE1CF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92FCF-080A-44CF-A57B-26E72E83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04" y="2971800"/>
            <a:ext cx="301032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A64-EE68-4AE0-97C9-10BDB51DE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197-23C1-4E2B-840F-683488149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2610-D3FA-4CD0-9D83-1D28898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B6F9-3255-4451-A596-A0F79896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90AC-E112-4A14-971F-8C7A21D1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257A-4125-46B3-8CBE-53D9CDE5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00526-F085-4104-9CF8-EB7F5901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43584"/>
            <a:ext cx="475363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CD5C-9506-4780-B909-C58CEA75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BA9B-68F8-4362-B129-3F898460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: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họp</a:t>
            </a:r>
            <a:endParaRPr lang="en-US" dirty="0"/>
          </a:p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6916F-393E-46D0-9AAB-77B01DC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7EEFA-C336-428E-813C-BAFDC82E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38400"/>
            <a:ext cx="307700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42A3-BC38-4BA5-97BC-21B66501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85D4-75BB-43FA-B13F-BB073EBB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lvl="1"/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A559-FA4D-4565-ABD5-3E50D2AD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E6AEF-E53B-4E0F-A287-A9723782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39" y="3360230"/>
            <a:ext cx="277216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2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A5F-3152-4FFD-AC65-6C563B52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51EB-86AF-482C-8273-AE141CA5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pPr lvl="2"/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chốn</a:t>
            </a:r>
            <a:endParaRPr lang="en-US" dirty="0"/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  <a:p>
            <a:pPr lvl="2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  <a:p>
            <a:pPr lvl="2"/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2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11E7-C3A1-4D09-A178-CFD1F7BF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E9CB-3DC4-4820-8814-4D80642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88B1-FC5A-4805-9A5A-75D0DB20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: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– </a:t>
            </a:r>
            <a:r>
              <a:rPr lang="en-US" dirty="0" err="1"/>
              <a:t>Dịch</a:t>
            </a:r>
            <a:r>
              <a:rPr lang="en-US" dirty="0"/>
              <a:t> tin </a:t>
            </a:r>
            <a:r>
              <a:rPr lang="en-US" dirty="0" err="1"/>
              <a:t>giả</a:t>
            </a:r>
            <a:endParaRPr lang="en-US" dirty="0"/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 Theo </a:t>
            </a:r>
            <a:r>
              <a:rPr lang="en-US" dirty="0" err="1"/>
              <a:t>dõi</a:t>
            </a:r>
            <a:r>
              <a:rPr lang="en-US" dirty="0"/>
              <a:t> –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endParaRPr lang="en-US" dirty="0"/>
          </a:p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  <a:p>
            <a:pPr lvl="1"/>
            <a:r>
              <a:rPr lang="en-US" dirty="0"/>
              <a:t>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lvl="1"/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pPr lvl="1"/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833A-64E6-4098-8FBA-8C24FABC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C62A9-592D-4493-879F-80ABF0F1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19400"/>
            <a:ext cx="2286404" cy="17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AA57-ADC9-413F-888C-2D019791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6477001" cy="685800"/>
          </a:xfrm>
        </p:spPr>
        <p:txBody>
          <a:bodyPr/>
          <a:lstStyle/>
          <a:p>
            <a:r>
              <a:rPr lang="en-US" b="0" dirty="0" err="1"/>
              <a:t>Mục</a:t>
            </a:r>
            <a:r>
              <a:rPr lang="en-US" b="0" dirty="0"/>
              <a:t> </a:t>
            </a:r>
            <a:r>
              <a:rPr lang="en-US" b="0" dirty="0" err="1"/>
              <a:t>tiêu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450F-8901-4BB3-A3D8-F7714ADD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536416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Sau bài này, học viên có thể</a:t>
            </a:r>
          </a:p>
          <a:p>
            <a:r>
              <a:rPr lang="vi-VN" dirty="0"/>
              <a:t>Trình bày được các giai đoạn của can thiệp đáp ứng dịch</a:t>
            </a:r>
          </a:p>
          <a:p>
            <a:r>
              <a:rPr lang="vi-VN" dirty="0"/>
              <a:t>Trình bày được các hành động đáp ứng dịch</a:t>
            </a:r>
          </a:p>
          <a:p>
            <a:r>
              <a:rPr lang="vi-VN" dirty="0"/>
              <a:t>Lựa chọn được can thiệp y tế phù hợp với từng loại bệnh truyền nhiễm phổ biến</a:t>
            </a:r>
          </a:p>
          <a:p>
            <a:r>
              <a:rPr lang="vi-VN" dirty="0"/>
              <a:t>Mô tả được các động lực của can thiệp y tế công cộng</a:t>
            </a:r>
          </a:p>
          <a:p>
            <a:r>
              <a:rPr lang="vi-VN" dirty="0"/>
              <a:t>Chỉ ra các biện pháp can thiệp y tế công cộng đối với bệnh cúm và các vấn đề cân nhắc của từng phương pháp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3584-DA06-4910-BB0B-48FC0403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5531-68E1-4A0F-B51C-7DE889E5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6DD2-7A1B-4DE7-BD9F-C9431D49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endParaRPr lang="en-US" dirty="0"/>
          </a:p>
          <a:p>
            <a:pPr lvl="1"/>
            <a:r>
              <a:rPr lang="en-US" dirty="0" err="1"/>
              <a:t>Nói</a:t>
            </a:r>
            <a:endParaRPr lang="en-US" dirty="0"/>
          </a:p>
          <a:p>
            <a:pPr lvl="1"/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tin </a:t>
            </a:r>
            <a:r>
              <a:rPr lang="en-US" dirty="0" err="1"/>
              <a:t>đồn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AA78-90DF-4839-9198-046E2C5D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1794-AAD8-4872-A063-43702037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-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E19C-9AC3-4F02-8FBC-7A996948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Nói</a:t>
            </a:r>
          </a:p>
          <a:p>
            <a:pPr lvl="1"/>
            <a:r>
              <a:rPr lang="vi-VN" dirty="0"/>
              <a:t>Phản ánh đúng, đủ, kịp thời tình hình dịch bệnh và các biện pháp thực hiện</a:t>
            </a:r>
          </a:p>
          <a:p>
            <a:pPr lvl="1"/>
            <a:r>
              <a:rPr lang="vi-VN" dirty="0"/>
              <a:t>Đa phương tiện: </a:t>
            </a:r>
          </a:p>
          <a:p>
            <a:pPr lvl="2"/>
            <a:r>
              <a:rPr lang="vi-VN" dirty="0"/>
              <a:t>Báo chí, mạng xã hội, truyền hình</a:t>
            </a:r>
          </a:p>
          <a:p>
            <a:pPr lvl="2"/>
            <a:r>
              <a:rPr lang="vi-VN" dirty="0"/>
              <a:t>Người có uy tín</a:t>
            </a:r>
          </a:p>
          <a:p>
            <a:pPr lvl="2"/>
            <a:r>
              <a:rPr lang="vi-VN" dirty="0"/>
              <a:t>Lực lượng tuyến đầu</a:t>
            </a:r>
          </a:p>
          <a:p>
            <a:pPr lvl="1"/>
            <a:r>
              <a:rPr lang="vi-VN" dirty="0"/>
              <a:t>Ngôn ngữ giao tiếp phù hợp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4EA2-D10C-431B-A9A8-1E9BDF00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4C73-2405-4103-A77E-A9148E15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96482"/>
            <a:ext cx="274358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75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1794-AAD8-4872-A063-43702037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–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E19C-9AC3-4F02-8FBC-7A996948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pPr lvl="1"/>
            <a:r>
              <a:rPr lang="en-US" dirty="0" err="1"/>
              <a:t>Nỗi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,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endParaRPr lang="en-US" dirty="0"/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4EA2-D10C-431B-A9A8-1E9BDF00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A18-97C1-4EFC-97A9-4AF7957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–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tin </a:t>
            </a:r>
            <a:r>
              <a:rPr lang="en-US" dirty="0" err="1"/>
              <a:t>đồn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A263-4FCF-495A-B627-C964AF2A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tin </a:t>
            </a:r>
            <a:r>
              <a:rPr lang="en-US" dirty="0" err="1"/>
              <a:t>đồn</a:t>
            </a:r>
            <a:endParaRPr lang="en-US" dirty="0"/>
          </a:p>
          <a:p>
            <a:pPr lvl="1"/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pPr lvl="1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en-US" dirty="0"/>
          </a:p>
          <a:p>
            <a:pPr lvl="2"/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trễ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4B42-FAD1-4D53-964D-6BC1CBB4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3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7202-4493-44CE-8221-F8C82325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8BF5-471B-4DEE-9E04-771BE78E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(con </a:t>
            </a:r>
            <a:r>
              <a:rPr lang="en-US" dirty="0" err="1"/>
              <a:t>tim</a:t>
            </a:r>
            <a:r>
              <a:rPr lang="en-US" dirty="0"/>
              <a:t> +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8906-A904-486D-8D66-71EAA0C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9FFD-A819-43BA-AE30-677F811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err="1"/>
              <a:t>thiệp</a:t>
            </a:r>
            <a:r>
              <a:rPr lang="en-US" dirty="0"/>
              <a:t>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73A5-86F3-4DE9-B341-FAD7240C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D3DC-AAEA-4D1B-B47A-D3F24D96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74A3A-30E5-409D-BB78-3F445ABB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39813"/>
            <a:ext cx="28483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3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A838-32EF-41CB-B9C6-911C718E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CTYT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5900-FE81-49A3-BA42-8DEC587E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580F6-0F7D-4556-9671-DD0FE0E9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1A902E-A5C2-484E-81D4-815E53A4FC10}"/>
              </a:ext>
            </a:extLst>
          </p:cNvPr>
          <p:cNvGrpSpPr/>
          <p:nvPr/>
        </p:nvGrpSpPr>
        <p:grpSpPr>
          <a:xfrm>
            <a:off x="1178492" y="2040915"/>
            <a:ext cx="7509352" cy="2776170"/>
            <a:chOff x="1177448" y="998951"/>
            <a:chExt cx="7509352" cy="27761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432E39-E8D4-424F-876F-53D92697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448" y="998951"/>
              <a:ext cx="7509352" cy="9368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E9C1EC-EF8E-4B9D-A60E-19921DB99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7448" y="1943744"/>
              <a:ext cx="7509352" cy="1831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25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79B3-146B-4D43-80F3-CC9F2886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CTYT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412B8B-1357-42A3-8A35-08C1724B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92" y="2966376"/>
            <a:ext cx="7508875" cy="18276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9D7A-6D84-42D5-AA5C-D51AB841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C19A9-ECDE-4654-8CEC-48AF72DC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92" y="2040915"/>
            <a:ext cx="7509352" cy="9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A64-EE68-4AE0-97C9-10BDB51DE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197-23C1-4E2B-840F-683488149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Non-Pharmaceutical Interventions (NPIs)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2610-D3FA-4CD0-9D83-1D28898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A94-40E1-471E-B87B-13FD9E49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5B34-7F30-441C-9ED9-6A8A9FF5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Vắc-xin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A038-5696-425D-8F10-69EA412E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A64-EE68-4AE0-97C9-10BDB51DE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197-23C1-4E2B-840F-683488149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2610-D3FA-4CD0-9D83-1D28898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3F1C-1552-421D-874B-44BCC40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915-BC1C-4C78-BD9F-A0AC4D86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pPr lvl="1"/>
            <a:r>
              <a:rPr lang="en-US" dirty="0"/>
              <a:t>SXH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muỗi</a:t>
            </a:r>
            <a:r>
              <a:rPr lang="en-US" dirty="0"/>
              <a:t> </a:t>
            </a:r>
            <a:r>
              <a:rPr lang="en-US" dirty="0" err="1"/>
              <a:t>chích</a:t>
            </a:r>
            <a:r>
              <a:rPr lang="en-US" dirty="0"/>
              <a:t> (</a:t>
            </a:r>
            <a:r>
              <a:rPr lang="en-US" dirty="0" err="1"/>
              <a:t>giăng</a:t>
            </a:r>
            <a:r>
              <a:rPr lang="en-US" dirty="0"/>
              <a:t> </a:t>
            </a:r>
            <a:r>
              <a:rPr lang="en-US" dirty="0" err="1"/>
              <a:t>mùng</a:t>
            </a:r>
            <a:r>
              <a:rPr lang="en-US" dirty="0"/>
              <a:t>,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muỗi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muỗi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muỗi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bụi</a:t>
            </a:r>
            <a:r>
              <a:rPr lang="en-US" dirty="0"/>
              <a:t> </a:t>
            </a:r>
            <a:r>
              <a:rPr lang="en-US" dirty="0" err="1"/>
              <a:t>rậm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Tay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miệng</a:t>
            </a:r>
            <a:endParaRPr lang="en-US" dirty="0"/>
          </a:p>
          <a:p>
            <a:pPr lvl="2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 (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F278-D319-4F35-BCFE-C9F4B241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7583-CABB-4402-9E46-53C7B7E6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0BF-A815-4E13-943C-AEEA6980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  <a:p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1FB7-CA4D-4262-9635-AE83D96D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09B-7241-4A38-AF96-AD04899F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53" y="3411941"/>
            <a:ext cx="2743583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F9738-0240-4D41-B67B-BD46B407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97" y="3411940"/>
            <a:ext cx="353656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BB74-1149-40EA-84E3-74579AE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98F8-B09D-4901-9ABC-3F9BD871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Vắc</a:t>
            </a:r>
            <a:r>
              <a:rPr lang="en-US" dirty="0"/>
              <a:t> </a:t>
            </a:r>
            <a:r>
              <a:rPr lang="en-US" dirty="0" err="1"/>
              <a:t>xin</a:t>
            </a:r>
            <a:endParaRPr lang="en-US" dirty="0"/>
          </a:p>
          <a:p>
            <a:pPr lvl="1"/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ca </a:t>
            </a:r>
            <a:r>
              <a:rPr lang="en-US" dirty="0" err="1">
                <a:sym typeface="Wingdings" panose="05000000000000000000" pitchFamily="2" charset="2"/>
              </a:rPr>
              <a:t>mắc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nặng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vong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5328-8EF6-48BC-B979-23FF0BDD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6347C-4632-42B5-8B71-1BCF6D1B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1220"/>
            <a:ext cx="4624195" cy="20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961B-8FBB-4166-921E-8D5851BC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cúm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20-FD2F-465C-A02D-C4C50116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vệ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endParaRPr lang="en-US" sz="1800" dirty="0"/>
          </a:p>
          <a:p>
            <a:pPr lvl="1"/>
            <a:r>
              <a:rPr lang="en-US" sz="1800" dirty="0" err="1"/>
              <a:t>Vệ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</a:t>
            </a:r>
            <a:r>
              <a:rPr lang="en-US" sz="1800" dirty="0" err="1"/>
              <a:t>tay</a:t>
            </a:r>
            <a:endParaRPr lang="en-US" sz="1800" dirty="0"/>
          </a:p>
          <a:p>
            <a:pPr lvl="1"/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đúng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ho, </a:t>
            </a:r>
            <a:r>
              <a:rPr lang="en-US" sz="1800" dirty="0" err="1"/>
              <a:t>hắt</a:t>
            </a:r>
            <a:r>
              <a:rPr lang="en-US" sz="1800" dirty="0"/>
              <a:t> </a:t>
            </a:r>
            <a:r>
              <a:rPr lang="en-US" sz="1800" dirty="0" err="1"/>
              <a:t>hơi</a:t>
            </a:r>
            <a:endParaRPr lang="en-US" sz="1800" dirty="0"/>
          </a:p>
          <a:p>
            <a:pPr lvl="1"/>
            <a:r>
              <a:rPr lang="en-US" sz="1800" dirty="0" err="1"/>
              <a:t>Khẩu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endParaRPr lang="en-US" sz="1800" dirty="0"/>
          </a:p>
          <a:p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quanh</a:t>
            </a:r>
            <a:endParaRPr lang="en-US" sz="1800" dirty="0"/>
          </a:p>
          <a:p>
            <a:pPr lvl="1"/>
            <a:r>
              <a:rPr lang="en-US" sz="1800" dirty="0"/>
              <a:t>Lau </a:t>
            </a:r>
            <a:r>
              <a:rPr lang="en-US" sz="1800" dirty="0" err="1"/>
              <a:t>rửa</a:t>
            </a:r>
            <a:r>
              <a:rPr lang="en-US" sz="1800" dirty="0"/>
              <a:t> </a:t>
            </a:r>
            <a:r>
              <a:rPr lang="en-US" sz="1800" dirty="0" err="1"/>
              <a:t>bề</a:t>
            </a:r>
            <a:r>
              <a:rPr lang="en-US" sz="1800" dirty="0"/>
              <a:t> </a:t>
            </a:r>
            <a:r>
              <a:rPr lang="en-US" sz="1800" dirty="0" err="1"/>
              <a:t>mặt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endParaRPr lang="en-US" sz="1800" dirty="0"/>
          </a:p>
          <a:p>
            <a:pPr lvl="1"/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khí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ở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Giãn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endParaRPr lang="en-US" sz="1800" dirty="0"/>
          </a:p>
          <a:p>
            <a:pPr lvl="1"/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vết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xúc</a:t>
            </a:r>
            <a:endParaRPr lang="en-US" sz="1800" dirty="0"/>
          </a:p>
          <a:p>
            <a:pPr lvl="1"/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ly</a:t>
            </a:r>
            <a:r>
              <a:rPr lang="en-US" sz="1800" dirty="0"/>
              <a:t> ca </a:t>
            </a:r>
            <a:r>
              <a:rPr lang="en-US" sz="1800" dirty="0" err="1"/>
              <a:t>bệnh</a:t>
            </a:r>
            <a:endParaRPr lang="en-US" sz="1800" dirty="0"/>
          </a:p>
          <a:p>
            <a:pPr lvl="1"/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ly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ca </a:t>
            </a:r>
            <a:r>
              <a:rPr lang="en-US" sz="1800" dirty="0" err="1"/>
              <a:t>nghi</a:t>
            </a:r>
            <a:r>
              <a:rPr lang="en-US" sz="1800" dirty="0"/>
              <a:t> </a:t>
            </a:r>
            <a:r>
              <a:rPr lang="en-US" sz="1800" dirty="0" err="1"/>
              <a:t>nhiễm</a:t>
            </a:r>
            <a:endParaRPr lang="en-US" sz="1800" dirty="0"/>
          </a:p>
          <a:p>
            <a:pPr lvl="1"/>
            <a:r>
              <a:rPr lang="en-US" sz="1800" dirty="0" err="1"/>
              <a:t>Biện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endParaRPr lang="en-US" sz="1800" dirty="0"/>
          </a:p>
          <a:p>
            <a:pPr lvl="1"/>
            <a:r>
              <a:rPr lang="en-US" sz="1800" dirty="0" err="1"/>
              <a:t>Biện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endParaRPr lang="en-US" sz="1800" dirty="0"/>
          </a:p>
          <a:p>
            <a:pPr lvl="1"/>
            <a:r>
              <a:rPr lang="en-US" sz="1800" dirty="0" err="1"/>
              <a:t>Tránh</a:t>
            </a:r>
            <a:r>
              <a:rPr lang="en-US" sz="1800" dirty="0"/>
              <a:t> </a:t>
            </a:r>
            <a:r>
              <a:rPr lang="en-US" sz="1800" dirty="0" err="1"/>
              <a:t>tụ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endParaRPr lang="en-US" sz="1800" dirty="0"/>
          </a:p>
          <a:p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di </a:t>
            </a:r>
            <a:r>
              <a:rPr lang="en-US" sz="1800" dirty="0" err="1"/>
              <a:t>chuyển</a:t>
            </a:r>
            <a:endParaRPr lang="en-US" sz="1800" dirty="0"/>
          </a:p>
          <a:p>
            <a:pPr lvl="1"/>
            <a:r>
              <a:rPr lang="en-US" sz="1800" dirty="0" err="1"/>
              <a:t>Sàng</a:t>
            </a:r>
            <a:r>
              <a:rPr lang="en-US" sz="1800" dirty="0"/>
              <a:t> </a:t>
            </a:r>
            <a:r>
              <a:rPr lang="en-US" sz="1800" dirty="0" err="1"/>
              <a:t>lọc</a:t>
            </a:r>
            <a:endParaRPr lang="en-US" sz="1800" dirty="0"/>
          </a:p>
          <a:p>
            <a:pPr lvl="1"/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  <a:p>
            <a:pPr lvl="1"/>
            <a:r>
              <a:rPr lang="en-US" sz="1800" dirty="0" err="1"/>
              <a:t>Đóng</a:t>
            </a:r>
            <a:r>
              <a:rPr lang="en-US" sz="1800" dirty="0"/>
              <a:t> </a:t>
            </a:r>
            <a:r>
              <a:rPr lang="en-US" sz="1800" dirty="0" err="1"/>
              <a:t>cửa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86D3B-9277-4E4D-9A22-0160FA1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7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CE1-3C7D-438A-ABFC-D6F69C8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CC07-5644-4828-BE28-D802BA47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ý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rửa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rửa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dung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khuẩn</a:t>
            </a:r>
            <a:r>
              <a:rPr lang="en-US" dirty="0"/>
              <a:t>, </a:t>
            </a:r>
            <a:r>
              <a:rPr lang="en-US" dirty="0" err="1"/>
              <a:t>rửa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A1E9F-0BCC-442F-8EDF-09232F2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5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37B7-5CF6-4B12-9E76-D0B0FFB0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F605-E345-41F9-9BFC-7C0B8454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Ignaz Semmelweis (1818 – 1865)</a:t>
            </a:r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ở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Vienna</a:t>
            </a:r>
          </a:p>
          <a:p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do </a:t>
            </a:r>
            <a:r>
              <a:rPr lang="en-US" dirty="0" err="1"/>
              <a:t>nhiễm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74AF0-6618-4D80-A47A-77867E2C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Ignaz Semmelweis – Wikipedia tiếng Việt">
            <a:extLst>
              <a:ext uri="{FF2B5EF4-FFF2-40B4-BE49-F238E27FC236}">
                <a16:creationId xmlns:a16="http://schemas.microsoft.com/office/drawing/2014/main" id="{B67891C4-8E48-4E05-89BB-2C85B25A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63" y="2058022"/>
            <a:ext cx="2027275" cy="274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7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/</a:t>
            </a:r>
            <a:r>
              <a:rPr lang="en-US" dirty="0" err="1"/>
              <a:t>giảm</a:t>
            </a:r>
            <a:r>
              <a:rPr lang="en-US" dirty="0"/>
              <a:t> vi-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do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6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EDE6-2CE5-4B9E-A922-60641E92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ho,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0142-E579-4283-8C25-FE884ACB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Bao </a:t>
            </a:r>
            <a:r>
              <a:rPr lang="en-US" dirty="0" err="1"/>
              <a:t>gồm</a:t>
            </a:r>
            <a:endParaRPr lang="en-US" dirty="0"/>
          </a:p>
          <a:p>
            <a:pPr marL="742950" lvl="2" indent="-342900"/>
            <a:r>
              <a:rPr lang="en-US" dirty="0"/>
              <a:t>Che </a:t>
            </a:r>
            <a:r>
              <a:rPr lang="en-US" dirty="0" err="1"/>
              <a:t>miệng</a:t>
            </a:r>
            <a:r>
              <a:rPr lang="en-US" dirty="0"/>
              <a:t>,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  <a:p>
            <a:pPr marL="742950" lvl="2" indent="-342900"/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endParaRPr lang="en-US" dirty="0"/>
          </a:p>
          <a:p>
            <a:pPr marL="742950" lvl="2" indent="-342900"/>
            <a:r>
              <a:rPr lang="en-US" dirty="0" err="1"/>
              <a:t>Rửa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93AB-33DE-42CF-AC5B-9ADEB240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1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ho,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67178-428D-4CAA-89F6-9CBB4B20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7657"/>
            <a:ext cx="1828801" cy="21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92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4792-D684-4892-97E9-DDB78AEA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2294-358E-42F6-ADFE-EB104B03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vải</a:t>
            </a:r>
            <a:r>
              <a:rPr lang="en-US" dirty="0"/>
              <a:t>,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,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/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N95</a:t>
            </a:r>
          </a:p>
          <a:p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giọt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endParaRPr lang="en-US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lây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63FB-949E-4D0E-A6E6-E875E556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8B0B14-15A0-4580-AB19-3DF097320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93" y="2323305"/>
            <a:ext cx="3282591" cy="254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AA57-ADC9-413F-888C-2D019791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6477001" cy="685800"/>
          </a:xfrm>
        </p:spPr>
        <p:txBody>
          <a:bodyPr/>
          <a:lstStyle/>
          <a:p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vụ</a:t>
            </a:r>
            <a:r>
              <a:rPr lang="en-US" b="0" dirty="0"/>
              <a:t> </a:t>
            </a:r>
            <a:r>
              <a:rPr lang="en-US" b="0" dirty="0" err="1"/>
              <a:t>dịch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450F-8901-4BB3-A3D8-F7714ADD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7543800" cy="5364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3584-DA06-4910-BB0B-48FC0403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83B86-1F1C-455D-A730-6EFF166A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87536"/>
            <a:ext cx="7848600" cy="51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3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8" y="2382770"/>
            <a:ext cx="3699352" cy="3895794"/>
          </a:xfrm>
        </p:spPr>
        <p:txBody>
          <a:bodyPr anchor="t"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(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xài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2382770"/>
            <a:ext cx="3699352" cy="3895793"/>
          </a:xfrm>
        </p:spPr>
        <p:txBody>
          <a:bodyPr anchor="t"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CA086-FEF2-41F3-A27D-5AE67CD2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962400"/>
            <a:ext cx="200052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1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 </a:t>
            </a:r>
            <a:r>
              <a:rPr lang="en-US" dirty="0" err="1"/>
              <a:t>rửa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8" y="2743200"/>
            <a:ext cx="3699352" cy="3535364"/>
          </a:xfrm>
        </p:spPr>
        <p:txBody>
          <a:bodyPr anchor="t"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2743200"/>
            <a:ext cx="3699352" cy="3535364"/>
          </a:xfrm>
        </p:spPr>
        <p:txBody>
          <a:bodyPr anchor="t"/>
          <a:lstStyle/>
          <a:p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tẩy</a:t>
            </a:r>
            <a:r>
              <a:rPr lang="en-US" dirty="0"/>
              <a:t> </a:t>
            </a:r>
            <a:r>
              <a:rPr lang="en-US" dirty="0" err="1"/>
              <a:t>rửa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4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40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khắp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rỉ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0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7596-9829-48A7-A0CA-45C4C3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ca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DD50-1B2D-4A29-9C00-258DA466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ca </a:t>
            </a:r>
            <a:r>
              <a:rPr lang="en-US" dirty="0" err="1"/>
              <a:t>bệnh</a:t>
            </a:r>
            <a:r>
              <a:rPr lang="en-US" dirty="0"/>
              <a:t> sang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02CD-8E2B-4E96-8850-64E117D1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63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ca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</a:p>
          <a:p>
            <a:r>
              <a:rPr lang="en-US" dirty="0" err="1"/>
              <a:t>Trừ</a:t>
            </a:r>
            <a:r>
              <a:rPr lang="en-US" dirty="0"/>
              <a:t> phi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endParaRPr lang="en-US" dirty="0"/>
          </a:p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di </a:t>
            </a:r>
            <a:r>
              <a:rPr lang="en-US" dirty="0" err="1"/>
              <a:t>chuyển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53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21F-0637-41D8-B382-C65172EC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62FD-136A-47B0-AF47-FBC272FB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phơi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(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kỉ</a:t>
            </a:r>
            <a:r>
              <a:rPr lang="en-US" dirty="0"/>
              <a:t> 14</a:t>
            </a:r>
          </a:p>
          <a:p>
            <a:pPr lvl="1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40 </a:t>
            </a:r>
            <a:r>
              <a:rPr lang="en-US" dirty="0" err="1"/>
              <a:t>ngày</a:t>
            </a:r>
            <a:r>
              <a:rPr lang="en-US" dirty="0"/>
              <a:t> (</a:t>
            </a:r>
            <a:r>
              <a:rPr lang="en-US" dirty="0" err="1"/>
              <a:t>quarant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DA6F-8687-4966-92E5-6FC03E66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E6F88-04AD-49CE-899F-4851DA99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30675"/>
            <a:ext cx="2073730" cy="31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6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</a:p>
          <a:p>
            <a:r>
              <a:rPr lang="en-US" dirty="0" err="1"/>
              <a:t>Trừ</a:t>
            </a:r>
            <a:r>
              <a:rPr lang="en-US" dirty="0"/>
              <a:t> phi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endParaRPr lang="en-US" dirty="0"/>
          </a:p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di </a:t>
            </a:r>
            <a:r>
              <a:rPr lang="en-US" dirty="0" err="1"/>
              <a:t>chuyển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3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468-0344-412B-B52E-DF6422F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D4C2-C062-4DBD-8A53-BE6CE425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endParaRPr lang="en-US" dirty="0"/>
          </a:p>
          <a:p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- </a:t>
            </a:r>
            <a:r>
              <a:rPr lang="en-US" dirty="0" err="1"/>
              <a:t>trẻ</a:t>
            </a:r>
            <a:r>
              <a:rPr lang="en-US" dirty="0"/>
              <a:t>, </a:t>
            </a:r>
            <a:r>
              <a:rPr lang="en-US" dirty="0" err="1"/>
              <a:t>trẻ</a:t>
            </a:r>
            <a:r>
              <a:rPr lang="en-US" dirty="0"/>
              <a:t> -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endParaRPr lang="en-US" dirty="0"/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3D04-475C-44BA-9C7F-50EE8957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Children draw and colour in the playground at Battambang Provincial Hospital.">
            <a:extLst>
              <a:ext uri="{FF2B5EF4-FFF2-40B4-BE49-F238E27FC236}">
                <a16:creationId xmlns:a16="http://schemas.microsoft.com/office/drawing/2014/main" id="{501A7352-BF0C-435D-B0A4-A560BA53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3397686" cy="2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08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+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)</a:t>
            </a:r>
          </a:p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E9F0-533B-487D-9F67-920E836D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8267-E5EA-4F0A-9902-605AB8A3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D1E0-3007-4FAA-8B28-A5A8BAB2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B3D2B-0D48-42E8-BC22-4577DF95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0" y="1969996"/>
            <a:ext cx="809738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20-30%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65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/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/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thần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5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sốt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PCR/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“</a:t>
            </a:r>
            <a:r>
              <a:rPr lang="en-US" dirty="0" err="1"/>
              <a:t>sốt</a:t>
            </a:r>
            <a:r>
              <a:rPr lang="en-US" dirty="0"/>
              <a:t>”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Tốn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78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: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72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5AE-CEC7-4061-8E8C-2A25EDF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CE3B-E000-4E72-8034-BB8D44E9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8" y="2819400"/>
            <a:ext cx="3699352" cy="3459164"/>
          </a:xfrm>
        </p:spPr>
        <p:txBody>
          <a:bodyPr anchor="t"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917E-8BF8-4AA1-8D3B-DA15995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2EACF-4452-459C-A3A0-B7A5F61C2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2819400"/>
            <a:ext cx="3699352" cy="3459164"/>
          </a:xfrm>
        </p:spPr>
        <p:txBody>
          <a:bodyPr anchor="t"/>
          <a:lstStyle/>
          <a:p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6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F5BF-EB10-41C2-BAD0-8497865E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228D-78E8-4445-A237-962ECD4A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</a:rPr>
              <a:t>World Health Organization, 2018. Managing epidemics: key facts about major deadly diseases. World Health Organization.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</a:rPr>
              <a:t>World Health Organization, 2019. Non-pharmaceutical public health measures for mitigating the risk and impact of epidemic and pandemic influenza: annex: report of systematic literature reviews (No. WHO/WHE/IHM/GIP/2019.1). World Health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AB0C1-C389-4631-BFCD-4569EC9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4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9479-A949-46F9-8425-BB19BDF2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B03B-2B8D-48DC-A0B4-C63FEF6D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COVID-19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Wikipedia (vi.wikipedia.org/wiki/Đại_dịch_COVID-19_tại_Việt_Nam).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1.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2.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4 </a:t>
            </a:r>
            <a:r>
              <a:rPr lang="en-US" dirty="0" err="1"/>
              <a:t>nhóm</a:t>
            </a:r>
            <a:r>
              <a:rPr lang="en-US" dirty="0"/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3.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</a:t>
            </a:r>
            <a:r>
              <a:rPr lang="en-US" dirty="0" err="1"/>
              <a:t>dịch</a:t>
            </a:r>
            <a:r>
              <a:rPr lang="en-US" dirty="0"/>
              <a:t> COVID-19.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EDA9-1BA5-44F6-9110-55FEAC6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61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7C5-66BC-47A5-AC76-84F5CD5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3378-8AD6-44A6-9498-E511A599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Nhóm</a:t>
            </a:r>
            <a:r>
              <a:rPr lang="en-US" dirty="0"/>
              <a:t> 1: </a:t>
            </a:r>
            <a:r>
              <a:rPr lang="en-US" dirty="0" err="1"/>
              <a:t>Câu</a:t>
            </a:r>
            <a:r>
              <a:rPr lang="en-US" dirty="0"/>
              <a:t> 1 + </a:t>
            </a:r>
            <a:r>
              <a:rPr lang="en-US" dirty="0" err="1"/>
              <a:t>Câu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 2: </a:t>
            </a:r>
            <a:r>
              <a:rPr lang="en-US" dirty="0" err="1"/>
              <a:t>Câu</a:t>
            </a:r>
            <a:r>
              <a:rPr lang="en-US" dirty="0"/>
              <a:t> 3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Slide PPT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20 </a:t>
            </a:r>
            <a:r>
              <a:rPr lang="en-US" dirty="0" err="1"/>
              <a:t>phút</a:t>
            </a:r>
            <a:r>
              <a:rPr lang="en-US" dirty="0"/>
              <a:t> 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779E-D7C6-4861-B69B-E6C5C46D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33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212-A1AB-451B-985F-062787448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A8980-3369-4918-9745-513577476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10" y="3717929"/>
            <a:ext cx="7543800" cy="2149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thanhkv@pnt.edu.vn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bmdthcb-dsh@pnt.edu.vn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B749-15BE-4AAF-9296-8DB0D56F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FF3F-B82C-4163-B58E-094C7DD2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F4EF-45C2-4F13-9D1A-C234608F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lan</a:t>
            </a:r>
            <a:endParaRPr lang="en-US" dirty="0"/>
          </a:p>
          <a:p>
            <a:pPr lvl="1"/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trầm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lan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pPr lvl="1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585A-89D3-42BB-B0B3-74939B0F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4E1DB-3DD7-46E3-843E-BD0412B8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33" y="2491428"/>
            <a:ext cx="281026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0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00F-8A74-4C5F-9C74-F570120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5088-980B-4F07-B6E6-FD35C9BF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nay: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nổi</a:t>
            </a:r>
            <a:endParaRPr lang="en-US" dirty="0"/>
          </a:p>
          <a:p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+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khuếch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+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05BD-C3D2-4C60-B050-CC7E42F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00F-8A74-4C5F-9C74-F570120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5088-980B-4F07-B6E6-FD35C9BF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y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lây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05BD-C3D2-4C60-B050-CC7E42F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A0411-457D-4763-8D3C-BD4207B6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86" y="4473000"/>
            <a:ext cx="2829320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00F-8A74-4C5F-9C74-F570120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5088-980B-4F07-B6E6-FD35C9BF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sớm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ở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05BD-C3D2-4C60-B050-CC7E42F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Custom 6">
      <a:dk1>
        <a:srgbClr val="00B050"/>
      </a:dk1>
      <a:lt1>
        <a:sysClr val="window" lastClr="FFFFFF"/>
      </a:lt1>
      <a:dk2>
        <a:srgbClr val="005827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05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000" b="1" i="1" u="none" strike="noStrike" kern="1200" cap="none" spc="0" normalizeH="0" baseline="0" noProof="0" dirty="0" smtClean="0">
            <a:ln>
              <a:noFill/>
            </a:ln>
            <a:solidFill>
              <a:schemeClr val="accent1">
                <a:lumMod val="75000"/>
              </a:schemeClr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6714</TotalTime>
  <Words>2292</Words>
  <Application>Microsoft Office PowerPoint</Application>
  <PresentationFormat>On-screen Show (4:3)</PresentationFormat>
  <Paragraphs>384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Orange</vt:lpstr>
      <vt:lpstr> Quản lý dịch bệnh</vt:lpstr>
      <vt:lpstr>Mục tiêu bài học</vt:lpstr>
      <vt:lpstr>Các giai đoạn can thiệp đáp ứng dịch</vt:lpstr>
      <vt:lpstr>Động học vụ dịch</vt:lpstr>
      <vt:lpstr>Giai đoạn đáp ứng dịch</vt:lpstr>
      <vt:lpstr>Dự đoán</vt:lpstr>
      <vt:lpstr>Phát hiện sớm</vt:lpstr>
      <vt:lpstr>Phát hiện sớm</vt:lpstr>
      <vt:lpstr>Phát hiện sớm</vt:lpstr>
      <vt:lpstr>Giới hạn</vt:lpstr>
      <vt:lpstr>Kiểm soát và giảm thiểu</vt:lpstr>
      <vt:lpstr>Loại trừ và xóa sổ</vt:lpstr>
      <vt:lpstr>Loại trừ và xóa sổ</vt:lpstr>
      <vt:lpstr>Các hành động đáp ứng dịch</vt:lpstr>
      <vt:lpstr>Các hành động đáp ứng dịch</vt:lpstr>
      <vt:lpstr>Điều phối lực lượng đáp ứng</vt:lpstr>
      <vt:lpstr>Thông tin y tế</vt:lpstr>
      <vt:lpstr>Thông tin y tế</vt:lpstr>
      <vt:lpstr>Truyền thông nguy cơ</vt:lpstr>
      <vt:lpstr>Truyền thông nguy cơ</vt:lpstr>
      <vt:lpstr>Truyền thông nguy cơ - Nói</vt:lpstr>
      <vt:lpstr>Truyền thông nguy cơ – Lắng nghe</vt:lpstr>
      <vt:lpstr>Truyền thông nguy cơ – Quản lý tin đồn</vt:lpstr>
      <vt:lpstr>Truyền thông nguy cơ</vt:lpstr>
      <vt:lpstr>Can thiệp y tế</vt:lpstr>
      <vt:lpstr>CTYT với một số bệnh nhiễm quan trọng</vt:lpstr>
      <vt:lpstr>CTYT với một số bệnh nhiễm quan trọng</vt:lpstr>
      <vt:lpstr>Các biện pháp y tế công cộng</vt:lpstr>
      <vt:lpstr>NPIs</vt:lpstr>
      <vt:lpstr>NPIs</vt:lpstr>
      <vt:lpstr>Động lực sử dụng NPIs</vt:lpstr>
      <vt:lpstr>Động lực sử dụng NPIs</vt:lpstr>
      <vt:lpstr>NPIs trong dịch cúm</vt:lpstr>
      <vt:lpstr>Vệ sinh tay</vt:lpstr>
      <vt:lpstr>Vệ sinh tay</vt:lpstr>
      <vt:lpstr>Vệ sinh tay</vt:lpstr>
      <vt:lpstr>Hành động đúng khi ho, hắt hơi</vt:lpstr>
      <vt:lpstr>Hành động đúng khi ho, hắt hơi</vt:lpstr>
      <vt:lpstr>Khẩu trang</vt:lpstr>
      <vt:lpstr>Khẩu trang</vt:lpstr>
      <vt:lpstr>Lau rửa bề mặt và đồ vật</vt:lpstr>
      <vt:lpstr>Tăng thông khí không gian</vt:lpstr>
      <vt:lpstr>Truy vết tiếp xúc</vt:lpstr>
      <vt:lpstr>Cách ly riêng biệt ca bệnh</vt:lpstr>
      <vt:lpstr>Cách ly riêng biệt ca bệnh</vt:lpstr>
      <vt:lpstr>Cách ly tập trung</vt:lpstr>
      <vt:lpstr>Cách ly tập trung</vt:lpstr>
      <vt:lpstr>Biện pháp trường học</vt:lpstr>
      <vt:lpstr>Biện pháp trường học</vt:lpstr>
      <vt:lpstr>Biện pháp công sở</vt:lpstr>
      <vt:lpstr>Tránh tụ tập</vt:lpstr>
      <vt:lpstr>Sàng lọc khi xuất nhập cảnh</vt:lpstr>
      <vt:lpstr>Hạn chế đi lại</vt:lpstr>
      <vt:lpstr>Đóng cửa biên giới</vt:lpstr>
      <vt:lpstr>Tài liệu tham khảo</vt:lpstr>
      <vt:lpstr>Bài tập</vt:lpstr>
      <vt:lpstr>Bài tập</vt:lpstr>
      <vt:lpstr>Cám ơn các bạn đã chú ý lắng nghe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</dc:title>
  <dc:creator>Kim Thành</dc:creator>
  <cp:lastModifiedBy>Kim Thành</cp:lastModifiedBy>
  <cp:revision>369</cp:revision>
  <cp:lastPrinted>2020-02-29T08:44:04Z</cp:lastPrinted>
  <dcterms:created xsi:type="dcterms:W3CDTF">2011-05-28T23:20:01Z</dcterms:created>
  <dcterms:modified xsi:type="dcterms:W3CDTF">2020-10-13T02:29:51Z</dcterms:modified>
</cp:coreProperties>
</file>