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50"/>
  </p:notesMasterIdLst>
  <p:handoutMasterIdLst>
    <p:handoutMasterId r:id="rId51"/>
  </p:handoutMasterIdLst>
  <p:sldIdLst>
    <p:sldId id="257" r:id="rId2"/>
    <p:sldId id="259" r:id="rId3"/>
    <p:sldId id="261" r:id="rId4"/>
    <p:sldId id="263" r:id="rId5"/>
    <p:sldId id="264" r:id="rId6"/>
    <p:sldId id="265" r:id="rId7"/>
    <p:sldId id="262" r:id="rId8"/>
    <p:sldId id="266" r:id="rId9"/>
    <p:sldId id="267" r:id="rId10"/>
    <p:sldId id="269" r:id="rId11"/>
    <p:sldId id="268" r:id="rId12"/>
    <p:sldId id="270" r:id="rId13"/>
    <p:sldId id="271" r:id="rId14"/>
    <p:sldId id="272" r:id="rId15"/>
    <p:sldId id="273" r:id="rId16"/>
    <p:sldId id="274" r:id="rId17"/>
    <p:sldId id="275" r:id="rId18"/>
    <p:sldId id="276" r:id="rId19"/>
    <p:sldId id="278" r:id="rId20"/>
    <p:sldId id="280" r:id="rId21"/>
    <p:sldId id="279" r:id="rId22"/>
    <p:sldId id="281" r:id="rId23"/>
    <p:sldId id="282" r:id="rId24"/>
    <p:sldId id="283" r:id="rId25"/>
    <p:sldId id="284" r:id="rId26"/>
    <p:sldId id="285" r:id="rId27"/>
    <p:sldId id="286" r:id="rId28"/>
    <p:sldId id="287" r:id="rId29"/>
    <p:sldId id="289" r:id="rId30"/>
    <p:sldId id="288"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260" r:id="rId49"/>
  </p:sldIdLst>
  <p:sldSz cx="9144000" cy="6858000" type="screen4x3"/>
  <p:notesSz cx="9296400" cy="7010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23AD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0" autoAdjust="0"/>
    <p:restoredTop sz="87053" autoAdjust="0"/>
  </p:normalViewPr>
  <p:slideViewPr>
    <p:cSldViewPr>
      <p:cViewPr varScale="1">
        <p:scale>
          <a:sx n="73" d="100"/>
          <a:sy n="73" d="100"/>
        </p:scale>
        <p:origin x="1781" y="58"/>
      </p:cViewPr>
      <p:guideLst>
        <p:guide orient="horz" pos="2160"/>
        <p:guide pos="2880"/>
      </p:guideLst>
    </p:cSldViewPr>
  </p:slideViewPr>
  <p:outlineViewPr>
    <p:cViewPr>
      <p:scale>
        <a:sx n="33" d="100"/>
        <a:sy n="33" d="100"/>
      </p:scale>
      <p:origin x="0" y="8442"/>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ành" userId="c63fe6e4-6ab2-4e82-a030-2d380a6b8aaa" providerId="ADAL" clId="{CC743A70-A8A5-4E20-91A2-519ACAE1D34A}"/>
    <pc:docChg chg="undo custSel addSld delSld modSld sldOrd">
      <pc:chgData name="Thành" userId="c63fe6e4-6ab2-4e82-a030-2d380a6b8aaa" providerId="ADAL" clId="{CC743A70-A8A5-4E20-91A2-519ACAE1D34A}" dt="2020-09-14T09:08:13.581" v="18108" actId="108"/>
      <pc:docMkLst>
        <pc:docMk/>
      </pc:docMkLst>
      <pc:sldChg chg="modSp mod">
        <pc:chgData name="Thành" userId="c63fe6e4-6ab2-4e82-a030-2d380a6b8aaa" providerId="ADAL" clId="{CC743A70-A8A5-4E20-91A2-519ACAE1D34A}" dt="2020-09-09T04:08:44.421" v="230" actId="20577"/>
        <pc:sldMkLst>
          <pc:docMk/>
          <pc:sldMk cId="4270342600" sldId="257"/>
        </pc:sldMkLst>
        <pc:spChg chg="mod">
          <ac:chgData name="Thành" userId="c63fe6e4-6ab2-4e82-a030-2d380a6b8aaa" providerId="ADAL" clId="{CC743A70-A8A5-4E20-91A2-519ACAE1D34A}" dt="2020-09-09T04:08:23.768" v="92" actId="20577"/>
          <ac:spMkLst>
            <pc:docMk/>
            <pc:sldMk cId="4270342600" sldId="257"/>
            <ac:spMk id="2" creationId="{0F221798-5F36-4CCE-9C70-A22724D29ED5}"/>
          </ac:spMkLst>
        </pc:spChg>
        <pc:spChg chg="mod">
          <ac:chgData name="Thành" userId="c63fe6e4-6ab2-4e82-a030-2d380a6b8aaa" providerId="ADAL" clId="{CC743A70-A8A5-4E20-91A2-519ACAE1D34A}" dt="2020-09-09T04:08:44.421" v="230" actId="20577"/>
          <ac:spMkLst>
            <pc:docMk/>
            <pc:sldMk cId="4270342600" sldId="257"/>
            <ac:spMk id="3" creationId="{CEBA2424-161D-4774-802D-AF282548405B}"/>
          </ac:spMkLst>
        </pc:spChg>
      </pc:sldChg>
      <pc:sldChg chg="modSp mod">
        <pc:chgData name="Thành" userId="c63fe6e4-6ab2-4e82-a030-2d380a6b8aaa" providerId="ADAL" clId="{CC743A70-A8A5-4E20-91A2-519ACAE1D34A}" dt="2020-09-11T04:32:29.092" v="16056" actId="20577"/>
        <pc:sldMkLst>
          <pc:docMk/>
          <pc:sldMk cId="186704393" sldId="259"/>
        </pc:sldMkLst>
        <pc:spChg chg="mod">
          <ac:chgData name="Thành" userId="c63fe6e4-6ab2-4e82-a030-2d380a6b8aaa" providerId="ADAL" clId="{CC743A70-A8A5-4E20-91A2-519ACAE1D34A}" dt="2020-09-09T04:09:04.861" v="277" actId="20577"/>
          <ac:spMkLst>
            <pc:docMk/>
            <pc:sldMk cId="186704393" sldId="259"/>
            <ac:spMk id="2" creationId="{421AAA57-ADC9-413F-888C-2D019791E289}"/>
          </ac:spMkLst>
        </pc:spChg>
        <pc:spChg chg="mod">
          <ac:chgData name="Thành" userId="c63fe6e4-6ab2-4e82-a030-2d380a6b8aaa" providerId="ADAL" clId="{CC743A70-A8A5-4E20-91A2-519ACAE1D34A}" dt="2020-09-11T04:32:29.092" v="16056" actId="20577"/>
          <ac:spMkLst>
            <pc:docMk/>
            <pc:sldMk cId="186704393" sldId="259"/>
            <ac:spMk id="3" creationId="{FFD2450F-8901-4BB3-A3D8-F7714ADD682B}"/>
          </ac:spMkLst>
        </pc:spChg>
      </pc:sldChg>
      <pc:sldChg chg="modSp mod">
        <pc:chgData name="Thành" userId="c63fe6e4-6ab2-4e82-a030-2d380a6b8aaa" providerId="ADAL" clId="{CC743A70-A8A5-4E20-91A2-519ACAE1D34A}" dt="2020-09-10T04:00:26.264" v="15883" actId="20577"/>
        <pc:sldMkLst>
          <pc:docMk/>
          <pc:sldMk cId="3697003812" sldId="260"/>
        </pc:sldMkLst>
        <pc:spChg chg="mod">
          <ac:chgData name="Thành" userId="c63fe6e4-6ab2-4e82-a030-2d380a6b8aaa" providerId="ADAL" clId="{CC743A70-A8A5-4E20-91A2-519ACAE1D34A}" dt="2020-09-10T04:00:26.264" v="15883" actId="20577"/>
          <ac:spMkLst>
            <pc:docMk/>
            <pc:sldMk cId="3697003812" sldId="260"/>
            <ac:spMk id="2" creationId="{371B72F8-2144-4EDE-9D26-9CB7391BE561}"/>
          </ac:spMkLst>
        </pc:spChg>
      </pc:sldChg>
      <pc:sldChg chg="modSp new mod">
        <pc:chgData name="Thành" userId="c63fe6e4-6ab2-4e82-a030-2d380a6b8aaa" providerId="ADAL" clId="{CC743A70-A8A5-4E20-91A2-519ACAE1D34A}" dt="2020-09-11T04:39:13.538" v="16259" actId="20577"/>
        <pc:sldMkLst>
          <pc:docMk/>
          <pc:sldMk cId="918258133" sldId="261"/>
        </pc:sldMkLst>
        <pc:spChg chg="mod">
          <ac:chgData name="Thành" userId="c63fe6e4-6ab2-4e82-a030-2d380a6b8aaa" providerId="ADAL" clId="{CC743A70-A8A5-4E20-91A2-519ACAE1D34A}" dt="2020-09-09T04:10:16.212" v="717" actId="20577"/>
          <ac:spMkLst>
            <pc:docMk/>
            <pc:sldMk cId="918258133" sldId="261"/>
            <ac:spMk id="2" creationId="{594064B3-6177-4D33-B44C-5D93E60B1E41}"/>
          </ac:spMkLst>
        </pc:spChg>
        <pc:spChg chg="mod">
          <ac:chgData name="Thành" userId="c63fe6e4-6ab2-4e82-a030-2d380a6b8aaa" providerId="ADAL" clId="{CC743A70-A8A5-4E20-91A2-519ACAE1D34A}" dt="2020-09-11T04:39:13.538" v="16259" actId="20577"/>
          <ac:spMkLst>
            <pc:docMk/>
            <pc:sldMk cId="918258133" sldId="261"/>
            <ac:spMk id="3" creationId="{3A77E143-7A0B-4F74-A4F4-8ADB1294EA06}"/>
          </ac:spMkLst>
        </pc:spChg>
      </pc:sldChg>
      <pc:sldChg chg="del">
        <pc:chgData name="Thành" userId="c63fe6e4-6ab2-4e82-a030-2d380a6b8aaa" providerId="ADAL" clId="{CC743A70-A8A5-4E20-91A2-519ACAE1D34A}" dt="2020-09-09T04:08:51.417" v="231" actId="47"/>
        <pc:sldMkLst>
          <pc:docMk/>
          <pc:sldMk cId="2473983822" sldId="261"/>
        </pc:sldMkLst>
      </pc:sldChg>
      <pc:sldChg chg="modSp new del mod">
        <pc:chgData name="Thành" userId="c63fe6e4-6ab2-4e82-a030-2d380a6b8aaa" providerId="ADAL" clId="{CC743A70-A8A5-4E20-91A2-519ACAE1D34A}" dt="2020-09-09T04:15:07.611" v="1502" actId="47"/>
        <pc:sldMkLst>
          <pc:docMk/>
          <pc:sldMk cId="1386380422" sldId="262"/>
        </pc:sldMkLst>
        <pc:spChg chg="mod">
          <ac:chgData name="Thành" userId="c63fe6e4-6ab2-4e82-a030-2d380a6b8aaa" providerId="ADAL" clId="{CC743A70-A8A5-4E20-91A2-519ACAE1D34A}" dt="2020-09-09T04:11:34.457" v="1122" actId="20577"/>
          <ac:spMkLst>
            <pc:docMk/>
            <pc:sldMk cId="1386380422" sldId="262"/>
            <ac:spMk id="2" creationId="{012AD4A7-4EC6-4034-B700-5A916D7E2A96}"/>
          </ac:spMkLst>
        </pc:spChg>
        <pc:spChg chg="mod">
          <ac:chgData name="Thành" userId="c63fe6e4-6ab2-4e82-a030-2d380a6b8aaa" providerId="ADAL" clId="{CC743A70-A8A5-4E20-91A2-519ACAE1D34A}" dt="2020-09-09T04:15:06.078" v="1501" actId="20577"/>
          <ac:spMkLst>
            <pc:docMk/>
            <pc:sldMk cId="1386380422" sldId="262"/>
            <ac:spMk id="3" creationId="{9F37DA1C-4402-417B-8CEE-4FAE1CA02758}"/>
          </ac:spMkLst>
        </pc:spChg>
      </pc:sldChg>
      <pc:sldChg chg="modSp new mod">
        <pc:chgData name="Thành" userId="c63fe6e4-6ab2-4e82-a030-2d380a6b8aaa" providerId="ADAL" clId="{CC743A70-A8A5-4E20-91A2-519ACAE1D34A}" dt="2020-09-09T13:06:14.425" v="2821" actId="20577"/>
        <pc:sldMkLst>
          <pc:docMk/>
          <pc:sldMk cId="1705635727" sldId="262"/>
        </pc:sldMkLst>
        <pc:spChg chg="mod">
          <ac:chgData name="Thành" userId="c63fe6e4-6ab2-4e82-a030-2d380a6b8aaa" providerId="ADAL" clId="{CC743A70-A8A5-4E20-91A2-519ACAE1D34A}" dt="2020-09-09T13:05:45.710" v="2670" actId="20577"/>
          <ac:spMkLst>
            <pc:docMk/>
            <pc:sldMk cId="1705635727" sldId="262"/>
            <ac:spMk id="2" creationId="{D824283B-FC09-43FF-9438-D515CC47FAEB}"/>
          </ac:spMkLst>
        </pc:spChg>
        <pc:spChg chg="mod">
          <ac:chgData name="Thành" userId="c63fe6e4-6ab2-4e82-a030-2d380a6b8aaa" providerId="ADAL" clId="{CC743A70-A8A5-4E20-91A2-519ACAE1D34A}" dt="2020-09-09T13:06:14.425" v="2821" actId="20577"/>
          <ac:spMkLst>
            <pc:docMk/>
            <pc:sldMk cId="1705635727" sldId="262"/>
            <ac:spMk id="3" creationId="{D7B1B242-B07E-47D6-8730-68C5ED7D3AB5}"/>
          </ac:spMkLst>
        </pc:spChg>
      </pc:sldChg>
      <pc:sldChg chg="modSp new mod">
        <pc:chgData name="Thành" userId="c63fe6e4-6ab2-4e82-a030-2d380a6b8aaa" providerId="ADAL" clId="{CC743A70-A8A5-4E20-91A2-519ACAE1D34A}" dt="2020-09-09T04:15:32.737" v="1522" actId="20577"/>
        <pc:sldMkLst>
          <pc:docMk/>
          <pc:sldMk cId="3368976691" sldId="263"/>
        </pc:sldMkLst>
        <pc:spChg chg="mod">
          <ac:chgData name="Thành" userId="c63fe6e4-6ab2-4e82-a030-2d380a6b8aaa" providerId="ADAL" clId="{CC743A70-A8A5-4E20-91A2-519ACAE1D34A}" dt="2020-09-09T04:15:32.737" v="1522" actId="20577"/>
          <ac:spMkLst>
            <pc:docMk/>
            <pc:sldMk cId="3368976691" sldId="263"/>
            <ac:spMk id="2" creationId="{E1D428C9-67FB-4046-B2E9-4C55EDB546E3}"/>
          </ac:spMkLst>
        </pc:spChg>
      </pc:sldChg>
      <pc:sldChg chg="modSp new mod modNotesTx">
        <pc:chgData name="Thành" userId="c63fe6e4-6ab2-4e82-a030-2d380a6b8aaa" providerId="ADAL" clId="{CC743A70-A8A5-4E20-91A2-519ACAE1D34A}" dt="2020-09-11T02:06:20.415" v="16016" actId="20577"/>
        <pc:sldMkLst>
          <pc:docMk/>
          <pc:sldMk cId="2549688061" sldId="264"/>
        </pc:sldMkLst>
        <pc:spChg chg="mod">
          <ac:chgData name="Thành" userId="c63fe6e4-6ab2-4e82-a030-2d380a6b8aaa" providerId="ADAL" clId="{CC743A70-A8A5-4E20-91A2-519ACAE1D34A}" dt="2020-09-09T04:16:15.042" v="1553" actId="20577"/>
          <ac:spMkLst>
            <pc:docMk/>
            <pc:sldMk cId="2549688061" sldId="264"/>
            <ac:spMk id="2" creationId="{40421D75-D3AB-4429-A750-14E5B5FF7B45}"/>
          </ac:spMkLst>
        </pc:spChg>
        <pc:spChg chg="mod">
          <ac:chgData name="Thành" userId="c63fe6e4-6ab2-4e82-a030-2d380a6b8aaa" providerId="ADAL" clId="{CC743A70-A8A5-4E20-91A2-519ACAE1D34A}" dt="2020-09-11T02:06:20.415" v="16016" actId="20577"/>
          <ac:spMkLst>
            <pc:docMk/>
            <pc:sldMk cId="2549688061" sldId="264"/>
            <ac:spMk id="3" creationId="{FBF7CA1D-7CC0-4027-A428-CEB5BBDBD77A}"/>
          </ac:spMkLst>
        </pc:spChg>
      </pc:sldChg>
      <pc:sldChg chg="new del">
        <pc:chgData name="Thành" userId="c63fe6e4-6ab2-4e82-a030-2d380a6b8aaa" providerId="ADAL" clId="{CC743A70-A8A5-4E20-91A2-519ACAE1D34A}" dt="2020-09-09T04:15:38.436" v="1524" actId="47"/>
        <pc:sldMkLst>
          <pc:docMk/>
          <pc:sldMk cId="3097444263" sldId="264"/>
        </pc:sldMkLst>
      </pc:sldChg>
      <pc:sldChg chg="modSp new mod">
        <pc:chgData name="Thành" userId="c63fe6e4-6ab2-4e82-a030-2d380a6b8aaa" providerId="ADAL" clId="{CC743A70-A8A5-4E20-91A2-519ACAE1D34A}" dt="2020-09-09T13:05:33.786" v="2648" actId="20577"/>
        <pc:sldMkLst>
          <pc:docMk/>
          <pc:sldMk cId="807636324" sldId="265"/>
        </pc:sldMkLst>
        <pc:spChg chg="mod">
          <ac:chgData name="Thành" userId="c63fe6e4-6ab2-4e82-a030-2d380a6b8aaa" providerId="ADAL" clId="{CC743A70-A8A5-4E20-91A2-519ACAE1D34A}" dt="2020-09-09T13:05:33.786" v="2648" actId="20577"/>
          <ac:spMkLst>
            <pc:docMk/>
            <pc:sldMk cId="807636324" sldId="265"/>
            <ac:spMk id="2" creationId="{B75169DB-AA73-4584-8825-860F2A323942}"/>
          </ac:spMkLst>
        </pc:spChg>
      </pc:sldChg>
      <pc:sldChg chg="modSp new mod">
        <pc:chgData name="Thành" userId="c63fe6e4-6ab2-4e82-a030-2d380a6b8aaa" providerId="ADAL" clId="{CC743A70-A8A5-4E20-91A2-519ACAE1D34A}" dt="2020-09-09T13:47:21.347" v="5239" actId="20577"/>
        <pc:sldMkLst>
          <pc:docMk/>
          <pc:sldMk cId="717703520" sldId="266"/>
        </pc:sldMkLst>
        <pc:spChg chg="mod">
          <ac:chgData name="Thành" userId="c63fe6e4-6ab2-4e82-a030-2d380a6b8aaa" providerId="ADAL" clId="{CC743A70-A8A5-4E20-91A2-519ACAE1D34A}" dt="2020-09-09T13:26:33.975" v="4169" actId="20577"/>
          <ac:spMkLst>
            <pc:docMk/>
            <pc:sldMk cId="717703520" sldId="266"/>
            <ac:spMk id="2" creationId="{649080F5-8965-40A5-9EC4-386BD2B91331}"/>
          </ac:spMkLst>
        </pc:spChg>
        <pc:spChg chg="mod">
          <ac:chgData name="Thành" userId="c63fe6e4-6ab2-4e82-a030-2d380a6b8aaa" providerId="ADAL" clId="{CC743A70-A8A5-4E20-91A2-519ACAE1D34A}" dt="2020-09-09T13:47:21.347" v="5239" actId="20577"/>
          <ac:spMkLst>
            <pc:docMk/>
            <pc:sldMk cId="717703520" sldId="266"/>
            <ac:spMk id="3" creationId="{2585D644-DB2F-42E7-8FD9-F852EA4CECEB}"/>
          </ac:spMkLst>
        </pc:spChg>
      </pc:sldChg>
      <pc:sldChg chg="modSp new mod">
        <pc:chgData name="Thành" userId="c63fe6e4-6ab2-4e82-a030-2d380a6b8aaa" providerId="ADAL" clId="{CC743A70-A8A5-4E20-91A2-519ACAE1D34A}" dt="2020-09-09T13:26:14.498" v="4147" actId="20577"/>
        <pc:sldMkLst>
          <pc:docMk/>
          <pc:sldMk cId="2702315405" sldId="267"/>
        </pc:sldMkLst>
        <pc:spChg chg="mod">
          <ac:chgData name="Thành" userId="c63fe6e4-6ab2-4e82-a030-2d380a6b8aaa" providerId="ADAL" clId="{CC743A70-A8A5-4E20-91A2-519ACAE1D34A}" dt="2020-09-09T13:21:06.542" v="3491" actId="20577"/>
          <ac:spMkLst>
            <pc:docMk/>
            <pc:sldMk cId="2702315405" sldId="267"/>
            <ac:spMk id="2" creationId="{97E3173B-2D70-4BC8-88FC-D158D6611579}"/>
          </ac:spMkLst>
        </pc:spChg>
        <pc:spChg chg="mod">
          <ac:chgData name="Thành" userId="c63fe6e4-6ab2-4e82-a030-2d380a6b8aaa" providerId="ADAL" clId="{CC743A70-A8A5-4E20-91A2-519ACAE1D34A}" dt="2020-09-09T13:26:14.498" v="4147" actId="20577"/>
          <ac:spMkLst>
            <pc:docMk/>
            <pc:sldMk cId="2702315405" sldId="267"/>
            <ac:spMk id="3" creationId="{46FD57E6-41AC-4CE1-A566-B3EF4C00F5F3}"/>
          </ac:spMkLst>
        </pc:spChg>
      </pc:sldChg>
      <pc:sldChg chg="modSp new mod">
        <pc:chgData name="Thành" userId="c63fe6e4-6ab2-4e82-a030-2d380a6b8aaa" providerId="ADAL" clId="{CC743A70-A8A5-4E20-91A2-519ACAE1D34A}" dt="2020-09-11T01:42:29.523" v="15921" actId="20577"/>
        <pc:sldMkLst>
          <pc:docMk/>
          <pc:sldMk cId="1692367111" sldId="268"/>
        </pc:sldMkLst>
        <pc:spChg chg="mod">
          <ac:chgData name="Thành" userId="c63fe6e4-6ab2-4e82-a030-2d380a6b8aaa" providerId="ADAL" clId="{CC743A70-A8A5-4E20-91A2-519ACAE1D34A}" dt="2020-09-11T01:42:29.523" v="15921" actId="20577"/>
          <ac:spMkLst>
            <pc:docMk/>
            <pc:sldMk cId="1692367111" sldId="268"/>
            <ac:spMk id="2" creationId="{B5B07430-927F-4ECA-AC38-72828FDEC18E}"/>
          </ac:spMkLst>
        </pc:spChg>
        <pc:spChg chg="mod">
          <ac:chgData name="Thành" userId="c63fe6e4-6ab2-4e82-a030-2d380a6b8aaa" providerId="ADAL" clId="{CC743A70-A8A5-4E20-91A2-519ACAE1D34A}" dt="2020-09-09T13:36:35.553" v="4795" actId="20577"/>
          <ac:spMkLst>
            <pc:docMk/>
            <pc:sldMk cId="1692367111" sldId="268"/>
            <ac:spMk id="3" creationId="{8C9D46AC-BED2-4100-87C6-1D8CA62D8F1B}"/>
          </ac:spMkLst>
        </pc:spChg>
      </pc:sldChg>
      <pc:sldChg chg="modSp new mod">
        <pc:chgData name="Thành" userId="c63fe6e4-6ab2-4e82-a030-2d380a6b8aaa" providerId="ADAL" clId="{CC743A70-A8A5-4E20-91A2-519ACAE1D34A}" dt="2020-09-11T01:42:23.674" v="15902" actId="20577"/>
        <pc:sldMkLst>
          <pc:docMk/>
          <pc:sldMk cId="376957556" sldId="269"/>
        </pc:sldMkLst>
        <pc:spChg chg="mod">
          <ac:chgData name="Thành" userId="c63fe6e4-6ab2-4e82-a030-2d380a6b8aaa" providerId="ADAL" clId="{CC743A70-A8A5-4E20-91A2-519ACAE1D34A}" dt="2020-09-11T01:42:23.674" v="15902" actId="20577"/>
          <ac:spMkLst>
            <pc:docMk/>
            <pc:sldMk cId="376957556" sldId="269"/>
            <ac:spMk id="2" creationId="{7096CF00-052F-4B78-8962-2E738ECF12A5}"/>
          </ac:spMkLst>
        </pc:spChg>
      </pc:sldChg>
      <pc:sldChg chg="modSp new mod">
        <pc:chgData name="Thành" userId="c63fe6e4-6ab2-4e82-a030-2d380a6b8aaa" providerId="ADAL" clId="{CC743A70-A8A5-4E20-91A2-519ACAE1D34A}" dt="2020-09-09T13:48:31.461" v="5539" actId="20577"/>
        <pc:sldMkLst>
          <pc:docMk/>
          <pc:sldMk cId="3718973421" sldId="270"/>
        </pc:sldMkLst>
        <pc:spChg chg="mod">
          <ac:chgData name="Thành" userId="c63fe6e4-6ab2-4e82-a030-2d380a6b8aaa" providerId="ADAL" clId="{CC743A70-A8A5-4E20-91A2-519ACAE1D34A}" dt="2020-09-09T13:36:49.921" v="4828" actId="20577"/>
          <ac:spMkLst>
            <pc:docMk/>
            <pc:sldMk cId="3718973421" sldId="270"/>
            <ac:spMk id="2" creationId="{D8EE8F75-591A-4108-8BAB-AC50292556CA}"/>
          </ac:spMkLst>
        </pc:spChg>
        <pc:spChg chg="mod">
          <ac:chgData name="Thành" userId="c63fe6e4-6ab2-4e82-a030-2d380a6b8aaa" providerId="ADAL" clId="{CC743A70-A8A5-4E20-91A2-519ACAE1D34A}" dt="2020-09-09T13:48:31.461" v="5539" actId="20577"/>
          <ac:spMkLst>
            <pc:docMk/>
            <pc:sldMk cId="3718973421" sldId="270"/>
            <ac:spMk id="3" creationId="{C6862B4C-6CA6-4936-A278-4A24B52B3FD1}"/>
          </ac:spMkLst>
        </pc:spChg>
      </pc:sldChg>
      <pc:sldChg chg="modSp new mod">
        <pc:chgData name="Thành" userId="c63fe6e4-6ab2-4e82-a030-2d380a6b8aaa" providerId="ADAL" clId="{CC743A70-A8A5-4E20-91A2-519ACAE1D34A}" dt="2020-09-09T13:52:49.161" v="6152" actId="20577"/>
        <pc:sldMkLst>
          <pc:docMk/>
          <pc:sldMk cId="1683865186" sldId="271"/>
        </pc:sldMkLst>
        <pc:spChg chg="mod">
          <ac:chgData name="Thành" userId="c63fe6e4-6ab2-4e82-a030-2d380a6b8aaa" providerId="ADAL" clId="{CC743A70-A8A5-4E20-91A2-519ACAE1D34A}" dt="2020-09-09T13:48:54.452" v="5570" actId="20577"/>
          <ac:spMkLst>
            <pc:docMk/>
            <pc:sldMk cId="1683865186" sldId="271"/>
            <ac:spMk id="2" creationId="{E440DB47-1B34-49E0-B78A-CC8BE04DCFCC}"/>
          </ac:spMkLst>
        </pc:spChg>
        <pc:spChg chg="mod">
          <ac:chgData name="Thành" userId="c63fe6e4-6ab2-4e82-a030-2d380a6b8aaa" providerId="ADAL" clId="{CC743A70-A8A5-4E20-91A2-519ACAE1D34A}" dt="2020-09-09T13:52:49.161" v="6152" actId="20577"/>
          <ac:spMkLst>
            <pc:docMk/>
            <pc:sldMk cId="1683865186" sldId="271"/>
            <ac:spMk id="3" creationId="{EB634847-86CA-48E9-A0E8-44727A9F3E2E}"/>
          </ac:spMkLst>
        </pc:spChg>
      </pc:sldChg>
      <pc:sldChg chg="modSp new mod">
        <pc:chgData name="Thành" userId="c63fe6e4-6ab2-4e82-a030-2d380a6b8aaa" providerId="ADAL" clId="{CC743A70-A8A5-4E20-91A2-519ACAE1D34A}" dt="2020-09-10T01:21:39.648" v="6849" actId="20577"/>
        <pc:sldMkLst>
          <pc:docMk/>
          <pc:sldMk cId="4115564572" sldId="272"/>
        </pc:sldMkLst>
        <pc:spChg chg="mod">
          <ac:chgData name="Thành" userId="c63fe6e4-6ab2-4e82-a030-2d380a6b8aaa" providerId="ADAL" clId="{CC743A70-A8A5-4E20-91A2-519ACAE1D34A}" dt="2020-09-09T14:04:28.838" v="6225" actId="20577"/>
          <ac:spMkLst>
            <pc:docMk/>
            <pc:sldMk cId="4115564572" sldId="272"/>
            <ac:spMk id="2" creationId="{AA09EDAA-158C-4D69-A2E6-2EEB8F168866}"/>
          </ac:spMkLst>
        </pc:spChg>
        <pc:spChg chg="mod">
          <ac:chgData name="Thành" userId="c63fe6e4-6ab2-4e82-a030-2d380a6b8aaa" providerId="ADAL" clId="{CC743A70-A8A5-4E20-91A2-519ACAE1D34A}" dt="2020-09-10T01:21:39.648" v="6849" actId="20577"/>
          <ac:spMkLst>
            <pc:docMk/>
            <pc:sldMk cId="4115564572" sldId="272"/>
            <ac:spMk id="3" creationId="{0156110A-6AB9-414D-B15D-E1682D77F99C}"/>
          </ac:spMkLst>
        </pc:spChg>
      </pc:sldChg>
      <pc:sldChg chg="modSp new mod">
        <pc:chgData name="Thành" userId="c63fe6e4-6ab2-4e82-a030-2d380a6b8aaa" providerId="ADAL" clId="{CC743A70-A8A5-4E20-91A2-519ACAE1D34A}" dt="2020-09-10T01:29:45.416" v="7728" actId="20577"/>
        <pc:sldMkLst>
          <pc:docMk/>
          <pc:sldMk cId="4228496" sldId="273"/>
        </pc:sldMkLst>
        <pc:spChg chg="mod">
          <ac:chgData name="Thành" userId="c63fe6e4-6ab2-4e82-a030-2d380a6b8aaa" providerId="ADAL" clId="{CC743A70-A8A5-4E20-91A2-519ACAE1D34A}" dt="2020-09-10T01:21:54.700" v="6902" actId="20577"/>
          <ac:spMkLst>
            <pc:docMk/>
            <pc:sldMk cId="4228496" sldId="273"/>
            <ac:spMk id="2" creationId="{1C012DC3-9F9E-4336-BB99-27DD8171F376}"/>
          </ac:spMkLst>
        </pc:spChg>
        <pc:spChg chg="mod">
          <ac:chgData name="Thành" userId="c63fe6e4-6ab2-4e82-a030-2d380a6b8aaa" providerId="ADAL" clId="{CC743A70-A8A5-4E20-91A2-519ACAE1D34A}" dt="2020-09-10T01:29:45.416" v="7728" actId="20577"/>
          <ac:spMkLst>
            <pc:docMk/>
            <pc:sldMk cId="4228496" sldId="273"/>
            <ac:spMk id="3" creationId="{1B9A1DAA-3559-4C77-9502-7E47E97B7459}"/>
          </ac:spMkLst>
        </pc:spChg>
      </pc:sldChg>
      <pc:sldChg chg="modSp new mod">
        <pc:chgData name="Thành" userId="c63fe6e4-6ab2-4e82-a030-2d380a6b8aaa" providerId="ADAL" clId="{CC743A70-A8A5-4E20-91A2-519ACAE1D34A}" dt="2020-09-11T02:03:45.728" v="15996" actId="20577"/>
        <pc:sldMkLst>
          <pc:docMk/>
          <pc:sldMk cId="3883431373" sldId="274"/>
        </pc:sldMkLst>
        <pc:spChg chg="mod">
          <ac:chgData name="Thành" userId="c63fe6e4-6ab2-4e82-a030-2d380a6b8aaa" providerId="ADAL" clId="{CC743A70-A8A5-4E20-91A2-519ACAE1D34A}" dt="2020-09-10T04:01:04.248" v="15885" actId="1076"/>
          <ac:spMkLst>
            <pc:docMk/>
            <pc:sldMk cId="3883431373" sldId="274"/>
            <ac:spMk id="2" creationId="{F49BC037-B05A-45D5-B56E-17E1441C4B87}"/>
          </ac:spMkLst>
        </pc:spChg>
        <pc:spChg chg="mod">
          <ac:chgData name="Thành" userId="c63fe6e4-6ab2-4e82-a030-2d380a6b8aaa" providerId="ADAL" clId="{CC743A70-A8A5-4E20-91A2-519ACAE1D34A}" dt="2020-09-11T02:03:45.728" v="15996" actId="20577"/>
          <ac:spMkLst>
            <pc:docMk/>
            <pc:sldMk cId="3883431373" sldId="274"/>
            <ac:spMk id="3" creationId="{5C2063DA-69EC-4842-8913-74D1AF204917}"/>
          </ac:spMkLst>
        </pc:spChg>
      </pc:sldChg>
      <pc:sldChg chg="modSp new mod">
        <pc:chgData name="Thành" userId="c63fe6e4-6ab2-4e82-a030-2d380a6b8aaa" providerId="ADAL" clId="{CC743A70-A8A5-4E20-91A2-519ACAE1D34A}" dt="2020-09-10T01:42:59.861" v="8337" actId="20577"/>
        <pc:sldMkLst>
          <pc:docMk/>
          <pc:sldMk cId="3660559493" sldId="275"/>
        </pc:sldMkLst>
        <pc:spChg chg="mod">
          <ac:chgData name="Thành" userId="c63fe6e4-6ab2-4e82-a030-2d380a6b8aaa" providerId="ADAL" clId="{CC743A70-A8A5-4E20-91A2-519ACAE1D34A}" dt="2020-09-10T01:41:54.481" v="8104" actId="20577"/>
          <ac:spMkLst>
            <pc:docMk/>
            <pc:sldMk cId="3660559493" sldId="275"/>
            <ac:spMk id="2" creationId="{E65EF7C9-F289-4F19-B95F-2916F8AD0A4D}"/>
          </ac:spMkLst>
        </pc:spChg>
        <pc:spChg chg="mod">
          <ac:chgData name="Thành" userId="c63fe6e4-6ab2-4e82-a030-2d380a6b8aaa" providerId="ADAL" clId="{CC743A70-A8A5-4E20-91A2-519ACAE1D34A}" dt="2020-09-10T01:42:59.861" v="8337" actId="20577"/>
          <ac:spMkLst>
            <pc:docMk/>
            <pc:sldMk cId="3660559493" sldId="275"/>
            <ac:spMk id="3" creationId="{A4D4100A-BF8B-4C9B-AE13-EE92F20B117C}"/>
          </ac:spMkLst>
        </pc:spChg>
      </pc:sldChg>
      <pc:sldChg chg="modSp new mod">
        <pc:chgData name="Thành" userId="c63fe6e4-6ab2-4e82-a030-2d380a6b8aaa" providerId="ADAL" clId="{CC743A70-A8A5-4E20-91A2-519ACAE1D34A}" dt="2020-09-10T02:11:34.825" v="9896" actId="20577"/>
        <pc:sldMkLst>
          <pc:docMk/>
          <pc:sldMk cId="931838320" sldId="276"/>
        </pc:sldMkLst>
        <pc:spChg chg="mod">
          <ac:chgData name="Thành" userId="c63fe6e4-6ab2-4e82-a030-2d380a6b8aaa" providerId="ADAL" clId="{CC743A70-A8A5-4E20-91A2-519ACAE1D34A}" dt="2020-09-10T01:44:02.800" v="8393" actId="20577"/>
          <ac:spMkLst>
            <pc:docMk/>
            <pc:sldMk cId="931838320" sldId="276"/>
            <ac:spMk id="2" creationId="{4C565A52-75FB-44DE-8CBC-4706E8C65C22}"/>
          </ac:spMkLst>
        </pc:spChg>
        <pc:spChg chg="mod">
          <ac:chgData name="Thành" userId="c63fe6e4-6ab2-4e82-a030-2d380a6b8aaa" providerId="ADAL" clId="{CC743A70-A8A5-4E20-91A2-519ACAE1D34A}" dt="2020-09-10T02:11:34.825" v="9896" actId="20577"/>
          <ac:spMkLst>
            <pc:docMk/>
            <pc:sldMk cId="931838320" sldId="276"/>
            <ac:spMk id="3" creationId="{427FD1E7-FCF9-4B43-AFAF-7C1FE830B453}"/>
          </ac:spMkLst>
        </pc:spChg>
      </pc:sldChg>
      <pc:sldChg chg="modSp new del mod ord">
        <pc:chgData name="Thành" userId="c63fe6e4-6ab2-4e82-a030-2d380a6b8aaa" providerId="ADAL" clId="{CC743A70-A8A5-4E20-91A2-519ACAE1D34A}" dt="2020-09-14T09:07:50.533" v="18107" actId="47"/>
        <pc:sldMkLst>
          <pc:docMk/>
          <pc:sldMk cId="3201206957" sldId="277"/>
        </pc:sldMkLst>
        <pc:spChg chg="mod">
          <ac:chgData name="Thành" userId="c63fe6e4-6ab2-4e82-a030-2d380a6b8aaa" providerId="ADAL" clId="{CC743A70-A8A5-4E20-91A2-519ACAE1D34A}" dt="2020-09-11T04:35:27.247" v="16094" actId="20577"/>
          <ac:spMkLst>
            <pc:docMk/>
            <pc:sldMk cId="3201206957" sldId="277"/>
            <ac:spMk id="2" creationId="{52B0BFC1-0111-4B65-9176-674F19AB0519}"/>
          </ac:spMkLst>
        </pc:spChg>
        <pc:spChg chg="mod">
          <ac:chgData name="Thành" userId="c63fe6e4-6ab2-4e82-a030-2d380a6b8aaa" providerId="ADAL" clId="{CC743A70-A8A5-4E20-91A2-519ACAE1D34A}" dt="2020-09-10T02:22:13.747" v="10207" actId="20577"/>
          <ac:spMkLst>
            <pc:docMk/>
            <pc:sldMk cId="3201206957" sldId="277"/>
            <ac:spMk id="3" creationId="{EDEAC96B-1DEA-42A8-8ED1-BADB3791CCE4}"/>
          </ac:spMkLst>
        </pc:spChg>
      </pc:sldChg>
      <pc:sldChg chg="modSp new mod">
        <pc:chgData name="Thành" userId="c63fe6e4-6ab2-4e82-a030-2d380a6b8aaa" providerId="ADAL" clId="{CC743A70-A8A5-4E20-91A2-519ACAE1D34A}" dt="2020-09-10T02:35:35.598" v="10763" actId="20577"/>
        <pc:sldMkLst>
          <pc:docMk/>
          <pc:sldMk cId="698283320" sldId="278"/>
        </pc:sldMkLst>
        <pc:spChg chg="mod">
          <ac:chgData name="Thành" userId="c63fe6e4-6ab2-4e82-a030-2d380a6b8aaa" providerId="ADAL" clId="{CC743A70-A8A5-4E20-91A2-519ACAE1D34A}" dt="2020-09-10T02:22:55.901" v="10240" actId="20577"/>
          <ac:spMkLst>
            <pc:docMk/>
            <pc:sldMk cId="698283320" sldId="278"/>
            <ac:spMk id="2" creationId="{A3E2CD0D-8EBF-486C-B76E-77B8E4ABD742}"/>
          </ac:spMkLst>
        </pc:spChg>
        <pc:spChg chg="mod">
          <ac:chgData name="Thành" userId="c63fe6e4-6ab2-4e82-a030-2d380a6b8aaa" providerId="ADAL" clId="{CC743A70-A8A5-4E20-91A2-519ACAE1D34A}" dt="2020-09-10T02:35:35.598" v="10763" actId="20577"/>
          <ac:spMkLst>
            <pc:docMk/>
            <pc:sldMk cId="698283320" sldId="278"/>
            <ac:spMk id="3" creationId="{7CC44193-D89C-491F-9CBF-D1FA24346441}"/>
          </ac:spMkLst>
        </pc:spChg>
      </pc:sldChg>
      <pc:sldChg chg="modSp new mod">
        <pc:chgData name="Thành" userId="c63fe6e4-6ab2-4e82-a030-2d380a6b8aaa" providerId="ADAL" clId="{CC743A70-A8A5-4E20-91A2-519ACAE1D34A}" dt="2020-09-10T02:36:46.940" v="11187" actId="20577"/>
        <pc:sldMkLst>
          <pc:docMk/>
          <pc:sldMk cId="2008681959" sldId="279"/>
        </pc:sldMkLst>
        <pc:spChg chg="mod">
          <ac:chgData name="Thành" userId="c63fe6e4-6ab2-4e82-a030-2d380a6b8aaa" providerId="ADAL" clId="{CC743A70-A8A5-4E20-91A2-519ACAE1D34A}" dt="2020-09-10T02:35:58.515" v="10835" actId="20577"/>
          <ac:spMkLst>
            <pc:docMk/>
            <pc:sldMk cId="2008681959" sldId="279"/>
            <ac:spMk id="2" creationId="{86AFDD3B-89FD-47F7-975B-C07C41B0AB49}"/>
          </ac:spMkLst>
        </pc:spChg>
        <pc:spChg chg="mod">
          <ac:chgData name="Thành" userId="c63fe6e4-6ab2-4e82-a030-2d380a6b8aaa" providerId="ADAL" clId="{CC743A70-A8A5-4E20-91A2-519ACAE1D34A}" dt="2020-09-10T02:36:46.940" v="11187" actId="20577"/>
          <ac:spMkLst>
            <pc:docMk/>
            <pc:sldMk cId="2008681959" sldId="279"/>
            <ac:spMk id="3" creationId="{DC8EFB18-992F-4E17-A8AE-500F33DF17C7}"/>
          </ac:spMkLst>
        </pc:spChg>
      </pc:sldChg>
      <pc:sldChg chg="modSp new mod">
        <pc:chgData name="Thành" userId="c63fe6e4-6ab2-4e82-a030-2d380a6b8aaa" providerId="ADAL" clId="{CC743A70-A8A5-4E20-91A2-519ACAE1D34A}" dt="2020-09-10T02:35:51.724" v="10812" actId="20577"/>
        <pc:sldMkLst>
          <pc:docMk/>
          <pc:sldMk cId="4127905562" sldId="280"/>
        </pc:sldMkLst>
        <pc:spChg chg="mod">
          <ac:chgData name="Thành" userId="c63fe6e4-6ab2-4e82-a030-2d380a6b8aaa" providerId="ADAL" clId="{CC743A70-A8A5-4E20-91A2-519ACAE1D34A}" dt="2020-09-10T02:35:51.724" v="10812" actId="20577"/>
          <ac:spMkLst>
            <pc:docMk/>
            <pc:sldMk cId="4127905562" sldId="280"/>
            <ac:spMk id="2" creationId="{A6C626C1-7D73-4E40-8346-D6BDC8DBC79E}"/>
          </ac:spMkLst>
        </pc:spChg>
      </pc:sldChg>
      <pc:sldChg chg="modSp new mod">
        <pc:chgData name="Thành" userId="c63fe6e4-6ab2-4e82-a030-2d380a6b8aaa" providerId="ADAL" clId="{CC743A70-A8A5-4E20-91A2-519ACAE1D34A}" dt="2020-09-10T02:43:51.833" v="11705" actId="20577"/>
        <pc:sldMkLst>
          <pc:docMk/>
          <pc:sldMk cId="1094005163" sldId="281"/>
        </pc:sldMkLst>
        <pc:spChg chg="mod">
          <ac:chgData name="Thành" userId="c63fe6e4-6ab2-4e82-a030-2d380a6b8aaa" providerId="ADAL" clId="{CC743A70-A8A5-4E20-91A2-519ACAE1D34A}" dt="2020-09-10T02:40:54.768" v="11224" actId="20577"/>
          <ac:spMkLst>
            <pc:docMk/>
            <pc:sldMk cId="1094005163" sldId="281"/>
            <ac:spMk id="2" creationId="{45FF71E2-589C-4026-A541-F3550C2CFF13}"/>
          </ac:spMkLst>
        </pc:spChg>
        <pc:spChg chg="mod">
          <ac:chgData name="Thành" userId="c63fe6e4-6ab2-4e82-a030-2d380a6b8aaa" providerId="ADAL" clId="{CC743A70-A8A5-4E20-91A2-519ACAE1D34A}" dt="2020-09-10T02:43:51.833" v="11705" actId="20577"/>
          <ac:spMkLst>
            <pc:docMk/>
            <pc:sldMk cId="1094005163" sldId="281"/>
            <ac:spMk id="3" creationId="{2250BC99-F807-4E1C-AD65-0F907DD21E66}"/>
          </ac:spMkLst>
        </pc:spChg>
      </pc:sldChg>
      <pc:sldChg chg="modSp new mod">
        <pc:chgData name="Thành" userId="c63fe6e4-6ab2-4e82-a030-2d380a6b8aaa" providerId="ADAL" clId="{CC743A70-A8A5-4E20-91A2-519ACAE1D34A}" dt="2020-09-10T02:43:47.308" v="11694" actId="20577"/>
        <pc:sldMkLst>
          <pc:docMk/>
          <pc:sldMk cId="586315740" sldId="282"/>
        </pc:sldMkLst>
        <pc:spChg chg="mod">
          <ac:chgData name="Thành" userId="c63fe6e4-6ab2-4e82-a030-2d380a6b8aaa" providerId="ADAL" clId="{CC743A70-A8A5-4E20-91A2-519ACAE1D34A}" dt="2020-09-10T02:41:39.601" v="11349" actId="20577"/>
          <ac:spMkLst>
            <pc:docMk/>
            <pc:sldMk cId="586315740" sldId="282"/>
            <ac:spMk id="2" creationId="{283F3469-AF5A-44CA-BB5A-3BC1DD04E771}"/>
          </ac:spMkLst>
        </pc:spChg>
        <pc:spChg chg="mod">
          <ac:chgData name="Thành" userId="c63fe6e4-6ab2-4e82-a030-2d380a6b8aaa" providerId="ADAL" clId="{CC743A70-A8A5-4E20-91A2-519ACAE1D34A}" dt="2020-09-10T02:43:47.308" v="11694" actId="20577"/>
          <ac:spMkLst>
            <pc:docMk/>
            <pc:sldMk cId="586315740" sldId="282"/>
            <ac:spMk id="3" creationId="{FBFB44A6-22D7-4FA8-A847-EE6624E0789B}"/>
          </ac:spMkLst>
        </pc:spChg>
      </pc:sldChg>
      <pc:sldChg chg="modSp new mod">
        <pc:chgData name="Thành" userId="c63fe6e4-6ab2-4e82-a030-2d380a6b8aaa" providerId="ADAL" clId="{CC743A70-A8A5-4E20-91A2-519ACAE1D34A}" dt="2020-09-10T02:44:06.359" v="11761" actId="20577"/>
        <pc:sldMkLst>
          <pc:docMk/>
          <pc:sldMk cId="2907805812" sldId="283"/>
        </pc:sldMkLst>
        <pc:spChg chg="mod">
          <ac:chgData name="Thành" userId="c63fe6e4-6ab2-4e82-a030-2d380a6b8aaa" providerId="ADAL" clId="{CC743A70-A8A5-4E20-91A2-519ACAE1D34A}" dt="2020-09-10T02:42:04.345" v="11370" actId="20577"/>
          <ac:spMkLst>
            <pc:docMk/>
            <pc:sldMk cId="2907805812" sldId="283"/>
            <ac:spMk id="2" creationId="{AC5B245B-46DF-45E2-B8FA-F37494B99168}"/>
          </ac:spMkLst>
        </pc:spChg>
        <pc:spChg chg="mod">
          <ac:chgData name="Thành" userId="c63fe6e4-6ab2-4e82-a030-2d380a6b8aaa" providerId="ADAL" clId="{CC743A70-A8A5-4E20-91A2-519ACAE1D34A}" dt="2020-09-10T02:44:06.359" v="11761" actId="20577"/>
          <ac:spMkLst>
            <pc:docMk/>
            <pc:sldMk cId="2907805812" sldId="283"/>
            <ac:spMk id="3" creationId="{C2589CA7-3462-4E52-931E-8E6E455E154C}"/>
          </ac:spMkLst>
        </pc:spChg>
      </pc:sldChg>
      <pc:sldChg chg="modSp new mod">
        <pc:chgData name="Thành" userId="c63fe6e4-6ab2-4e82-a030-2d380a6b8aaa" providerId="ADAL" clId="{CC743A70-A8A5-4E20-91A2-519ACAE1D34A}" dt="2020-09-10T02:44:51.345" v="11929" actId="20577"/>
        <pc:sldMkLst>
          <pc:docMk/>
          <pc:sldMk cId="126112648" sldId="284"/>
        </pc:sldMkLst>
        <pc:spChg chg="mod">
          <ac:chgData name="Thành" userId="c63fe6e4-6ab2-4e82-a030-2d380a6b8aaa" providerId="ADAL" clId="{CC743A70-A8A5-4E20-91A2-519ACAE1D34A}" dt="2020-09-10T02:44:19.219" v="11783" actId="20577"/>
          <ac:spMkLst>
            <pc:docMk/>
            <pc:sldMk cId="126112648" sldId="284"/>
            <ac:spMk id="2" creationId="{1A7A6166-C5FD-45FA-863F-7BE83E09F4E1}"/>
          </ac:spMkLst>
        </pc:spChg>
        <pc:spChg chg="mod">
          <ac:chgData name="Thành" userId="c63fe6e4-6ab2-4e82-a030-2d380a6b8aaa" providerId="ADAL" clId="{CC743A70-A8A5-4E20-91A2-519ACAE1D34A}" dt="2020-09-10T02:44:51.345" v="11929" actId="20577"/>
          <ac:spMkLst>
            <pc:docMk/>
            <pc:sldMk cId="126112648" sldId="284"/>
            <ac:spMk id="3" creationId="{25798689-C415-4380-8473-CD0F1CDEA3E7}"/>
          </ac:spMkLst>
        </pc:spChg>
      </pc:sldChg>
      <pc:sldChg chg="modSp new mod">
        <pc:chgData name="Thành" userId="c63fe6e4-6ab2-4e82-a030-2d380a6b8aaa" providerId="ADAL" clId="{CC743A70-A8A5-4E20-91A2-519ACAE1D34A}" dt="2020-09-10T02:46:36.003" v="12283" actId="20577"/>
        <pc:sldMkLst>
          <pc:docMk/>
          <pc:sldMk cId="332297990" sldId="285"/>
        </pc:sldMkLst>
        <pc:spChg chg="mod">
          <ac:chgData name="Thành" userId="c63fe6e4-6ab2-4e82-a030-2d380a6b8aaa" providerId="ADAL" clId="{CC743A70-A8A5-4E20-91A2-519ACAE1D34A}" dt="2020-09-10T02:45:06.742" v="11951" actId="20577"/>
          <ac:spMkLst>
            <pc:docMk/>
            <pc:sldMk cId="332297990" sldId="285"/>
            <ac:spMk id="2" creationId="{D649C6BE-CAA9-4891-A495-DFEB4D132816}"/>
          </ac:spMkLst>
        </pc:spChg>
        <pc:spChg chg="mod">
          <ac:chgData name="Thành" userId="c63fe6e4-6ab2-4e82-a030-2d380a6b8aaa" providerId="ADAL" clId="{CC743A70-A8A5-4E20-91A2-519ACAE1D34A}" dt="2020-09-10T02:46:36.003" v="12283" actId="20577"/>
          <ac:spMkLst>
            <pc:docMk/>
            <pc:sldMk cId="332297990" sldId="285"/>
            <ac:spMk id="3" creationId="{C3887114-DFDB-441E-A8AC-40C3AB739B50}"/>
          </ac:spMkLst>
        </pc:spChg>
      </pc:sldChg>
      <pc:sldChg chg="modSp new mod">
        <pc:chgData name="Thành" userId="c63fe6e4-6ab2-4e82-a030-2d380a6b8aaa" providerId="ADAL" clId="{CC743A70-A8A5-4E20-91A2-519ACAE1D34A}" dt="2020-09-10T03:04:03.977" v="12822" actId="20577"/>
        <pc:sldMkLst>
          <pc:docMk/>
          <pc:sldMk cId="710268379" sldId="286"/>
        </pc:sldMkLst>
        <pc:spChg chg="mod">
          <ac:chgData name="Thành" userId="c63fe6e4-6ab2-4e82-a030-2d380a6b8aaa" providerId="ADAL" clId="{CC743A70-A8A5-4E20-91A2-519ACAE1D34A}" dt="2020-09-10T03:02:00.826" v="12374" actId="20577"/>
          <ac:spMkLst>
            <pc:docMk/>
            <pc:sldMk cId="710268379" sldId="286"/>
            <ac:spMk id="2" creationId="{2D102E72-2588-4DA4-A0B0-0E81A5E590B4}"/>
          </ac:spMkLst>
        </pc:spChg>
        <pc:spChg chg="mod">
          <ac:chgData name="Thành" userId="c63fe6e4-6ab2-4e82-a030-2d380a6b8aaa" providerId="ADAL" clId="{CC743A70-A8A5-4E20-91A2-519ACAE1D34A}" dt="2020-09-10T03:04:03.977" v="12822" actId="20577"/>
          <ac:spMkLst>
            <pc:docMk/>
            <pc:sldMk cId="710268379" sldId="286"/>
            <ac:spMk id="3" creationId="{0420B8F0-2A51-411D-9EC3-7A85620BE61C}"/>
          </ac:spMkLst>
        </pc:spChg>
      </pc:sldChg>
      <pc:sldChg chg="addSp delSp modSp new mod">
        <pc:chgData name="Thành" userId="c63fe6e4-6ab2-4e82-a030-2d380a6b8aaa" providerId="ADAL" clId="{CC743A70-A8A5-4E20-91A2-519ACAE1D34A}" dt="2020-09-10T03:05:01.200" v="12829" actId="1076"/>
        <pc:sldMkLst>
          <pc:docMk/>
          <pc:sldMk cId="3815227544" sldId="287"/>
        </pc:sldMkLst>
        <pc:spChg chg="del">
          <ac:chgData name="Thành" userId="c63fe6e4-6ab2-4e82-a030-2d380a6b8aaa" providerId="ADAL" clId="{CC743A70-A8A5-4E20-91A2-519ACAE1D34A}" dt="2020-09-10T03:04:50.916" v="12824" actId="22"/>
          <ac:spMkLst>
            <pc:docMk/>
            <pc:sldMk cId="3815227544" sldId="287"/>
            <ac:spMk id="3" creationId="{5F6F3684-7DC4-4742-A11E-6ACC01BCAB11}"/>
          </ac:spMkLst>
        </pc:spChg>
        <pc:picChg chg="add mod ord">
          <ac:chgData name="Thành" userId="c63fe6e4-6ab2-4e82-a030-2d380a6b8aaa" providerId="ADAL" clId="{CC743A70-A8A5-4E20-91A2-519ACAE1D34A}" dt="2020-09-10T03:05:01.200" v="12829" actId="1076"/>
          <ac:picMkLst>
            <pc:docMk/>
            <pc:sldMk cId="3815227544" sldId="287"/>
            <ac:picMk id="6" creationId="{B7211C3B-1B6C-49D3-AF04-30ED3FDD9B35}"/>
          </ac:picMkLst>
        </pc:picChg>
      </pc:sldChg>
      <pc:sldChg chg="addSp delSp modSp new mod">
        <pc:chgData name="Thành" userId="c63fe6e4-6ab2-4e82-a030-2d380a6b8aaa" providerId="ADAL" clId="{CC743A70-A8A5-4E20-91A2-519ACAE1D34A}" dt="2020-09-10T03:28:20.383" v="12876" actId="1076"/>
        <pc:sldMkLst>
          <pc:docMk/>
          <pc:sldMk cId="4246361972" sldId="288"/>
        </pc:sldMkLst>
        <pc:spChg chg="del">
          <ac:chgData name="Thành" userId="c63fe6e4-6ab2-4e82-a030-2d380a6b8aaa" providerId="ADAL" clId="{CC743A70-A8A5-4E20-91A2-519ACAE1D34A}" dt="2020-09-10T03:28:04.315" v="12871" actId="22"/>
          <ac:spMkLst>
            <pc:docMk/>
            <pc:sldMk cId="4246361972" sldId="288"/>
            <ac:spMk id="3" creationId="{7FFD5ABB-3289-426C-ADC4-D69051A40575}"/>
          </ac:spMkLst>
        </pc:spChg>
        <pc:picChg chg="add mod ord">
          <ac:chgData name="Thành" userId="c63fe6e4-6ab2-4e82-a030-2d380a6b8aaa" providerId="ADAL" clId="{CC743A70-A8A5-4E20-91A2-519ACAE1D34A}" dt="2020-09-10T03:28:20.383" v="12876" actId="1076"/>
          <ac:picMkLst>
            <pc:docMk/>
            <pc:sldMk cId="4246361972" sldId="288"/>
            <ac:picMk id="6" creationId="{D57BAA89-33AD-4873-8C12-37644B3F754B}"/>
          </ac:picMkLst>
        </pc:picChg>
      </pc:sldChg>
      <pc:sldChg chg="modSp new mod">
        <pc:chgData name="Thành" userId="c63fe6e4-6ab2-4e82-a030-2d380a6b8aaa" providerId="ADAL" clId="{CC743A70-A8A5-4E20-91A2-519ACAE1D34A}" dt="2020-09-10T03:06:58.699" v="12868" actId="20577"/>
        <pc:sldMkLst>
          <pc:docMk/>
          <pc:sldMk cId="1580411987" sldId="289"/>
        </pc:sldMkLst>
        <pc:spChg chg="mod">
          <ac:chgData name="Thành" userId="c63fe6e4-6ab2-4e82-a030-2d380a6b8aaa" providerId="ADAL" clId="{CC743A70-A8A5-4E20-91A2-519ACAE1D34A}" dt="2020-09-10T03:06:58.699" v="12868" actId="20577"/>
          <ac:spMkLst>
            <pc:docMk/>
            <pc:sldMk cId="1580411987" sldId="289"/>
            <ac:spMk id="2" creationId="{8E1C876B-7E53-432E-860E-DE0E18E16C37}"/>
          </ac:spMkLst>
        </pc:spChg>
      </pc:sldChg>
      <pc:sldChg chg="modSp new mod">
        <pc:chgData name="Thành" userId="c63fe6e4-6ab2-4e82-a030-2d380a6b8aaa" providerId="ADAL" clId="{CC743A70-A8A5-4E20-91A2-519ACAE1D34A}" dt="2020-09-10T03:36:15.489" v="13289" actId="20577"/>
        <pc:sldMkLst>
          <pc:docMk/>
          <pc:sldMk cId="1060954703" sldId="290"/>
        </pc:sldMkLst>
        <pc:spChg chg="mod">
          <ac:chgData name="Thành" userId="c63fe6e4-6ab2-4e82-a030-2d380a6b8aaa" providerId="ADAL" clId="{CC743A70-A8A5-4E20-91A2-519ACAE1D34A}" dt="2020-09-10T03:29:56.091" v="12908" actId="20577"/>
          <ac:spMkLst>
            <pc:docMk/>
            <pc:sldMk cId="1060954703" sldId="290"/>
            <ac:spMk id="2" creationId="{4AEA2B7E-2FE1-4DBD-9CC6-5062C2912DDB}"/>
          </ac:spMkLst>
        </pc:spChg>
        <pc:spChg chg="mod">
          <ac:chgData name="Thành" userId="c63fe6e4-6ab2-4e82-a030-2d380a6b8aaa" providerId="ADAL" clId="{CC743A70-A8A5-4E20-91A2-519ACAE1D34A}" dt="2020-09-10T03:36:15.489" v="13289" actId="20577"/>
          <ac:spMkLst>
            <pc:docMk/>
            <pc:sldMk cId="1060954703" sldId="290"/>
            <ac:spMk id="3" creationId="{D70AC684-05FA-4C93-BC3F-C0B02B9A3F22}"/>
          </ac:spMkLst>
        </pc:spChg>
      </pc:sldChg>
      <pc:sldChg chg="new del">
        <pc:chgData name="Thành" userId="c63fe6e4-6ab2-4e82-a030-2d380a6b8aaa" providerId="ADAL" clId="{CC743A70-A8A5-4E20-91A2-519ACAE1D34A}" dt="2020-09-10T03:07:06.545" v="12870" actId="2696"/>
        <pc:sldMkLst>
          <pc:docMk/>
          <pc:sldMk cId="2485342615" sldId="290"/>
        </pc:sldMkLst>
      </pc:sldChg>
      <pc:sldChg chg="modSp new mod">
        <pc:chgData name="Thành" userId="c63fe6e4-6ab2-4e82-a030-2d380a6b8aaa" providerId="ADAL" clId="{CC743A70-A8A5-4E20-91A2-519ACAE1D34A}" dt="2020-09-10T03:37:50.112" v="13522" actId="20577"/>
        <pc:sldMkLst>
          <pc:docMk/>
          <pc:sldMk cId="2015737156" sldId="291"/>
        </pc:sldMkLst>
        <pc:spChg chg="mod">
          <ac:chgData name="Thành" userId="c63fe6e4-6ab2-4e82-a030-2d380a6b8aaa" providerId="ADAL" clId="{CC743A70-A8A5-4E20-91A2-519ACAE1D34A}" dt="2020-09-10T03:36:44.391" v="13335" actId="20577"/>
          <ac:spMkLst>
            <pc:docMk/>
            <pc:sldMk cId="2015737156" sldId="291"/>
            <ac:spMk id="2" creationId="{BCA7AC17-3C0C-4240-8456-06500BDA6DED}"/>
          </ac:spMkLst>
        </pc:spChg>
        <pc:spChg chg="mod">
          <ac:chgData name="Thành" userId="c63fe6e4-6ab2-4e82-a030-2d380a6b8aaa" providerId="ADAL" clId="{CC743A70-A8A5-4E20-91A2-519ACAE1D34A}" dt="2020-09-10T03:37:50.112" v="13522" actId="20577"/>
          <ac:spMkLst>
            <pc:docMk/>
            <pc:sldMk cId="2015737156" sldId="291"/>
            <ac:spMk id="3" creationId="{C47C66C3-E36F-4A88-B99B-C6C62AE52021}"/>
          </ac:spMkLst>
        </pc:spChg>
      </pc:sldChg>
      <pc:sldChg chg="modSp new mod">
        <pc:chgData name="Thành" userId="c63fe6e4-6ab2-4e82-a030-2d380a6b8aaa" providerId="ADAL" clId="{CC743A70-A8A5-4E20-91A2-519ACAE1D34A}" dt="2020-09-14T08:23:13.391" v="16263" actId="20577"/>
        <pc:sldMkLst>
          <pc:docMk/>
          <pc:sldMk cId="3938326718" sldId="292"/>
        </pc:sldMkLst>
        <pc:spChg chg="mod">
          <ac:chgData name="Thành" userId="c63fe6e4-6ab2-4e82-a030-2d380a6b8aaa" providerId="ADAL" clId="{CC743A70-A8A5-4E20-91A2-519ACAE1D34A}" dt="2020-09-10T03:38:11.354" v="13598" actId="20577"/>
          <ac:spMkLst>
            <pc:docMk/>
            <pc:sldMk cId="3938326718" sldId="292"/>
            <ac:spMk id="2" creationId="{0D3A9F42-B31E-4F41-9E4A-6E5469B959D6}"/>
          </ac:spMkLst>
        </pc:spChg>
        <pc:spChg chg="mod">
          <ac:chgData name="Thành" userId="c63fe6e4-6ab2-4e82-a030-2d380a6b8aaa" providerId="ADAL" clId="{CC743A70-A8A5-4E20-91A2-519ACAE1D34A}" dt="2020-09-14T08:23:13.391" v="16263" actId="20577"/>
          <ac:spMkLst>
            <pc:docMk/>
            <pc:sldMk cId="3938326718" sldId="292"/>
            <ac:spMk id="3" creationId="{D4E6A95D-9559-47C3-88BC-8AD20FDA12B0}"/>
          </ac:spMkLst>
        </pc:spChg>
      </pc:sldChg>
      <pc:sldChg chg="modSp new mod">
        <pc:chgData name="Thành" userId="c63fe6e4-6ab2-4e82-a030-2d380a6b8aaa" providerId="ADAL" clId="{CC743A70-A8A5-4E20-91A2-519ACAE1D34A}" dt="2020-09-14T09:08:13.581" v="18108" actId="108"/>
        <pc:sldMkLst>
          <pc:docMk/>
          <pc:sldMk cId="806909598" sldId="293"/>
        </pc:sldMkLst>
        <pc:spChg chg="mod">
          <ac:chgData name="Thành" userId="c63fe6e4-6ab2-4e82-a030-2d380a6b8aaa" providerId="ADAL" clId="{CC743A70-A8A5-4E20-91A2-519ACAE1D34A}" dt="2020-09-10T03:41:37.208" v="13880" actId="20577"/>
          <ac:spMkLst>
            <pc:docMk/>
            <pc:sldMk cId="806909598" sldId="293"/>
            <ac:spMk id="2" creationId="{EA200B11-2617-4395-BD1C-BC9FE4FA980F}"/>
          </ac:spMkLst>
        </pc:spChg>
        <pc:spChg chg="mod">
          <ac:chgData name="Thành" userId="c63fe6e4-6ab2-4e82-a030-2d380a6b8aaa" providerId="ADAL" clId="{CC743A70-A8A5-4E20-91A2-519ACAE1D34A}" dt="2020-09-14T09:08:13.581" v="18108" actId="108"/>
          <ac:spMkLst>
            <pc:docMk/>
            <pc:sldMk cId="806909598" sldId="293"/>
            <ac:spMk id="3" creationId="{D0EEEB26-77CA-46B4-8B3E-19D2A9CF87AB}"/>
          </ac:spMkLst>
        </pc:spChg>
      </pc:sldChg>
      <pc:sldChg chg="modSp new mod">
        <pc:chgData name="Thành" userId="c63fe6e4-6ab2-4e82-a030-2d380a6b8aaa" providerId="ADAL" clId="{CC743A70-A8A5-4E20-91A2-519ACAE1D34A}" dt="2020-09-10T03:45:11.714" v="14126" actId="20577"/>
        <pc:sldMkLst>
          <pc:docMk/>
          <pc:sldMk cId="2992511505" sldId="294"/>
        </pc:sldMkLst>
        <pc:spChg chg="mod">
          <ac:chgData name="Thành" userId="c63fe6e4-6ab2-4e82-a030-2d380a6b8aaa" providerId="ADAL" clId="{CC743A70-A8A5-4E20-91A2-519ACAE1D34A}" dt="2020-09-10T03:41:46.764" v="13916" actId="20577"/>
          <ac:spMkLst>
            <pc:docMk/>
            <pc:sldMk cId="2992511505" sldId="294"/>
            <ac:spMk id="2" creationId="{0629066D-FA12-490D-A1D7-0D0684C94900}"/>
          </ac:spMkLst>
        </pc:spChg>
        <pc:spChg chg="mod">
          <ac:chgData name="Thành" userId="c63fe6e4-6ab2-4e82-a030-2d380a6b8aaa" providerId="ADAL" clId="{CC743A70-A8A5-4E20-91A2-519ACAE1D34A}" dt="2020-09-10T03:45:11.714" v="14126" actId="20577"/>
          <ac:spMkLst>
            <pc:docMk/>
            <pc:sldMk cId="2992511505" sldId="294"/>
            <ac:spMk id="3" creationId="{C483B551-F2C4-4410-9DF1-D5F58E430DF5}"/>
          </ac:spMkLst>
        </pc:spChg>
      </pc:sldChg>
      <pc:sldChg chg="modSp new mod">
        <pc:chgData name="Thành" userId="c63fe6e4-6ab2-4e82-a030-2d380a6b8aaa" providerId="ADAL" clId="{CC743A70-A8A5-4E20-91A2-519ACAE1D34A}" dt="2020-09-10T03:52:29.654" v="14447" actId="20577"/>
        <pc:sldMkLst>
          <pc:docMk/>
          <pc:sldMk cId="1407912666" sldId="295"/>
        </pc:sldMkLst>
        <pc:spChg chg="mod">
          <ac:chgData name="Thành" userId="c63fe6e4-6ab2-4e82-a030-2d380a6b8aaa" providerId="ADAL" clId="{CC743A70-A8A5-4E20-91A2-519ACAE1D34A}" dt="2020-09-10T03:45:28.952" v="14180" actId="20577"/>
          <ac:spMkLst>
            <pc:docMk/>
            <pc:sldMk cId="1407912666" sldId="295"/>
            <ac:spMk id="2" creationId="{E68EB3EF-25B6-4253-ADDB-87D6EA1AE9B9}"/>
          </ac:spMkLst>
        </pc:spChg>
        <pc:spChg chg="mod">
          <ac:chgData name="Thành" userId="c63fe6e4-6ab2-4e82-a030-2d380a6b8aaa" providerId="ADAL" clId="{CC743A70-A8A5-4E20-91A2-519ACAE1D34A}" dt="2020-09-10T03:52:29.654" v="14447" actId="20577"/>
          <ac:spMkLst>
            <pc:docMk/>
            <pc:sldMk cId="1407912666" sldId="295"/>
            <ac:spMk id="3" creationId="{AA25D2DF-8377-4C7B-8438-589160DE95CC}"/>
          </ac:spMkLst>
        </pc:spChg>
      </pc:sldChg>
      <pc:sldChg chg="modSp new mod">
        <pc:chgData name="Thành" userId="c63fe6e4-6ab2-4e82-a030-2d380a6b8aaa" providerId="ADAL" clId="{CC743A70-A8A5-4E20-91A2-519ACAE1D34A}" dt="2020-09-10T03:55:15.834" v="14729" actId="20577"/>
        <pc:sldMkLst>
          <pc:docMk/>
          <pc:sldMk cId="3119898776" sldId="296"/>
        </pc:sldMkLst>
        <pc:spChg chg="mod">
          <ac:chgData name="Thành" userId="c63fe6e4-6ab2-4e82-a030-2d380a6b8aaa" providerId="ADAL" clId="{CC743A70-A8A5-4E20-91A2-519ACAE1D34A}" dt="2020-09-10T03:53:01.551" v="14504" actId="20577"/>
          <ac:spMkLst>
            <pc:docMk/>
            <pc:sldMk cId="3119898776" sldId="296"/>
            <ac:spMk id="2" creationId="{C3147120-7DDB-4D57-A4A8-4BC6335C0C19}"/>
          </ac:spMkLst>
        </pc:spChg>
        <pc:spChg chg="mod">
          <ac:chgData name="Thành" userId="c63fe6e4-6ab2-4e82-a030-2d380a6b8aaa" providerId="ADAL" clId="{CC743A70-A8A5-4E20-91A2-519ACAE1D34A}" dt="2020-09-10T03:55:15.834" v="14729" actId="20577"/>
          <ac:spMkLst>
            <pc:docMk/>
            <pc:sldMk cId="3119898776" sldId="296"/>
            <ac:spMk id="3" creationId="{30BF153E-CD42-4EFE-8B40-141138FF5AC0}"/>
          </ac:spMkLst>
        </pc:spChg>
      </pc:sldChg>
      <pc:sldChg chg="modSp new mod">
        <pc:chgData name="Thành" userId="c63fe6e4-6ab2-4e82-a030-2d380a6b8aaa" providerId="ADAL" clId="{CC743A70-A8A5-4E20-91A2-519ACAE1D34A}" dt="2020-09-10T03:55:45.116" v="14862" actId="20577"/>
        <pc:sldMkLst>
          <pc:docMk/>
          <pc:sldMk cId="3722875391" sldId="297"/>
        </pc:sldMkLst>
        <pc:spChg chg="mod">
          <ac:chgData name="Thành" userId="c63fe6e4-6ab2-4e82-a030-2d380a6b8aaa" providerId="ADAL" clId="{CC743A70-A8A5-4E20-91A2-519ACAE1D34A}" dt="2020-09-10T03:55:34.330" v="14769" actId="20577"/>
          <ac:spMkLst>
            <pc:docMk/>
            <pc:sldMk cId="3722875391" sldId="297"/>
            <ac:spMk id="2" creationId="{93F895BB-1586-4B8C-90D3-3EBA3DE98D87}"/>
          </ac:spMkLst>
        </pc:spChg>
        <pc:spChg chg="mod">
          <ac:chgData name="Thành" userId="c63fe6e4-6ab2-4e82-a030-2d380a6b8aaa" providerId="ADAL" clId="{CC743A70-A8A5-4E20-91A2-519ACAE1D34A}" dt="2020-09-10T03:55:45.116" v="14862" actId="20577"/>
          <ac:spMkLst>
            <pc:docMk/>
            <pc:sldMk cId="3722875391" sldId="297"/>
            <ac:spMk id="3" creationId="{02878F44-9BDE-4AFD-963E-15BF5BF976F4}"/>
          </ac:spMkLst>
        </pc:spChg>
      </pc:sldChg>
      <pc:sldChg chg="modSp new mod">
        <pc:chgData name="Thành" userId="c63fe6e4-6ab2-4e82-a030-2d380a6b8aaa" providerId="ADAL" clId="{CC743A70-A8A5-4E20-91A2-519ACAE1D34A}" dt="2020-09-10T03:56:24.189" v="15043" actId="20577"/>
        <pc:sldMkLst>
          <pc:docMk/>
          <pc:sldMk cId="3708123245" sldId="298"/>
        </pc:sldMkLst>
        <pc:spChg chg="mod">
          <ac:chgData name="Thành" userId="c63fe6e4-6ab2-4e82-a030-2d380a6b8aaa" providerId="ADAL" clId="{CC743A70-A8A5-4E20-91A2-519ACAE1D34A}" dt="2020-09-10T03:55:52.523" v="14893" actId="20577"/>
          <ac:spMkLst>
            <pc:docMk/>
            <pc:sldMk cId="3708123245" sldId="298"/>
            <ac:spMk id="2" creationId="{21F49D42-62BC-4F4C-A380-79223C2DAC67}"/>
          </ac:spMkLst>
        </pc:spChg>
        <pc:spChg chg="mod">
          <ac:chgData name="Thành" userId="c63fe6e4-6ab2-4e82-a030-2d380a6b8aaa" providerId="ADAL" clId="{CC743A70-A8A5-4E20-91A2-519ACAE1D34A}" dt="2020-09-10T03:56:24.189" v="15043" actId="20577"/>
          <ac:spMkLst>
            <pc:docMk/>
            <pc:sldMk cId="3708123245" sldId="298"/>
            <ac:spMk id="3" creationId="{F55EAE47-43FF-48D8-AAAD-8F44F6ECDA6F}"/>
          </ac:spMkLst>
        </pc:spChg>
      </pc:sldChg>
      <pc:sldChg chg="modSp new mod">
        <pc:chgData name="Thành" userId="c63fe6e4-6ab2-4e82-a030-2d380a6b8aaa" providerId="ADAL" clId="{CC743A70-A8A5-4E20-91A2-519ACAE1D34A}" dt="2020-09-10T03:58:10.135" v="15526" actId="20577"/>
        <pc:sldMkLst>
          <pc:docMk/>
          <pc:sldMk cId="1921222666" sldId="299"/>
        </pc:sldMkLst>
        <pc:spChg chg="mod">
          <ac:chgData name="Thành" userId="c63fe6e4-6ab2-4e82-a030-2d380a6b8aaa" providerId="ADAL" clId="{CC743A70-A8A5-4E20-91A2-519ACAE1D34A}" dt="2020-09-10T03:56:59.478" v="15180" actId="20577"/>
          <ac:spMkLst>
            <pc:docMk/>
            <pc:sldMk cId="1921222666" sldId="299"/>
            <ac:spMk id="2" creationId="{61427068-FCC3-4572-8C04-02F5DBC4C67B}"/>
          </ac:spMkLst>
        </pc:spChg>
        <pc:spChg chg="mod">
          <ac:chgData name="Thành" userId="c63fe6e4-6ab2-4e82-a030-2d380a6b8aaa" providerId="ADAL" clId="{CC743A70-A8A5-4E20-91A2-519ACAE1D34A}" dt="2020-09-10T03:58:10.135" v="15526" actId="20577"/>
          <ac:spMkLst>
            <pc:docMk/>
            <pc:sldMk cId="1921222666" sldId="299"/>
            <ac:spMk id="3" creationId="{A82DE1D3-C6A8-4EBD-BCB8-3E8F3BA23CF8}"/>
          </ac:spMkLst>
        </pc:spChg>
      </pc:sldChg>
      <pc:sldChg chg="modSp new mod">
        <pc:chgData name="Thành" userId="c63fe6e4-6ab2-4e82-a030-2d380a6b8aaa" providerId="ADAL" clId="{CC743A70-A8A5-4E20-91A2-519ACAE1D34A}" dt="2020-09-10T03:58:48.376" v="15667" actId="20577"/>
        <pc:sldMkLst>
          <pc:docMk/>
          <pc:sldMk cId="2558163393" sldId="300"/>
        </pc:sldMkLst>
        <pc:spChg chg="mod">
          <ac:chgData name="Thành" userId="c63fe6e4-6ab2-4e82-a030-2d380a6b8aaa" providerId="ADAL" clId="{CC743A70-A8A5-4E20-91A2-519ACAE1D34A}" dt="2020-09-10T03:58:31.887" v="15545" actId="20577"/>
          <ac:spMkLst>
            <pc:docMk/>
            <pc:sldMk cId="2558163393" sldId="300"/>
            <ac:spMk id="2" creationId="{9105C03A-C68B-4DA5-B471-4C59B701196A}"/>
          </ac:spMkLst>
        </pc:spChg>
        <pc:spChg chg="mod">
          <ac:chgData name="Thành" userId="c63fe6e4-6ab2-4e82-a030-2d380a6b8aaa" providerId="ADAL" clId="{CC743A70-A8A5-4E20-91A2-519ACAE1D34A}" dt="2020-09-10T03:58:48.376" v="15667" actId="20577"/>
          <ac:spMkLst>
            <pc:docMk/>
            <pc:sldMk cId="2558163393" sldId="300"/>
            <ac:spMk id="3" creationId="{EBEA8C50-F563-46B5-A9C2-1ADDBC6642E9}"/>
          </ac:spMkLst>
        </pc:spChg>
      </pc:sldChg>
      <pc:sldChg chg="modSp new mod">
        <pc:chgData name="Thành" userId="c63fe6e4-6ab2-4e82-a030-2d380a6b8aaa" providerId="ADAL" clId="{CC743A70-A8A5-4E20-91A2-519ACAE1D34A}" dt="2020-09-10T03:59:39.106" v="15802" actId="20577"/>
        <pc:sldMkLst>
          <pc:docMk/>
          <pc:sldMk cId="3388303465" sldId="301"/>
        </pc:sldMkLst>
        <pc:spChg chg="mod">
          <ac:chgData name="Thành" userId="c63fe6e4-6ab2-4e82-a030-2d380a6b8aaa" providerId="ADAL" clId="{CC743A70-A8A5-4E20-91A2-519ACAE1D34A}" dt="2020-09-10T03:59:20.426" v="15685" actId="20577"/>
          <ac:spMkLst>
            <pc:docMk/>
            <pc:sldMk cId="3388303465" sldId="301"/>
            <ac:spMk id="2" creationId="{2F524AE3-9E92-4611-B728-DD989EEADF51}"/>
          </ac:spMkLst>
        </pc:spChg>
        <pc:spChg chg="mod">
          <ac:chgData name="Thành" userId="c63fe6e4-6ab2-4e82-a030-2d380a6b8aaa" providerId="ADAL" clId="{CC743A70-A8A5-4E20-91A2-519ACAE1D34A}" dt="2020-09-10T03:59:39.106" v="15802" actId="20577"/>
          <ac:spMkLst>
            <pc:docMk/>
            <pc:sldMk cId="3388303465" sldId="301"/>
            <ac:spMk id="3" creationId="{393CC6FA-5121-48FD-8DC4-8E21C4498814}"/>
          </ac:spMkLst>
        </pc:spChg>
      </pc:sldChg>
      <pc:sldChg chg="modSp new del mod ord">
        <pc:chgData name="Thành" userId="c63fe6e4-6ab2-4e82-a030-2d380a6b8aaa" providerId="ADAL" clId="{CC743A70-A8A5-4E20-91A2-519ACAE1D34A}" dt="2020-09-14T08:51:50.520" v="16264" actId="47"/>
        <pc:sldMkLst>
          <pc:docMk/>
          <pc:sldMk cId="86099623" sldId="302"/>
        </pc:sldMkLst>
        <pc:spChg chg="mod">
          <ac:chgData name="Thành" userId="c63fe6e4-6ab2-4e82-a030-2d380a6b8aaa" providerId="ADAL" clId="{CC743A70-A8A5-4E20-91A2-519ACAE1D34A}" dt="2020-09-11T04:35:56.740" v="16122" actId="20577"/>
          <ac:spMkLst>
            <pc:docMk/>
            <pc:sldMk cId="86099623" sldId="302"/>
            <ac:spMk id="2" creationId="{C1E02BC3-747C-4093-A742-9A2413FA1CAE}"/>
          </ac:spMkLst>
        </pc:spChg>
      </pc:sldChg>
      <pc:sldChg chg="new del">
        <pc:chgData name="Thành" userId="c63fe6e4-6ab2-4e82-a030-2d380a6b8aaa" providerId="ADAL" clId="{CC743A70-A8A5-4E20-91A2-519ACAE1D34A}" dt="2020-09-14T08:52:23.097" v="16266" actId="47"/>
        <pc:sldMkLst>
          <pc:docMk/>
          <pc:sldMk cId="330983708" sldId="302"/>
        </pc:sldMkLst>
      </pc:sldChg>
      <pc:sldChg chg="modSp new mod">
        <pc:chgData name="Thành" userId="c63fe6e4-6ab2-4e82-a030-2d380a6b8aaa" providerId="ADAL" clId="{CC743A70-A8A5-4E20-91A2-519ACAE1D34A}" dt="2020-09-14T08:52:40.587" v="16336" actId="20577"/>
        <pc:sldMkLst>
          <pc:docMk/>
          <pc:sldMk cId="1136190972" sldId="302"/>
        </pc:sldMkLst>
        <pc:spChg chg="mod">
          <ac:chgData name="Thành" userId="c63fe6e4-6ab2-4e82-a030-2d380a6b8aaa" providerId="ADAL" clId="{CC743A70-A8A5-4E20-91A2-519ACAE1D34A}" dt="2020-09-14T08:52:40.587" v="16336" actId="20577"/>
          <ac:spMkLst>
            <pc:docMk/>
            <pc:sldMk cId="1136190972" sldId="302"/>
            <ac:spMk id="2" creationId="{4E9B5CDF-69A4-44A0-B3AD-169B7D826529}"/>
          </ac:spMkLst>
        </pc:spChg>
      </pc:sldChg>
      <pc:sldChg chg="new del">
        <pc:chgData name="Thành" userId="c63fe6e4-6ab2-4e82-a030-2d380a6b8aaa" providerId="ADAL" clId="{CC743A70-A8A5-4E20-91A2-519ACAE1D34A}" dt="2020-09-11T04:15:01.762" v="16018" actId="47"/>
        <pc:sldMkLst>
          <pc:docMk/>
          <pc:sldMk cId="3987707286" sldId="302"/>
        </pc:sldMkLst>
      </pc:sldChg>
      <pc:sldChg chg="new del">
        <pc:chgData name="Thành" userId="c63fe6e4-6ab2-4e82-a030-2d380a6b8aaa" providerId="ADAL" clId="{CC743A70-A8A5-4E20-91A2-519ACAE1D34A}" dt="2020-09-14T08:52:44.959" v="16338" actId="47"/>
        <pc:sldMkLst>
          <pc:docMk/>
          <pc:sldMk cId="563504270" sldId="303"/>
        </pc:sldMkLst>
      </pc:sldChg>
      <pc:sldChg chg="modSp new mod">
        <pc:chgData name="Thành" userId="c63fe6e4-6ab2-4e82-a030-2d380a6b8aaa" providerId="ADAL" clId="{CC743A70-A8A5-4E20-91A2-519ACAE1D34A}" dt="2020-09-14T08:54:37.734" v="16711" actId="20577"/>
        <pc:sldMkLst>
          <pc:docMk/>
          <pc:sldMk cId="1542965323" sldId="303"/>
        </pc:sldMkLst>
        <pc:spChg chg="mod">
          <ac:chgData name="Thành" userId="c63fe6e4-6ab2-4e82-a030-2d380a6b8aaa" providerId="ADAL" clId="{CC743A70-A8A5-4E20-91A2-519ACAE1D34A}" dt="2020-09-14T08:52:51.579" v="16354" actId="20577"/>
          <ac:spMkLst>
            <pc:docMk/>
            <pc:sldMk cId="1542965323" sldId="303"/>
            <ac:spMk id="2" creationId="{2E0CB673-3B3C-4DF8-A9F1-3CAE4D5D2D0B}"/>
          </ac:spMkLst>
        </pc:spChg>
        <pc:spChg chg="mod">
          <ac:chgData name="Thành" userId="c63fe6e4-6ab2-4e82-a030-2d380a6b8aaa" providerId="ADAL" clId="{CC743A70-A8A5-4E20-91A2-519ACAE1D34A}" dt="2020-09-14T08:54:37.734" v="16711" actId="20577"/>
          <ac:spMkLst>
            <pc:docMk/>
            <pc:sldMk cId="1542965323" sldId="303"/>
            <ac:spMk id="3" creationId="{B496E9C3-23BE-4F9F-AE7E-2F3B24334EAF}"/>
          </ac:spMkLst>
        </pc:spChg>
      </pc:sldChg>
      <pc:sldChg chg="modSp new mod">
        <pc:chgData name="Thành" userId="c63fe6e4-6ab2-4e82-a030-2d380a6b8aaa" providerId="ADAL" clId="{CC743A70-A8A5-4E20-91A2-519ACAE1D34A}" dt="2020-09-14T08:59:58.631" v="17346"/>
        <pc:sldMkLst>
          <pc:docMk/>
          <pc:sldMk cId="246101877" sldId="304"/>
        </pc:sldMkLst>
        <pc:spChg chg="mod">
          <ac:chgData name="Thành" userId="c63fe6e4-6ab2-4e82-a030-2d380a6b8aaa" providerId="ADAL" clId="{CC743A70-A8A5-4E20-91A2-519ACAE1D34A}" dt="2020-09-14T08:58:15.238" v="17264" actId="20577"/>
          <ac:spMkLst>
            <pc:docMk/>
            <pc:sldMk cId="246101877" sldId="304"/>
            <ac:spMk id="2" creationId="{32291F20-7B85-460E-9AA0-E869D90A8B7E}"/>
          </ac:spMkLst>
        </pc:spChg>
        <pc:spChg chg="mod">
          <ac:chgData name="Thành" userId="c63fe6e4-6ab2-4e82-a030-2d380a6b8aaa" providerId="ADAL" clId="{CC743A70-A8A5-4E20-91A2-519ACAE1D34A}" dt="2020-09-14T08:59:58.631" v="17346"/>
          <ac:spMkLst>
            <pc:docMk/>
            <pc:sldMk cId="246101877" sldId="304"/>
            <ac:spMk id="3" creationId="{47D31210-FA60-4572-942F-7E8FF53C408F}"/>
          </ac:spMkLst>
        </pc:spChg>
      </pc:sldChg>
      <pc:sldChg chg="modSp new mod">
        <pc:chgData name="Thành" userId="c63fe6e4-6ab2-4e82-a030-2d380a6b8aaa" providerId="ADAL" clId="{CC743A70-A8A5-4E20-91A2-519ACAE1D34A}" dt="2020-09-14T09:03:13.093" v="17788" actId="20577"/>
        <pc:sldMkLst>
          <pc:docMk/>
          <pc:sldMk cId="689245573" sldId="305"/>
        </pc:sldMkLst>
        <pc:spChg chg="mod">
          <ac:chgData name="Thành" userId="c63fe6e4-6ab2-4e82-a030-2d380a6b8aaa" providerId="ADAL" clId="{CC743A70-A8A5-4E20-91A2-519ACAE1D34A}" dt="2020-09-14T09:00:27.530" v="17360" actId="20577"/>
          <ac:spMkLst>
            <pc:docMk/>
            <pc:sldMk cId="689245573" sldId="305"/>
            <ac:spMk id="2" creationId="{20D91D54-8CC6-44C5-B847-2F0E6D945481}"/>
          </ac:spMkLst>
        </pc:spChg>
        <pc:spChg chg="mod">
          <ac:chgData name="Thành" userId="c63fe6e4-6ab2-4e82-a030-2d380a6b8aaa" providerId="ADAL" clId="{CC743A70-A8A5-4E20-91A2-519ACAE1D34A}" dt="2020-09-14T09:03:13.093" v="17788" actId="20577"/>
          <ac:spMkLst>
            <pc:docMk/>
            <pc:sldMk cId="689245573" sldId="305"/>
            <ac:spMk id="3" creationId="{9FC75FF3-B29E-44F7-B1E4-42F410F16294}"/>
          </ac:spMkLst>
        </pc:spChg>
      </pc:sldChg>
      <pc:sldChg chg="modSp new mod">
        <pc:chgData name="Thành" userId="c63fe6e4-6ab2-4e82-a030-2d380a6b8aaa" providerId="ADAL" clId="{CC743A70-A8A5-4E20-91A2-519ACAE1D34A}" dt="2020-09-14T09:06:23.314" v="18106" actId="20577"/>
        <pc:sldMkLst>
          <pc:docMk/>
          <pc:sldMk cId="75916734" sldId="306"/>
        </pc:sldMkLst>
        <pc:spChg chg="mod">
          <ac:chgData name="Thành" userId="c63fe6e4-6ab2-4e82-a030-2d380a6b8aaa" providerId="ADAL" clId="{CC743A70-A8A5-4E20-91A2-519ACAE1D34A}" dt="2020-09-14T09:03:27.098" v="17808" actId="1076"/>
          <ac:spMkLst>
            <pc:docMk/>
            <pc:sldMk cId="75916734" sldId="306"/>
            <ac:spMk id="2" creationId="{0060ADAD-7BA3-46DB-BCB3-48FF5F8F223C}"/>
          </ac:spMkLst>
        </pc:spChg>
        <pc:spChg chg="mod">
          <ac:chgData name="Thành" userId="c63fe6e4-6ab2-4e82-a030-2d380a6b8aaa" providerId="ADAL" clId="{CC743A70-A8A5-4E20-91A2-519ACAE1D34A}" dt="2020-09-14T09:06:23.314" v="18106" actId="20577"/>
          <ac:spMkLst>
            <pc:docMk/>
            <pc:sldMk cId="75916734" sldId="306"/>
            <ac:spMk id="3" creationId="{F22E3EF0-918E-49F8-92C8-F2528852CE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C30E75-1B6D-4CE1-B14B-E731410ED5D8}"/>
              </a:ext>
            </a:extLst>
          </p:cNvPr>
          <p:cNvSpPr>
            <a:spLocks noGrp="1"/>
          </p:cNvSpPr>
          <p:nvPr>
            <p:ph type="hdr" sz="quarter"/>
          </p:nvPr>
        </p:nvSpPr>
        <p:spPr>
          <a:xfrm>
            <a:off x="0" y="0"/>
            <a:ext cx="4028440" cy="352143"/>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E864ECD4-5AB3-40DD-8057-2DC9627240AE}"/>
              </a:ext>
            </a:extLst>
          </p:cNvPr>
          <p:cNvSpPr>
            <a:spLocks noGrp="1"/>
          </p:cNvSpPr>
          <p:nvPr>
            <p:ph type="dt" sz="quarter" idx="1"/>
          </p:nvPr>
        </p:nvSpPr>
        <p:spPr>
          <a:xfrm>
            <a:off x="5266347" y="0"/>
            <a:ext cx="4028440" cy="352143"/>
          </a:xfrm>
          <a:prstGeom prst="rect">
            <a:avLst/>
          </a:prstGeom>
        </p:spPr>
        <p:txBody>
          <a:bodyPr vert="horz" lIns="93177" tIns="46589" rIns="93177" bIns="46589" rtlCol="0"/>
          <a:lstStyle>
            <a:lvl1pPr algn="r">
              <a:defRPr sz="1200"/>
            </a:lvl1pPr>
          </a:lstStyle>
          <a:p>
            <a:fld id="{950AC266-C5DC-4AC9-B5EC-3BD006E6E42E}" type="datetime1">
              <a:rPr lang="en-US" smtClean="0"/>
              <a:t>9/14/2020</a:t>
            </a:fld>
            <a:endParaRPr lang="en-US"/>
          </a:p>
        </p:txBody>
      </p:sp>
      <p:sp>
        <p:nvSpPr>
          <p:cNvPr id="4" name="Footer Placeholder 3">
            <a:extLst>
              <a:ext uri="{FF2B5EF4-FFF2-40B4-BE49-F238E27FC236}">
                <a16:creationId xmlns:a16="http://schemas.microsoft.com/office/drawing/2014/main" id="{35B6DD06-0938-4381-AF0B-A54A87D9284A}"/>
              </a:ext>
            </a:extLst>
          </p:cNvPr>
          <p:cNvSpPr>
            <a:spLocks noGrp="1"/>
          </p:cNvSpPr>
          <p:nvPr>
            <p:ph type="ftr" sz="quarter" idx="2"/>
          </p:nvPr>
        </p:nvSpPr>
        <p:spPr>
          <a:xfrm>
            <a:off x="0" y="6658258"/>
            <a:ext cx="4028440" cy="352142"/>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99AED84-EE59-45DE-B56E-C8B99B339E0B}"/>
              </a:ext>
            </a:extLst>
          </p:cNvPr>
          <p:cNvSpPr>
            <a:spLocks noGrp="1"/>
          </p:cNvSpPr>
          <p:nvPr>
            <p:ph type="sldNum" sz="quarter" idx="3"/>
          </p:nvPr>
        </p:nvSpPr>
        <p:spPr>
          <a:xfrm>
            <a:off x="5266347" y="6658258"/>
            <a:ext cx="4028440" cy="352142"/>
          </a:xfrm>
          <a:prstGeom prst="rect">
            <a:avLst/>
          </a:prstGeom>
        </p:spPr>
        <p:txBody>
          <a:bodyPr vert="horz" lIns="93177" tIns="46589" rIns="93177" bIns="46589" rtlCol="0" anchor="b"/>
          <a:lstStyle>
            <a:lvl1pPr algn="r">
              <a:defRPr sz="1200"/>
            </a:lvl1pPr>
          </a:lstStyle>
          <a:p>
            <a:fld id="{4036598C-B11C-4A2C-9D97-914B66F3D780}" type="slidenum">
              <a:rPr lang="en-US" smtClean="0"/>
              <a:t>‹#›</a:t>
            </a:fld>
            <a:endParaRPr lang="en-US"/>
          </a:p>
        </p:txBody>
      </p:sp>
    </p:spTree>
    <p:extLst>
      <p:ext uri="{BB962C8B-B14F-4D97-AF65-F5344CB8AC3E}">
        <p14:creationId xmlns:p14="http://schemas.microsoft.com/office/powerpoint/2010/main" val="143999774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6EB4A4FA-1C1B-4A0E-AEFC-C9A0A33BEA92}" type="datetime1">
              <a:rPr lang="en-US" smtClean="0"/>
              <a:t>9/14/2020</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itchFamily="34" charset="0"/>
              </a:defRPr>
            </a:lvl1pPr>
          </a:lstStyle>
          <a:p>
            <a:fld id="{EA9180BE-9E1E-4AEE-B821-CC3657332A0A}" type="slidenum">
              <a:rPr lang="en-US"/>
              <a:pPr/>
              <a:t>‹#›</a:t>
            </a:fld>
            <a:endParaRPr lang="en-US"/>
          </a:p>
        </p:txBody>
      </p:sp>
    </p:spTree>
    <p:extLst>
      <p:ext uri="{BB962C8B-B14F-4D97-AF65-F5344CB8AC3E}">
        <p14:creationId xmlns:p14="http://schemas.microsoft.com/office/powerpoint/2010/main" val="295307155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Được</a:t>
            </a:r>
            <a:r>
              <a:rPr lang="en-US" dirty="0"/>
              <a:t> </a:t>
            </a:r>
            <a:r>
              <a:rPr lang="en-US" dirty="0" err="1"/>
              <a:t>tiến</a:t>
            </a:r>
            <a:r>
              <a:rPr lang="en-US" dirty="0"/>
              <a:t> </a:t>
            </a:r>
            <a:r>
              <a:rPr lang="en-US" dirty="0" err="1"/>
              <a:t>hành</a:t>
            </a:r>
            <a:r>
              <a:rPr lang="en-US" dirty="0"/>
              <a:t> </a:t>
            </a:r>
            <a:r>
              <a:rPr lang="en-US" dirty="0" err="1"/>
              <a:t>một</a:t>
            </a:r>
            <a:r>
              <a:rPr lang="en-US" dirty="0"/>
              <a:t> </a:t>
            </a:r>
            <a:r>
              <a:rPr lang="en-US" dirty="0" err="1"/>
              <a:t>cách</a:t>
            </a:r>
            <a:r>
              <a:rPr lang="en-US" dirty="0"/>
              <a:t> </a:t>
            </a:r>
            <a:r>
              <a:rPr lang="en-US" dirty="0" err="1"/>
              <a:t>có</a:t>
            </a:r>
            <a:r>
              <a:rPr lang="en-US" dirty="0"/>
              <a:t> </a:t>
            </a:r>
            <a:r>
              <a:rPr lang="en-US" dirty="0" err="1"/>
              <a:t>hệ</a:t>
            </a:r>
            <a:r>
              <a:rPr lang="en-US" dirty="0"/>
              <a:t> </a:t>
            </a:r>
            <a:r>
              <a:rPr lang="en-US" dirty="0" err="1"/>
              <a:t>thống</a:t>
            </a:r>
            <a:r>
              <a:rPr lang="en-US" dirty="0"/>
              <a:t>, </a:t>
            </a:r>
            <a:r>
              <a:rPr lang="en-US" dirty="0" err="1"/>
              <a:t>tuân</a:t>
            </a:r>
            <a:r>
              <a:rPr lang="en-US" dirty="0"/>
              <a:t> </a:t>
            </a:r>
            <a:r>
              <a:rPr lang="en-US" dirty="0" err="1"/>
              <a:t>thủ</a:t>
            </a:r>
            <a:r>
              <a:rPr lang="en-US" dirty="0"/>
              <a:t> </a:t>
            </a:r>
            <a:r>
              <a:rPr lang="en-US" dirty="0" err="1"/>
              <a:t>theo</a:t>
            </a:r>
            <a:r>
              <a:rPr lang="en-US" dirty="0"/>
              <a:t> </a:t>
            </a:r>
            <a:r>
              <a:rPr lang="en-US" dirty="0" err="1"/>
              <a:t>những</a:t>
            </a:r>
            <a:r>
              <a:rPr lang="en-US" dirty="0"/>
              <a:t> </a:t>
            </a:r>
            <a:r>
              <a:rPr lang="en-US" dirty="0" err="1"/>
              <a:t>hướng</a:t>
            </a:r>
            <a:r>
              <a:rPr lang="en-US" dirty="0"/>
              <a:t> </a:t>
            </a:r>
            <a:r>
              <a:rPr lang="en-US" dirty="0" err="1"/>
              <a:t>dẫn</a:t>
            </a:r>
            <a:r>
              <a:rPr lang="en-US" dirty="0"/>
              <a:t> </a:t>
            </a:r>
            <a:r>
              <a:rPr lang="en-US" dirty="0" err="1"/>
              <a:t>chung</a:t>
            </a:r>
            <a:endParaRPr lang="en-US" dirty="0"/>
          </a:p>
          <a:p>
            <a:pPr marL="171450" indent="-171450">
              <a:buFontTx/>
              <a:buChar char="-"/>
            </a:pPr>
            <a:r>
              <a:rPr lang="en-US" dirty="0" err="1"/>
              <a:t>Nghiên</a:t>
            </a:r>
            <a:r>
              <a:rPr lang="en-US" dirty="0"/>
              <a:t> </a:t>
            </a:r>
            <a:r>
              <a:rPr lang="en-US" dirty="0" err="1"/>
              <a:t>cứu</a:t>
            </a:r>
            <a:r>
              <a:rPr lang="en-US" dirty="0"/>
              <a:t> </a:t>
            </a:r>
            <a:r>
              <a:rPr lang="en-US" dirty="0" err="1"/>
              <a:t>phải</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được</a:t>
            </a:r>
            <a:r>
              <a:rPr lang="en-US" dirty="0"/>
              <a:t> </a:t>
            </a:r>
            <a:r>
              <a:rPr lang="en-US" dirty="0" err="1"/>
              <a:t>báo</a:t>
            </a:r>
            <a:r>
              <a:rPr lang="en-US" dirty="0"/>
              <a:t> </a:t>
            </a:r>
            <a:r>
              <a:rPr lang="en-US" dirty="0" err="1"/>
              <a:t>cáo</a:t>
            </a:r>
            <a:r>
              <a:rPr lang="en-US" dirty="0"/>
              <a:t>, </a:t>
            </a:r>
            <a:r>
              <a:rPr lang="en-US" dirty="0" err="1"/>
              <a:t>ít</a:t>
            </a:r>
            <a:r>
              <a:rPr lang="en-US" dirty="0"/>
              <a:t> </a:t>
            </a:r>
            <a:r>
              <a:rPr lang="en-US" dirty="0" err="1"/>
              <a:t>nhất</a:t>
            </a:r>
            <a:r>
              <a:rPr lang="en-US" dirty="0"/>
              <a:t> </a:t>
            </a:r>
            <a:r>
              <a:rPr lang="en-US" dirty="0" err="1"/>
              <a:t>là</a:t>
            </a:r>
            <a:r>
              <a:rPr lang="en-US" dirty="0"/>
              <a:t> ở </a:t>
            </a:r>
            <a:r>
              <a:rPr lang="en-US" dirty="0" err="1"/>
              <a:t>những</a:t>
            </a:r>
            <a:r>
              <a:rPr lang="en-US" dirty="0"/>
              <a:t> </a:t>
            </a:r>
            <a:r>
              <a:rPr lang="en-US" dirty="0" err="1"/>
              <a:t>hội</a:t>
            </a:r>
            <a:r>
              <a:rPr lang="en-US" dirty="0"/>
              <a:t> </a:t>
            </a:r>
            <a:r>
              <a:rPr lang="en-US" dirty="0" err="1"/>
              <a:t>nghị</a:t>
            </a:r>
            <a:r>
              <a:rPr lang="en-US" dirty="0"/>
              <a:t> </a:t>
            </a:r>
            <a:r>
              <a:rPr lang="en-US" dirty="0" err="1"/>
              <a:t>chuyên</a:t>
            </a:r>
            <a:r>
              <a:rPr lang="en-US" dirty="0"/>
              <a:t> </a:t>
            </a:r>
            <a:r>
              <a:rPr lang="en-US" dirty="0" err="1"/>
              <a:t>ngành</a:t>
            </a:r>
            <a:endParaRPr lang="en-US" dirty="0"/>
          </a:p>
          <a:p>
            <a:pPr marL="171450" indent="-171450">
              <a:buFontTx/>
              <a:buChar char="-"/>
            </a:pPr>
            <a:r>
              <a:rPr lang="en-US" dirty="0" err="1"/>
              <a:t>Nghiên</a:t>
            </a:r>
            <a:r>
              <a:rPr lang="en-US" dirty="0"/>
              <a:t> </a:t>
            </a:r>
            <a:r>
              <a:rPr lang="en-US" dirty="0" err="1"/>
              <a:t>cứu</a:t>
            </a:r>
            <a:r>
              <a:rPr lang="en-US" dirty="0"/>
              <a:t> </a:t>
            </a:r>
            <a:r>
              <a:rPr lang="en-US" dirty="0" err="1"/>
              <a:t>phải</a:t>
            </a:r>
            <a:r>
              <a:rPr lang="en-US" dirty="0"/>
              <a:t> </a:t>
            </a:r>
            <a:r>
              <a:rPr lang="en-US" dirty="0" err="1"/>
              <a:t>đứng</a:t>
            </a:r>
            <a:r>
              <a:rPr lang="en-US" dirty="0"/>
              <a:t> </a:t>
            </a:r>
            <a:r>
              <a:rPr lang="en-US" dirty="0" err="1"/>
              <a:t>một</a:t>
            </a:r>
            <a:r>
              <a:rPr lang="en-US" dirty="0"/>
              <a:t> </a:t>
            </a:r>
            <a:r>
              <a:rPr lang="en-US" dirty="0" err="1"/>
              <a:t>mình</a:t>
            </a:r>
            <a:r>
              <a:rPr lang="en-US" dirty="0"/>
              <a:t>, </a:t>
            </a:r>
            <a:r>
              <a:rPr lang="en-US" dirty="0" err="1"/>
              <a:t>không</a:t>
            </a:r>
            <a:r>
              <a:rPr lang="en-US" dirty="0"/>
              <a:t> </a:t>
            </a:r>
            <a:r>
              <a:rPr lang="en-US" dirty="0" err="1"/>
              <a:t>quan</a:t>
            </a:r>
            <a:r>
              <a:rPr lang="en-US" dirty="0"/>
              <a:t> </a:t>
            </a:r>
            <a:r>
              <a:rPr lang="en-US" dirty="0" err="1"/>
              <a:t>trọng</a:t>
            </a:r>
            <a:r>
              <a:rPr lang="en-US" dirty="0"/>
              <a:t> ai </a:t>
            </a:r>
            <a:r>
              <a:rPr lang="en-US" dirty="0" err="1"/>
              <a:t>là</a:t>
            </a:r>
            <a:r>
              <a:rPr lang="en-US" dirty="0"/>
              <a:t> </a:t>
            </a:r>
            <a:r>
              <a:rPr lang="en-US" dirty="0" err="1"/>
              <a:t>người</a:t>
            </a:r>
            <a:r>
              <a:rPr lang="en-US" dirty="0"/>
              <a:t> </a:t>
            </a:r>
            <a:r>
              <a:rPr lang="en-US" dirty="0" err="1"/>
              <a:t>thực</a:t>
            </a:r>
            <a:r>
              <a:rPr lang="en-US" dirty="0"/>
              <a:t> </a:t>
            </a:r>
            <a:r>
              <a:rPr lang="en-US" dirty="0" err="1"/>
              <a:t>hiện</a:t>
            </a:r>
            <a:r>
              <a:rPr lang="en-US" dirty="0"/>
              <a:t>, hay </a:t>
            </a:r>
            <a:r>
              <a:rPr lang="en-US" dirty="0" err="1"/>
              <a:t>được</a:t>
            </a:r>
            <a:r>
              <a:rPr lang="en-US" dirty="0"/>
              <a:t> </a:t>
            </a:r>
            <a:r>
              <a:rPr lang="en-US" dirty="0" err="1"/>
              <a:t>trình</a:t>
            </a:r>
            <a:r>
              <a:rPr lang="en-US" dirty="0"/>
              <a:t> </a:t>
            </a:r>
            <a:r>
              <a:rPr lang="en-US" dirty="0" err="1"/>
              <a:t>bày</a:t>
            </a:r>
            <a:r>
              <a:rPr lang="en-US" dirty="0"/>
              <a:t> </a:t>
            </a:r>
            <a:r>
              <a:rPr lang="en-US" dirty="0" err="1"/>
              <a:t>trôi</a:t>
            </a:r>
            <a:r>
              <a:rPr lang="en-US" dirty="0"/>
              <a:t> </a:t>
            </a:r>
            <a:r>
              <a:rPr lang="en-US" dirty="0" err="1"/>
              <a:t>chảy</a:t>
            </a:r>
            <a:r>
              <a:rPr lang="en-US" dirty="0"/>
              <a:t> </a:t>
            </a:r>
            <a:r>
              <a:rPr lang="en-US" dirty="0" err="1"/>
              <a:t>thế</a:t>
            </a:r>
            <a:r>
              <a:rPr lang="en-US" dirty="0"/>
              <a:t> </a:t>
            </a:r>
            <a:r>
              <a:rPr lang="en-US" dirty="0" err="1"/>
              <a:t>nào</a:t>
            </a:r>
            <a:r>
              <a:rPr lang="en-US"/>
              <a:t>.</a:t>
            </a:r>
            <a:endParaRPr lang="en-US" dirty="0"/>
          </a:p>
        </p:txBody>
      </p:sp>
      <p:sp>
        <p:nvSpPr>
          <p:cNvPr id="4" name="Date Placeholder 3"/>
          <p:cNvSpPr>
            <a:spLocks noGrp="1"/>
          </p:cNvSpPr>
          <p:nvPr>
            <p:ph type="dt" idx="1"/>
          </p:nvPr>
        </p:nvSpPr>
        <p:spPr/>
        <p:txBody>
          <a:bodyPr/>
          <a:lstStyle/>
          <a:p>
            <a:pPr>
              <a:defRPr/>
            </a:pPr>
            <a:fld id="{6EB4A4FA-1C1B-4A0E-AEFC-C9A0A33BEA92}" type="datetime1">
              <a:rPr lang="en-US" smtClean="0"/>
              <a:t>9/14/2020</a:t>
            </a:fld>
            <a:endParaRPr lang="en-US"/>
          </a:p>
        </p:txBody>
      </p:sp>
      <p:sp>
        <p:nvSpPr>
          <p:cNvPr id="5" name="Slide Number Placeholder 4"/>
          <p:cNvSpPr>
            <a:spLocks noGrp="1"/>
          </p:cNvSpPr>
          <p:nvPr>
            <p:ph type="sldNum" sz="quarter" idx="5"/>
          </p:nvPr>
        </p:nvSpPr>
        <p:spPr/>
        <p:txBody>
          <a:bodyPr/>
          <a:lstStyle/>
          <a:p>
            <a:fld id="{EA9180BE-9E1E-4AEE-B821-CC3657332A0A}" type="slidenum">
              <a:rPr lang="en-US" smtClean="0"/>
              <a:pPr/>
              <a:t>5</a:t>
            </a:fld>
            <a:endParaRPr lang="en-US"/>
          </a:p>
        </p:txBody>
      </p:sp>
    </p:spTree>
    <p:extLst>
      <p:ext uri="{BB962C8B-B14F-4D97-AF65-F5344CB8AC3E}">
        <p14:creationId xmlns:p14="http://schemas.microsoft.com/office/powerpoint/2010/main" val="197636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6EB4A4FA-1C1B-4A0E-AEFC-C9A0A33BEA92}" type="datetime1">
              <a:rPr lang="en-US" smtClean="0"/>
              <a:t>9/14/2020</a:t>
            </a:fld>
            <a:endParaRPr lang="en-US"/>
          </a:p>
        </p:txBody>
      </p:sp>
      <p:sp>
        <p:nvSpPr>
          <p:cNvPr id="5" name="Slide Number Placeholder 4"/>
          <p:cNvSpPr>
            <a:spLocks noGrp="1"/>
          </p:cNvSpPr>
          <p:nvPr>
            <p:ph type="sldNum" sz="quarter" idx="5"/>
          </p:nvPr>
        </p:nvSpPr>
        <p:spPr/>
        <p:txBody>
          <a:bodyPr/>
          <a:lstStyle/>
          <a:p>
            <a:fld id="{EA9180BE-9E1E-4AEE-B821-CC3657332A0A}" type="slidenum">
              <a:rPr lang="en-US" smtClean="0"/>
              <a:pPr/>
              <a:t>28</a:t>
            </a:fld>
            <a:endParaRPr lang="en-US"/>
          </a:p>
        </p:txBody>
      </p:sp>
    </p:spTree>
    <p:extLst>
      <p:ext uri="{BB962C8B-B14F-4D97-AF65-F5344CB8AC3E}">
        <p14:creationId xmlns:p14="http://schemas.microsoft.com/office/powerpoint/2010/main" val="3803331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ounded Rectangle 3"/>
          <p:cNvSpPr/>
          <p:nvPr/>
        </p:nvSpPr>
        <p:spPr>
          <a:xfrm>
            <a:off x="77789" y="58740"/>
            <a:ext cx="8988425" cy="6740525"/>
          </a:xfrm>
          <a:prstGeom prst="roundRect">
            <a:avLst>
              <a:gd name="adj" fmla="val 2934"/>
            </a:avLst>
          </a:prstGeom>
          <a:solidFill>
            <a:schemeClr val="bg1"/>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accent1">
                  <a:lumMod val="75000"/>
                </a:schemeClr>
              </a:solidFill>
              <a:latin typeface="Arial" pitchFamily="34" charset="0"/>
              <a:cs typeface="Arial" pitchFamily="34" charset="0"/>
            </a:endParaRPr>
          </a:p>
        </p:txBody>
      </p:sp>
      <p:sp>
        <p:nvSpPr>
          <p:cNvPr id="2" name="Title 1"/>
          <p:cNvSpPr>
            <a:spLocks noGrp="1"/>
          </p:cNvSpPr>
          <p:nvPr>
            <p:ph type="ctrTitle"/>
          </p:nvPr>
        </p:nvSpPr>
        <p:spPr>
          <a:xfrm>
            <a:off x="152400" y="1981202"/>
            <a:ext cx="8839200" cy="1470025"/>
          </a:xfrm>
        </p:spPr>
        <p:txBody>
          <a:bodyPr>
            <a:normAutofit/>
          </a:bodyPr>
          <a:lstStyle>
            <a:lvl1pPr>
              <a:defRPr sz="3600" b="1">
                <a:solidFill>
                  <a:schemeClr val="tx2"/>
                </a:solidFill>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52400" y="3962400"/>
            <a:ext cx="8839200" cy="1752600"/>
          </a:xfrm>
        </p:spPr>
        <p:txBody>
          <a:bodyPr>
            <a:normAutofit/>
          </a:bodyPr>
          <a:lstStyle>
            <a:lvl1pPr marL="0" indent="0" algn="ctr">
              <a:buNone/>
              <a:defRPr sz="240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8">
            <a:extLst>
              <a:ext uri="{FF2B5EF4-FFF2-40B4-BE49-F238E27FC236}">
                <a16:creationId xmlns:a16="http://schemas.microsoft.com/office/drawing/2014/main" id="{FE053241-E8E6-4172-A595-62208D00A7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90924" y="184563"/>
            <a:ext cx="659131" cy="661717"/>
          </a:xfrm>
          <a:prstGeom prst="rect">
            <a:avLst/>
          </a:prstGeom>
        </p:spPr>
      </p:pic>
      <p:pic>
        <p:nvPicPr>
          <p:cNvPr id="5" name="Picture 4">
            <a:extLst>
              <a:ext uri="{FF2B5EF4-FFF2-40B4-BE49-F238E27FC236}">
                <a16:creationId xmlns:a16="http://schemas.microsoft.com/office/drawing/2014/main" id="{2ACB27CE-F6AD-406E-8529-90493D46E02B}"/>
              </a:ext>
            </a:extLst>
          </p:cNvPr>
          <p:cNvPicPr>
            <a:picLocks noChangeAspect="1"/>
          </p:cNvPicPr>
          <p:nvPr userDrawn="1"/>
        </p:nvPicPr>
        <p:blipFill>
          <a:blip r:embed="rId3"/>
          <a:stretch>
            <a:fillRect/>
          </a:stretch>
        </p:blipFill>
        <p:spPr>
          <a:xfrm>
            <a:off x="5070107" y="132446"/>
            <a:ext cx="3886200" cy="765953"/>
          </a:xfrm>
          <a:prstGeom prst="rect">
            <a:avLst/>
          </a:prstGeom>
        </p:spPr>
      </p:pic>
      <p:sp>
        <p:nvSpPr>
          <p:cNvPr id="6" name="Date Placeholder 5">
            <a:extLst>
              <a:ext uri="{FF2B5EF4-FFF2-40B4-BE49-F238E27FC236}">
                <a16:creationId xmlns:a16="http://schemas.microsoft.com/office/drawing/2014/main" id="{D1AE1902-782B-449F-B577-83B584401FBA}"/>
              </a:ext>
            </a:extLst>
          </p:cNvPr>
          <p:cNvSpPr>
            <a:spLocks noGrp="1"/>
          </p:cNvSpPr>
          <p:nvPr>
            <p:ph type="dt" sz="half" idx="10"/>
          </p:nvPr>
        </p:nvSpPr>
        <p:spPr/>
        <p:txBody>
          <a:bodyPr/>
          <a:lstStyle/>
          <a:p>
            <a:pPr>
              <a:defRPr/>
            </a:pPr>
            <a:fld id="{E700DE73-78C2-4EE8-8560-274D4A709933}" type="datetime1">
              <a:rPr lang="en-US" smtClean="0"/>
              <a:pPr>
                <a:defRPr/>
              </a:pPr>
              <a:t>9/14/2020</a:t>
            </a:fld>
            <a:endParaRPr lang="en-US"/>
          </a:p>
        </p:txBody>
      </p:sp>
      <p:sp>
        <p:nvSpPr>
          <p:cNvPr id="7" name="Footer Placeholder 6">
            <a:extLst>
              <a:ext uri="{FF2B5EF4-FFF2-40B4-BE49-F238E27FC236}">
                <a16:creationId xmlns:a16="http://schemas.microsoft.com/office/drawing/2014/main" id="{89CCFD04-C026-4345-840D-CAD95A5AB607}"/>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3022CEE8-46F3-448F-B5B9-A7F98F3A41D6}"/>
              </a:ext>
            </a:extLst>
          </p:cNvPr>
          <p:cNvSpPr>
            <a:spLocks noGrp="1"/>
          </p:cNvSpPr>
          <p:nvPr>
            <p:ph type="sldNum" sz="quarter" idx="12"/>
          </p:nvPr>
        </p:nvSpPr>
        <p:spPr/>
        <p:txBody>
          <a:bodyPr/>
          <a:lstStyle/>
          <a:p>
            <a:fld id="{843EB1F9-DE61-426D-9EEE-F658ACEBBC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ounded Rectangle 3"/>
          <p:cNvSpPr/>
          <p:nvPr/>
        </p:nvSpPr>
        <p:spPr>
          <a:xfrm>
            <a:off x="77789" y="58740"/>
            <a:ext cx="8988425" cy="6740525"/>
          </a:xfrm>
          <a:prstGeom prst="roundRect">
            <a:avLst>
              <a:gd name="adj" fmla="val 2934"/>
            </a:avLst>
          </a:prstGeom>
          <a:solidFill>
            <a:schemeClr val="bg1"/>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accent1">
                  <a:lumMod val="75000"/>
                </a:schemeClr>
              </a:solidFill>
              <a:latin typeface="Arial" pitchFamily="34" charset="0"/>
              <a:cs typeface="Arial" pitchFamily="34" charset="0"/>
            </a:endParaRPr>
          </a:p>
        </p:txBody>
      </p:sp>
      <p:sp>
        <p:nvSpPr>
          <p:cNvPr id="2" name="Title 1"/>
          <p:cNvSpPr>
            <a:spLocks noGrp="1"/>
          </p:cNvSpPr>
          <p:nvPr>
            <p:ph type="ctrTitle"/>
          </p:nvPr>
        </p:nvSpPr>
        <p:spPr>
          <a:xfrm>
            <a:off x="152400" y="1981202"/>
            <a:ext cx="8839200" cy="1470025"/>
          </a:xfrm>
        </p:spPr>
        <p:txBody>
          <a:bodyPr>
            <a:normAutofit/>
          </a:bodyPr>
          <a:lstStyle>
            <a:lvl1pPr>
              <a:defRPr sz="3600" b="1">
                <a:solidFill>
                  <a:schemeClr val="tx2"/>
                </a:solidFill>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52400" y="3962400"/>
            <a:ext cx="8839200" cy="1752600"/>
          </a:xfrm>
        </p:spPr>
        <p:txBody>
          <a:bodyPr>
            <a:normAutofit/>
          </a:bodyPr>
          <a:lstStyle>
            <a:lvl1pPr marL="0" indent="0" algn="ctr">
              <a:buNone/>
              <a:defRPr sz="240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0522F901-0A88-4AC7-B0F1-2293F937B4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19886" y="136527"/>
            <a:ext cx="671714" cy="731043"/>
          </a:xfrm>
          <a:prstGeom prst="rect">
            <a:avLst/>
          </a:prstGeom>
        </p:spPr>
      </p:pic>
      <p:pic>
        <p:nvPicPr>
          <p:cNvPr id="8" name="Picture 7">
            <a:extLst>
              <a:ext uri="{FF2B5EF4-FFF2-40B4-BE49-F238E27FC236}">
                <a16:creationId xmlns:a16="http://schemas.microsoft.com/office/drawing/2014/main" id="{D4B4C86C-2861-4FDE-BCBB-635C518668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20001" y="181314"/>
            <a:ext cx="654319" cy="656886"/>
          </a:xfrm>
          <a:prstGeom prst="rect">
            <a:avLst/>
          </a:prstGeom>
        </p:spPr>
      </p:pic>
      <p:sp>
        <p:nvSpPr>
          <p:cNvPr id="6" name="Date Placeholder 5">
            <a:extLst>
              <a:ext uri="{FF2B5EF4-FFF2-40B4-BE49-F238E27FC236}">
                <a16:creationId xmlns:a16="http://schemas.microsoft.com/office/drawing/2014/main" id="{D76E2201-A14F-48CD-BE7C-B82D2C4AEE53}"/>
              </a:ext>
            </a:extLst>
          </p:cNvPr>
          <p:cNvSpPr>
            <a:spLocks noGrp="1"/>
          </p:cNvSpPr>
          <p:nvPr>
            <p:ph type="dt" sz="half" idx="10"/>
          </p:nvPr>
        </p:nvSpPr>
        <p:spPr/>
        <p:txBody>
          <a:bodyPr/>
          <a:lstStyle/>
          <a:p>
            <a:pPr>
              <a:defRPr/>
            </a:pPr>
            <a:fld id="{E700DE73-78C2-4EE8-8560-274D4A709933}" type="datetime1">
              <a:rPr lang="en-US" smtClean="0"/>
              <a:pPr>
                <a:defRPr/>
              </a:pPr>
              <a:t>9/14/2020</a:t>
            </a:fld>
            <a:endParaRPr lang="en-US"/>
          </a:p>
        </p:txBody>
      </p:sp>
      <p:sp>
        <p:nvSpPr>
          <p:cNvPr id="10" name="Footer Placeholder 9">
            <a:extLst>
              <a:ext uri="{FF2B5EF4-FFF2-40B4-BE49-F238E27FC236}">
                <a16:creationId xmlns:a16="http://schemas.microsoft.com/office/drawing/2014/main" id="{ACA55151-5AD2-4A6A-A17D-778B4D9F3AC9}"/>
              </a:ext>
            </a:extLst>
          </p:cNvPr>
          <p:cNvSpPr>
            <a:spLocks noGrp="1"/>
          </p:cNvSpPr>
          <p:nvPr>
            <p:ph type="ftr" sz="quarter" idx="11"/>
          </p:nvPr>
        </p:nvSpPr>
        <p:spPr/>
        <p:txBody>
          <a:bodyPr/>
          <a:lstStyle/>
          <a:p>
            <a:pPr>
              <a:defRPr/>
            </a:pPr>
            <a:endParaRPr lang="en-US"/>
          </a:p>
        </p:txBody>
      </p:sp>
      <p:sp>
        <p:nvSpPr>
          <p:cNvPr id="11" name="Slide Number Placeholder 10">
            <a:extLst>
              <a:ext uri="{FF2B5EF4-FFF2-40B4-BE49-F238E27FC236}">
                <a16:creationId xmlns:a16="http://schemas.microsoft.com/office/drawing/2014/main" id="{B839F299-D399-42F0-B62D-3780CD483E49}"/>
              </a:ext>
            </a:extLst>
          </p:cNvPr>
          <p:cNvSpPr>
            <a:spLocks noGrp="1"/>
          </p:cNvSpPr>
          <p:nvPr>
            <p:ph type="sldNum" sz="quarter" idx="12"/>
          </p:nvPr>
        </p:nvSpPr>
        <p:spPr/>
        <p:txBody>
          <a:bodyPr/>
          <a:lstStyle/>
          <a:p>
            <a:fld id="{843EB1F9-DE61-426D-9EEE-F658ACEBBCCA}" type="slidenum">
              <a:rPr lang="en-US" smtClean="0"/>
              <a:pPr/>
              <a:t>‹#›</a:t>
            </a:fld>
            <a:endParaRPr lang="en-US"/>
          </a:p>
        </p:txBody>
      </p:sp>
    </p:spTree>
    <p:extLst>
      <p:ext uri="{BB962C8B-B14F-4D97-AF65-F5344CB8AC3E}">
        <p14:creationId xmlns:p14="http://schemas.microsoft.com/office/powerpoint/2010/main" val="364061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ounded Rectangle 3"/>
          <p:cNvSpPr/>
          <p:nvPr/>
        </p:nvSpPr>
        <p:spPr>
          <a:xfrm>
            <a:off x="77789" y="58740"/>
            <a:ext cx="8988425" cy="6740525"/>
          </a:xfrm>
          <a:prstGeom prst="roundRect">
            <a:avLst>
              <a:gd name="adj" fmla="val 2934"/>
            </a:avLst>
          </a:prstGeom>
          <a:solidFill>
            <a:schemeClr val="bg1"/>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accent1">
                  <a:lumMod val="75000"/>
                </a:schemeClr>
              </a:solidFill>
              <a:latin typeface="Arial" pitchFamily="34" charset="0"/>
              <a:cs typeface="Arial" pitchFamily="34" charset="0"/>
            </a:endParaRPr>
          </a:p>
        </p:txBody>
      </p:sp>
      <p:sp>
        <p:nvSpPr>
          <p:cNvPr id="2" name="Title 1"/>
          <p:cNvSpPr>
            <a:spLocks noGrp="1"/>
          </p:cNvSpPr>
          <p:nvPr>
            <p:ph type="title"/>
          </p:nvPr>
        </p:nvSpPr>
        <p:spPr>
          <a:xfrm>
            <a:off x="152400" y="152400"/>
            <a:ext cx="8839200" cy="685800"/>
          </a:xfrm>
        </p:spPr>
        <p:txBody>
          <a:bodyPr>
            <a:normAutofit/>
          </a:bodyPr>
          <a:lstStyle>
            <a:lvl1pPr>
              <a:defRPr sz="3000" b="1">
                <a:solidFill>
                  <a:schemeClr val="tx2"/>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152400" y="914400"/>
            <a:ext cx="8839200" cy="5791200"/>
          </a:xfrm>
        </p:spPr>
        <p:txBody>
          <a:bodyPr/>
          <a:lstStyle>
            <a:lvl1pPr>
              <a:defRPr sz="2800">
                <a:solidFill>
                  <a:schemeClr val="tx2"/>
                </a:solidFill>
                <a:latin typeface="Arial" pitchFamily="34" charset="0"/>
                <a:cs typeface="Arial" pitchFamily="34" charset="0"/>
              </a:defRPr>
            </a:lvl1pPr>
            <a:lvl2pPr>
              <a:defRPr sz="2400">
                <a:solidFill>
                  <a:schemeClr val="tx2"/>
                </a:solidFill>
                <a:latin typeface="Arial" pitchFamily="34" charset="0"/>
                <a:cs typeface="Arial" pitchFamily="34" charset="0"/>
              </a:defRPr>
            </a:lvl2pPr>
            <a:lvl3pPr>
              <a:defRPr sz="2000">
                <a:solidFill>
                  <a:schemeClr val="tx2"/>
                </a:solidFill>
                <a:latin typeface="Arial" pitchFamily="34" charset="0"/>
                <a:cs typeface="Arial" pitchFamily="34" charset="0"/>
              </a:defRPr>
            </a:lvl3pPr>
            <a:lvl4pPr>
              <a:defRPr sz="1600">
                <a:solidFill>
                  <a:schemeClr val="tx2"/>
                </a:solidFill>
                <a:latin typeface="Arial" pitchFamily="34" charset="0"/>
                <a:cs typeface="Arial" pitchFamily="34" charset="0"/>
              </a:defRPr>
            </a:lvl4pPr>
            <a:lvl5pPr>
              <a:defRPr sz="1200">
                <a:solidFill>
                  <a:schemeClr val="tx2"/>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p:txBody>
      </p:sp>
      <p:sp>
        <p:nvSpPr>
          <p:cNvPr id="5" name="Date Placeholder 3"/>
          <p:cNvSpPr>
            <a:spLocks noGrp="1"/>
          </p:cNvSpPr>
          <p:nvPr>
            <p:ph type="dt" sz="half" idx="10"/>
          </p:nvPr>
        </p:nvSpPr>
        <p:spPr>
          <a:xfrm>
            <a:off x="152400" y="6356352"/>
            <a:ext cx="2133600" cy="365125"/>
          </a:xfrm>
        </p:spPr>
        <p:txBody>
          <a:bodyPr/>
          <a:lstStyle>
            <a:lvl1pPr>
              <a:defRPr smtClean="0">
                <a:solidFill>
                  <a:schemeClr val="accent1">
                    <a:lumMod val="75000"/>
                  </a:schemeClr>
                </a:solidFill>
                <a:latin typeface="Arial" pitchFamily="34" charset="0"/>
                <a:cs typeface="Arial" pitchFamily="34" charset="0"/>
              </a:defRPr>
            </a:lvl1pPr>
          </a:lstStyle>
          <a:p>
            <a:pPr>
              <a:defRPr/>
            </a:pPr>
            <a:fld id="{E908F38D-C5D9-4C1C-A75F-14C843A6939A}" type="datetime1">
              <a:rPr lang="en-US"/>
              <a:pPr>
                <a:defRPr/>
              </a:pPr>
              <a:t>9/14/2020</a:t>
            </a:fld>
            <a:endParaRPr lang="en-US" dirty="0"/>
          </a:p>
        </p:txBody>
      </p:sp>
      <p:sp>
        <p:nvSpPr>
          <p:cNvPr id="6" name="Footer Placeholder 4"/>
          <p:cNvSpPr>
            <a:spLocks noGrp="1"/>
          </p:cNvSpPr>
          <p:nvPr>
            <p:ph type="ftr" sz="quarter" idx="11"/>
          </p:nvPr>
        </p:nvSpPr>
        <p:spPr>
          <a:xfrm>
            <a:off x="2438400" y="6356352"/>
            <a:ext cx="4267200" cy="365125"/>
          </a:xfrm>
        </p:spPr>
        <p:txBody>
          <a:bodyPr/>
          <a:lstStyle>
            <a:lvl1pPr>
              <a:defRPr>
                <a:solidFill>
                  <a:schemeClr val="accent1">
                    <a:lumMod val="75000"/>
                  </a:schemeClr>
                </a:solidFill>
                <a:latin typeface="Arial" pitchFamily="34" charset="0"/>
                <a:cs typeface="Arial" pitchFamily="34" charset="0"/>
              </a:defRPr>
            </a:lvl1pPr>
          </a:lstStyle>
          <a:p>
            <a:pPr>
              <a:defRPr/>
            </a:pPr>
            <a:endParaRPr lang="en-US" dirty="0"/>
          </a:p>
        </p:txBody>
      </p:sp>
      <p:sp>
        <p:nvSpPr>
          <p:cNvPr id="7" name="Slide Number Placeholder 5"/>
          <p:cNvSpPr>
            <a:spLocks noGrp="1"/>
          </p:cNvSpPr>
          <p:nvPr>
            <p:ph type="sldNum" sz="quarter" idx="12"/>
          </p:nvPr>
        </p:nvSpPr>
        <p:spPr>
          <a:xfrm>
            <a:off x="6858000" y="6356352"/>
            <a:ext cx="2133600" cy="365125"/>
          </a:xfrm>
        </p:spPr>
        <p:txBody>
          <a:bodyPr/>
          <a:lstStyle>
            <a:lvl1pPr>
              <a:defRPr b="1" i="1">
                <a:solidFill>
                  <a:srgbClr val="376092"/>
                </a:solidFill>
                <a:cs typeface="Arial" charset="0"/>
              </a:defRPr>
            </a:lvl1pPr>
          </a:lstStyle>
          <a:p>
            <a:fld id="{DEFB11E5-6518-4FBD-A4DB-3371822E1FB5}" type="slidenum">
              <a:rPr lang="en-US"/>
              <a:pPr/>
              <a:t>‹#›</a:t>
            </a:fld>
            <a:endParaRPr lang="en-US"/>
          </a:p>
        </p:txBody>
      </p:sp>
      <p:pic>
        <p:nvPicPr>
          <p:cNvPr id="8" name="Picture 7">
            <a:extLst>
              <a:ext uri="{FF2B5EF4-FFF2-40B4-BE49-F238E27FC236}">
                <a16:creationId xmlns:a16="http://schemas.microsoft.com/office/drawing/2014/main" id="{5DDD112B-C2BB-44A7-AC5C-9C2547A427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19886" y="136527"/>
            <a:ext cx="671714" cy="731043"/>
          </a:xfrm>
          <a:prstGeom prst="rect">
            <a:avLst/>
          </a:prstGeom>
        </p:spPr>
      </p:pic>
      <p:pic>
        <p:nvPicPr>
          <p:cNvPr id="9" name="Picture 8">
            <a:extLst>
              <a:ext uri="{FF2B5EF4-FFF2-40B4-BE49-F238E27FC236}">
                <a16:creationId xmlns:a16="http://schemas.microsoft.com/office/drawing/2014/main" id="{82A30092-813A-4B4E-8FA0-CBDF3F22DD6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20001" y="181314"/>
            <a:ext cx="654319" cy="65688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ounded Rectangle 2"/>
          <p:cNvSpPr/>
          <p:nvPr userDrawn="1"/>
        </p:nvSpPr>
        <p:spPr>
          <a:xfrm>
            <a:off x="87313" y="4122738"/>
            <a:ext cx="8990012" cy="2686050"/>
          </a:xfrm>
          <a:prstGeom prst="roundRect">
            <a:avLst>
              <a:gd name="adj" fmla="val 7431"/>
            </a:avLst>
          </a:prstGeom>
          <a:solidFill>
            <a:schemeClr val="bg1"/>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accent1">
                  <a:lumMod val="75000"/>
                </a:schemeClr>
              </a:solidFill>
              <a:latin typeface="Arial" pitchFamily="34" charset="0"/>
              <a:cs typeface="Arial" pitchFamily="34" charset="0"/>
            </a:endParaRPr>
          </a:p>
        </p:txBody>
      </p:sp>
      <p:sp>
        <p:nvSpPr>
          <p:cNvPr id="4" name="Rounded Rectangle 3"/>
          <p:cNvSpPr/>
          <p:nvPr userDrawn="1"/>
        </p:nvSpPr>
        <p:spPr>
          <a:xfrm>
            <a:off x="96077" y="78170"/>
            <a:ext cx="8988425" cy="2684462"/>
          </a:xfrm>
          <a:prstGeom prst="roundRect">
            <a:avLst>
              <a:gd name="adj" fmla="val 7431"/>
            </a:avLst>
          </a:prstGeom>
          <a:solidFill>
            <a:schemeClr val="bg1"/>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accent1">
                    <a:lumMod val="75000"/>
                  </a:schemeClr>
                </a:solidFill>
                <a:latin typeface="Arial" pitchFamily="34" charset="0"/>
                <a:cs typeface="Arial" pitchFamily="34" charset="0"/>
              </a:rPr>
              <a:t>`</a:t>
            </a:r>
          </a:p>
        </p:txBody>
      </p:sp>
      <p:sp>
        <p:nvSpPr>
          <p:cNvPr id="2" name="Title 1"/>
          <p:cNvSpPr>
            <a:spLocks noGrp="1"/>
          </p:cNvSpPr>
          <p:nvPr>
            <p:ph type="title"/>
          </p:nvPr>
        </p:nvSpPr>
        <p:spPr>
          <a:xfrm>
            <a:off x="152400" y="2743202"/>
            <a:ext cx="8839200" cy="1362075"/>
          </a:xfrm>
        </p:spPr>
        <p:txBody>
          <a:bodyPr anchor="ctr" anchorCtr="0">
            <a:normAutofit/>
          </a:bodyPr>
          <a:lstStyle>
            <a:lvl1pPr algn="ctr">
              <a:defRPr sz="3200" b="1" cap="all">
                <a:solidFill>
                  <a:srgbClr val="FFFF00"/>
                </a:solidFill>
                <a:latin typeface="Arial" pitchFamily="34" charset="0"/>
                <a:cs typeface="Arial"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F26DD10F-6E7F-4381-BF5A-661DD6528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90924" y="184563"/>
            <a:ext cx="659131" cy="661717"/>
          </a:xfrm>
          <a:prstGeom prst="rect">
            <a:avLst/>
          </a:prstGeom>
        </p:spPr>
      </p:pic>
      <p:pic>
        <p:nvPicPr>
          <p:cNvPr id="8" name="Picture 7">
            <a:extLst>
              <a:ext uri="{FF2B5EF4-FFF2-40B4-BE49-F238E27FC236}">
                <a16:creationId xmlns:a16="http://schemas.microsoft.com/office/drawing/2014/main" id="{07FAEED6-585A-48A3-9D83-AF6BDF4B8290}"/>
              </a:ext>
            </a:extLst>
          </p:cNvPr>
          <p:cNvPicPr>
            <a:picLocks noChangeAspect="1"/>
          </p:cNvPicPr>
          <p:nvPr userDrawn="1"/>
        </p:nvPicPr>
        <p:blipFill>
          <a:blip r:embed="rId3"/>
          <a:stretch>
            <a:fillRect/>
          </a:stretch>
        </p:blipFill>
        <p:spPr>
          <a:xfrm>
            <a:off x="5070107" y="132446"/>
            <a:ext cx="3886200" cy="76595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latin typeface="Arial" charset="0"/>
              </a:defRPr>
            </a:lvl1pPr>
          </a:lstStyle>
          <a:p>
            <a:pPr>
              <a:defRPr/>
            </a:pPr>
            <a:fld id="{E700DE73-78C2-4EE8-8560-274D4A709933}" type="datetime1">
              <a:rPr lang="en-US"/>
              <a:pPr>
                <a:defRPr/>
              </a:pPr>
              <a:t>9/14/2020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843EB1F9-DE61-426D-9EEE-F658ACEBBCC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8" r:id="rId2"/>
    <p:sldLayoutId id="2147483696" r:id="rId3"/>
    <p:sldLayoutId id="2147483697" r:id="rId4"/>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fontAlgn="base">
        <a:spcBef>
          <a:spcPct val="0"/>
        </a:spcBef>
        <a:spcAft>
          <a:spcPct val="0"/>
        </a:spcAft>
        <a:defRPr sz="4400">
          <a:solidFill>
            <a:schemeClr val="tx2"/>
          </a:solidFill>
          <a:latin typeface="Calibri" pitchFamily="34" charset="0"/>
        </a:defRPr>
      </a:lvl6pPr>
      <a:lvl7pPr marL="914400" algn="ctr" rtl="0" fontAlgn="base">
        <a:spcBef>
          <a:spcPct val="0"/>
        </a:spcBef>
        <a:spcAft>
          <a:spcPct val="0"/>
        </a:spcAft>
        <a:defRPr sz="4400">
          <a:solidFill>
            <a:schemeClr val="tx2"/>
          </a:solidFill>
          <a:latin typeface="Calibri" pitchFamily="34" charset="0"/>
        </a:defRPr>
      </a:lvl7pPr>
      <a:lvl8pPr marL="1371600" algn="ctr" rtl="0" fontAlgn="base">
        <a:spcBef>
          <a:spcPct val="0"/>
        </a:spcBef>
        <a:spcAft>
          <a:spcPct val="0"/>
        </a:spcAft>
        <a:defRPr sz="4400">
          <a:solidFill>
            <a:schemeClr val="tx2"/>
          </a:solidFill>
          <a:latin typeface="Calibri" pitchFamily="34" charset="0"/>
        </a:defRPr>
      </a:lvl8pPr>
      <a:lvl9pPr marL="1828800" algn="ctr" rtl="0" fontAlgn="base">
        <a:spcBef>
          <a:spcPct val="0"/>
        </a:spcBef>
        <a:spcAft>
          <a:spcPct val="0"/>
        </a:spcAft>
        <a:defRPr sz="4400">
          <a:solidFill>
            <a:schemeClr val="tx2"/>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www.researchprotocols.org/2020/6/e15930/"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1798-5F36-4CCE-9C70-A22724D29ED5}"/>
              </a:ext>
            </a:extLst>
          </p:cNvPr>
          <p:cNvSpPr>
            <a:spLocks noGrp="1"/>
          </p:cNvSpPr>
          <p:nvPr>
            <p:ph type="ctrTitle"/>
          </p:nvPr>
        </p:nvSpPr>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nghiên</a:t>
            </a:r>
            <a:r>
              <a:rPr lang="en-US" dirty="0"/>
              <a:t> </a:t>
            </a:r>
            <a:r>
              <a:rPr lang="en-US" dirty="0" err="1"/>
              <a:t>cứu</a:t>
            </a:r>
            <a:r>
              <a:rPr lang="en-US" dirty="0"/>
              <a:t> khoa </a:t>
            </a:r>
            <a:r>
              <a:rPr lang="en-US" dirty="0" err="1"/>
              <a:t>học</a:t>
            </a:r>
            <a:endParaRPr lang="en-US" dirty="0"/>
          </a:p>
        </p:txBody>
      </p:sp>
      <p:sp>
        <p:nvSpPr>
          <p:cNvPr id="3" name="Subtitle 2">
            <a:extLst>
              <a:ext uri="{FF2B5EF4-FFF2-40B4-BE49-F238E27FC236}">
                <a16:creationId xmlns:a16="http://schemas.microsoft.com/office/drawing/2014/main" id="{CEBA2424-161D-4774-802D-AF282548405B}"/>
              </a:ext>
            </a:extLst>
          </p:cNvPr>
          <p:cNvSpPr>
            <a:spLocks noGrp="1"/>
          </p:cNvSpPr>
          <p:nvPr>
            <p:ph type="subTitle" idx="1"/>
          </p:nvPr>
        </p:nvSpPr>
        <p:spPr>
          <a:xfrm>
            <a:off x="152400" y="3419638"/>
            <a:ext cx="8839200" cy="1533362"/>
          </a:xfrm>
        </p:spPr>
        <p:txBody>
          <a:bodyPr>
            <a:normAutofit/>
          </a:bodyPr>
          <a:lstStyle/>
          <a:p>
            <a:pPr algn="r"/>
            <a:r>
              <a:rPr lang="en-US" i="1" dirty="0"/>
              <a:t>BS. Kim </a:t>
            </a:r>
            <a:r>
              <a:rPr lang="en-US" i="1" dirty="0" err="1"/>
              <a:t>Văn</a:t>
            </a:r>
            <a:r>
              <a:rPr lang="en-US" i="1" dirty="0"/>
              <a:t> Thành</a:t>
            </a:r>
          </a:p>
          <a:p>
            <a:pPr algn="r"/>
            <a:r>
              <a:rPr lang="en-US" i="1" dirty="0" err="1"/>
              <a:t>Bộ</a:t>
            </a:r>
            <a:r>
              <a:rPr lang="en-US" i="1" dirty="0"/>
              <a:t> </a:t>
            </a:r>
            <a:r>
              <a:rPr lang="en-US" i="1" dirty="0" err="1"/>
              <a:t>môn</a:t>
            </a:r>
            <a:r>
              <a:rPr lang="en-US" i="1" dirty="0"/>
              <a:t> </a:t>
            </a:r>
            <a:r>
              <a:rPr lang="en-US" i="1" dirty="0" err="1"/>
              <a:t>Dịch</a:t>
            </a:r>
            <a:r>
              <a:rPr lang="en-US" i="1" dirty="0"/>
              <a:t> </a:t>
            </a:r>
            <a:r>
              <a:rPr lang="en-US" i="1" dirty="0" err="1"/>
              <a:t>tễ</a:t>
            </a:r>
            <a:r>
              <a:rPr lang="en-US" i="1" dirty="0"/>
              <a:t> </a:t>
            </a:r>
            <a:r>
              <a:rPr lang="en-US" i="1" dirty="0" err="1"/>
              <a:t>học</a:t>
            </a:r>
            <a:r>
              <a:rPr lang="en-US" i="1" dirty="0"/>
              <a:t> – Khoa Y </a:t>
            </a:r>
            <a:r>
              <a:rPr lang="en-US" i="1" dirty="0" err="1"/>
              <a:t>tế</a:t>
            </a:r>
            <a:r>
              <a:rPr lang="en-US" i="1" dirty="0"/>
              <a:t> </a:t>
            </a:r>
            <a:r>
              <a:rPr lang="en-US" i="1" dirty="0" err="1"/>
              <a:t>công</a:t>
            </a:r>
            <a:r>
              <a:rPr lang="en-US" i="1" dirty="0"/>
              <a:t> </a:t>
            </a:r>
            <a:r>
              <a:rPr lang="en-US" i="1" dirty="0" err="1"/>
              <a:t>cộng</a:t>
            </a:r>
            <a:endParaRPr lang="en-US" i="1" dirty="0"/>
          </a:p>
          <a:p>
            <a:pPr algn="r"/>
            <a:r>
              <a:rPr lang="en-US" i="1" dirty="0" err="1"/>
              <a:t>Đại</a:t>
            </a:r>
            <a:r>
              <a:rPr lang="en-US" i="1" dirty="0"/>
              <a:t> </a:t>
            </a:r>
            <a:r>
              <a:rPr lang="en-US" i="1" dirty="0" err="1"/>
              <a:t>học</a:t>
            </a:r>
            <a:r>
              <a:rPr lang="en-US" i="1" dirty="0"/>
              <a:t> Y khoa </a:t>
            </a:r>
            <a:r>
              <a:rPr lang="en-US" i="1" dirty="0" err="1"/>
              <a:t>Phạm</a:t>
            </a:r>
            <a:r>
              <a:rPr lang="en-US" i="1" dirty="0"/>
              <a:t> </a:t>
            </a:r>
            <a:r>
              <a:rPr lang="en-US" i="1" dirty="0" err="1"/>
              <a:t>Ngọc</a:t>
            </a:r>
            <a:r>
              <a:rPr lang="en-US" i="1" dirty="0"/>
              <a:t> </a:t>
            </a:r>
            <a:r>
              <a:rPr lang="en-US" i="1" dirty="0" err="1"/>
              <a:t>Thạch</a:t>
            </a:r>
            <a:endParaRPr lang="en-US" i="1" dirty="0"/>
          </a:p>
        </p:txBody>
      </p:sp>
    </p:spTree>
    <p:extLst>
      <p:ext uri="{BB962C8B-B14F-4D97-AF65-F5344CB8AC3E}">
        <p14:creationId xmlns:p14="http://schemas.microsoft.com/office/powerpoint/2010/main" val="4270342600"/>
      </p:ext>
    </p:extLst>
  </p:cSld>
  <p:clrMapOvr>
    <a:masterClrMapping/>
  </p:clrMapOvr>
  <mc:AlternateContent xmlns:mc="http://schemas.openxmlformats.org/markup-compatibility/2006" xmlns:p14="http://schemas.microsoft.com/office/powerpoint/2010/main">
    <mc:Choice Requires="p14">
      <p:transition spd="slow" p14:dur="2000" advTm="22857"/>
    </mc:Choice>
    <mc:Fallback xmlns="">
      <p:transition spd="slow" advTm="228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CF00-052F-4B78-8962-2E738ECF12A5}"/>
              </a:ext>
            </a:extLst>
          </p:cNvPr>
          <p:cNvSpPr>
            <a:spLocks noGrp="1"/>
          </p:cNvSpPr>
          <p:nvPr>
            <p:ph type="ctrTitle"/>
          </p:nvPr>
        </p:nvSpPr>
        <p:spPr/>
        <p:txBody>
          <a:bodyPr/>
          <a:lstStyle/>
          <a:p>
            <a:r>
              <a:rPr lang="en-US" dirty="0" err="1"/>
              <a:t>Sáu</a:t>
            </a:r>
            <a:r>
              <a:rPr lang="en-US" dirty="0"/>
              <a:t> </a:t>
            </a:r>
            <a:r>
              <a:rPr lang="en-US" dirty="0" err="1"/>
              <a:t>khía</a:t>
            </a:r>
            <a:r>
              <a:rPr lang="en-US" dirty="0"/>
              <a:t> </a:t>
            </a:r>
            <a:r>
              <a:rPr lang="en-US" dirty="0" err="1"/>
              <a:t>cạnh</a:t>
            </a:r>
            <a:endParaRPr lang="en-US" dirty="0"/>
          </a:p>
        </p:txBody>
      </p:sp>
      <p:sp>
        <p:nvSpPr>
          <p:cNvPr id="3" name="Subtitle 2">
            <a:extLst>
              <a:ext uri="{FF2B5EF4-FFF2-40B4-BE49-F238E27FC236}">
                <a16:creationId xmlns:a16="http://schemas.microsoft.com/office/drawing/2014/main" id="{3542FF52-F9EB-488E-89EA-4CE0C0A00F0B}"/>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78CFC83-ADEF-42FC-8F32-7783C5028E1C}"/>
              </a:ext>
            </a:extLst>
          </p:cNvPr>
          <p:cNvSpPr>
            <a:spLocks noGrp="1"/>
          </p:cNvSpPr>
          <p:nvPr>
            <p:ph type="sldNum" sz="quarter" idx="12"/>
          </p:nvPr>
        </p:nvSpPr>
        <p:spPr/>
        <p:txBody>
          <a:bodyPr/>
          <a:lstStyle/>
          <a:p>
            <a:fld id="{843EB1F9-DE61-426D-9EEE-F658ACEBBCCA}" type="slidenum">
              <a:rPr lang="en-US" smtClean="0"/>
              <a:pPr/>
              <a:t>10</a:t>
            </a:fld>
            <a:endParaRPr lang="en-US"/>
          </a:p>
        </p:txBody>
      </p:sp>
    </p:spTree>
    <p:extLst>
      <p:ext uri="{BB962C8B-B14F-4D97-AF65-F5344CB8AC3E}">
        <p14:creationId xmlns:p14="http://schemas.microsoft.com/office/powerpoint/2010/main" val="37695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30-927F-4ECA-AC38-72828FDEC18E}"/>
              </a:ext>
            </a:extLst>
          </p:cNvPr>
          <p:cNvSpPr>
            <a:spLocks noGrp="1"/>
          </p:cNvSpPr>
          <p:nvPr>
            <p:ph type="title"/>
          </p:nvPr>
        </p:nvSpPr>
        <p:spPr/>
        <p:txBody>
          <a:bodyPr/>
          <a:lstStyle/>
          <a:p>
            <a:r>
              <a:rPr lang="en-US" dirty="0" err="1"/>
              <a:t>Các</a:t>
            </a:r>
            <a:r>
              <a:rPr lang="en-US" dirty="0"/>
              <a:t> </a:t>
            </a:r>
            <a:r>
              <a:rPr lang="en-US" dirty="0" err="1"/>
              <a:t>khía</a:t>
            </a:r>
            <a:r>
              <a:rPr lang="en-US" dirty="0"/>
              <a:t> </a:t>
            </a:r>
            <a:r>
              <a:rPr lang="en-US" dirty="0" err="1"/>
              <a:t>cạnh</a:t>
            </a:r>
            <a:endParaRPr lang="en-US" dirty="0"/>
          </a:p>
        </p:txBody>
      </p:sp>
      <p:sp>
        <p:nvSpPr>
          <p:cNvPr id="3" name="Content Placeholder 2">
            <a:extLst>
              <a:ext uri="{FF2B5EF4-FFF2-40B4-BE49-F238E27FC236}">
                <a16:creationId xmlns:a16="http://schemas.microsoft.com/office/drawing/2014/main" id="{8C9D46AC-BED2-4100-87C6-1D8CA62D8F1B}"/>
              </a:ext>
            </a:extLst>
          </p:cNvPr>
          <p:cNvSpPr>
            <a:spLocks noGrp="1"/>
          </p:cNvSpPr>
          <p:nvPr>
            <p:ph idx="1"/>
          </p:nvPr>
        </p:nvSpPr>
        <p:spPr/>
        <p:txBody>
          <a:bodyPr/>
          <a:lstStyle/>
          <a:p>
            <a:r>
              <a:rPr lang="en-US" dirty="0" err="1"/>
              <a:t>Lý</a:t>
            </a:r>
            <a:r>
              <a:rPr lang="en-US" dirty="0"/>
              <a:t> </a:t>
            </a:r>
            <a:r>
              <a:rPr lang="en-US" dirty="0" err="1"/>
              <a:t>thuyết</a:t>
            </a:r>
            <a:r>
              <a:rPr lang="en-US" dirty="0"/>
              <a:t> – </a:t>
            </a:r>
            <a:r>
              <a:rPr lang="en-US" dirty="0" err="1"/>
              <a:t>Ứng</a:t>
            </a:r>
            <a:r>
              <a:rPr lang="en-US" dirty="0"/>
              <a:t> </a:t>
            </a:r>
            <a:r>
              <a:rPr lang="en-US" dirty="0" err="1"/>
              <a:t>dụng</a:t>
            </a:r>
            <a:endParaRPr lang="en-US" dirty="0"/>
          </a:p>
          <a:p>
            <a:r>
              <a:rPr lang="en-US" dirty="0" err="1"/>
              <a:t>Phòng</a:t>
            </a:r>
            <a:r>
              <a:rPr lang="en-US" dirty="0"/>
              <a:t> lab – </a:t>
            </a:r>
            <a:r>
              <a:rPr lang="en-US" dirty="0" err="1"/>
              <a:t>Thực</a:t>
            </a:r>
            <a:r>
              <a:rPr lang="en-US" dirty="0"/>
              <a:t> </a:t>
            </a:r>
            <a:r>
              <a:rPr lang="en-US" dirty="0" err="1"/>
              <a:t>địa</a:t>
            </a:r>
            <a:endParaRPr lang="en-US" dirty="0"/>
          </a:p>
          <a:p>
            <a:r>
              <a:rPr lang="en-US" dirty="0" err="1"/>
              <a:t>Người</a:t>
            </a:r>
            <a:r>
              <a:rPr lang="en-US" dirty="0"/>
              <a:t> </a:t>
            </a:r>
            <a:r>
              <a:rPr lang="en-US" dirty="0" err="1"/>
              <a:t>tham</a:t>
            </a:r>
            <a:r>
              <a:rPr lang="en-US" dirty="0"/>
              <a:t> </a:t>
            </a:r>
            <a:r>
              <a:rPr lang="en-US" dirty="0" err="1"/>
              <a:t>gia</a:t>
            </a:r>
            <a:r>
              <a:rPr lang="en-US" dirty="0"/>
              <a:t> </a:t>
            </a:r>
            <a:r>
              <a:rPr lang="en-US" dirty="0" err="1"/>
              <a:t>báo</a:t>
            </a:r>
            <a:r>
              <a:rPr lang="en-US" dirty="0"/>
              <a:t> </a:t>
            </a:r>
            <a:r>
              <a:rPr lang="en-US" dirty="0" err="1"/>
              <a:t>cáo</a:t>
            </a:r>
            <a:r>
              <a:rPr lang="en-US" dirty="0"/>
              <a:t> – </a:t>
            </a:r>
            <a:r>
              <a:rPr lang="en-US" dirty="0" err="1"/>
              <a:t>Nhà</a:t>
            </a:r>
            <a:r>
              <a:rPr lang="en-US" dirty="0"/>
              <a:t> </a:t>
            </a:r>
            <a:r>
              <a:rPr lang="en-US" dirty="0" err="1"/>
              <a:t>nghiên</a:t>
            </a:r>
            <a:r>
              <a:rPr lang="en-US" dirty="0"/>
              <a:t> </a:t>
            </a:r>
            <a:r>
              <a:rPr lang="en-US" dirty="0" err="1"/>
              <a:t>cứu</a:t>
            </a:r>
            <a:r>
              <a:rPr lang="en-US" dirty="0"/>
              <a:t> </a:t>
            </a:r>
            <a:r>
              <a:rPr lang="en-US" dirty="0" err="1"/>
              <a:t>quan</a:t>
            </a:r>
            <a:r>
              <a:rPr lang="en-US" dirty="0"/>
              <a:t> </a:t>
            </a:r>
            <a:r>
              <a:rPr lang="en-US" dirty="0" err="1"/>
              <a:t>sát</a:t>
            </a:r>
            <a:endParaRPr lang="en-US" dirty="0"/>
          </a:p>
          <a:p>
            <a:r>
              <a:rPr lang="en-US" dirty="0" err="1"/>
              <a:t>Mô</a:t>
            </a:r>
            <a:r>
              <a:rPr lang="en-US" dirty="0"/>
              <a:t> </a:t>
            </a:r>
            <a:r>
              <a:rPr lang="en-US" dirty="0" err="1"/>
              <a:t>hình</a:t>
            </a:r>
            <a:r>
              <a:rPr lang="en-US" dirty="0"/>
              <a:t> </a:t>
            </a:r>
            <a:r>
              <a:rPr lang="en-US" dirty="0" err="1"/>
              <a:t>định</a:t>
            </a:r>
            <a:r>
              <a:rPr lang="en-US" dirty="0"/>
              <a:t> </a:t>
            </a:r>
            <a:r>
              <a:rPr lang="en-US" dirty="0" err="1"/>
              <a:t>lượng</a:t>
            </a:r>
            <a:r>
              <a:rPr lang="en-US" dirty="0"/>
              <a:t> – </a:t>
            </a:r>
            <a:r>
              <a:rPr lang="en-US" dirty="0" err="1"/>
              <a:t>Mô</a:t>
            </a:r>
            <a:r>
              <a:rPr lang="en-US" dirty="0"/>
              <a:t> </a:t>
            </a:r>
            <a:r>
              <a:rPr lang="en-US" dirty="0" err="1"/>
              <a:t>hình</a:t>
            </a:r>
            <a:r>
              <a:rPr lang="en-US" dirty="0"/>
              <a:t> </a:t>
            </a:r>
            <a:r>
              <a:rPr lang="en-US" dirty="0" err="1"/>
              <a:t>định</a:t>
            </a:r>
            <a:r>
              <a:rPr lang="en-US" dirty="0"/>
              <a:t> </a:t>
            </a:r>
            <a:r>
              <a:rPr lang="en-US" dirty="0" err="1"/>
              <a:t>tính</a:t>
            </a:r>
            <a:endParaRPr lang="en-US" dirty="0"/>
          </a:p>
          <a:p>
            <a:r>
              <a:rPr lang="en-US" dirty="0" err="1"/>
              <a:t>Dữ</a:t>
            </a:r>
            <a:r>
              <a:rPr lang="en-US" dirty="0"/>
              <a:t> </a:t>
            </a:r>
            <a:r>
              <a:rPr lang="en-US" dirty="0" err="1"/>
              <a:t>liệu</a:t>
            </a:r>
            <a:r>
              <a:rPr lang="en-US" dirty="0"/>
              <a:t> </a:t>
            </a:r>
            <a:r>
              <a:rPr lang="en-US" dirty="0" err="1"/>
              <a:t>định</a:t>
            </a:r>
            <a:r>
              <a:rPr lang="en-US" dirty="0"/>
              <a:t> </a:t>
            </a:r>
            <a:r>
              <a:rPr lang="en-US" dirty="0" err="1"/>
              <a:t>lượng</a:t>
            </a:r>
            <a:r>
              <a:rPr lang="en-US" dirty="0"/>
              <a:t> – </a:t>
            </a:r>
            <a:r>
              <a:rPr lang="en-US" dirty="0" err="1"/>
              <a:t>Dữ</a:t>
            </a:r>
            <a:r>
              <a:rPr lang="en-US" dirty="0"/>
              <a:t> </a:t>
            </a:r>
            <a:r>
              <a:rPr lang="en-US" dirty="0" err="1"/>
              <a:t>liệu</a:t>
            </a:r>
            <a:r>
              <a:rPr lang="en-US" dirty="0"/>
              <a:t> </a:t>
            </a:r>
            <a:r>
              <a:rPr lang="en-US" dirty="0" err="1"/>
              <a:t>định</a:t>
            </a:r>
            <a:r>
              <a:rPr lang="en-US" dirty="0"/>
              <a:t> </a:t>
            </a:r>
            <a:r>
              <a:rPr lang="en-US" dirty="0" err="1"/>
              <a:t>tính</a:t>
            </a:r>
            <a:endParaRPr lang="en-US" dirty="0"/>
          </a:p>
          <a:p>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định</a:t>
            </a:r>
            <a:r>
              <a:rPr lang="en-US" dirty="0"/>
              <a:t> </a:t>
            </a:r>
            <a:r>
              <a:rPr lang="en-US" dirty="0" err="1"/>
              <a:t>lượng</a:t>
            </a:r>
            <a:r>
              <a:rPr lang="en-US" dirty="0"/>
              <a:t> –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định</a:t>
            </a:r>
            <a:r>
              <a:rPr lang="en-US" dirty="0"/>
              <a:t> </a:t>
            </a:r>
            <a:r>
              <a:rPr lang="en-US" dirty="0" err="1"/>
              <a:t>tính</a:t>
            </a:r>
            <a:endParaRPr lang="en-US" dirty="0"/>
          </a:p>
          <a:p>
            <a:endParaRPr lang="en-US" dirty="0"/>
          </a:p>
        </p:txBody>
      </p:sp>
      <p:sp>
        <p:nvSpPr>
          <p:cNvPr id="4" name="Slide Number Placeholder 3">
            <a:extLst>
              <a:ext uri="{FF2B5EF4-FFF2-40B4-BE49-F238E27FC236}">
                <a16:creationId xmlns:a16="http://schemas.microsoft.com/office/drawing/2014/main" id="{F2E35ADD-A855-4694-B3FC-F78505825B6E}"/>
              </a:ext>
            </a:extLst>
          </p:cNvPr>
          <p:cNvSpPr>
            <a:spLocks noGrp="1"/>
          </p:cNvSpPr>
          <p:nvPr>
            <p:ph type="sldNum" sz="quarter" idx="12"/>
          </p:nvPr>
        </p:nvSpPr>
        <p:spPr/>
        <p:txBody>
          <a:bodyPr/>
          <a:lstStyle/>
          <a:p>
            <a:fld id="{DEFB11E5-6518-4FBD-A4DB-3371822E1FB5}" type="slidenum">
              <a:rPr lang="en-US" smtClean="0"/>
              <a:pPr/>
              <a:t>11</a:t>
            </a:fld>
            <a:endParaRPr lang="en-US"/>
          </a:p>
        </p:txBody>
      </p:sp>
    </p:spTree>
    <p:extLst>
      <p:ext uri="{BB962C8B-B14F-4D97-AF65-F5344CB8AC3E}">
        <p14:creationId xmlns:p14="http://schemas.microsoft.com/office/powerpoint/2010/main" val="169236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F75-591A-4108-8BAB-AC50292556CA}"/>
              </a:ext>
            </a:extLst>
          </p:cNvPr>
          <p:cNvSpPr>
            <a:spLocks noGrp="1"/>
          </p:cNvSpPr>
          <p:nvPr>
            <p:ph type="title"/>
          </p:nvPr>
        </p:nvSpPr>
        <p:spPr/>
        <p:txBody>
          <a:bodyPr/>
          <a:lstStyle/>
          <a:p>
            <a:r>
              <a:rPr lang="en-US" dirty="0" err="1"/>
              <a:t>Lý</a:t>
            </a:r>
            <a:r>
              <a:rPr lang="en-US" dirty="0"/>
              <a:t> </a:t>
            </a:r>
            <a:r>
              <a:rPr lang="en-US" dirty="0" err="1"/>
              <a:t>thuyết</a:t>
            </a:r>
            <a:r>
              <a:rPr lang="en-US" dirty="0"/>
              <a:t>/</a:t>
            </a:r>
            <a:r>
              <a:rPr lang="en-US" dirty="0" err="1"/>
              <a:t>Ứng</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C6862B4C-6CA6-4936-A278-4A24B52B3FD1}"/>
              </a:ext>
            </a:extLst>
          </p:cNvPr>
          <p:cNvSpPr>
            <a:spLocks noGrp="1"/>
          </p:cNvSpPr>
          <p:nvPr>
            <p:ph idx="1"/>
          </p:nvPr>
        </p:nvSpPr>
        <p:spPr/>
        <p:txBody>
          <a:bodyPr/>
          <a:lstStyle/>
          <a:p>
            <a:r>
              <a:rPr lang="en-US" dirty="0" err="1"/>
              <a:t>Nghiên</a:t>
            </a:r>
            <a:r>
              <a:rPr lang="en-US" dirty="0"/>
              <a:t> </a:t>
            </a:r>
            <a:r>
              <a:rPr lang="en-US" dirty="0" err="1"/>
              <a:t>cứu</a:t>
            </a:r>
            <a:r>
              <a:rPr lang="en-US" dirty="0"/>
              <a:t> </a:t>
            </a:r>
            <a:r>
              <a:rPr lang="en-US" dirty="0" err="1"/>
              <a:t>lý</a:t>
            </a:r>
            <a:r>
              <a:rPr lang="en-US" dirty="0"/>
              <a:t> </a:t>
            </a:r>
            <a:r>
              <a:rPr lang="en-US" dirty="0" err="1"/>
              <a:t>thuyết</a:t>
            </a:r>
            <a:endParaRPr lang="en-US" dirty="0"/>
          </a:p>
          <a:p>
            <a:pPr lvl="1"/>
            <a:r>
              <a:rPr lang="en-US" dirty="0" err="1"/>
              <a:t>Đạt</a:t>
            </a:r>
            <a:r>
              <a:rPr lang="en-US" dirty="0"/>
              <a:t> </a:t>
            </a:r>
            <a:r>
              <a:rPr lang="en-US" dirty="0" err="1"/>
              <a:t>được</a:t>
            </a:r>
            <a:r>
              <a:rPr lang="en-US" dirty="0"/>
              <a:t> </a:t>
            </a:r>
            <a:r>
              <a:rPr lang="en-US" dirty="0" err="1"/>
              <a:t>kiến</a:t>
            </a:r>
            <a:r>
              <a:rPr lang="en-US" dirty="0"/>
              <a:t> </a:t>
            </a:r>
            <a:r>
              <a:rPr lang="en-US" dirty="0" err="1"/>
              <a:t>thức</a:t>
            </a:r>
            <a:r>
              <a:rPr lang="en-US" dirty="0"/>
              <a:t> </a:t>
            </a:r>
            <a:r>
              <a:rPr lang="en-US" dirty="0" err="1"/>
              <a:t>mới</a:t>
            </a:r>
            <a:endParaRPr lang="en-US" dirty="0"/>
          </a:p>
          <a:p>
            <a:pPr lvl="1"/>
            <a:r>
              <a:rPr lang="en-US" dirty="0"/>
              <a:t>+/- </a:t>
            </a:r>
            <a:r>
              <a:rPr lang="en-US" dirty="0" err="1"/>
              <a:t>ứng</a:t>
            </a:r>
            <a:r>
              <a:rPr lang="en-US" dirty="0"/>
              <a:t> </a:t>
            </a:r>
            <a:r>
              <a:rPr lang="en-US" dirty="0" err="1"/>
              <a:t>dụng</a:t>
            </a:r>
            <a:r>
              <a:rPr lang="en-US" dirty="0"/>
              <a:t> </a:t>
            </a:r>
            <a:r>
              <a:rPr lang="en-US" dirty="0" err="1"/>
              <a:t>vào</a:t>
            </a:r>
            <a:r>
              <a:rPr lang="en-US" dirty="0"/>
              <a:t> </a:t>
            </a:r>
            <a:r>
              <a:rPr lang="en-US" dirty="0" err="1"/>
              <a:t>thực</a:t>
            </a:r>
            <a:r>
              <a:rPr lang="en-US" dirty="0"/>
              <a:t> </a:t>
            </a:r>
            <a:r>
              <a:rPr lang="en-US" dirty="0" err="1"/>
              <a:t>tế</a:t>
            </a:r>
            <a:endParaRPr lang="en-US" dirty="0"/>
          </a:p>
          <a:p>
            <a:r>
              <a:rPr lang="en-US" dirty="0" err="1"/>
              <a:t>Nghiên</a:t>
            </a:r>
            <a:r>
              <a:rPr lang="en-US" dirty="0"/>
              <a:t> </a:t>
            </a:r>
            <a:r>
              <a:rPr lang="en-US" dirty="0" err="1"/>
              <a:t>cứu</a:t>
            </a:r>
            <a:r>
              <a:rPr lang="en-US" dirty="0"/>
              <a:t> </a:t>
            </a:r>
            <a:r>
              <a:rPr lang="en-US" dirty="0" err="1"/>
              <a:t>ứng</a:t>
            </a:r>
            <a:r>
              <a:rPr lang="en-US" dirty="0"/>
              <a:t> </a:t>
            </a:r>
            <a:r>
              <a:rPr lang="en-US" dirty="0" err="1"/>
              <a:t>dụng</a:t>
            </a:r>
            <a:endParaRPr lang="en-US" dirty="0"/>
          </a:p>
          <a:p>
            <a:pPr lvl="1"/>
            <a:r>
              <a:rPr lang="en-US" dirty="0" err="1"/>
              <a:t>Giải</a:t>
            </a:r>
            <a:r>
              <a:rPr lang="en-US" dirty="0"/>
              <a:t> </a:t>
            </a:r>
            <a:r>
              <a:rPr lang="en-US" dirty="0" err="1"/>
              <a:t>quyết</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thực</a:t>
            </a:r>
            <a:r>
              <a:rPr lang="en-US" dirty="0"/>
              <a:t> </a:t>
            </a:r>
            <a:r>
              <a:rPr lang="en-US" dirty="0" err="1"/>
              <a:t>tiễn</a:t>
            </a:r>
            <a:endParaRPr lang="en-US" dirty="0"/>
          </a:p>
          <a:p>
            <a:pPr lvl="1"/>
            <a:r>
              <a:rPr lang="en-US" dirty="0" err="1"/>
              <a:t>Vẫn</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nền</a:t>
            </a:r>
            <a:r>
              <a:rPr lang="en-US" dirty="0"/>
              <a:t> </a:t>
            </a:r>
            <a:r>
              <a:rPr lang="en-US" dirty="0" err="1"/>
              <a:t>tảng</a:t>
            </a:r>
            <a:r>
              <a:rPr lang="en-US" dirty="0"/>
              <a:t> </a:t>
            </a:r>
            <a:r>
              <a:rPr lang="en-US" dirty="0" err="1"/>
              <a:t>lý</a:t>
            </a:r>
            <a:r>
              <a:rPr lang="en-US" dirty="0"/>
              <a:t> </a:t>
            </a:r>
            <a:r>
              <a:rPr lang="en-US" dirty="0" err="1"/>
              <a:t>thuyết</a:t>
            </a:r>
            <a:endParaRPr lang="en-US" dirty="0"/>
          </a:p>
          <a:p>
            <a:pPr lvl="1"/>
            <a:r>
              <a:rPr lang="en-US" dirty="0" err="1"/>
              <a:t>Vd</a:t>
            </a:r>
            <a:r>
              <a:rPr lang="en-US" dirty="0"/>
              <a:t>: </a:t>
            </a:r>
            <a:r>
              <a:rPr lang="en-US" dirty="0" err="1"/>
              <a:t>Nghiên</a:t>
            </a:r>
            <a:r>
              <a:rPr lang="en-US" dirty="0"/>
              <a:t> </a:t>
            </a:r>
            <a:r>
              <a:rPr lang="en-US" dirty="0" err="1"/>
              <a:t>cứu</a:t>
            </a:r>
            <a:r>
              <a:rPr lang="en-US" dirty="0"/>
              <a:t> </a:t>
            </a:r>
            <a:r>
              <a:rPr lang="en-US" dirty="0" err="1"/>
              <a:t>đánh</a:t>
            </a:r>
            <a:r>
              <a:rPr lang="en-US" dirty="0"/>
              <a:t> </a:t>
            </a:r>
            <a:r>
              <a:rPr lang="en-US" dirty="0" err="1"/>
              <a:t>giá</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truyền</a:t>
            </a:r>
            <a:r>
              <a:rPr lang="en-US" dirty="0"/>
              <a:t> </a:t>
            </a:r>
            <a:r>
              <a:rPr lang="en-US" dirty="0" err="1"/>
              <a:t>thông</a:t>
            </a:r>
            <a:r>
              <a:rPr lang="en-US" dirty="0"/>
              <a:t> </a:t>
            </a:r>
            <a:r>
              <a:rPr lang="en-US" dirty="0" err="1"/>
              <a:t>đồng</a:t>
            </a:r>
            <a:r>
              <a:rPr lang="en-US" dirty="0"/>
              <a:t> </a:t>
            </a:r>
            <a:r>
              <a:rPr lang="en-US" dirty="0" err="1"/>
              <a:t>trang</a:t>
            </a:r>
            <a:r>
              <a:rPr lang="en-US" dirty="0"/>
              <a:t> </a:t>
            </a:r>
            <a:r>
              <a:rPr lang="en-US" dirty="0" err="1"/>
              <a:t>lứa</a:t>
            </a:r>
            <a:r>
              <a:rPr lang="en-US" dirty="0"/>
              <a:t> </a:t>
            </a:r>
            <a:r>
              <a:rPr lang="en-US" dirty="0" err="1"/>
              <a:t>lên</a:t>
            </a:r>
            <a:r>
              <a:rPr lang="en-US" dirty="0"/>
              <a:t> </a:t>
            </a:r>
            <a:r>
              <a:rPr lang="en-US" dirty="0" err="1"/>
              <a:t>thay</a:t>
            </a:r>
            <a:r>
              <a:rPr lang="en-US" dirty="0"/>
              <a:t> </a:t>
            </a:r>
            <a:r>
              <a:rPr lang="en-US" dirty="0" err="1"/>
              <a:t>đổi</a:t>
            </a:r>
            <a:r>
              <a:rPr lang="en-US" dirty="0"/>
              <a:t> </a:t>
            </a:r>
            <a:r>
              <a:rPr lang="en-US" dirty="0" err="1"/>
              <a:t>hành</a:t>
            </a:r>
            <a:r>
              <a:rPr lang="en-US" dirty="0"/>
              <a:t> vi </a:t>
            </a:r>
            <a:r>
              <a:rPr lang="en-US" dirty="0" err="1"/>
              <a:t>và</a:t>
            </a:r>
            <a:r>
              <a:rPr lang="en-US" dirty="0"/>
              <a:t> </a:t>
            </a:r>
            <a:r>
              <a:rPr lang="en-US" dirty="0" err="1"/>
              <a:t>chỉ</a:t>
            </a:r>
            <a:r>
              <a:rPr lang="en-US" dirty="0"/>
              <a:t> </a:t>
            </a:r>
            <a:r>
              <a:rPr lang="en-US" dirty="0" err="1"/>
              <a:t>số</a:t>
            </a:r>
            <a:r>
              <a:rPr lang="en-US" dirty="0"/>
              <a:t> </a:t>
            </a:r>
            <a:r>
              <a:rPr lang="en-US" dirty="0" err="1"/>
              <a:t>cơ</a:t>
            </a:r>
            <a:r>
              <a:rPr lang="en-US" dirty="0"/>
              <a:t> </a:t>
            </a:r>
            <a:r>
              <a:rPr lang="en-US" dirty="0" err="1"/>
              <a:t>thể</a:t>
            </a:r>
            <a:r>
              <a:rPr lang="en-US" dirty="0"/>
              <a:t>	</a:t>
            </a:r>
          </a:p>
          <a:p>
            <a:pPr lvl="2"/>
            <a:r>
              <a:rPr lang="en-US" dirty="0" err="1"/>
              <a:t>Lý</a:t>
            </a:r>
            <a:r>
              <a:rPr lang="en-US" dirty="0"/>
              <a:t> </a:t>
            </a:r>
            <a:r>
              <a:rPr lang="en-US" dirty="0" err="1"/>
              <a:t>thuyết</a:t>
            </a:r>
            <a:r>
              <a:rPr lang="en-US" dirty="0"/>
              <a:t> </a:t>
            </a:r>
            <a:r>
              <a:rPr lang="en-US" dirty="0" err="1"/>
              <a:t>về</a:t>
            </a:r>
            <a:r>
              <a:rPr lang="en-US" dirty="0"/>
              <a:t> </a:t>
            </a:r>
            <a:r>
              <a:rPr lang="en-US" dirty="0" err="1"/>
              <a:t>chỉ</a:t>
            </a:r>
            <a:r>
              <a:rPr lang="en-US" dirty="0"/>
              <a:t> </a:t>
            </a:r>
            <a:r>
              <a:rPr lang="en-US" dirty="0" err="1"/>
              <a:t>số</a:t>
            </a:r>
            <a:r>
              <a:rPr lang="en-US" dirty="0"/>
              <a:t> GI</a:t>
            </a:r>
          </a:p>
          <a:p>
            <a:pPr lvl="2"/>
            <a:r>
              <a:rPr lang="en-US" dirty="0" err="1"/>
              <a:t>Thuyết</a:t>
            </a:r>
            <a:r>
              <a:rPr lang="en-US" dirty="0"/>
              <a:t> </a:t>
            </a:r>
            <a:r>
              <a:rPr lang="en-US" dirty="0" err="1"/>
              <a:t>học</a:t>
            </a:r>
            <a:r>
              <a:rPr lang="en-US" dirty="0"/>
              <a:t> </a:t>
            </a:r>
            <a:r>
              <a:rPr lang="en-US" dirty="0" err="1"/>
              <a:t>tập</a:t>
            </a:r>
            <a:r>
              <a:rPr lang="en-US" dirty="0"/>
              <a:t> </a:t>
            </a:r>
            <a:r>
              <a:rPr lang="en-US" dirty="0" err="1"/>
              <a:t>xã</a:t>
            </a:r>
            <a:r>
              <a:rPr lang="en-US" dirty="0"/>
              <a:t> </a:t>
            </a:r>
            <a:r>
              <a:rPr lang="en-US" dirty="0" err="1"/>
              <a:t>hội</a:t>
            </a:r>
            <a:r>
              <a:rPr lang="en-US" dirty="0"/>
              <a:t> </a:t>
            </a:r>
            <a:r>
              <a:rPr lang="en-US" dirty="0" err="1"/>
              <a:t>của</a:t>
            </a:r>
            <a:r>
              <a:rPr lang="en-US" dirty="0"/>
              <a:t> Bandura </a:t>
            </a:r>
            <a:r>
              <a:rPr lang="en-US" dirty="0">
                <a:sym typeface="Wingdings" panose="05000000000000000000" pitchFamily="2" charset="2"/>
              </a:rPr>
              <a:t> </a:t>
            </a:r>
            <a:r>
              <a:rPr lang="en-US" dirty="0" err="1">
                <a:sym typeface="Wingdings" panose="05000000000000000000" pitchFamily="2" charset="2"/>
              </a:rPr>
              <a:t>Học</a:t>
            </a:r>
            <a:r>
              <a:rPr lang="en-US" dirty="0">
                <a:sym typeface="Wingdings" panose="05000000000000000000" pitchFamily="2" charset="2"/>
              </a:rPr>
              <a:t> </a:t>
            </a:r>
            <a:r>
              <a:rPr lang="en-US" dirty="0" err="1">
                <a:sym typeface="Wingdings" panose="05000000000000000000" pitchFamily="2" charset="2"/>
              </a:rPr>
              <a:t>tập</a:t>
            </a:r>
            <a:r>
              <a:rPr lang="en-US" dirty="0">
                <a:sym typeface="Wingdings" panose="05000000000000000000" pitchFamily="2" charset="2"/>
              </a:rPr>
              <a:t> </a:t>
            </a:r>
            <a:r>
              <a:rPr lang="en-US" dirty="0" err="1">
                <a:sym typeface="Wingdings" panose="05000000000000000000" pitchFamily="2" charset="2"/>
              </a:rPr>
              <a:t>đồng</a:t>
            </a:r>
            <a:r>
              <a:rPr lang="en-US" dirty="0">
                <a:sym typeface="Wingdings" panose="05000000000000000000" pitchFamily="2" charset="2"/>
              </a:rPr>
              <a:t> </a:t>
            </a:r>
            <a:r>
              <a:rPr lang="en-US" dirty="0" err="1">
                <a:sym typeface="Wingdings" panose="05000000000000000000" pitchFamily="2" charset="2"/>
              </a:rPr>
              <a:t>trang</a:t>
            </a:r>
            <a:r>
              <a:rPr lang="en-US" dirty="0">
                <a:sym typeface="Wingdings" panose="05000000000000000000" pitchFamily="2" charset="2"/>
              </a:rPr>
              <a:t> </a:t>
            </a:r>
            <a:r>
              <a:rPr lang="en-US" dirty="0" err="1">
                <a:sym typeface="Wingdings" panose="05000000000000000000" pitchFamily="2" charset="2"/>
              </a:rPr>
              <a:t>lứa</a:t>
            </a:r>
            <a:endParaRPr lang="en-US" dirty="0"/>
          </a:p>
        </p:txBody>
      </p:sp>
      <p:sp>
        <p:nvSpPr>
          <p:cNvPr id="4" name="Slide Number Placeholder 3">
            <a:extLst>
              <a:ext uri="{FF2B5EF4-FFF2-40B4-BE49-F238E27FC236}">
                <a16:creationId xmlns:a16="http://schemas.microsoft.com/office/drawing/2014/main" id="{C87BE7EA-EBAF-4683-86BD-91E310224CBE}"/>
              </a:ext>
            </a:extLst>
          </p:cNvPr>
          <p:cNvSpPr>
            <a:spLocks noGrp="1"/>
          </p:cNvSpPr>
          <p:nvPr>
            <p:ph type="sldNum" sz="quarter" idx="12"/>
          </p:nvPr>
        </p:nvSpPr>
        <p:spPr/>
        <p:txBody>
          <a:bodyPr/>
          <a:lstStyle/>
          <a:p>
            <a:fld id="{DEFB11E5-6518-4FBD-A4DB-3371822E1FB5}" type="slidenum">
              <a:rPr lang="en-US" smtClean="0"/>
              <a:pPr/>
              <a:t>12</a:t>
            </a:fld>
            <a:endParaRPr lang="en-US"/>
          </a:p>
        </p:txBody>
      </p:sp>
    </p:spTree>
    <p:extLst>
      <p:ext uri="{BB962C8B-B14F-4D97-AF65-F5344CB8AC3E}">
        <p14:creationId xmlns:p14="http://schemas.microsoft.com/office/powerpoint/2010/main" val="371897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DB47-1B34-49E0-B78A-CC8BE04DCFCC}"/>
              </a:ext>
            </a:extLst>
          </p:cNvPr>
          <p:cNvSpPr>
            <a:spLocks noGrp="1"/>
          </p:cNvSpPr>
          <p:nvPr>
            <p:ph type="title"/>
          </p:nvPr>
        </p:nvSpPr>
        <p:spPr/>
        <p:txBody>
          <a:bodyPr/>
          <a:lstStyle/>
          <a:p>
            <a:r>
              <a:rPr lang="en-US" dirty="0" err="1"/>
              <a:t>Phòng</a:t>
            </a:r>
            <a:r>
              <a:rPr lang="en-US" dirty="0"/>
              <a:t> Lab/</a:t>
            </a:r>
            <a:r>
              <a:rPr lang="en-US" dirty="0" err="1"/>
              <a:t>Thực</a:t>
            </a:r>
            <a:r>
              <a:rPr lang="en-US" dirty="0"/>
              <a:t> </a:t>
            </a:r>
            <a:r>
              <a:rPr lang="en-US" dirty="0" err="1"/>
              <a:t>địa</a:t>
            </a:r>
            <a:endParaRPr lang="en-US" dirty="0"/>
          </a:p>
        </p:txBody>
      </p:sp>
      <p:sp>
        <p:nvSpPr>
          <p:cNvPr id="3" name="Content Placeholder 2">
            <a:extLst>
              <a:ext uri="{FF2B5EF4-FFF2-40B4-BE49-F238E27FC236}">
                <a16:creationId xmlns:a16="http://schemas.microsoft.com/office/drawing/2014/main" id="{EB634847-86CA-48E9-A0E8-44727A9F3E2E}"/>
              </a:ext>
            </a:extLst>
          </p:cNvPr>
          <p:cNvSpPr>
            <a:spLocks noGrp="1"/>
          </p:cNvSpPr>
          <p:nvPr>
            <p:ph idx="1"/>
          </p:nvPr>
        </p:nvSpPr>
        <p:spPr/>
        <p:txBody>
          <a:bodyPr/>
          <a:lstStyle/>
          <a:p>
            <a:r>
              <a:rPr lang="en-US" dirty="0" err="1"/>
              <a:t>Phòng</a:t>
            </a:r>
            <a:r>
              <a:rPr lang="en-US" dirty="0"/>
              <a:t> Lab</a:t>
            </a:r>
          </a:p>
          <a:p>
            <a:pPr lvl="1"/>
            <a:r>
              <a:rPr lang="en-US" dirty="0" err="1"/>
              <a:t>Không</a:t>
            </a:r>
            <a:r>
              <a:rPr lang="en-US" dirty="0"/>
              <a:t> </a:t>
            </a:r>
            <a:r>
              <a:rPr lang="en-US" dirty="0" err="1"/>
              <a:t>gian</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được</a:t>
            </a:r>
            <a:r>
              <a:rPr lang="en-US" dirty="0"/>
              <a:t> </a:t>
            </a:r>
            <a:r>
              <a:rPr lang="en-US" dirty="0" err="1"/>
              <a:t>kiểm</a:t>
            </a:r>
            <a:r>
              <a:rPr lang="en-US" dirty="0"/>
              <a:t> </a:t>
            </a:r>
            <a:r>
              <a:rPr lang="en-US" dirty="0" err="1"/>
              <a:t>soát</a:t>
            </a:r>
            <a:endParaRPr lang="en-US" dirty="0"/>
          </a:p>
          <a:p>
            <a:pPr lvl="1"/>
            <a:r>
              <a:rPr lang="en-US" dirty="0" err="1"/>
              <a:t>Tách</a:t>
            </a:r>
            <a:r>
              <a:rPr lang="en-US" dirty="0"/>
              <a:t> </a:t>
            </a:r>
            <a:r>
              <a:rPr lang="en-US" dirty="0" err="1"/>
              <a:t>biệt</a:t>
            </a:r>
            <a:r>
              <a:rPr lang="en-US" dirty="0"/>
              <a:t> </a:t>
            </a:r>
            <a:r>
              <a:rPr lang="en-US" dirty="0" err="1"/>
              <a:t>với</a:t>
            </a:r>
            <a:r>
              <a:rPr lang="en-US" dirty="0"/>
              <a:t> </a:t>
            </a:r>
            <a:r>
              <a:rPr lang="en-US" dirty="0" err="1"/>
              <a:t>không</a:t>
            </a:r>
            <a:r>
              <a:rPr lang="en-US" dirty="0"/>
              <a:t> </a:t>
            </a:r>
            <a:r>
              <a:rPr lang="en-US" dirty="0" err="1"/>
              <a:t>gian</a:t>
            </a:r>
            <a:r>
              <a:rPr lang="en-US" dirty="0"/>
              <a:t> </a:t>
            </a:r>
            <a:r>
              <a:rPr lang="en-US" dirty="0" err="1"/>
              <a:t>thực</a:t>
            </a:r>
            <a:r>
              <a:rPr lang="en-US" dirty="0"/>
              <a:t> </a:t>
            </a:r>
            <a:r>
              <a:rPr lang="en-US" dirty="0" err="1"/>
              <a:t>tế</a:t>
            </a:r>
            <a:endParaRPr lang="en-US" dirty="0"/>
          </a:p>
          <a:p>
            <a:pPr lvl="1"/>
            <a:r>
              <a:rPr lang="en-US" dirty="0" err="1"/>
              <a:t>Loại</a:t>
            </a:r>
            <a:r>
              <a:rPr lang="en-US" dirty="0"/>
              <a:t> </a:t>
            </a:r>
            <a:r>
              <a:rPr lang="en-US" dirty="0" err="1"/>
              <a:t>trừ</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ngoại</a:t>
            </a:r>
            <a:r>
              <a:rPr lang="en-US" dirty="0"/>
              <a:t> </a:t>
            </a:r>
            <a:r>
              <a:rPr lang="en-US" dirty="0" err="1"/>
              <a:t>lai</a:t>
            </a:r>
            <a:endParaRPr lang="en-US" dirty="0"/>
          </a:p>
          <a:p>
            <a:r>
              <a:rPr lang="en-US" dirty="0" err="1"/>
              <a:t>Thực</a:t>
            </a:r>
            <a:r>
              <a:rPr lang="en-US" dirty="0"/>
              <a:t> </a:t>
            </a:r>
            <a:r>
              <a:rPr lang="en-US" dirty="0" err="1"/>
              <a:t>địa</a:t>
            </a:r>
            <a:endParaRPr lang="en-US" dirty="0"/>
          </a:p>
          <a:p>
            <a:pPr lvl="1"/>
            <a:r>
              <a:rPr lang="en-US" dirty="0" err="1"/>
              <a:t>Bệnh</a:t>
            </a:r>
            <a:r>
              <a:rPr lang="en-US" dirty="0"/>
              <a:t> </a:t>
            </a:r>
            <a:r>
              <a:rPr lang="en-US" dirty="0" err="1"/>
              <a:t>viện</a:t>
            </a:r>
            <a:r>
              <a:rPr lang="en-US" dirty="0"/>
              <a:t>, </a:t>
            </a:r>
            <a:r>
              <a:rPr lang="en-US" dirty="0" err="1"/>
              <a:t>trường</a:t>
            </a:r>
            <a:r>
              <a:rPr lang="en-US" dirty="0"/>
              <a:t> </a:t>
            </a:r>
            <a:r>
              <a:rPr lang="en-US" dirty="0" err="1"/>
              <a:t>học</a:t>
            </a:r>
            <a:r>
              <a:rPr lang="en-US" dirty="0"/>
              <a:t>, </a:t>
            </a:r>
            <a:r>
              <a:rPr lang="en-US" dirty="0" err="1"/>
              <a:t>công</a:t>
            </a:r>
            <a:r>
              <a:rPr lang="en-US" dirty="0"/>
              <a:t> </a:t>
            </a:r>
            <a:r>
              <a:rPr lang="en-US" dirty="0" err="1"/>
              <a:t>sở</a:t>
            </a:r>
            <a:r>
              <a:rPr lang="en-US" dirty="0"/>
              <a:t>, </a:t>
            </a:r>
            <a:r>
              <a:rPr lang="en-US" dirty="0" err="1"/>
              <a:t>nơi</a:t>
            </a:r>
            <a:r>
              <a:rPr lang="en-US" dirty="0"/>
              <a:t> ở</a:t>
            </a:r>
          </a:p>
          <a:p>
            <a:pPr lvl="1"/>
            <a:r>
              <a:rPr lang="en-US" dirty="0" err="1"/>
              <a:t>Nơi</a:t>
            </a:r>
            <a:r>
              <a:rPr lang="en-US" dirty="0"/>
              <a:t> </a:t>
            </a:r>
            <a:r>
              <a:rPr lang="en-US" dirty="0" err="1"/>
              <a:t>những</a:t>
            </a:r>
            <a:r>
              <a:rPr lang="en-US" dirty="0"/>
              <a:t> </a:t>
            </a:r>
            <a:r>
              <a:rPr lang="en-US" dirty="0" err="1"/>
              <a:t>vấn</a:t>
            </a:r>
            <a:r>
              <a:rPr lang="en-US" dirty="0"/>
              <a:t> </a:t>
            </a:r>
            <a:r>
              <a:rPr lang="en-US" dirty="0" err="1"/>
              <a:t>đề</a:t>
            </a:r>
            <a:r>
              <a:rPr lang="en-US" dirty="0"/>
              <a:t> </a:t>
            </a:r>
            <a:r>
              <a:rPr lang="en-US" dirty="0" err="1"/>
              <a:t>nghiên</a:t>
            </a:r>
            <a:r>
              <a:rPr lang="en-US" dirty="0"/>
              <a:t> </a:t>
            </a:r>
            <a:r>
              <a:rPr lang="en-US" dirty="0" err="1"/>
              <a:t>cứu</a:t>
            </a:r>
            <a:r>
              <a:rPr lang="en-US" dirty="0"/>
              <a:t> </a:t>
            </a:r>
            <a:r>
              <a:rPr lang="en-US" dirty="0" err="1"/>
              <a:t>thực</a:t>
            </a:r>
            <a:r>
              <a:rPr lang="en-US" dirty="0"/>
              <a:t> </a:t>
            </a:r>
            <a:r>
              <a:rPr lang="en-US" dirty="0" err="1"/>
              <a:t>sự</a:t>
            </a:r>
            <a:r>
              <a:rPr lang="en-US" dirty="0"/>
              <a:t> </a:t>
            </a:r>
            <a:r>
              <a:rPr lang="en-US" dirty="0" err="1"/>
              <a:t>diễn</a:t>
            </a:r>
            <a:r>
              <a:rPr lang="en-US" dirty="0"/>
              <a:t> ra </a:t>
            </a:r>
            <a:r>
              <a:rPr lang="en-US" dirty="0">
                <a:sym typeface="Wingdings" panose="05000000000000000000" pitchFamily="2" charset="2"/>
              </a:rPr>
              <a:t> </a:t>
            </a:r>
            <a:r>
              <a:rPr lang="en-US" dirty="0" err="1">
                <a:sym typeface="Wingdings" panose="05000000000000000000" pitchFamily="2" charset="2"/>
              </a:rPr>
              <a:t>Tính</a:t>
            </a:r>
            <a:r>
              <a:rPr lang="en-US" dirty="0">
                <a:sym typeface="Wingdings" panose="05000000000000000000" pitchFamily="2" charset="2"/>
              </a:rPr>
              <a:t> </a:t>
            </a:r>
            <a:r>
              <a:rPr lang="en-US" dirty="0" err="1">
                <a:sym typeface="Wingdings" panose="05000000000000000000" pitchFamily="2" charset="2"/>
              </a:rPr>
              <a:t>đúng</a:t>
            </a:r>
            <a:r>
              <a:rPr lang="en-US" dirty="0">
                <a:sym typeface="Wingdings" panose="05000000000000000000" pitchFamily="2" charset="2"/>
              </a:rPr>
              <a:t> </a:t>
            </a:r>
            <a:r>
              <a:rPr lang="en-US" dirty="0" err="1">
                <a:sym typeface="Wingdings" panose="05000000000000000000" pitchFamily="2" charset="2"/>
              </a:rPr>
              <a:t>về</a:t>
            </a:r>
            <a:r>
              <a:rPr lang="en-US" dirty="0">
                <a:sym typeface="Wingdings" panose="05000000000000000000" pitchFamily="2" charset="2"/>
              </a:rPr>
              <a:t> </a:t>
            </a:r>
            <a:r>
              <a:rPr lang="en-US" dirty="0" err="1">
                <a:sym typeface="Wingdings" panose="05000000000000000000" pitchFamily="2" charset="2"/>
              </a:rPr>
              <a:t>mặt</a:t>
            </a:r>
            <a:r>
              <a:rPr lang="en-US" dirty="0">
                <a:sym typeface="Wingdings" panose="05000000000000000000" pitchFamily="2" charset="2"/>
              </a:rPr>
              <a:t> </a:t>
            </a:r>
            <a:r>
              <a:rPr lang="en-US" dirty="0" err="1">
                <a:sym typeface="Wingdings" panose="05000000000000000000" pitchFamily="2" charset="2"/>
              </a:rPr>
              <a:t>sinh</a:t>
            </a:r>
            <a:r>
              <a:rPr lang="en-US" dirty="0">
                <a:sym typeface="Wingdings" panose="05000000000000000000" pitchFamily="2" charset="2"/>
              </a:rPr>
              <a:t> </a:t>
            </a:r>
            <a:r>
              <a:rPr lang="en-US" dirty="0" err="1">
                <a:sym typeface="Wingdings" panose="05000000000000000000" pitchFamily="2" charset="2"/>
              </a:rPr>
              <a:t>thái</a:t>
            </a:r>
            <a:r>
              <a:rPr lang="en-US" dirty="0">
                <a:sym typeface="Wingdings" panose="05000000000000000000" pitchFamily="2" charset="2"/>
              </a:rPr>
              <a:t> </a:t>
            </a:r>
            <a:r>
              <a:rPr lang="en-US" dirty="0" err="1">
                <a:sym typeface="Wingdings" panose="05000000000000000000" pitchFamily="2" charset="2"/>
              </a:rPr>
              <a:t>học</a:t>
            </a:r>
            <a:endParaRPr lang="en-US" dirty="0"/>
          </a:p>
        </p:txBody>
      </p:sp>
      <p:sp>
        <p:nvSpPr>
          <p:cNvPr id="4" name="Slide Number Placeholder 3">
            <a:extLst>
              <a:ext uri="{FF2B5EF4-FFF2-40B4-BE49-F238E27FC236}">
                <a16:creationId xmlns:a16="http://schemas.microsoft.com/office/drawing/2014/main" id="{8C9914FF-F6F7-4EA4-BB9C-A595698BC2C2}"/>
              </a:ext>
            </a:extLst>
          </p:cNvPr>
          <p:cNvSpPr>
            <a:spLocks noGrp="1"/>
          </p:cNvSpPr>
          <p:nvPr>
            <p:ph type="sldNum" sz="quarter" idx="12"/>
          </p:nvPr>
        </p:nvSpPr>
        <p:spPr/>
        <p:txBody>
          <a:bodyPr/>
          <a:lstStyle/>
          <a:p>
            <a:fld id="{DEFB11E5-6518-4FBD-A4DB-3371822E1FB5}" type="slidenum">
              <a:rPr lang="en-US" smtClean="0"/>
              <a:pPr/>
              <a:t>13</a:t>
            </a:fld>
            <a:endParaRPr lang="en-US"/>
          </a:p>
        </p:txBody>
      </p:sp>
    </p:spTree>
    <p:extLst>
      <p:ext uri="{BB962C8B-B14F-4D97-AF65-F5344CB8AC3E}">
        <p14:creationId xmlns:p14="http://schemas.microsoft.com/office/powerpoint/2010/main" val="1683865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EDAA-158C-4D69-A2E6-2EEB8F168866}"/>
              </a:ext>
            </a:extLst>
          </p:cNvPr>
          <p:cNvSpPr>
            <a:spLocks noGrp="1"/>
          </p:cNvSpPr>
          <p:nvPr>
            <p:ph type="title"/>
          </p:nvPr>
        </p:nvSpPr>
        <p:spPr/>
        <p:txBody>
          <a:bodyPr/>
          <a:lstStyle/>
          <a:p>
            <a:r>
              <a:rPr lang="en-US" dirty="0" err="1"/>
              <a:t>Báo</a:t>
            </a:r>
            <a:r>
              <a:rPr lang="en-US" dirty="0"/>
              <a:t> </a:t>
            </a:r>
            <a:r>
              <a:rPr lang="en-US" dirty="0" err="1"/>
              <a:t>cáo</a:t>
            </a:r>
            <a:r>
              <a:rPr lang="en-US" dirty="0"/>
              <a:t>/Quan </a:t>
            </a:r>
            <a:r>
              <a:rPr lang="en-US" dirty="0" err="1"/>
              <a:t>sát</a:t>
            </a:r>
            <a:endParaRPr lang="en-US" dirty="0"/>
          </a:p>
        </p:txBody>
      </p:sp>
      <p:sp>
        <p:nvSpPr>
          <p:cNvPr id="3" name="Content Placeholder 2">
            <a:extLst>
              <a:ext uri="{FF2B5EF4-FFF2-40B4-BE49-F238E27FC236}">
                <a16:creationId xmlns:a16="http://schemas.microsoft.com/office/drawing/2014/main" id="{0156110A-6AB9-414D-B15D-E1682D77F99C}"/>
              </a:ext>
            </a:extLst>
          </p:cNvPr>
          <p:cNvSpPr>
            <a:spLocks noGrp="1"/>
          </p:cNvSpPr>
          <p:nvPr>
            <p:ph idx="1"/>
          </p:nvPr>
        </p:nvSpPr>
        <p:spPr/>
        <p:txBody>
          <a:bodyPr/>
          <a:lstStyle/>
          <a:p>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 </a:t>
            </a:r>
            <a:r>
              <a:rPr lang="en-US" dirty="0" err="1"/>
              <a:t>báo</a:t>
            </a:r>
            <a:r>
              <a:rPr lang="en-US" dirty="0"/>
              <a:t> </a:t>
            </a:r>
            <a:r>
              <a:rPr lang="en-US" dirty="0" err="1"/>
              <a:t>cáo</a:t>
            </a:r>
            <a:endParaRPr lang="en-US" dirty="0"/>
          </a:p>
          <a:p>
            <a:pPr lvl="1"/>
            <a:r>
              <a:rPr lang="en-US" dirty="0" err="1"/>
              <a:t>Thường</a:t>
            </a:r>
            <a:r>
              <a:rPr lang="en-US" dirty="0"/>
              <a:t> </a:t>
            </a:r>
            <a:r>
              <a:rPr lang="en-US" dirty="0" err="1"/>
              <a:t>là</a:t>
            </a:r>
            <a:r>
              <a:rPr lang="en-US" dirty="0"/>
              <a:t> </a:t>
            </a:r>
            <a:r>
              <a:rPr lang="en-US" dirty="0" err="1"/>
              <a:t>hành</a:t>
            </a:r>
            <a:r>
              <a:rPr lang="en-US" dirty="0"/>
              <a:t> vi, </a:t>
            </a:r>
            <a:r>
              <a:rPr lang="en-US" dirty="0" err="1"/>
              <a:t>thái</a:t>
            </a:r>
            <a:r>
              <a:rPr lang="en-US" dirty="0"/>
              <a:t> </a:t>
            </a:r>
            <a:r>
              <a:rPr lang="en-US" dirty="0" err="1"/>
              <a:t>độ</a:t>
            </a:r>
            <a:r>
              <a:rPr lang="en-US" dirty="0"/>
              <a:t>, ý </a:t>
            </a:r>
            <a:r>
              <a:rPr lang="en-US" dirty="0" err="1"/>
              <a:t>định</a:t>
            </a:r>
            <a:endParaRPr lang="en-US" dirty="0"/>
          </a:p>
          <a:p>
            <a:pPr lvl="1"/>
            <a:r>
              <a:rPr lang="en-US" dirty="0" err="1"/>
              <a:t>Bảng</a:t>
            </a:r>
            <a:r>
              <a:rPr lang="en-US" dirty="0"/>
              <a:t> </a:t>
            </a:r>
            <a:r>
              <a:rPr lang="en-US" dirty="0" err="1"/>
              <a:t>câu</a:t>
            </a:r>
            <a:r>
              <a:rPr lang="en-US" dirty="0"/>
              <a:t> </a:t>
            </a:r>
            <a:r>
              <a:rPr lang="en-US" dirty="0" err="1"/>
              <a:t>hỏi</a:t>
            </a:r>
            <a:r>
              <a:rPr lang="en-US" dirty="0"/>
              <a:t> </a:t>
            </a:r>
            <a:r>
              <a:rPr lang="en-US" dirty="0" err="1"/>
              <a:t>tần</a:t>
            </a:r>
            <a:r>
              <a:rPr lang="en-US" dirty="0"/>
              <a:t> </a:t>
            </a:r>
            <a:r>
              <a:rPr lang="en-US" dirty="0" err="1"/>
              <a:t>suất</a:t>
            </a:r>
            <a:r>
              <a:rPr lang="en-US" dirty="0"/>
              <a:t> </a:t>
            </a:r>
            <a:r>
              <a:rPr lang="en-US" dirty="0" err="1"/>
              <a:t>tiêu</a:t>
            </a:r>
            <a:r>
              <a:rPr lang="en-US" dirty="0"/>
              <a:t> </a:t>
            </a:r>
            <a:r>
              <a:rPr lang="en-US" dirty="0" err="1"/>
              <a:t>thụ</a:t>
            </a:r>
            <a:r>
              <a:rPr lang="en-US" dirty="0"/>
              <a:t> </a:t>
            </a:r>
            <a:r>
              <a:rPr lang="en-US" dirty="0" err="1"/>
              <a:t>thực</a:t>
            </a:r>
            <a:r>
              <a:rPr lang="en-US" dirty="0"/>
              <a:t> </a:t>
            </a:r>
            <a:r>
              <a:rPr lang="en-US" dirty="0" err="1"/>
              <a:t>phẩm</a:t>
            </a:r>
            <a:r>
              <a:rPr lang="en-US" dirty="0"/>
              <a:t>/</a:t>
            </a:r>
            <a:r>
              <a:rPr lang="en-US" dirty="0" err="1"/>
              <a:t>vận</a:t>
            </a:r>
            <a:r>
              <a:rPr lang="en-US" dirty="0"/>
              <a:t> </a:t>
            </a:r>
            <a:r>
              <a:rPr lang="en-US" dirty="0" err="1"/>
              <a:t>động</a:t>
            </a:r>
            <a:r>
              <a:rPr lang="en-US" dirty="0"/>
              <a:t> </a:t>
            </a:r>
            <a:r>
              <a:rPr lang="en-US" dirty="0" err="1"/>
              <a:t>thể</a:t>
            </a:r>
            <a:r>
              <a:rPr lang="en-US" dirty="0"/>
              <a:t> </a:t>
            </a:r>
            <a:r>
              <a:rPr lang="en-US" dirty="0" err="1"/>
              <a:t>lực</a:t>
            </a:r>
            <a:endParaRPr lang="en-US" dirty="0"/>
          </a:p>
          <a:p>
            <a:pPr lvl="1"/>
            <a:r>
              <a:rPr lang="en-US" dirty="0" err="1"/>
              <a:t>Tính</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thông</a:t>
            </a:r>
            <a:r>
              <a:rPr lang="en-US" dirty="0"/>
              <a:t> tin</a:t>
            </a:r>
          </a:p>
          <a:p>
            <a:pPr lvl="2"/>
            <a:r>
              <a:rPr lang="en-US" dirty="0" err="1"/>
              <a:t>Làm</a:t>
            </a:r>
            <a:r>
              <a:rPr lang="en-US" dirty="0"/>
              <a:t> </a:t>
            </a:r>
            <a:r>
              <a:rPr lang="en-US" dirty="0" err="1"/>
              <a:t>cho</a:t>
            </a:r>
            <a:r>
              <a:rPr lang="en-US" dirty="0"/>
              <a:t> </a:t>
            </a:r>
            <a:r>
              <a:rPr lang="en-US" dirty="0" err="1"/>
              <a:t>hài</a:t>
            </a:r>
            <a:r>
              <a:rPr lang="en-US" dirty="0"/>
              <a:t> long</a:t>
            </a:r>
          </a:p>
          <a:p>
            <a:pPr lvl="2"/>
            <a:r>
              <a:rPr lang="en-US" dirty="0" err="1"/>
              <a:t>Giấu</a:t>
            </a:r>
            <a:endParaRPr lang="en-US" dirty="0"/>
          </a:p>
          <a:p>
            <a:pPr lvl="2"/>
            <a:r>
              <a:rPr lang="en-US" dirty="0" err="1"/>
              <a:t>Quên</a:t>
            </a:r>
            <a:endParaRPr lang="en-US" dirty="0"/>
          </a:p>
          <a:p>
            <a:pPr lvl="2"/>
            <a:r>
              <a:rPr lang="en-US" dirty="0" err="1"/>
              <a:t>Không</a:t>
            </a:r>
            <a:r>
              <a:rPr lang="en-US" dirty="0"/>
              <a:t> </a:t>
            </a:r>
            <a:r>
              <a:rPr lang="en-US" dirty="0" err="1"/>
              <a:t>biết</a:t>
            </a:r>
            <a:endParaRPr lang="en-US" dirty="0"/>
          </a:p>
          <a:p>
            <a:r>
              <a:rPr lang="en-US" dirty="0" err="1"/>
              <a:t>Nghiên</a:t>
            </a:r>
            <a:r>
              <a:rPr lang="en-US" dirty="0"/>
              <a:t> </a:t>
            </a:r>
            <a:r>
              <a:rPr lang="en-US" dirty="0" err="1"/>
              <a:t>cứu</a:t>
            </a:r>
            <a:r>
              <a:rPr lang="en-US" dirty="0"/>
              <a:t> </a:t>
            </a:r>
            <a:r>
              <a:rPr lang="en-US" dirty="0" err="1"/>
              <a:t>viên</a:t>
            </a:r>
            <a:r>
              <a:rPr lang="en-US" dirty="0"/>
              <a:t> </a:t>
            </a:r>
            <a:r>
              <a:rPr lang="en-US" dirty="0" err="1"/>
              <a:t>quan</a:t>
            </a:r>
            <a:r>
              <a:rPr lang="en-US" dirty="0"/>
              <a:t> </a:t>
            </a:r>
            <a:r>
              <a:rPr lang="en-US" dirty="0" err="1"/>
              <a:t>sát</a:t>
            </a:r>
            <a:r>
              <a:rPr lang="en-US" dirty="0"/>
              <a:t>, </a:t>
            </a:r>
            <a:r>
              <a:rPr lang="en-US" dirty="0" err="1"/>
              <a:t>ghi</a:t>
            </a:r>
            <a:r>
              <a:rPr lang="en-US" dirty="0"/>
              <a:t> </a:t>
            </a:r>
            <a:r>
              <a:rPr lang="en-US" dirty="0" err="1"/>
              <a:t>nhận</a:t>
            </a:r>
            <a:endParaRPr lang="en-US" dirty="0"/>
          </a:p>
          <a:p>
            <a:pPr lvl="1"/>
            <a:r>
              <a:rPr lang="en-US" dirty="0"/>
              <a:t>Theo </a:t>
            </a:r>
            <a:r>
              <a:rPr lang="en-US" dirty="0" err="1"/>
              <a:t>dõi</a:t>
            </a:r>
            <a:r>
              <a:rPr lang="en-US" dirty="0"/>
              <a:t> </a:t>
            </a:r>
            <a:r>
              <a:rPr lang="en-US" dirty="0" err="1"/>
              <a:t>nhịp</a:t>
            </a:r>
            <a:r>
              <a:rPr lang="en-US" dirty="0"/>
              <a:t> </a:t>
            </a:r>
            <a:r>
              <a:rPr lang="en-US" dirty="0" err="1"/>
              <a:t>tim</a:t>
            </a:r>
            <a:r>
              <a:rPr lang="en-US" dirty="0"/>
              <a:t>, </a:t>
            </a:r>
            <a:r>
              <a:rPr lang="en-US" dirty="0" err="1"/>
              <a:t>gia</a:t>
            </a:r>
            <a:r>
              <a:rPr lang="en-US" dirty="0"/>
              <a:t> </a:t>
            </a:r>
            <a:r>
              <a:rPr lang="en-US" dirty="0" err="1"/>
              <a:t>tốc</a:t>
            </a:r>
            <a:r>
              <a:rPr lang="en-US" dirty="0"/>
              <a:t> </a:t>
            </a:r>
            <a:r>
              <a:rPr lang="en-US" dirty="0" err="1"/>
              <a:t>kế</a:t>
            </a:r>
            <a:r>
              <a:rPr lang="en-US" dirty="0"/>
              <a:t> </a:t>
            </a:r>
            <a:r>
              <a:rPr lang="en-US" dirty="0" err="1"/>
              <a:t>theo</a:t>
            </a:r>
            <a:r>
              <a:rPr lang="en-US" dirty="0"/>
              <a:t> </a:t>
            </a:r>
            <a:r>
              <a:rPr lang="en-US" dirty="0" err="1"/>
              <a:t>dõi</a:t>
            </a:r>
            <a:r>
              <a:rPr lang="en-US" dirty="0"/>
              <a:t> </a:t>
            </a:r>
            <a:r>
              <a:rPr lang="en-US" dirty="0" err="1"/>
              <a:t>vận</a:t>
            </a:r>
            <a:r>
              <a:rPr lang="en-US" dirty="0"/>
              <a:t> </a:t>
            </a:r>
            <a:r>
              <a:rPr lang="en-US" dirty="0" err="1"/>
              <a:t>động</a:t>
            </a:r>
            <a:endParaRPr lang="en-US" dirty="0"/>
          </a:p>
          <a:p>
            <a:pPr lvl="1"/>
            <a:r>
              <a:rPr lang="en-US" dirty="0" err="1"/>
              <a:t>Thường</a:t>
            </a:r>
            <a:r>
              <a:rPr lang="en-US" dirty="0"/>
              <a:t> </a:t>
            </a:r>
            <a:r>
              <a:rPr lang="en-US" dirty="0" err="1"/>
              <a:t>được</a:t>
            </a:r>
            <a:r>
              <a:rPr lang="en-US" dirty="0"/>
              <a:t> </a:t>
            </a:r>
            <a:r>
              <a:rPr lang="en-US" dirty="0" err="1"/>
              <a:t>nhà</a:t>
            </a:r>
            <a:r>
              <a:rPr lang="en-US" dirty="0"/>
              <a:t> </a:t>
            </a:r>
            <a:r>
              <a:rPr lang="en-US" dirty="0" err="1"/>
              <a:t>nghiên</a:t>
            </a:r>
            <a:r>
              <a:rPr lang="en-US" dirty="0"/>
              <a:t> </a:t>
            </a:r>
            <a:r>
              <a:rPr lang="en-US" dirty="0" err="1"/>
              <a:t>cứu</a:t>
            </a:r>
            <a:r>
              <a:rPr lang="en-US" dirty="0"/>
              <a:t> </a:t>
            </a:r>
            <a:r>
              <a:rPr lang="en-US" dirty="0" err="1"/>
              <a:t>lựa</a:t>
            </a:r>
            <a:r>
              <a:rPr lang="en-US" dirty="0"/>
              <a:t> </a:t>
            </a:r>
            <a:r>
              <a:rPr lang="en-US" dirty="0" err="1"/>
              <a:t>chọn</a:t>
            </a:r>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730F41FF-FD6B-4C82-B495-9D317E45F895}"/>
              </a:ext>
            </a:extLst>
          </p:cNvPr>
          <p:cNvSpPr>
            <a:spLocks noGrp="1"/>
          </p:cNvSpPr>
          <p:nvPr>
            <p:ph type="sldNum" sz="quarter" idx="12"/>
          </p:nvPr>
        </p:nvSpPr>
        <p:spPr/>
        <p:txBody>
          <a:bodyPr/>
          <a:lstStyle/>
          <a:p>
            <a:fld id="{DEFB11E5-6518-4FBD-A4DB-3371822E1FB5}" type="slidenum">
              <a:rPr lang="en-US" smtClean="0"/>
              <a:pPr/>
              <a:t>14</a:t>
            </a:fld>
            <a:endParaRPr lang="en-US"/>
          </a:p>
        </p:txBody>
      </p:sp>
    </p:spTree>
    <p:extLst>
      <p:ext uri="{BB962C8B-B14F-4D97-AF65-F5344CB8AC3E}">
        <p14:creationId xmlns:p14="http://schemas.microsoft.com/office/powerpoint/2010/main" val="4115564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2DC3-9F9E-4336-BB99-27DD8171F376}"/>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định</a:t>
            </a:r>
            <a:r>
              <a:rPr lang="en-US" dirty="0"/>
              <a:t> </a:t>
            </a:r>
            <a:r>
              <a:rPr lang="en-US" dirty="0" err="1"/>
              <a:t>lượng</a:t>
            </a:r>
            <a:r>
              <a:rPr lang="en-US" dirty="0"/>
              <a:t>/</a:t>
            </a:r>
            <a:r>
              <a:rPr lang="en-US" dirty="0" err="1"/>
              <a:t>định</a:t>
            </a:r>
            <a:r>
              <a:rPr lang="en-US" dirty="0"/>
              <a:t> </a:t>
            </a:r>
            <a:r>
              <a:rPr lang="en-US" dirty="0" err="1"/>
              <a:t>tính</a:t>
            </a:r>
            <a:endParaRPr lang="en-US" dirty="0"/>
          </a:p>
        </p:txBody>
      </p:sp>
      <p:sp>
        <p:nvSpPr>
          <p:cNvPr id="3" name="Content Placeholder 2">
            <a:extLst>
              <a:ext uri="{FF2B5EF4-FFF2-40B4-BE49-F238E27FC236}">
                <a16:creationId xmlns:a16="http://schemas.microsoft.com/office/drawing/2014/main" id="{1B9A1DAA-3559-4C77-9502-7E47E97B7459}"/>
              </a:ext>
            </a:extLst>
          </p:cNvPr>
          <p:cNvSpPr>
            <a:spLocks noGrp="1"/>
          </p:cNvSpPr>
          <p:nvPr>
            <p:ph idx="1"/>
          </p:nvPr>
        </p:nvSpPr>
        <p:spPr/>
        <p:txBody>
          <a:bodyPr/>
          <a:lstStyle/>
          <a:p>
            <a:r>
              <a:rPr lang="en-US" dirty="0" err="1"/>
              <a:t>Mô</a:t>
            </a:r>
            <a:r>
              <a:rPr lang="en-US" dirty="0"/>
              <a:t> </a:t>
            </a:r>
            <a:r>
              <a:rPr lang="en-US" dirty="0" err="1"/>
              <a:t>hình</a:t>
            </a:r>
            <a:r>
              <a:rPr lang="en-US" dirty="0"/>
              <a:t> </a:t>
            </a:r>
            <a:r>
              <a:rPr lang="en-US" dirty="0" err="1"/>
              <a:t>định</a:t>
            </a:r>
            <a:r>
              <a:rPr lang="en-US" dirty="0"/>
              <a:t> </a:t>
            </a:r>
            <a:r>
              <a:rPr lang="en-US" dirty="0" err="1"/>
              <a:t>lượng</a:t>
            </a:r>
            <a:endParaRPr lang="en-US" dirty="0"/>
          </a:p>
          <a:p>
            <a:pPr lvl="1"/>
            <a:r>
              <a:rPr lang="en-US" dirty="0" err="1"/>
              <a:t>Kế</a:t>
            </a:r>
            <a:r>
              <a:rPr lang="en-US" dirty="0"/>
              <a:t> </a:t>
            </a:r>
            <a:r>
              <a:rPr lang="en-US" dirty="0" err="1"/>
              <a:t>hoạch</a:t>
            </a:r>
            <a:r>
              <a:rPr lang="en-US" dirty="0"/>
              <a:t> </a:t>
            </a:r>
            <a:r>
              <a:rPr lang="en-US" dirty="0" err="1"/>
              <a:t>cụ</a:t>
            </a:r>
            <a:r>
              <a:rPr lang="en-US" dirty="0"/>
              <a:t> </a:t>
            </a:r>
            <a:r>
              <a:rPr lang="en-US" dirty="0" err="1"/>
              <a:t>thể</a:t>
            </a:r>
            <a:r>
              <a:rPr lang="en-US" dirty="0"/>
              <a:t> </a:t>
            </a:r>
            <a:r>
              <a:rPr lang="en-US" dirty="0" err="1"/>
              <a:t>trước</a:t>
            </a:r>
            <a:r>
              <a:rPr lang="en-US" dirty="0"/>
              <a:t> </a:t>
            </a:r>
            <a:r>
              <a:rPr lang="en-US" dirty="0" err="1"/>
              <a:t>nghiên</a:t>
            </a:r>
            <a:r>
              <a:rPr lang="en-US" dirty="0"/>
              <a:t> </a:t>
            </a:r>
            <a:r>
              <a:rPr lang="en-US" dirty="0" err="1"/>
              <a:t>cứu</a:t>
            </a:r>
            <a:endParaRPr lang="en-US" dirty="0"/>
          </a:p>
          <a:p>
            <a:pPr lvl="1"/>
            <a:r>
              <a:rPr lang="en-US" dirty="0" err="1"/>
              <a:t>Phổ</a:t>
            </a:r>
            <a:r>
              <a:rPr lang="en-US" dirty="0"/>
              <a:t> </a:t>
            </a:r>
            <a:r>
              <a:rPr lang="en-US" dirty="0" err="1"/>
              <a:t>biến</a:t>
            </a:r>
            <a:r>
              <a:rPr lang="en-US" dirty="0"/>
              <a:t> </a:t>
            </a:r>
            <a:r>
              <a:rPr lang="en-US" dirty="0" err="1"/>
              <a:t>trong</a:t>
            </a:r>
            <a:r>
              <a:rPr lang="en-US" dirty="0"/>
              <a:t> y khoa, y </a:t>
            </a:r>
            <a:r>
              <a:rPr lang="en-US" dirty="0" err="1"/>
              <a:t>tế</a:t>
            </a:r>
            <a:r>
              <a:rPr lang="en-US" dirty="0"/>
              <a:t> </a:t>
            </a:r>
            <a:r>
              <a:rPr lang="en-US" dirty="0" err="1"/>
              <a:t>công</a:t>
            </a:r>
            <a:r>
              <a:rPr lang="en-US" dirty="0"/>
              <a:t> </a:t>
            </a:r>
            <a:r>
              <a:rPr lang="en-US" dirty="0" err="1"/>
              <a:t>cộng</a:t>
            </a:r>
            <a:endParaRPr lang="en-US" dirty="0"/>
          </a:p>
          <a:p>
            <a:pPr lvl="2"/>
            <a:r>
              <a:rPr lang="en-US" dirty="0" err="1"/>
              <a:t>Phương</a:t>
            </a:r>
            <a:r>
              <a:rPr lang="en-US" dirty="0"/>
              <a:t> </a:t>
            </a:r>
            <a:r>
              <a:rPr lang="en-US" dirty="0" err="1"/>
              <a:t>pháp</a:t>
            </a:r>
            <a:r>
              <a:rPr lang="en-US" dirty="0"/>
              <a:t> </a:t>
            </a:r>
            <a:r>
              <a:rPr lang="en-US" dirty="0" err="1"/>
              <a:t>phù</a:t>
            </a:r>
            <a:r>
              <a:rPr lang="en-US" dirty="0"/>
              <a:t> </a:t>
            </a:r>
            <a:r>
              <a:rPr lang="en-US" dirty="0" err="1"/>
              <a:t>hợp</a:t>
            </a:r>
            <a:endParaRPr lang="en-US" dirty="0"/>
          </a:p>
          <a:p>
            <a:pPr lvl="2"/>
            <a:r>
              <a:rPr lang="en-US" dirty="0" err="1"/>
              <a:t>Gộp</a:t>
            </a:r>
            <a:r>
              <a:rPr lang="en-US" dirty="0"/>
              <a:t> </a:t>
            </a:r>
            <a:r>
              <a:rPr lang="en-US" dirty="0" err="1"/>
              <a:t>bằng</a:t>
            </a:r>
            <a:r>
              <a:rPr lang="en-US" dirty="0"/>
              <a:t> </a:t>
            </a:r>
            <a:r>
              <a:rPr lang="en-US" dirty="0" err="1"/>
              <a:t>chứng</a:t>
            </a:r>
            <a:r>
              <a:rPr lang="en-US" dirty="0"/>
              <a:t> </a:t>
            </a:r>
            <a:r>
              <a:rPr lang="en-US" dirty="0" err="1"/>
              <a:t>lại</a:t>
            </a:r>
            <a:r>
              <a:rPr lang="en-US" dirty="0"/>
              <a:t> </a:t>
            </a:r>
            <a:r>
              <a:rPr lang="en-US" dirty="0" err="1"/>
              <a:t>để</a:t>
            </a:r>
            <a:r>
              <a:rPr lang="en-US" dirty="0"/>
              <a:t> </a:t>
            </a:r>
            <a:r>
              <a:rPr lang="en-US" dirty="0" err="1"/>
              <a:t>cung</a:t>
            </a:r>
            <a:r>
              <a:rPr lang="en-US" dirty="0"/>
              <a:t> </a:t>
            </a:r>
            <a:r>
              <a:rPr lang="en-US" dirty="0" err="1"/>
              <a:t>cấp</a:t>
            </a:r>
            <a:r>
              <a:rPr lang="en-US" dirty="0"/>
              <a:t> </a:t>
            </a:r>
            <a:r>
              <a:rPr lang="en-US" dirty="0" err="1"/>
              <a:t>bằng</a:t>
            </a:r>
            <a:r>
              <a:rPr lang="en-US" dirty="0"/>
              <a:t> </a:t>
            </a:r>
            <a:r>
              <a:rPr lang="en-US" dirty="0" err="1"/>
              <a:t>chứng</a:t>
            </a:r>
            <a:r>
              <a:rPr lang="en-US" dirty="0"/>
              <a:t> </a:t>
            </a:r>
            <a:r>
              <a:rPr lang="en-US" dirty="0" err="1"/>
              <a:t>mạnh</a:t>
            </a:r>
            <a:r>
              <a:rPr lang="en-US" dirty="0"/>
              <a:t> </a:t>
            </a:r>
            <a:r>
              <a:rPr lang="en-US" dirty="0" err="1"/>
              <a:t>hơn</a:t>
            </a:r>
            <a:endParaRPr lang="en-US" dirty="0"/>
          </a:p>
          <a:p>
            <a:r>
              <a:rPr lang="en-US" dirty="0" err="1"/>
              <a:t>Mô</a:t>
            </a:r>
            <a:r>
              <a:rPr lang="en-US" dirty="0"/>
              <a:t> </a:t>
            </a:r>
            <a:r>
              <a:rPr lang="en-US" dirty="0" err="1"/>
              <a:t>hình</a:t>
            </a:r>
            <a:r>
              <a:rPr lang="en-US" dirty="0"/>
              <a:t> </a:t>
            </a:r>
            <a:r>
              <a:rPr lang="en-US" dirty="0" err="1"/>
              <a:t>định</a:t>
            </a:r>
            <a:r>
              <a:rPr lang="en-US" dirty="0"/>
              <a:t> </a:t>
            </a:r>
            <a:r>
              <a:rPr lang="en-US" dirty="0" err="1"/>
              <a:t>tính</a:t>
            </a:r>
            <a:endParaRPr lang="en-US" dirty="0"/>
          </a:p>
          <a:p>
            <a:pPr lvl="1"/>
            <a:r>
              <a:rPr lang="en-US" dirty="0" err="1"/>
              <a:t>Kế</a:t>
            </a:r>
            <a:r>
              <a:rPr lang="en-US" dirty="0"/>
              <a:t> </a:t>
            </a:r>
            <a:r>
              <a:rPr lang="en-US" dirty="0" err="1"/>
              <a:t>hoạch</a:t>
            </a:r>
            <a:r>
              <a:rPr lang="en-US" dirty="0"/>
              <a:t> </a:t>
            </a:r>
            <a:r>
              <a:rPr lang="en-US" dirty="0" err="1"/>
              <a:t>ưu</a:t>
            </a:r>
            <a:r>
              <a:rPr lang="en-US" dirty="0"/>
              <a:t> </a:t>
            </a:r>
            <a:r>
              <a:rPr lang="en-US" dirty="0" err="1"/>
              <a:t>tiên</a:t>
            </a:r>
            <a:r>
              <a:rPr lang="en-US" dirty="0"/>
              <a:t> </a:t>
            </a:r>
            <a:r>
              <a:rPr lang="en-US" dirty="0" err="1"/>
              <a:t>sự</a:t>
            </a:r>
            <a:r>
              <a:rPr lang="en-US" dirty="0"/>
              <a:t> </a:t>
            </a:r>
            <a:r>
              <a:rPr lang="en-US" dirty="0" err="1"/>
              <a:t>linh</a:t>
            </a:r>
            <a:r>
              <a:rPr lang="en-US" dirty="0"/>
              <a:t> </a:t>
            </a:r>
            <a:r>
              <a:rPr lang="en-US" dirty="0" err="1"/>
              <a:t>động</a:t>
            </a:r>
            <a:r>
              <a:rPr lang="en-US" dirty="0"/>
              <a:t>, </a:t>
            </a:r>
            <a:r>
              <a:rPr lang="en-US" dirty="0" err="1"/>
              <a:t>dựa</a:t>
            </a:r>
            <a:r>
              <a:rPr lang="en-US" dirty="0"/>
              <a:t> </a:t>
            </a:r>
            <a:r>
              <a:rPr lang="en-US" dirty="0" err="1"/>
              <a:t>trên</a:t>
            </a:r>
            <a:r>
              <a:rPr lang="en-US" dirty="0"/>
              <a:t> </a:t>
            </a:r>
            <a:r>
              <a:rPr lang="en-US" dirty="0" err="1"/>
              <a:t>nguyên</a:t>
            </a:r>
            <a:r>
              <a:rPr lang="en-US" dirty="0"/>
              <a:t> </a:t>
            </a:r>
            <a:r>
              <a:rPr lang="en-US" dirty="0" err="1"/>
              <a:t>tắc</a:t>
            </a:r>
            <a:endParaRPr lang="en-US" dirty="0"/>
          </a:p>
          <a:p>
            <a:pPr lvl="1"/>
            <a:r>
              <a:rPr lang="en-US" dirty="0" err="1"/>
              <a:t>Phổ</a:t>
            </a:r>
            <a:r>
              <a:rPr lang="en-US" dirty="0"/>
              <a:t> </a:t>
            </a:r>
            <a:r>
              <a:rPr lang="en-US" dirty="0" err="1"/>
              <a:t>biến</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nghiên</a:t>
            </a:r>
            <a:r>
              <a:rPr lang="en-US" dirty="0"/>
              <a:t> </a:t>
            </a:r>
            <a:r>
              <a:rPr lang="en-US" dirty="0" err="1"/>
              <a:t>cứu</a:t>
            </a:r>
            <a:r>
              <a:rPr lang="en-US" dirty="0"/>
              <a:t> </a:t>
            </a:r>
            <a:r>
              <a:rPr lang="en-US" dirty="0" err="1"/>
              <a:t>mới</a:t>
            </a:r>
            <a:endParaRPr lang="en-US" dirty="0"/>
          </a:p>
          <a:p>
            <a:pPr lvl="2"/>
            <a:r>
              <a:rPr lang="en-US" dirty="0" err="1"/>
              <a:t>Nghiên</a:t>
            </a:r>
            <a:r>
              <a:rPr lang="en-US" dirty="0"/>
              <a:t> </a:t>
            </a:r>
            <a:r>
              <a:rPr lang="en-US" dirty="0" err="1"/>
              <a:t>cứu</a:t>
            </a:r>
            <a:r>
              <a:rPr lang="en-US" dirty="0"/>
              <a:t> </a:t>
            </a:r>
            <a:r>
              <a:rPr lang="en-US" dirty="0" err="1"/>
              <a:t>thử</a:t>
            </a:r>
            <a:r>
              <a:rPr lang="en-US" dirty="0"/>
              <a:t> </a:t>
            </a:r>
            <a:r>
              <a:rPr lang="en-US" dirty="0" err="1"/>
              <a:t>nghiệm</a:t>
            </a:r>
            <a:r>
              <a:rPr lang="en-US" dirty="0"/>
              <a:t> (pilot study)</a:t>
            </a:r>
          </a:p>
          <a:p>
            <a:pPr lvl="2"/>
            <a:r>
              <a:rPr lang="en-US" dirty="0" err="1"/>
              <a:t>Đánh</a:t>
            </a:r>
            <a:r>
              <a:rPr lang="en-US" dirty="0"/>
              <a:t> </a:t>
            </a:r>
            <a:r>
              <a:rPr lang="en-US" dirty="0" err="1"/>
              <a:t>giá</a:t>
            </a:r>
            <a:r>
              <a:rPr lang="en-US" dirty="0"/>
              <a:t> </a:t>
            </a:r>
            <a:r>
              <a:rPr lang="en-US" dirty="0" err="1"/>
              <a:t>tính</a:t>
            </a:r>
            <a:r>
              <a:rPr lang="en-US" dirty="0"/>
              <a:t> </a:t>
            </a:r>
            <a:r>
              <a:rPr lang="en-US" dirty="0" err="1"/>
              <a:t>khả</a:t>
            </a:r>
            <a:r>
              <a:rPr lang="en-US" dirty="0"/>
              <a:t> </a:t>
            </a:r>
            <a:r>
              <a:rPr lang="en-US" dirty="0" err="1"/>
              <a:t>thi</a:t>
            </a:r>
            <a:r>
              <a:rPr lang="en-US" dirty="0"/>
              <a:t>, </a:t>
            </a:r>
            <a:r>
              <a:rPr lang="en-US" dirty="0" err="1"/>
              <a:t>chấp</a:t>
            </a:r>
            <a:r>
              <a:rPr lang="en-US" dirty="0"/>
              <a:t> </a:t>
            </a:r>
            <a:r>
              <a:rPr lang="en-US" dirty="0" err="1"/>
              <a:t>nhận</a:t>
            </a:r>
            <a:r>
              <a:rPr lang="en-US" dirty="0"/>
              <a:t> </a:t>
            </a:r>
            <a:r>
              <a:rPr lang="en-US" dirty="0" err="1"/>
              <a:t>của</a:t>
            </a:r>
            <a:r>
              <a:rPr lang="en-US" dirty="0"/>
              <a:t> </a:t>
            </a:r>
            <a:r>
              <a:rPr lang="en-US" dirty="0" err="1"/>
              <a:t>một</a:t>
            </a:r>
            <a:r>
              <a:rPr lang="en-US" dirty="0"/>
              <a:t> can </a:t>
            </a:r>
            <a:r>
              <a:rPr lang="en-US" dirty="0" err="1"/>
              <a:t>thiệp</a:t>
            </a:r>
            <a:r>
              <a:rPr lang="en-US" dirty="0"/>
              <a:t>, </a:t>
            </a:r>
            <a:r>
              <a:rPr lang="en-US" dirty="0" err="1"/>
              <a:t>nghiên</a:t>
            </a:r>
            <a:r>
              <a:rPr lang="en-US" dirty="0"/>
              <a:t> </a:t>
            </a:r>
            <a:r>
              <a:rPr lang="en-US" dirty="0" err="1"/>
              <a:t>cứu</a:t>
            </a:r>
            <a:endParaRPr lang="en-US" dirty="0"/>
          </a:p>
        </p:txBody>
      </p:sp>
      <p:sp>
        <p:nvSpPr>
          <p:cNvPr id="4" name="Slide Number Placeholder 3">
            <a:extLst>
              <a:ext uri="{FF2B5EF4-FFF2-40B4-BE49-F238E27FC236}">
                <a16:creationId xmlns:a16="http://schemas.microsoft.com/office/drawing/2014/main" id="{C32DF38D-B94E-47DF-BDC7-5811CB4D5492}"/>
              </a:ext>
            </a:extLst>
          </p:cNvPr>
          <p:cNvSpPr>
            <a:spLocks noGrp="1"/>
          </p:cNvSpPr>
          <p:nvPr>
            <p:ph type="sldNum" sz="quarter" idx="12"/>
          </p:nvPr>
        </p:nvSpPr>
        <p:spPr/>
        <p:txBody>
          <a:bodyPr/>
          <a:lstStyle/>
          <a:p>
            <a:fld id="{DEFB11E5-6518-4FBD-A4DB-3371822E1FB5}" type="slidenum">
              <a:rPr lang="en-US" smtClean="0"/>
              <a:pPr/>
              <a:t>15</a:t>
            </a:fld>
            <a:endParaRPr lang="en-US"/>
          </a:p>
        </p:txBody>
      </p:sp>
    </p:spTree>
    <p:extLst>
      <p:ext uri="{BB962C8B-B14F-4D97-AF65-F5344CB8AC3E}">
        <p14:creationId xmlns:p14="http://schemas.microsoft.com/office/powerpoint/2010/main" val="422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C037-B05A-45D5-B56E-17E1441C4B87}"/>
              </a:ext>
            </a:extLst>
          </p:cNvPr>
          <p:cNvSpPr>
            <a:spLocks noGrp="1"/>
          </p:cNvSpPr>
          <p:nvPr>
            <p:ph type="title"/>
          </p:nvPr>
        </p:nvSpPr>
        <p:spPr>
          <a:xfrm>
            <a:off x="152400" y="152400"/>
            <a:ext cx="8839200" cy="685800"/>
          </a:xfrm>
        </p:spPr>
        <p:txBody>
          <a:bodyPr/>
          <a:lstStyle/>
          <a:p>
            <a:r>
              <a:rPr lang="en-US" dirty="0" err="1"/>
              <a:t>Dữ</a:t>
            </a:r>
            <a:r>
              <a:rPr lang="en-US" dirty="0"/>
              <a:t> </a:t>
            </a:r>
            <a:r>
              <a:rPr lang="en-US" dirty="0" err="1"/>
              <a:t>liệu</a:t>
            </a:r>
            <a:r>
              <a:rPr lang="en-US" dirty="0"/>
              <a:t> </a:t>
            </a:r>
            <a:r>
              <a:rPr lang="en-US" dirty="0" err="1"/>
              <a:t>định</a:t>
            </a:r>
            <a:r>
              <a:rPr lang="en-US" dirty="0"/>
              <a:t> </a:t>
            </a:r>
            <a:r>
              <a:rPr lang="en-US" dirty="0" err="1"/>
              <a:t>lượng</a:t>
            </a:r>
            <a:r>
              <a:rPr lang="en-US" dirty="0"/>
              <a:t>/</a:t>
            </a:r>
            <a:r>
              <a:rPr lang="en-US" dirty="0" err="1"/>
              <a:t>định</a:t>
            </a:r>
            <a:r>
              <a:rPr lang="en-US" dirty="0"/>
              <a:t> </a:t>
            </a:r>
            <a:r>
              <a:rPr lang="en-US" dirty="0" err="1"/>
              <a:t>tính</a:t>
            </a:r>
            <a:endParaRPr lang="en-US" dirty="0"/>
          </a:p>
        </p:txBody>
      </p:sp>
      <p:sp>
        <p:nvSpPr>
          <p:cNvPr id="3" name="Content Placeholder 2">
            <a:extLst>
              <a:ext uri="{FF2B5EF4-FFF2-40B4-BE49-F238E27FC236}">
                <a16:creationId xmlns:a16="http://schemas.microsoft.com/office/drawing/2014/main" id="{5C2063DA-69EC-4842-8913-74D1AF204917}"/>
              </a:ext>
            </a:extLst>
          </p:cNvPr>
          <p:cNvSpPr>
            <a:spLocks noGrp="1"/>
          </p:cNvSpPr>
          <p:nvPr>
            <p:ph idx="1"/>
          </p:nvPr>
        </p:nvSpPr>
        <p:spPr/>
        <p:txBody>
          <a:bodyPr/>
          <a:lstStyle/>
          <a:p>
            <a:r>
              <a:rPr lang="en-US" dirty="0" err="1"/>
              <a:t>Dữ</a:t>
            </a:r>
            <a:r>
              <a:rPr lang="en-US" dirty="0"/>
              <a:t> </a:t>
            </a:r>
            <a:r>
              <a:rPr lang="en-US" dirty="0" err="1"/>
              <a:t>liệu</a:t>
            </a:r>
            <a:r>
              <a:rPr lang="en-US" dirty="0"/>
              <a:t> </a:t>
            </a:r>
            <a:r>
              <a:rPr lang="en-US" dirty="0" err="1"/>
              <a:t>định</a:t>
            </a:r>
            <a:r>
              <a:rPr lang="en-US" dirty="0"/>
              <a:t> </a:t>
            </a:r>
            <a:r>
              <a:rPr lang="en-US" dirty="0" err="1"/>
              <a:t>lượng</a:t>
            </a:r>
            <a:endParaRPr lang="en-US" dirty="0"/>
          </a:p>
          <a:p>
            <a:pPr lvl="1"/>
            <a:r>
              <a:rPr lang="en-US" dirty="0" err="1"/>
              <a:t>Khách</a:t>
            </a:r>
            <a:r>
              <a:rPr lang="en-US" dirty="0"/>
              <a:t> </a:t>
            </a:r>
            <a:r>
              <a:rPr lang="en-US" dirty="0" err="1"/>
              <a:t>quan</a:t>
            </a:r>
            <a:endParaRPr lang="en-US" dirty="0"/>
          </a:p>
          <a:p>
            <a:pPr lvl="1"/>
            <a:r>
              <a:rPr lang="en-US" dirty="0" err="1"/>
              <a:t>Dễ</a:t>
            </a:r>
            <a:r>
              <a:rPr lang="en-US" dirty="0"/>
              <a:t> </a:t>
            </a:r>
            <a:r>
              <a:rPr lang="en-US" dirty="0" err="1"/>
              <a:t>dàng</a:t>
            </a:r>
            <a:r>
              <a:rPr lang="en-US" dirty="0"/>
              <a:t> </a:t>
            </a:r>
            <a:r>
              <a:rPr lang="en-US" dirty="0" err="1"/>
              <a:t>phân</a:t>
            </a:r>
            <a:r>
              <a:rPr lang="en-US" dirty="0"/>
              <a:t> </a:t>
            </a:r>
            <a:r>
              <a:rPr lang="en-US" dirty="0" err="1"/>
              <a:t>loại</a:t>
            </a:r>
            <a:r>
              <a:rPr lang="en-US" dirty="0"/>
              <a:t>/</a:t>
            </a:r>
            <a:r>
              <a:rPr lang="en-US" dirty="0" err="1"/>
              <a:t>đo</a:t>
            </a:r>
            <a:r>
              <a:rPr lang="en-US" dirty="0"/>
              <a:t> </a:t>
            </a:r>
            <a:r>
              <a:rPr lang="en-US" dirty="0" err="1"/>
              <a:t>lường</a:t>
            </a:r>
            <a:endParaRPr lang="en-US" dirty="0"/>
          </a:p>
          <a:p>
            <a:pPr lvl="1"/>
            <a:r>
              <a:rPr lang="en-US" dirty="0" err="1"/>
              <a:t>Bảng</a:t>
            </a:r>
            <a:r>
              <a:rPr lang="en-US" dirty="0"/>
              <a:t> </a:t>
            </a:r>
            <a:r>
              <a:rPr lang="en-US" dirty="0" err="1"/>
              <a:t>kiểm</a:t>
            </a:r>
            <a:r>
              <a:rPr lang="en-US" dirty="0"/>
              <a:t>, </a:t>
            </a:r>
            <a:r>
              <a:rPr lang="en-US" dirty="0" err="1"/>
              <a:t>thiết</a:t>
            </a:r>
            <a:r>
              <a:rPr lang="en-US" dirty="0"/>
              <a:t> </a:t>
            </a:r>
            <a:r>
              <a:rPr lang="en-US" dirty="0" err="1"/>
              <a:t>bị</a:t>
            </a:r>
            <a:r>
              <a:rPr lang="en-US" dirty="0"/>
              <a:t> </a:t>
            </a:r>
            <a:r>
              <a:rPr lang="en-US" dirty="0" err="1"/>
              <a:t>theo</a:t>
            </a:r>
            <a:r>
              <a:rPr lang="en-US" dirty="0"/>
              <a:t> </a:t>
            </a:r>
            <a:r>
              <a:rPr lang="en-US" dirty="0" err="1"/>
              <a:t>dõi</a:t>
            </a:r>
            <a:r>
              <a:rPr lang="en-US" dirty="0"/>
              <a:t>, </a:t>
            </a:r>
            <a:r>
              <a:rPr lang="en-US" dirty="0" err="1"/>
              <a:t>bảng</a:t>
            </a:r>
            <a:r>
              <a:rPr lang="en-US" dirty="0"/>
              <a:t> </a:t>
            </a:r>
            <a:r>
              <a:rPr lang="en-US" dirty="0" err="1"/>
              <a:t>câu</a:t>
            </a:r>
            <a:r>
              <a:rPr lang="en-US" dirty="0"/>
              <a:t> </a:t>
            </a:r>
            <a:r>
              <a:rPr lang="en-US" dirty="0" err="1"/>
              <a:t>hỏi</a:t>
            </a:r>
            <a:endParaRPr lang="en-US" dirty="0"/>
          </a:p>
          <a:p>
            <a:pPr lvl="1"/>
            <a:r>
              <a:rPr lang="en-US" dirty="0" err="1"/>
              <a:t>Tuổi</a:t>
            </a:r>
            <a:r>
              <a:rPr lang="en-US" dirty="0"/>
              <a:t>, </a:t>
            </a:r>
            <a:r>
              <a:rPr lang="en-US" dirty="0" err="1"/>
              <a:t>giới</a:t>
            </a:r>
            <a:r>
              <a:rPr lang="en-US" dirty="0"/>
              <a:t>, </a:t>
            </a:r>
            <a:r>
              <a:rPr lang="en-US" dirty="0" err="1"/>
              <a:t>thời</a:t>
            </a:r>
            <a:r>
              <a:rPr lang="en-US" dirty="0"/>
              <a:t> </a:t>
            </a:r>
            <a:r>
              <a:rPr lang="en-US" dirty="0" err="1"/>
              <a:t>gian</a:t>
            </a:r>
            <a:r>
              <a:rPr lang="en-US" dirty="0"/>
              <a:t> </a:t>
            </a:r>
            <a:r>
              <a:rPr lang="en-US" dirty="0" err="1"/>
              <a:t>hồi</a:t>
            </a:r>
            <a:r>
              <a:rPr lang="en-US" dirty="0"/>
              <a:t> </a:t>
            </a:r>
            <a:r>
              <a:rPr lang="en-US" dirty="0" err="1"/>
              <a:t>phục</a:t>
            </a:r>
            <a:r>
              <a:rPr lang="en-US" dirty="0"/>
              <a:t>, </a:t>
            </a:r>
            <a:r>
              <a:rPr lang="en-US" dirty="0" err="1"/>
              <a:t>nhịp</a:t>
            </a:r>
            <a:r>
              <a:rPr lang="en-US" dirty="0"/>
              <a:t> </a:t>
            </a:r>
            <a:r>
              <a:rPr lang="en-US" dirty="0" err="1"/>
              <a:t>tim</a:t>
            </a:r>
            <a:endParaRPr lang="en-US" dirty="0"/>
          </a:p>
          <a:p>
            <a:r>
              <a:rPr lang="en-US" dirty="0" err="1"/>
              <a:t>Dữ</a:t>
            </a:r>
            <a:r>
              <a:rPr lang="en-US" dirty="0"/>
              <a:t> </a:t>
            </a:r>
            <a:r>
              <a:rPr lang="en-US" dirty="0" err="1"/>
              <a:t>liệu</a:t>
            </a:r>
            <a:r>
              <a:rPr lang="en-US" dirty="0"/>
              <a:t> </a:t>
            </a:r>
            <a:r>
              <a:rPr lang="en-US" dirty="0" err="1"/>
              <a:t>định</a:t>
            </a:r>
            <a:r>
              <a:rPr lang="en-US" dirty="0"/>
              <a:t> </a:t>
            </a:r>
            <a:r>
              <a:rPr lang="en-US" dirty="0" err="1"/>
              <a:t>tính</a:t>
            </a:r>
            <a:endParaRPr lang="en-US" dirty="0"/>
          </a:p>
          <a:p>
            <a:pPr lvl="1"/>
            <a:r>
              <a:rPr lang="en-US" dirty="0" err="1"/>
              <a:t>Chủ</a:t>
            </a:r>
            <a:r>
              <a:rPr lang="en-US" dirty="0"/>
              <a:t> </a:t>
            </a:r>
            <a:r>
              <a:rPr lang="en-US" dirty="0" err="1"/>
              <a:t>quan</a:t>
            </a:r>
            <a:endParaRPr lang="en-US" dirty="0"/>
          </a:p>
          <a:p>
            <a:pPr lvl="1"/>
            <a:r>
              <a:rPr lang="en-US" dirty="0" err="1"/>
              <a:t>Nhận</a:t>
            </a:r>
            <a:r>
              <a:rPr lang="en-US" dirty="0"/>
              <a:t> </a:t>
            </a:r>
            <a:r>
              <a:rPr lang="en-US" dirty="0" err="1"/>
              <a:t>thức</a:t>
            </a:r>
            <a:r>
              <a:rPr lang="en-US" dirty="0"/>
              <a:t>, </a:t>
            </a:r>
            <a:r>
              <a:rPr lang="en-US" dirty="0" err="1"/>
              <a:t>cảm</a:t>
            </a:r>
            <a:r>
              <a:rPr lang="en-US" dirty="0"/>
              <a:t> </a:t>
            </a:r>
            <a:r>
              <a:rPr lang="en-US" dirty="0" err="1"/>
              <a:t>xúc</a:t>
            </a:r>
            <a:r>
              <a:rPr lang="en-US" dirty="0"/>
              <a:t>, </a:t>
            </a:r>
            <a:r>
              <a:rPr lang="en-US" dirty="0" err="1"/>
              <a:t>thái</a:t>
            </a:r>
            <a:r>
              <a:rPr lang="en-US" dirty="0"/>
              <a:t> </a:t>
            </a:r>
            <a:r>
              <a:rPr lang="en-US" dirty="0" err="1"/>
              <a:t>độ</a:t>
            </a:r>
            <a:endParaRPr lang="en-US" dirty="0"/>
          </a:p>
          <a:p>
            <a:pPr lvl="1"/>
            <a:endParaRPr lang="en-US" dirty="0"/>
          </a:p>
        </p:txBody>
      </p:sp>
      <p:sp>
        <p:nvSpPr>
          <p:cNvPr id="4" name="Slide Number Placeholder 3">
            <a:extLst>
              <a:ext uri="{FF2B5EF4-FFF2-40B4-BE49-F238E27FC236}">
                <a16:creationId xmlns:a16="http://schemas.microsoft.com/office/drawing/2014/main" id="{F3F19CB6-3A58-489C-B1DF-221ABD4DD460}"/>
              </a:ext>
            </a:extLst>
          </p:cNvPr>
          <p:cNvSpPr>
            <a:spLocks noGrp="1"/>
          </p:cNvSpPr>
          <p:nvPr>
            <p:ph type="sldNum" sz="quarter" idx="12"/>
          </p:nvPr>
        </p:nvSpPr>
        <p:spPr/>
        <p:txBody>
          <a:bodyPr/>
          <a:lstStyle/>
          <a:p>
            <a:fld id="{DEFB11E5-6518-4FBD-A4DB-3371822E1FB5}" type="slidenum">
              <a:rPr lang="en-US" smtClean="0"/>
              <a:pPr/>
              <a:t>16</a:t>
            </a:fld>
            <a:endParaRPr lang="en-US"/>
          </a:p>
        </p:txBody>
      </p:sp>
    </p:spTree>
    <p:extLst>
      <p:ext uri="{BB962C8B-B14F-4D97-AF65-F5344CB8AC3E}">
        <p14:creationId xmlns:p14="http://schemas.microsoft.com/office/powerpoint/2010/main" val="3883431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F7C9-F289-4F19-B95F-2916F8AD0A4D}"/>
              </a:ext>
            </a:extLst>
          </p:cNvPr>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định</a:t>
            </a:r>
            <a:r>
              <a:rPr lang="en-US" dirty="0"/>
              <a:t> </a:t>
            </a:r>
            <a:r>
              <a:rPr lang="en-US" dirty="0" err="1"/>
              <a:t>lượng</a:t>
            </a:r>
            <a:r>
              <a:rPr lang="en-US" dirty="0"/>
              <a:t>/</a:t>
            </a:r>
            <a:r>
              <a:rPr lang="en-US" dirty="0" err="1"/>
              <a:t>định</a:t>
            </a:r>
            <a:r>
              <a:rPr lang="en-US" dirty="0"/>
              <a:t> </a:t>
            </a:r>
            <a:r>
              <a:rPr lang="en-US" dirty="0" err="1"/>
              <a:t>tính</a:t>
            </a:r>
            <a:endParaRPr lang="en-US" dirty="0"/>
          </a:p>
        </p:txBody>
      </p:sp>
      <p:sp>
        <p:nvSpPr>
          <p:cNvPr id="3" name="Content Placeholder 2">
            <a:extLst>
              <a:ext uri="{FF2B5EF4-FFF2-40B4-BE49-F238E27FC236}">
                <a16:creationId xmlns:a16="http://schemas.microsoft.com/office/drawing/2014/main" id="{A4D4100A-BF8B-4C9B-AE13-EE92F20B117C}"/>
              </a:ext>
            </a:extLst>
          </p:cNvPr>
          <p:cNvSpPr>
            <a:spLocks noGrp="1"/>
          </p:cNvSpPr>
          <p:nvPr>
            <p:ph idx="1"/>
          </p:nvPr>
        </p:nvSpPr>
        <p:spPr/>
        <p:txBody>
          <a:bodyPr/>
          <a:lstStyle/>
          <a:p>
            <a:r>
              <a:rPr lang="en-US" dirty="0" err="1"/>
              <a:t>Phân</a:t>
            </a:r>
            <a:r>
              <a:rPr lang="en-US" dirty="0"/>
              <a:t> </a:t>
            </a:r>
            <a:r>
              <a:rPr lang="en-US" dirty="0" err="1"/>
              <a:t>tích</a:t>
            </a:r>
            <a:r>
              <a:rPr lang="en-US" dirty="0"/>
              <a:t> </a:t>
            </a:r>
            <a:r>
              <a:rPr lang="en-US" dirty="0" err="1"/>
              <a:t>định</a:t>
            </a:r>
            <a:r>
              <a:rPr lang="en-US" dirty="0"/>
              <a:t> </a:t>
            </a:r>
            <a:r>
              <a:rPr lang="en-US" dirty="0" err="1"/>
              <a:t>lượng</a:t>
            </a:r>
            <a:endParaRPr lang="en-US" dirty="0"/>
          </a:p>
          <a:p>
            <a:pPr lvl="1"/>
            <a:r>
              <a:rPr lang="en-US" dirty="0" err="1"/>
              <a:t>Phương</a:t>
            </a:r>
            <a:r>
              <a:rPr lang="en-US" dirty="0"/>
              <a:t> </a:t>
            </a:r>
            <a:r>
              <a:rPr lang="en-US" dirty="0" err="1"/>
              <a:t>pháp</a:t>
            </a:r>
            <a:r>
              <a:rPr lang="en-US" dirty="0"/>
              <a:t> </a:t>
            </a:r>
            <a:r>
              <a:rPr lang="en-US" dirty="0" err="1"/>
              <a:t>thống</a:t>
            </a:r>
            <a:r>
              <a:rPr lang="en-US" dirty="0"/>
              <a:t> </a:t>
            </a:r>
            <a:r>
              <a:rPr lang="en-US" dirty="0" err="1"/>
              <a:t>kê</a:t>
            </a:r>
            <a:r>
              <a:rPr lang="en-US" dirty="0"/>
              <a:t>, </a:t>
            </a:r>
            <a:r>
              <a:rPr lang="en-US" dirty="0" err="1"/>
              <a:t>suy</a:t>
            </a:r>
            <a:r>
              <a:rPr lang="en-US" dirty="0"/>
              <a:t> </a:t>
            </a:r>
            <a:r>
              <a:rPr lang="en-US" dirty="0" err="1"/>
              <a:t>diễn</a:t>
            </a:r>
            <a:r>
              <a:rPr lang="en-US" dirty="0"/>
              <a:t> </a:t>
            </a:r>
            <a:r>
              <a:rPr lang="en-US" dirty="0" err="1"/>
              <a:t>thống</a:t>
            </a:r>
            <a:r>
              <a:rPr lang="en-US" dirty="0"/>
              <a:t> </a:t>
            </a:r>
            <a:r>
              <a:rPr lang="en-US" dirty="0" err="1"/>
              <a:t>kê</a:t>
            </a:r>
            <a:endParaRPr lang="en-US" dirty="0"/>
          </a:p>
          <a:p>
            <a:r>
              <a:rPr lang="en-US" dirty="0" err="1"/>
              <a:t>Phân</a:t>
            </a:r>
            <a:r>
              <a:rPr lang="en-US" dirty="0"/>
              <a:t> </a:t>
            </a:r>
            <a:r>
              <a:rPr lang="en-US" dirty="0" err="1"/>
              <a:t>tích</a:t>
            </a:r>
            <a:r>
              <a:rPr lang="en-US" dirty="0"/>
              <a:t> </a:t>
            </a:r>
            <a:r>
              <a:rPr lang="en-US" dirty="0" err="1"/>
              <a:t>định</a:t>
            </a:r>
            <a:r>
              <a:rPr lang="en-US" dirty="0"/>
              <a:t> </a:t>
            </a:r>
            <a:r>
              <a:rPr lang="en-US" dirty="0" err="1"/>
              <a:t>tính</a:t>
            </a:r>
            <a:endParaRPr lang="en-US" dirty="0"/>
          </a:p>
          <a:p>
            <a:pPr lvl="1"/>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dirty="0" err="1"/>
              <a:t>đề</a:t>
            </a:r>
            <a:r>
              <a:rPr lang="en-US" dirty="0"/>
              <a:t> </a:t>
            </a:r>
            <a:r>
              <a:rPr lang="en-US" dirty="0" err="1"/>
              <a:t>mục</a:t>
            </a:r>
            <a:r>
              <a:rPr lang="en-US" dirty="0"/>
              <a:t>, </a:t>
            </a:r>
            <a:r>
              <a:rPr lang="en-US" dirty="0" err="1"/>
              <a:t>phân</a:t>
            </a:r>
            <a:r>
              <a:rPr lang="en-US" dirty="0"/>
              <a:t> </a:t>
            </a:r>
            <a:r>
              <a:rPr lang="en-US" dirty="0" err="1"/>
              <a:t>tích</a:t>
            </a:r>
            <a:r>
              <a:rPr lang="en-US" dirty="0"/>
              <a:t> </a:t>
            </a:r>
            <a:r>
              <a:rPr lang="en-US" dirty="0" err="1"/>
              <a:t>theo</a:t>
            </a:r>
            <a:r>
              <a:rPr lang="en-US" dirty="0"/>
              <a:t> </a:t>
            </a:r>
            <a:r>
              <a:rPr lang="en-US" dirty="0" err="1"/>
              <a:t>đề</a:t>
            </a:r>
            <a:r>
              <a:rPr lang="en-US" dirty="0"/>
              <a:t> </a:t>
            </a:r>
            <a:r>
              <a:rPr lang="en-US" dirty="0" err="1"/>
              <a:t>mục</a:t>
            </a:r>
            <a:endParaRPr lang="en-US" dirty="0"/>
          </a:p>
        </p:txBody>
      </p:sp>
      <p:sp>
        <p:nvSpPr>
          <p:cNvPr id="4" name="Slide Number Placeholder 3">
            <a:extLst>
              <a:ext uri="{FF2B5EF4-FFF2-40B4-BE49-F238E27FC236}">
                <a16:creationId xmlns:a16="http://schemas.microsoft.com/office/drawing/2014/main" id="{642B5DE1-2E93-42E7-BF39-AB24B4B31A02}"/>
              </a:ext>
            </a:extLst>
          </p:cNvPr>
          <p:cNvSpPr>
            <a:spLocks noGrp="1"/>
          </p:cNvSpPr>
          <p:nvPr>
            <p:ph type="sldNum" sz="quarter" idx="12"/>
          </p:nvPr>
        </p:nvSpPr>
        <p:spPr/>
        <p:txBody>
          <a:bodyPr/>
          <a:lstStyle/>
          <a:p>
            <a:fld id="{DEFB11E5-6518-4FBD-A4DB-3371822E1FB5}" type="slidenum">
              <a:rPr lang="en-US" smtClean="0"/>
              <a:pPr/>
              <a:t>17</a:t>
            </a:fld>
            <a:endParaRPr lang="en-US"/>
          </a:p>
        </p:txBody>
      </p:sp>
    </p:spTree>
    <p:extLst>
      <p:ext uri="{BB962C8B-B14F-4D97-AF65-F5344CB8AC3E}">
        <p14:creationId xmlns:p14="http://schemas.microsoft.com/office/powerpoint/2010/main" val="366055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5A52-75FB-44DE-8CBC-4706E8C65C22}"/>
              </a:ext>
            </a:extLst>
          </p:cNvPr>
          <p:cNvSpPr>
            <a:spLocks noGrp="1"/>
          </p:cNvSpPr>
          <p:nvPr>
            <p:ph type="title"/>
          </p:nvPr>
        </p:nvSpPr>
        <p:spPr/>
        <p:txBody>
          <a:bodyPr/>
          <a:lstStyle/>
          <a:p>
            <a:r>
              <a:rPr lang="en-US" dirty="0" err="1"/>
              <a:t>Mối</a:t>
            </a:r>
            <a:r>
              <a:rPr lang="en-US" dirty="0"/>
              <a:t> </a:t>
            </a:r>
            <a:r>
              <a:rPr lang="en-US" dirty="0" err="1"/>
              <a:t>liên</a:t>
            </a:r>
            <a:r>
              <a:rPr lang="en-US" dirty="0"/>
              <a:t> </a:t>
            </a:r>
            <a:r>
              <a:rPr lang="en-US" dirty="0" err="1"/>
              <a:t>hệ</a:t>
            </a:r>
            <a:r>
              <a:rPr lang="en-US" dirty="0"/>
              <a:t> </a:t>
            </a:r>
            <a:r>
              <a:rPr lang="en-US" dirty="0" err="1"/>
              <a:t>giữa</a:t>
            </a:r>
            <a:r>
              <a:rPr lang="en-US" dirty="0"/>
              <a:t> 6 </a:t>
            </a:r>
            <a:r>
              <a:rPr lang="en-US" dirty="0" err="1"/>
              <a:t>cặp</a:t>
            </a:r>
            <a:r>
              <a:rPr lang="en-US" dirty="0"/>
              <a:t> </a:t>
            </a:r>
            <a:r>
              <a:rPr lang="en-US" dirty="0" err="1"/>
              <a:t>phạm</a:t>
            </a:r>
            <a:r>
              <a:rPr lang="en-US" dirty="0"/>
              <a:t> </a:t>
            </a:r>
            <a:r>
              <a:rPr lang="en-US" dirty="0" err="1"/>
              <a:t>trù</a:t>
            </a:r>
            <a:endParaRPr lang="en-US" dirty="0"/>
          </a:p>
        </p:txBody>
      </p:sp>
      <p:sp>
        <p:nvSpPr>
          <p:cNvPr id="3" name="Content Placeholder 2">
            <a:extLst>
              <a:ext uri="{FF2B5EF4-FFF2-40B4-BE49-F238E27FC236}">
                <a16:creationId xmlns:a16="http://schemas.microsoft.com/office/drawing/2014/main" id="{427FD1E7-FCF9-4B43-AFAF-7C1FE830B453}"/>
              </a:ext>
            </a:extLst>
          </p:cNvPr>
          <p:cNvSpPr>
            <a:spLocks noGrp="1"/>
          </p:cNvSpPr>
          <p:nvPr>
            <p:ph idx="1"/>
          </p:nvPr>
        </p:nvSpPr>
        <p:spPr/>
        <p:txBody>
          <a:bodyPr/>
          <a:lstStyle/>
          <a:p>
            <a:r>
              <a:rPr lang="en-US" dirty="0" err="1"/>
              <a:t>Trong</a:t>
            </a:r>
            <a:r>
              <a:rPr lang="en-US" dirty="0"/>
              <a:t> </a:t>
            </a:r>
            <a:r>
              <a:rPr lang="en-US" dirty="0" err="1"/>
              <a:t>thực</a:t>
            </a:r>
            <a:r>
              <a:rPr lang="en-US" dirty="0"/>
              <a:t> </a:t>
            </a:r>
            <a:r>
              <a:rPr lang="en-US" dirty="0" err="1"/>
              <a:t>hành</a:t>
            </a:r>
            <a:r>
              <a:rPr lang="en-US" dirty="0"/>
              <a:t>, </a:t>
            </a:r>
            <a:r>
              <a:rPr lang="en-US" dirty="0" err="1"/>
              <a:t>các</a:t>
            </a:r>
            <a:r>
              <a:rPr lang="en-US" dirty="0"/>
              <a:t> </a:t>
            </a:r>
            <a:r>
              <a:rPr lang="en-US" dirty="0" err="1"/>
              <a:t>cặp</a:t>
            </a:r>
            <a:r>
              <a:rPr lang="en-US" dirty="0"/>
              <a:t> </a:t>
            </a:r>
            <a:r>
              <a:rPr lang="en-US" dirty="0" err="1"/>
              <a:t>phạm</a:t>
            </a:r>
            <a:r>
              <a:rPr lang="en-US" dirty="0"/>
              <a:t> </a:t>
            </a:r>
            <a:r>
              <a:rPr lang="en-US" dirty="0" err="1"/>
              <a:t>trù</a:t>
            </a:r>
            <a:r>
              <a:rPr lang="en-US" dirty="0"/>
              <a:t> </a:t>
            </a:r>
            <a:r>
              <a:rPr lang="en-US" dirty="0" err="1"/>
              <a:t>thường</a:t>
            </a:r>
            <a:r>
              <a:rPr lang="en-US" dirty="0"/>
              <a:t> </a:t>
            </a:r>
            <a:r>
              <a:rPr lang="en-US" dirty="0" err="1"/>
              <a:t>đi</a:t>
            </a:r>
            <a:r>
              <a:rPr lang="en-US" dirty="0"/>
              <a:t> </a:t>
            </a:r>
            <a:r>
              <a:rPr lang="en-US" dirty="0" err="1"/>
              <a:t>cùng</a:t>
            </a:r>
            <a:r>
              <a:rPr lang="en-US" dirty="0"/>
              <a:t> </a:t>
            </a:r>
            <a:r>
              <a:rPr lang="en-US" dirty="0" err="1"/>
              <a:t>nhau</a:t>
            </a:r>
            <a:endParaRPr lang="en-US" dirty="0"/>
          </a:p>
          <a:p>
            <a:pPr lvl="1"/>
            <a:r>
              <a:rPr lang="en-US" dirty="0" err="1"/>
              <a:t>Nghiên</a:t>
            </a:r>
            <a:r>
              <a:rPr lang="en-US" dirty="0"/>
              <a:t> </a:t>
            </a:r>
            <a:r>
              <a:rPr lang="en-US" dirty="0" err="1"/>
              <a:t>cứu</a:t>
            </a:r>
            <a:r>
              <a:rPr lang="en-US" dirty="0"/>
              <a:t> </a:t>
            </a:r>
            <a:r>
              <a:rPr lang="en-US" dirty="0" err="1"/>
              <a:t>lý</a:t>
            </a:r>
            <a:r>
              <a:rPr lang="en-US" dirty="0"/>
              <a:t> </a:t>
            </a:r>
            <a:r>
              <a:rPr lang="en-US" dirty="0" err="1"/>
              <a:t>thuyết</a:t>
            </a:r>
            <a:r>
              <a:rPr lang="en-US" dirty="0"/>
              <a:t>, </a:t>
            </a:r>
            <a:r>
              <a:rPr lang="en-US" dirty="0" err="1"/>
              <a:t>trong</a:t>
            </a:r>
            <a:r>
              <a:rPr lang="en-US" dirty="0"/>
              <a:t> </a:t>
            </a:r>
            <a:r>
              <a:rPr lang="en-US" dirty="0" err="1"/>
              <a:t>phòng</a:t>
            </a:r>
            <a:r>
              <a:rPr lang="en-US" dirty="0"/>
              <a:t> lab, </a:t>
            </a:r>
            <a:r>
              <a:rPr lang="en-US" dirty="0" err="1"/>
              <a:t>nhà</a:t>
            </a:r>
            <a:r>
              <a:rPr lang="en-US" dirty="0"/>
              <a:t> </a:t>
            </a:r>
            <a:r>
              <a:rPr lang="en-US" dirty="0" err="1"/>
              <a:t>nghiên</a:t>
            </a:r>
            <a:r>
              <a:rPr lang="en-US" dirty="0"/>
              <a:t> </a:t>
            </a:r>
            <a:r>
              <a:rPr lang="en-US" dirty="0" err="1"/>
              <a:t>cứu</a:t>
            </a:r>
            <a:r>
              <a:rPr lang="en-US" dirty="0"/>
              <a:t> </a:t>
            </a:r>
            <a:r>
              <a:rPr lang="en-US" dirty="0" err="1"/>
              <a:t>quan</a:t>
            </a:r>
            <a:r>
              <a:rPr lang="en-US" dirty="0"/>
              <a:t> </a:t>
            </a:r>
            <a:r>
              <a:rPr lang="en-US" dirty="0" err="1"/>
              <a:t>sát</a:t>
            </a:r>
            <a:endParaRPr lang="en-US" dirty="0"/>
          </a:p>
          <a:p>
            <a:pPr lvl="1"/>
            <a:r>
              <a:rPr lang="en-US" dirty="0" err="1"/>
              <a:t>Nghiên</a:t>
            </a:r>
            <a:r>
              <a:rPr lang="en-US" dirty="0"/>
              <a:t> </a:t>
            </a:r>
            <a:r>
              <a:rPr lang="en-US" dirty="0" err="1"/>
              <a:t>cứu</a:t>
            </a:r>
            <a:r>
              <a:rPr lang="en-US" dirty="0"/>
              <a:t> </a:t>
            </a:r>
            <a:r>
              <a:rPr lang="en-US" dirty="0" err="1"/>
              <a:t>ứng</a:t>
            </a:r>
            <a:r>
              <a:rPr lang="en-US" dirty="0"/>
              <a:t> </a:t>
            </a:r>
            <a:r>
              <a:rPr lang="en-US" dirty="0" err="1"/>
              <a:t>dụng</a:t>
            </a:r>
            <a:r>
              <a:rPr lang="en-US" dirty="0"/>
              <a:t>, </a:t>
            </a:r>
            <a:r>
              <a:rPr lang="en-US" dirty="0" err="1"/>
              <a:t>trong</a:t>
            </a:r>
            <a:r>
              <a:rPr lang="en-US" dirty="0"/>
              <a:t> </a:t>
            </a:r>
            <a:r>
              <a:rPr lang="en-US" dirty="0" err="1"/>
              <a:t>bệnh</a:t>
            </a:r>
            <a:r>
              <a:rPr lang="en-US" dirty="0"/>
              <a:t> </a:t>
            </a:r>
            <a:r>
              <a:rPr lang="en-US" dirty="0" err="1"/>
              <a:t>viện</a:t>
            </a:r>
            <a:r>
              <a:rPr lang="en-US" dirty="0"/>
              <a:t>, </a:t>
            </a:r>
            <a:r>
              <a:rPr lang="en-US" dirty="0" err="1"/>
              <a:t>mô</a:t>
            </a:r>
            <a:r>
              <a:rPr lang="en-US" dirty="0"/>
              <a:t> </a:t>
            </a:r>
            <a:r>
              <a:rPr lang="en-US" dirty="0" err="1"/>
              <a:t>hình</a:t>
            </a:r>
            <a:r>
              <a:rPr lang="en-US" dirty="0"/>
              <a:t> </a:t>
            </a:r>
            <a:r>
              <a:rPr lang="en-US" dirty="0" err="1"/>
              <a:t>định</a:t>
            </a:r>
            <a:r>
              <a:rPr lang="en-US" dirty="0"/>
              <a:t> </a:t>
            </a:r>
            <a:r>
              <a:rPr lang="en-US" dirty="0" err="1"/>
              <a:t>lượng</a:t>
            </a:r>
            <a:endParaRPr lang="en-US" dirty="0"/>
          </a:p>
          <a:p>
            <a:r>
              <a:rPr lang="en-US" dirty="0" err="1"/>
              <a:t>Không</a:t>
            </a:r>
            <a:r>
              <a:rPr lang="en-US" dirty="0"/>
              <a:t> </a:t>
            </a:r>
            <a:r>
              <a:rPr lang="en-US" dirty="0" err="1"/>
              <a:t>có</a:t>
            </a:r>
            <a:r>
              <a:rPr lang="en-US" dirty="0"/>
              <a:t> </a:t>
            </a:r>
            <a:r>
              <a:rPr lang="en-US" dirty="0" err="1"/>
              <a:t>mô</a:t>
            </a:r>
            <a:r>
              <a:rPr lang="en-US" dirty="0"/>
              <a:t> </a:t>
            </a:r>
            <a:r>
              <a:rPr lang="en-US" dirty="0" err="1"/>
              <a:t>hình</a:t>
            </a:r>
            <a:r>
              <a:rPr lang="en-US" dirty="0"/>
              <a:t> </a:t>
            </a:r>
            <a:r>
              <a:rPr lang="en-US" dirty="0" err="1"/>
              <a:t>cứng</a:t>
            </a:r>
            <a:r>
              <a:rPr lang="en-US" dirty="0"/>
              <a:t> </a:t>
            </a:r>
            <a:r>
              <a:rPr lang="en-US" dirty="0" err="1"/>
              <a:t>nhắc</a:t>
            </a:r>
            <a:endParaRPr lang="en-US" dirty="0"/>
          </a:p>
          <a:p>
            <a:pPr lvl="1"/>
            <a:r>
              <a:rPr lang="en-US" dirty="0" err="1"/>
              <a:t>Nghiên</a:t>
            </a:r>
            <a:r>
              <a:rPr lang="en-US" dirty="0"/>
              <a:t> </a:t>
            </a:r>
            <a:r>
              <a:rPr lang="en-US" dirty="0" err="1"/>
              <a:t>cứu</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trên</a:t>
            </a:r>
            <a:r>
              <a:rPr lang="en-US" dirty="0"/>
              <a:t> </a:t>
            </a:r>
            <a:r>
              <a:rPr lang="en-US" dirty="0" err="1"/>
              <a:t>thực</a:t>
            </a:r>
            <a:r>
              <a:rPr lang="en-US" dirty="0"/>
              <a:t> </a:t>
            </a:r>
            <a:r>
              <a:rPr lang="en-US" dirty="0" err="1"/>
              <a:t>địa</a:t>
            </a:r>
            <a:r>
              <a:rPr lang="en-US" dirty="0"/>
              <a:t>, </a:t>
            </a:r>
            <a:r>
              <a:rPr lang="en-US" dirty="0" err="1"/>
              <a:t>hoặc</a:t>
            </a:r>
            <a:r>
              <a:rPr lang="en-US" dirty="0"/>
              <a:t> </a:t>
            </a:r>
            <a:r>
              <a:rPr lang="en-US" dirty="0" err="1"/>
              <a:t>có</a:t>
            </a:r>
            <a:r>
              <a:rPr lang="en-US" dirty="0"/>
              <a:t> </a:t>
            </a:r>
            <a:r>
              <a:rPr lang="en-US" dirty="0" err="1"/>
              <a:t>thể</a:t>
            </a:r>
            <a:r>
              <a:rPr lang="en-US" dirty="0"/>
              <a:t> </a:t>
            </a:r>
            <a:r>
              <a:rPr lang="en-US" dirty="0" err="1"/>
              <a:t>trong</a:t>
            </a:r>
            <a:r>
              <a:rPr lang="en-US" dirty="0"/>
              <a:t> </a:t>
            </a:r>
            <a:r>
              <a:rPr lang="en-US" dirty="0" err="1"/>
              <a:t>phòng</a:t>
            </a:r>
            <a:r>
              <a:rPr lang="en-US" dirty="0"/>
              <a:t> lab</a:t>
            </a:r>
          </a:p>
          <a:p>
            <a:r>
              <a:rPr lang="en-US" dirty="0" err="1"/>
              <a:t>Không</a:t>
            </a:r>
            <a:r>
              <a:rPr lang="en-US" dirty="0"/>
              <a:t> </a:t>
            </a:r>
            <a:r>
              <a:rPr lang="en-US" dirty="0" err="1"/>
              <a:t>có</a:t>
            </a:r>
            <a:r>
              <a:rPr lang="en-US" dirty="0"/>
              <a:t> </a:t>
            </a:r>
            <a:r>
              <a:rPr lang="en-US" dirty="0" err="1"/>
              <a:t>sự</a:t>
            </a:r>
            <a:r>
              <a:rPr lang="en-US" dirty="0"/>
              <a:t> </a:t>
            </a:r>
            <a:r>
              <a:rPr lang="en-US" dirty="0" err="1"/>
              <a:t>phân</a:t>
            </a:r>
            <a:r>
              <a:rPr lang="en-US" dirty="0"/>
              <a:t> </a:t>
            </a:r>
            <a:r>
              <a:rPr lang="en-US" dirty="0" err="1"/>
              <a:t>tách</a:t>
            </a:r>
            <a:r>
              <a:rPr lang="en-US" dirty="0"/>
              <a:t> </a:t>
            </a:r>
            <a:r>
              <a:rPr lang="en-US" dirty="0" err="1"/>
              <a:t>rạch</a:t>
            </a:r>
            <a:r>
              <a:rPr lang="en-US" dirty="0"/>
              <a:t> </a:t>
            </a:r>
            <a:r>
              <a:rPr lang="en-US" dirty="0" err="1"/>
              <a:t>ròi</a:t>
            </a:r>
            <a:endParaRPr lang="en-US" dirty="0"/>
          </a:p>
          <a:p>
            <a:pPr lvl="1"/>
            <a:r>
              <a:rPr lang="en-US" dirty="0" err="1"/>
              <a:t>Nghiên</a:t>
            </a:r>
            <a:r>
              <a:rPr lang="en-US" dirty="0"/>
              <a:t> </a:t>
            </a:r>
            <a:r>
              <a:rPr lang="en-US" dirty="0" err="1"/>
              <a:t>cứu</a:t>
            </a:r>
            <a:r>
              <a:rPr lang="en-US" dirty="0"/>
              <a:t> </a:t>
            </a:r>
            <a:r>
              <a:rPr lang="en-US" dirty="0" err="1"/>
              <a:t>sử</a:t>
            </a:r>
            <a:r>
              <a:rPr lang="en-US" dirty="0"/>
              <a:t> </a:t>
            </a:r>
            <a:r>
              <a:rPr lang="en-US" dirty="0" err="1"/>
              <a:t>dụng</a:t>
            </a:r>
            <a:r>
              <a:rPr lang="en-US" dirty="0"/>
              <a:t> </a:t>
            </a:r>
            <a:r>
              <a:rPr lang="en-US" dirty="0" err="1"/>
              <a:t>cả</a:t>
            </a:r>
            <a:r>
              <a:rPr lang="en-US" dirty="0"/>
              <a:t> </a:t>
            </a:r>
            <a:r>
              <a:rPr lang="en-US" dirty="0" err="1"/>
              <a:t>phương</a:t>
            </a:r>
            <a:r>
              <a:rPr lang="en-US" dirty="0"/>
              <a:t> </a:t>
            </a:r>
            <a:r>
              <a:rPr lang="en-US" dirty="0" err="1"/>
              <a:t>pháp</a:t>
            </a:r>
            <a:r>
              <a:rPr lang="en-US" dirty="0"/>
              <a:t> </a:t>
            </a:r>
            <a:r>
              <a:rPr lang="en-US" dirty="0" err="1"/>
              <a:t>và</a:t>
            </a:r>
            <a:r>
              <a:rPr lang="en-US" dirty="0"/>
              <a:t> </a:t>
            </a:r>
            <a:r>
              <a:rPr lang="en-US" dirty="0" err="1"/>
              <a:t>dữ</a:t>
            </a:r>
            <a:r>
              <a:rPr lang="en-US" dirty="0"/>
              <a:t> </a:t>
            </a:r>
            <a:r>
              <a:rPr lang="en-US" dirty="0" err="1"/>
              <a:t>liệu</a:t>
            </a:r>
            <a:r>
              <a:rPr lang="en-US" dirty="0"/>
              <a:t> </a:t>
            </a:r>
            <a:r>
              <a:rPr lang="en-US" dirty="0" err="1"/>
              <a:t>định</a:t>
            </a:r>
            <a:r>
              <a:rPr lang="en-US" dirty="0"/>
              <a:t> </a:t>
            </a:r>
            <a:r>
              <a:rPr lang="en-US" dirty="0" err="1"/>
              <a:t>lượng</a:t>
            </a:r>
            <a:r>
              <a:rPr lang="en-US" dirty="0"/>
              <a:t> </a:t>
            </a:r>
            <a:r>
              <a:rPr lang="en-US" dirty="0" err="1"/>
              <a:t>và</a:t>
            </a:r>
            <a:r>
              <a:rPr lang="en-US" dirty="0"/>
              <a:t> </a:t>
            </a:r>
            <a:r>
              <a:rPr lang="en-US" dirty="0" err="1"/>
              <a:t>định</a:t>
            </a:r>
            <a:r>
              <a:rPr lang="en-US" dirty="0"/>
              <a:t> </a:t>
            </a:r>
            <a:r>
              <a:rPr lang="en-US" dirty="0" err="1"/>
              <a:t>tính</a:t>
            </a:r>
            <a:endParaRPr lang="en-US" dirty="0"/>
          </a:p>
        </p:txBody>
      </p:sp>
      <p:sp>
        <p:nvSpPr>
          <p:cNvPr id="4" name="Slide Number Placeholder 3">
            <a:extLst>
              <a:ext uri="{FF2B5EF4-FFF2-40B4-BE49-F238E27FC236}">
                <a16:creationId xmlns:a16="http://schemas.microsoft.com/office/drawing/2014/main" id="{8210471B-EF76-4299-B5CD-2643911EA216}"/>
              </a:ext>
            </a:extLst>
          </p:cNvPr>
          <p:cNvSpPr>
            <a:spLocks noGrp="1"/>
          </p:cNvSpPr>
          <p:nvPr>
            <p:ph type="sldNum" sz="quarter" idx="12"/>
          </p:nvPr>
        </p:nvSpPr>
        <p:spPr/>
        <p:txBody>
          <a:bodyPr/>
          <a:lstStyle/>
          <a:p>
            <a:fld id="{DEFB11E5-6518-4FBD-A4DB-3371822E1FB5}" type="slidenum">
              <a:rPr lang="en-US" smtClean="0"/>
              <a:pPr/>
              <a:t>18</a:t>
            </a:fld>
            <a:endParaRPr lang="en-US"/>
          </a:p>
        </p:txBody>
      </p:sp>
    </p:spTree>
    <p:extLst>
      <p:ext uri="{BB962C8B-B14F-4D97-AF65-F5344CB8AC3E}">
        <p14:creationId xmlns:p14="http://schemas.microsoft.com/office/powerpoint/2010/main" val="931838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CD0D-8EBF-486C-B76E-77B8E4ABD742}"/>
              </a:ext>
            </a:extLst>
          </p:cNvPr>
          <p:cNvSpPr>
            <a:spLocks noGrp="1"/>
          </p:cNvSpPr>
          <p:nvPr>
            <p:ph type="title"/>
          </p:nvPr>
        </p:nvSpPr>
        <p:spPr/>
        <p:txBody>
          <a:bodyPr/>
          <a:lstStyle/>
          <a:p>
            <a:r>
              <a:rPr lang="en-US" dirty="0" err="1"/>
              <a:t>Mô</a:t>
            </a:r>
            <a:r>
              <a:rPr lang="en-US" dirty="0"/>
              <a:t> </a:t>
            </a:r>
            <a:r>
              <a:rPr lang="en-US" dirty="0" err="1"/>
              <a:t>hình</a:t>
            </a:r>
            <a:r>
              <a:rPr lang="en-US" dirty="0"/>
              <a:t> khoa </a:t>
            </a:r>
            <a:r>
              <a:rPr lang="en-US" dirty="0" err="1"/>
              <a:t>học</a:t>
            </a:r>
            <a:r>
              <a:rPr lang="en-US" dirty="0"/>
              <a:t> </a:t>
            </a:r>
            <a:r>
              <a:rPr lang="en-US" dirty="0" err="1"/>
              <a:t>mới</a:t>
            </a:r>
            <a:endParaRPr lang="en-US" dirty="0"/>
          </a:p>
        </p:txBody>
      </p:sp>
      <p:sp>
        <p:nvSpPr>
          <p:cNvPr id="3" name="Content Placeholder 2">
            <a:extLst>
              <a:ext uri="{FF2B5EF4-FFF2-40B4-BE49-F238E27FC236}">
                <a16:creationId xmlns:a16="http://schemas.microsoft.com/office/drawing/2014/main" id="{7CC44193-D89C-491F-9CBF-D1FA24346441}"/>
              </a:ext>
            </a:extLst>
          </p:cNvPr>
          <p:cNvSpPr>
            <a:spLocks noGrp="1"/>
          </p:cNvSpPr>
          <p:nvPr>
            <p:ph idx="1"/>
          </p:nvPr>
        </p:nvSpPr>
        <p:spPr/>
        <p:txBody>
          <a:bodyPr/>
          <a:lstStyle/>
          <a:p>
            <a:r>
              <a:rPr lang="en-US" dirty="0" err="1"/>
              <a:t>Phương</a:t>
            </a:r>
            <a:r>
              <a:rPr lang="en-US" dirty="0"/>
              <a:t> </a:t>
            </a:r>
            <a:r>
              <a:rPr lang="en-US" dirty="0" err="1"/>
              <a:t>pháp</a:t>
            </a:r>
            <a:r>
              <a:rPr lang="en-US" dirty="0"/>
              <a:t> </a:t>
            </a:r>
            <a:r>
              <a:rPr lang="en-US" dirty="0" err="1"/>
              <a:t>kết</a:t>
            </a:r>
            <a:r>
              <a:rPr lang="en-US" dirty="0"/>
              <a:t> </a:t>
            </a:r>
            <a:r>
              <a:rPr lang="en-US" dirty="0" err="1"/>
              <a:t>hợp</a:t>
            </a:r>
            <a:r>
              <a:rPr lang="en-US" dirty="0"/>
              <a:t> (mixed models)</a:t>
            </a:r>
          </a:p>
          <a:p>
            <a:r>
              <a:rPr lang="en-US" dirty="0" err="1"/>
              <a:t>Mô</a:t>
            </a:r>
            <a:r>
              <a:rPr lang="en-US" dirty="0"/>
              <a:t> </a:t>
            </a:r>
            <a:r>
              <a:rPr lang="en-US" dirty="0" err="1"/>
              <a:t>hình</a:t>
            </a:r>
            <a:r>
              <a:rPr lang="en-US" dirty="0"/>
              <a:t> </a:t>
            </a:r>
            <a:r>
              <a:rPr lang="en-US" dirty="0" err="1"/>
              <a:t>định</a:t>
            </a:r>
            <a:r>
              <a:rPr lang="en-US" dirty="0"/>
              <a:t> </a:t>
            </a:r>
            <a:r>
              <a:rPr lang="en-US" dirty="0" err="1"/>
              <a:t>lượng</a:t>
            </a:r>
            <a:r>
              <a:rPr lang="en-US" dirty="0"/>
              <a:t> + </a:t>
            </a:r>
            <a:r>
              <a:rPr lang="en-US" dirty="0" err="1"/>
              <a:t>mô</a:t>
            </a:r>
            <a:r>
              <a:rPr lang="en-US" dirty="0"/>
              <a:t> </a:t>
            </a:r>
            <a:r>
              <a:rPr lang="en-US" dirty="0" err="1"/>
              <a:t>hình</a:t>
            </a:r>
            <a:r>
              <a:rPr lang="en-US" dirty="0"/>
              <a:t> </a:t>
            </a:r>
            <a:r>
              <a:rPr lang="en-US" dirty="0" err="1"/>
              <a:t>định</a:t>
            </a:r>
            <a:r>
              <a:rPr lang="en-US" dirty="0"/>
              <a:t> </a:t>
            </a:r>
            <a:r>
              <a:rPr lang="en-US" dirty="0" err="1"/>
              <a:t>tính</a:t>
            </a:r>
            <a:endParaRPr lang="en-US" dirty="0"/>
          </a:p>
          <a:p>
            <a:r>
              <a:rPr lang="en-US" dirty="0" err="1"/>
              <a:t>Thông</a:t>
            </a:r>
            <a:r>
              <a:rPr lang="en-US" dirty="0"/>
              <a:t> </a:t>
            </a:r>
            <a:r>
              <a:rPr lang="en-US" dirty="0" err="1"/>
              <a:t>thường</a:t>
            </a:r>
            <a:r>
              <a:rPr lang="en-US" dirty="0"/>
              <a:t>: </a:t>
            </a:r>
            <a:r>
              <a:rPr lang="en-US" dirty="0" err="1"/>
              <a:t>Định</a:t>
            </a:r>
            <a:r>
              <a:rPr lang="en-US" dirty="0"/>
              <a:t> </a:t>
            </a:r>
            <a:r>
              <a:rPr lang="en-US" dirty="0" err="1"/>
              <a:t>tính</a:t>
            </a:r>
            <a:r>
              <a:rPr lang="en-US" dirty="0"/>
              <a:t> </a:t>
            </a:r>
            <a:r>
              <a:rPr lang="en-US" dirty="0" err="1"/>
              <a:t>mở</a:t>
            </a:r>
            <a:r>
              <a:rPr lang="en-US" dirty="0"/>
              <a:t> </a:t>
            </a:r>
            <a:r>
              <a:rPr lang="en-US" dirty="0" err="1"/>
              <a:t>đường</a:t>
            </a:r>
            <a:r>
              <a:rPr lang="en-US" dirty="0"/>
              <a:t> </a:t>
            </a:r>
            <a:r>
              <a:rPr lang="en-US" dirty="0" err="1"/>
              <a:t>cho</a:t>
            </a:r>
            <a:r>
              <a:rPr lang="en-US" dirty="0"/>
              <a:t> </a:t>
            </a:r>
            <a:r>
              <a:rPr lang="en-US" dirty="0" err="1"/>
              <a:t>định</a:t>
            </a:r>
            <a:r>
              <a:rPr lang="en-US" dirty="0"/>
              <a:t> </a:t>
            </a:r>
            <a:r>
              <a:rPr lang="en-US" dirty="0" err="1"/>
              <a:t>lượng</a:t>
            </a:r>
            <a:endParaRPr lang="en-US" dirty="0"/>
          </a:p>
          <a:p>
            <a:r>
              <a:rPr lang="en-US" dirty="0" err="1"/>
              <a:t>Nghiên</a:t>
            </a:r>
            <a:r>
              <a:rPr lang="en-US" dirty="0"/>
              <a:t> </a:t>
            </a:r>
            <a:r>
              <a:rPr lang="en-US" dirty="0" err="1"/>
              <a:t>cứu</a:t>
            </a:r>
            <a:r>
              <a:rPr lang="en-US" dirty="0"/>
              <a:t> </a:t>
            </a:r>
            <a:r>
              <a:rPr lang="en-US" dirty="0" err="1"/>
              <a:t>thử</a:t>
            </a:r>
            <a:r>
              <a:rPr lang="en-US" dirty="0"/>
              <a:t> </a:t>
            </a:r>
            <a:r>
              <a:rPr lang="en-US" dirty="0" err="1"/>
              <a:t>nghiệm</a:t>
            </a:r>
            <a:r>
              <a:rPr lang="en-US" dirty="0"/>
              <a:t> (pilot), </a:t>
            </a:r>
            <a:r>
              <a:rPr lang="en-US" dirty="0" err="1"/>
              <a:t>hoặc</a:t>
            </a:r>
            <a:r>
              <a:rPr lang="en-US" dirty="0"/>
              <a:t> </a:t>
            </a:r>
            <a:r>
              <a:rPr lang="en-US" dirty="0" err="1"/>
              <a:t>định</a:t>
            </a:r>
            <a:r>
              <a:rPr lang="en-US" dirty="0"/>
              <a:t> </a:t>
            </a:r>
            <a:r>
              <a:rPr lang="en-US" dirty="0" err="1"/>
              <a:t>hình</a:t>
            </a:r>
            <a:r>
              <a:rPr lang="en-US" dirty="0"/>
              <a:t> (formative) </a:t>
            </a:r>
            <a:r>
              <a:rPr lang="en-US" dirty="0">
                <a:sym typeface="Wingdings" panose="05000000000000000000" pitchFamily="2" charset="2"/>
              </a:rPr>
              <a:t> </a:t>
            </a:r>
            <a:r>
              <a:rPr lang="en-US" dirty="0" err="1">
                <a:sym typeface="Wingdings" panose="05000000000000000000" pitchFamily="2" charset="2"/>
              </a:rPr>
              <a:t>nghiên</a:t>
            </a:r>
            <a:r>
              <a:rPr lang="en-US" dirty="0">
                <a:sym typeface="Wingdings" panose="05000000000000000000" pitchFamily="2" charset="2"/>
              </a:rPr>
              <a:t> </a:t>
            </a:r>
            <a:r>
              <a:rPr lang="en-US" dirty="0" err="1">
                <a:sym typeface="Wingdings" panose="05000000000000000000" pitchFamily="2" charset="2"/>
              </a:rPr>
              <a:t>cứu</a:t>
            </a:r>
            <a:r>
              <a:rPr lang="en-US" dirty="0">
                <a:sym typeface="Wingdings" panose="05000000000000000000" pitchFamily="2" charset="2"/>
              </a:rPr>
              <a:t> </a:t>
            </a:r>
            <a:r>
              <a:rPr lang="en-US" dirty="0" err="1">
                <a:sym typeface="Wingdings" panose="05000000000000000000" pitchFamily="2" charset="2"/>
              </a:rPr>
              <a:t>chính</a:t>
            </a:r>
            <a:r>
              <a:rPr lang="en-US" dirty="0">
                <a:sym typeface="Wingdings" panose="05000000000000000000" pitchFamily="2" charset="2"/>
              </a:rPr>
              <a:t> (main study)</a:t>
            </a:r>
            <a:endParaRPr lang="en-US" dirty="0"/>
          </a:p>
        </p:txBody>
      </p:sp>
      <p:sp>
        <p:nvSpPr>
          <p:cNvPr id="4" name="Slide Number Placeholder 3">
            <a:extLst>
              <a:ext uri="{FF2B5EF4-FFF2-40B4-BE49-F238E27FC236}">
                <a16:creationId xmlns:a16="http://schemas.microsoft.com/office/drawing/2014/main" id="{19EF5EAF-3F63-4D45-9F93-24B5193E3F5A}"/>
              </a:ext>
            </a:extLst>
          </p:cNvPr>
          <p:cNvSpPr>
            <a:spLocks noGrp="1"/>
          </p:cNvSpPr>
          <p:nvPr>
            <p:ph type="sldNum" sz="quarter" idx="12"/>
          </p:nvPr>
        </p:nvSpPr>
        <p:spPr/>
        <p:txBody>
          <a:bodyPr/>
          <a:lstStyle/>
          <a:p>
            <a:fld id="{DEFB11E5-6518-4FBD-A4DB-3371822E1FB5}" type="slidenum">
              <a:rPr lang="en-US" smtClean="0"/>
              <a:pPr/>
              <a:t>19</a:t>
            </a:fld>
            <a:endParaRPr lang="en-US"/>
          </a:p>
        </p:txBody>
      </p:sp>
    </p:spTree>
    <p:extLst>
      <p:ext uri="{BB962C8B-B14F-4D97-AF65-F5344CB8AC3E}">
        <p14:creationId xmlns:p14="http://schemas.microsoft.com/office/powerpoint/2010/main" val="69828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AA57-ADC9-413F-888C-2D019791E289}"/>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bài</a:t>
            </a:r>
            <a:r>
              <a:rPr lang="en-US" dirty="0"/>
              <a:t> </a:t>
            </a:r>
            <a:r>
              <a:rPr lang="en-US" dirty="0" err="1"/>
              <a:t>giảng</a:t>
            </a:r>
            <a:endParaRPr lang="en-US" dirty="0"/>
          </a:p>
        </p:txBody>
      </p:sp>
      <p:sp>
        <p:nvSpPr>
          <p:cNvPr id="3" name="Content Placeholder 2">
            <a:extLst>
              <a:ext uri="{FF2B5EF4-FFF2-40B4-BE49-F238E27FC236}">
                <a16:creationId xmlns:a16="http://schemas.microsoft.com/office/drawing/2014/main" id="{FFD2450F-8901-4BB3-A3D8-F7714ADD682B}"/>
              </a:ext>
            </a:extLst>
          </p:cNvPr>
          <p:cNvSpPr>
            <a:spLocks noGrp="1"/>
          </p:cNvSpPr>
          <p:nvPr>
            <p:ph idx="1"/>
          </p:nvPr>
        </p:nvSpPr>
        <p:spPr/>
        <p:txBody>
          <a:bodyPr/>
          <a:lstStyle/>
          <a:p>
            <a:pPr marL="0" indent="0">
              <a:buNone/>
            </a:pPr>
            <a:r>
              <a:rPr lang="en-US" dirty="0"/>
              <a:t>Sau </a:t>
            </a:r>
            <a:r>
              <a:rPr lang="en-US" dirty="0" err="1"/>
              <a:t>bài</a:t>
            </a:r>
            <a:r>
              <a:rPr lang="en-US" dirty="0"/>
              <a:t> </a:t>
            </a:r>
            <a:r>
              <a:rPr lang="en-US" dirty="0" err="1"/>
              <a:t>này</a:t>
            </a:r>
            <a:r>
              <a:rPr lang="en-US" dirty="0"/>
              <a:t>, </a:t>
            </a:r>
            <a:r>
              <a:rPr lang="en-US" dirty="0" err="1"/>
              <a:t>học</a:t>
            </a:r>
            <a:r>
              <a:rPr lang="en-US" dirty="0"/>
              <a:t> </a:t>
            </a:r>
            <a:r>
              <a:rPr lang="en-US" dirty="0" err="1"/>
              <a:t>viên</a:t>
            </a:r>
            <a:r>
              <a:rPr lang="en-US" dirty="0"/>
              <a:t> </a:t>
            </a:r>
            <a:r>
              <a:rPr lang="en-US" dirty="0" err="1"/>
              <a:t>có</a:t>
            </a:r>
            <a:r>
              <a:rPr lang="en-US" dirty="0"/>
              <a:t> </a:t>
            </a:r>
            <a:r>
              <a:rPr lang="en-US" dirty="0" err="1"/>
              <a:t>thể</a:t>
            </a:r>
            <a:endParaRPr lang="en-US" dirty="0"/>
          </a:p>
          <a:p>
            <a:pPr marL="514350" indent="-514350">
              <a:buAutoNum type="arabicPeriod"/>
            </a:pPr>
            <a:r>
              <a:rPr lang="en-US" dirty="0" err="1"/>
              <a:t>Trình</a:t>
            </a:r>
            <a:r>
              <a:rPr lang="en-US" dirty="0"/>
              <a:t> </a:t>
            </a:r>
            <a:r>
              <a:rPr lang="en-US" dirty="0" err="1"/>
              <a:t>bày</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của</a:t>
            </a:r>
            <a:r>
              <a:rPr lang="en-US" dirty="0"/>
              <a:t> </a:t>
            </a:r>
            <a:r>
              <a:rPr lang="en-US" dirty="0" err="1"/>
              <a:t>nghiên</a:t>
            </a:r>
            <a:r>
              <a:rPr lang="en-US" dirty="0"/>
              <a:t> </a:t>
            </a:r>
            <a:r>
              <a:rPr lang="en-US" dirty="0" err="1"/>
              <a:t>cứu</a:t>
            </a:r>
            <a:r>
              <a:rPr lang="en-US" dirty="0"/>
              <a:t> khoa </a:t>
            </a:r>
            <a:r>
              <a:rPr lang="en-US" dirty="0" err="1"/>
              <a:t>học</a:t>
            </a:r>
            <a:endParaRPr lang="en-US" dirty="0"/>
          </a:p>
          <a:p>
            <a:pPr marL="514350" indent="-514350">
              <a:buAutoNum type="arabicPeriod"/>
            </a:pPr>
            <a:r>
              <a:rPr lang="en-US" dirty="0" err="1"/>
              <a:t>Phân</a:t>
            </a:r>
            <a:r>
              <a:rPr lang="en-US" dirty="0"/>
              <a:t> </a:t>
            </a:r>
            <a:r>
              <a:rPr lang="en-US" dirty="0" err="1"/>
              <a:t>biệt</a:t>
            </a:r>
            <a:r>
              <a:rPr lang="en-US" dirty="0"/>
              <a:t> </a:t>
            </a:r>
            <a:r>
              <a:rPr lang="en-US" dirty="0" err="1"/>
              <a:t>được</a:t>
            </a:r>
            <a:r>
              <a:rPr lang="en-US" dirty="0"/>
              <a:t> </a:t>
            </a:r>
            <a:r>
              <a:rPr lang="en-US" dirty="0" err="1"/>
              <a:t>các</a:t>
            </a:r>
            <a:r>
              <a:rPr lang="en-US" dirty="0"/>
              <a:t> </a:t>
            </a:r>
            <a:r>
              <a:rPr lang="en-US" dirty="0" err="1"/>
              <a:t>mục</a:t>
            </a:r>
            <a:r>
              <a:rPr lang="en-US" dirty="0"/>
              <a:t> </a:t>
            </a:r>
            <a:r>
              <a:rPr lang="en-US" dirty="0" err="1"/>
              <a:t>đích</a:t>
            </a:r>
            <a:r>
              <a:rPr lang="en-US" dirty="0"/>
              <a:t> </a:t>
            </a:r>
            <a:r>
              <a:rPr lang="en-US" dirty="0" err="1"/>
              <a:t>nghiên</a:t>
            </a:r>
            <a:r>
              <a:rPr lang="en-US" dirty="0"/>
              <a:t> </a:t>
            </a:r>
            <a:r>
              <a:rPr lang="en-US" dirty="0" err="1"/>
              <a:t>cứu</a:t>
            </a:r>
            <a:r>
              <a:rPr lang="en-US" dirty="0"/>
              <a:t> </a:t>
            </a:r>
            <a:r>
              <a:rPr lang="en-US" dirty="0" err="1"/>
              <a:t>khác</a:t>
            </a:r>
            <a:r>
              <a:rPr lang="en-US" dirty="0"/>
              <a:t> </a:t>
            </a:r>
            <a:r>
              <a:rPr lang="en-US" dirty="0" err="1"/>
              <a:t>nhau</a:t>
            </a:r>
            <a:endParaRPr lang="en-US" dirty="0"/>
          </a:p>
          <a:p>
            <a:pPr marL="514350" indent="-514350">
              <a:buFont typeface="Arial" charset="0"/>
              <a:buAutoNum type="arabicPeriod"/>
            </a:pPr>
            <a:r>
              <a:rPr lang="en-US" dirty="0" err="1"/>
              <a:t>Phân</a:t>
            </a:r>
            <a:r>
              <a:rPr lang="en-US" dirty="0"/>
              <a:t> </a:t>
            </a:r>
            <a:r>
              <a:rPr lang="en-US" dirty="0" err="1"/>
              <a:t>loại</a:t>
            </a:r>
            <a:r>
              <a:rPr lang="vi-VN" dirty="0"/>
              <a:t> được các khía cạnh khác nhau </a:t>
            </a:r>
            <a:r>
              <a:rPr lang="en-US" dirty="0" err="1"/>
              <a:t>của</a:t>
            </a:r>
            <a:r>
              <a:rPr lang="en-US" dirty="0"/>
              <a:t> </a:t>
            </a:r>
            <a:r>
              <a:rPr lang="en-US" dirty="0" err="1"/>
              <a:t>một</a:t>
            </a:r>
            <a:r>
              <a:rPr lang="vi-VN" dirty="0"/>
              <a:t> nghiên cứu</a:t>
            </a:r>
            <a:endParaRPr lang="en-US" dirty="0"/>
          </a:p>
          <a:p>
            <a:pPr marL="514350" indent="-514350">
              <a:buAutoNum type="arabicPeriod"/>
            </a:pPr>
            <a:r>
              <a:rPr lang="en-US" dirty="0" err="1"/>
              <a:t>Phân</a:t>
            </a:r>
            <a:r>
              <a:rPr lang="en-US" dirty="0"/>
              <a:t> </a:t>
            </a:r>
            <a:r>
              <a:rPr lang="en-US" dirty="0" err="1"/>
              <a:t>biệt</a:t>
            </a:r>
            <a:r>
              <a:rPr lang="en-US" dirty="0"/>
              <a:t> </a:t>
            </a:r>
            <a:r>
              <a:rPr lang="en-US" dirty="0" err="1"/>
              <a:t>được</a:t>
            </a:r>
            <a:r>
              <a:rPr lang="en-US" dirty="0"/>
              <a:t> </a:t>
            </a:r>
            <a:r>
              <a:rPr lang="en-US" dirty="0" err="1"/>
              <a:t>các</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trong</a:t>
            </a:r>
            <a:r>
              <a:rPr lang="en-US" dirty="0"/>
              <a:t> </a:t>
            </a:r>
            <a:r>
              <a:rPr lang="en-US" dirty="0" err="1"/>
              <a:t>nghiên</a:t>
            </a:r>
            <a:r>
              <a:rPr lang="en-US" dirty="0"/>
              <a:t> </a:t>
            </a:r>
            <a:r>
              <a:rPr lang="en-US" dirty="0" err="1"/>
              <a:t>cứu</a:t>
            </a:r>
            <a:endParaRPr lang="en-US" dirty="0"/>
          </a:p>
          <a:p>
            <a:pPr marL="514350" indent="-514350">
              <a:buAutoNum type="arabicPeriod"/>
            </a:pPr>
            <a:r>
              <a:rPr lang="en-US" dirty="0" err="1"/>
              <a:t>Phác</a:t>
            </a:r>
            <a:r>
              <a:rPr lang="en-US" dirty="0"/>
              <a:t> </a:t>
            </a:r>
            <a:r>
              <a:rPr lang="en-US" dirty="0" err="1"/>
              <a:t>thảo</a:t>
            </a:r>
            <a:r>
              <a:rPr lang="en-US" dirty="0"/>
              <a:t> </a:t>
            </a:r>
            <a:r>
              <a:rPr lang="en-US" dirty="0" err="1"/>
              <a:t>sơ</a:t>
            </a:r>
            <a:r>
              <a:rPr lang="en-US" dirty="0"/>
              <a:t> </a:t>
            </a:r>
            <a:r>
              <a:rPr lang="en-US" dirty="0" err="1"/>
              <a:t>lược</a:t>
            </a:r>
            <a:r>
              <a:rPr lang="en-US" dirty="0"/>
              <a:t> </a:t>
            </a:r>
            <a:r>
              <a:rPr lang="en-US" dirty="0" err="1"/>
              <a:t>các</a:t>
            </a:r>
            <a:r>
              <a:rPr lang="en-US" dirty="0"/>
              <a:t> </a:t>
            </a:r>
            <a:r>
              <a:rPr lang="en-US" dirty="0" err="1"/>
              <a:t>bước</a:t>
            </a:r>
            <a:r>
              <a:rPr lang="en-US" dirty="0"/>
              <a:t> </a:t>
            </a:r>
            <a:r>
              <a:rPr lang="en-US" dirty="0" err="1"/>
              <a:t>của</a:t>
            </a:r>
            <a:r>
              <a:rPr lang="en-US" dirty="0"/>
              <a:t> </a:t>
            </a:r>
            <a:r>
              <a:rPr lang="en-US" dirty="0" err="1"/>
              <a:t>một</a:t>
            </a:r>
            <a:r>
              <a:rPr lang="en-US" dirty="0"/>
              <a:t> </a:t>
            </a:r>
            <a:r>
              <a:rPr lang="en-US" dirty="0" err="1"/>
              <a:t>nghiên</a:t>
            </a:r>
            <a:r>
              <a:rPr lang="en-US" dirty="0"/>
              <a:t> </a:t>
            </a:r>
            <a:r>
              <a:rPr lang="en-US" dirty="0" err="1"/>
              <a:t>cứu</a:t>
            </a:r>
            <a:endParaRPr lang="en-US" dirty="0"/>
          </a:p>
        </p:txBody>
      </p:sp>
      <p:sp>
        <p:nvSpPr>
          <p:cNvPr id="4" name="Slide Number Placeholder 3">
            <a:extLst>
              <a:ext uri="{FF2B5EF4-FFF2-40B4-BE49-F238E27FC236}">
                <a16:creationId xmlns:a16="http://schemas.microsoft.com/office/drawing/2014/main" id="{2DF93584-DA06-4910-BB0B-48FC0403E999}"/>
              </a:ext>
            </a:extLst>
          </p:cNvPr>
          <p:cNvSpPr>
            <a:spLocks noGrp="1"/>
          </p:cNvSpPr>
          <p:nvPr>
            <p:ph type="sldNum" sz="quarter" idx="12"/>
          </p:nvPr>
        </p:nvSpPr>
        <p:spPr/>
        <p:txBody>
          <a:bodyPr/>
          <a:lstStyle/>
          <a:p>
            <a:fld id="{DEFB11E5-6518-4FBD-A4DB-3371822E1FB5}" type="slidenum">
              <a:rPr lang="en-US" smtClean="0"/>
              <a:pPr/>
              <a:t>2</a:t>
            </a:fld>
            <a:endParaRPr lang="en-US"/>
          </a:p>
        </p:txBody>
      </p:sp>
    </p:spTree>
    <p:extLst>
      <p:ext uri="{BB962C8B-B14F-4D97-AF65-F5344CB8AC3E}">
        <p14:creationId xmlns:p14="http://schemas.microsoft.com/office/powerpoint/2010/main" val="186704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26C1-7D73-4E40-8346-D6BDC8DBC79E}"/>
              </a:ext>
            </a:extLst>
          </p:cNvPr>
          <p:cNvSpPr>
            <a:spLocks noGrp="1"/>
          </p:cNvSpPr>
          <p:nvPr>
            <p:ph type="ctrTitle"/>
          </p:nvPr>
        </p:nvSpPr>
        <p:spPr/>
        <p:txBody>
          <a:bodyPr/>
          <a:lstStyle/>
          <a:p>
            <a:r>
              <a:rPr lang="en-US" dirty="0" err="1"/>
              <a:t>Các</a:t>
            </a:r>
            <a:r>
              <a:rPr lang="en-US" dirty="0"/>
              <a:t> </a:t>
            </a:r>
            <a:r>
              <a:rPr lang="en-US" dirty="0" err="1"/>
              <a:t>cách</a:t>
            </a:r>
            <a:r>
              <a:rPr lang="en-US" dirty="0"/>
              <a:t> </a:t>
            </a:r>
            <a:r>
              <a:rPr lang="en-US" dirty="0" err="1"/>
              <a:t>tiếp</a:t>
            </a:r>
            <a:r>
              <a:rPr lang="en-US" dirty="0"/>
              <a:t> </a:t>
            </a:r>
            <a:r>
              <a:rPr lang="en-US" dirty="0" err="1"/>
              <a:t>cận</a:t>
            </a:r>
            <a:endParaRPr lang="en-US" dirty="0"/>
          </a:p>
        </p:txBody>
      </p:sp>
      <p:sp>
        <p:nvSpPr>
          <p:cNvPr id="3" name="Subtitle 2">
            <a:extLst>
              <a:ext uri="{FF2B5EF4-FFF2-40B4-BE49-F238E27FC236}">
                <a16:creationId xmlns:a16="http://schemas.microsoft.com/office/drawing/2014/main" id="{EDA397BE-398D-43D2-8212-B56E11DB746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B92829A7-429E-466D-A178-E657C4A58029}"/>
              </a:ext>
            </a:extLst>
          </p:cNvPr>
          <p:cNvSpPr>
            <a:spLocks noGrp="1"/>
          </p:cNvSpPr>
          <p:nvPr>
            <p:ph type="sldNum" sz="quarter" idx="12"/>
          </p:nvPr>
        </p:nvSpPr>
        <p:spPr/>
        <p:txBody>
          <a:bodyPr/>
          <a:lstStyle/>
          <a:p>
            <a:fld id="{843EB1F9-DE61-426D-9EEE-F658ACEBBCCA}" type="slidenum">
              <a:rPr lang="en-US" smtClean="0"/>
              <a:pPr/>
              <a:t>20</a:t>
            </a:fld>
            <a:endParaRPr lang="en-US"/>
          </a:p>
        </p:txBody>
      </p:sp>
    </p:spTree>
    <p:extLst>
      <p:ext uri="{BB962C8B-B14F-4D97-AF65-F5344CB8AC3E}">
        <p14:creationId xmlns:p14="http://schemas.microsoft.com/office/powerpoint/2010/main" val="4127905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DD3B-89FD-47F7-975B-C07C41B0AB49}"/>
              </a:ext>
            </a:extLst>
          </p:cNvPr>
          <p:cNvSpPr>
            <a:spLocks noGrp="1"/>
          </p:cNvSpPr>
          <p:nvPr>
            <p:ph type="title"/>
          </p:nvPr>
        </p:nvSpPr>
        <p:spPr/>
        <p:txBody>
          <a:bodyPr/>
          <a:lstStyle/>
          <a:p>
            <a:r>
              <a:rPr lang="en-US" dirty="0" err="1"/>
              <a:t>Cách</a:t>
            </a:r>
            <a:r>
              <a:rPr lang="en-US" dirty="0"/>
              <a:t> </a:t>
            </a:r>
            <a:r>
              <a:rPr lang="en-US" dirty="0" err="1"/>
              <a:t>tiếp</a:t>
            </a:r>
            <a:r>
              <a:rPr lang="en-US" dirty="0"/>
              <a:t> </a:t>
            </a:r>
            <a:r>
              <a:rPr lang="en-US" dirty="0" err="1"/>
              <a:t>cận</a:t>
            </a:r>
            <a:endParaRPr lang="en-US" dirty="0"/>
          </a:p>
        </p:txBody>
      </p:sp>
      <p:sp>
        <p:nvSpPr>
          <p:cNvPr id="3" name="Content Placeholder 2">
            <a:extLst>
              <a:ext uri="{FF2B5EF4-FFF2-40B4-BE49-F238E27FC236}">
                <a16:creationId xmlns:a16="http://schemas.microsoft.com/office/drawing/2014/main" id="{DC8EFB18-992F-4E17-A8AE-500F33DF17C7}"/>
              </a:ext>
            </a:extLst>
          </p:cNvPr>
          <p:cNvSpPr>
            <a:spLocks noGrp="1"/>
          </p:cNvSpPr>
          <p:nvPr>
            <p:ph idx="1"/>
          </p:nvPr>
        </p:nvSpPr>
        <p:spPr/>
        <p:txBody>
          <a:bodyPr/>
          <a:lstStyle/>
          <a:p>
            <a:r>
              <a:rPr lang="en-US" dirty="0" err="1"/>
              <a:t>Cách</a:t>
            </a:r>
            <a:r>
              <a:rPr lang="en-US" dirty="0"/>
              <a:t> </a:t>
            </a:r>
            <a:r>
              <a:rPr lang="en-US" dirty="0" err="1"/>
              <a:t>tiếp</a:t>
            </a:r>
            <a:r>
              <a:rPr lang="en-US" dirty="0"/>
              <a:t> </a:t>
            </a:r>
            <a:r>
              <a:rPr lang="en-US" dirty="0" err="1"/>
              <a:t>cận</a:t>
            </a:r>
            <a:r>
              <a:rPr lang="en-US" dirty="0"/>
              <a:t> </a:t>
            </a:r>
            <a:r>
              <a:rPr lang="en-US" dirty="0" err="1"/>
              <a:t>thực</a:t>
            </a:r>
            <a:r>
              <a:rPr lang="en-US" dirty="0"/>
              <a:t> </a:t>
            </a:r>
            <a:r>
              <a:rPr lang="en-US" dirty="0" err="1"/>
              <a:t>nghiệm</a:t>
            </a:r>
            <a:endParaRPr lang="en-US" dirty="0"/>
          </a:p>
          <a:p>
            <a:pPr lvl="1"/>
            <a:r>
              <a:rPr lang="en-US" dirty="0" err="1"/>
              <a:t>Cách</a:t>
            </a:r>
            <a:r>
              <a:rPr lang="en-US" dirty="0"/>
              <a:t> </a:t>
            </a:r>
            <a:r>
              <a:rPr lang="en-US" dirty="0" err="1"/>
              <a:t>tiếp</a:t>
            </a:r>
            <a:r>
              <a:rPr lang="en-US" dirty="0"/>
              <a:t> </a:t>
            </a:r>
            <a:r>
              <a:rPr lang="en-US" dirty="0" err="1"/>
              <a:t>cận</a:t>
            </a:r>
            <a:r>
              <a:rPr lang="en-US" dirty="0"/>
              <a:t> </a:t>
            </a:r>
            <a:r>
              <a:rPr lang="en-US" dirty="0" err="1"/>
              <a:t>thực</a:t>
            </a:r>
            <a:r>
              <a:rPr lang="en-US" dirty="0"/>
              <a:t> </a:t>
            </a:r>
            <a:r>
              <a:rPr lang="en-US" dirty="0" err="1"/>
              <a:t>nghiệm</a:t>
            </a:r>
            <a:r>
              <a:rPr lang="en-US" dirty="0"/>
              <a:t> </a:t>
            </a:r>
            <a:r>
              <a:rPr lang="en-US" dirty="0" err="1"/>
              <a:t>ngẫu</a:t>
            </a:r>
            <a:r>
              <a:rPr lang="en-US" dirty="0"/>
              <a:t> </a:t>
            </a:r>
            <a:r>
              <a:rPr lang="en-US" dirty="0" err="1"/>
              <a:t>nhiên</a:t>
            </a:r>
            <a:endParaRPr lang="en-US" dirty="0"/>
          </a:p>
          <a:p>
            <a:pPr lvl="1"/>
            <a:r>
              <a:rPr lang="en-US" dirty="0" err="1"/>
              <a:t>Cách</a:t>
            </a:r>
            <a:r>
              <a:rPr lang="en-US" dirty="0"/>
              <a:t> </a:t>
            </a:r>
            <a:r>
              <a:rPr lang="en-US" dirty="0" err="1"/>
              <a:t>tiếp</a:t>
            </a:r>
            <a:r>
              <a:rPr lang="en-US" dirty="0"/>
              <a:t> </a:t>
            </a:r>
            <a:r>
              <a:rPr lang="en-US" dirty="0" err="1"/>
              <a:t>cận</a:t>
            </a:r>
            <a:r>
              <a:rPr lang="en-US" dirty="0"/>
              <a:t> </a:t>
            </a:r>
            <a:r>
              <a:rPr lang="en-US" dirty="0" err="1"/>
              <a:t>giả</a:t>
            </a:r>
            <a:r>
              <a:rPr lang="en-US" dirty="0"/>
              <a:t> </a:t>
            </a:r>
            <a:r>
              <a:rPr lang="en-US" dirty="0" err="1"/>
              <a:t>thực</a:t>
            </a:r>
            <a:r>
              <a:rPr lang="en-US" dirty="0"/>
              <a:t> </a:t>
            </a:r>
            <a:r>
              <a:rPr lang="en-US" dirty="0" err="1"/>
              <a:t>nghiệm</a:t>
            </a:r>
            <a:endParaRPr lang="en-US" dirty="0"/>
          </a:p>
          <a:p>
            <a:r>
              <a:rPr lang="en-US" dirty="0" err="1"/>
              <a:t>Cách</a:t>
            </a:r>
            <a:r>
              <a:rPr lang="en-US" dirty="0"/>
              <a:t> </a:t>
            </a:r>
            <a:r>
              <a:rPr lang="en-US" dirty="0" err="1"/>
              <a:t>tiếp</a:t>
            </a:r>
            <a:r>
              <a:rPr lang="en-US" dirty="0"/>
              <a:t> </a:t>
            </a:r>
            <a:r>
              <a:rPr lang="en-US" dirty="0" err="1"/>
              <a:t>cận</a:t>
            </a:r>
            <a:r>
              <a:rPr lang="en-US" dirty="0"/>
              <a:t> </a:t>
            </a:r>
            <a:r>
              <a:rPr lang="en-US" dirty="0" err="1"/>
              <a:t>không</a:t>
            </a:r>
            <a:r>
              <a:rPr lang="en-US" dirty="0"/>
              <a:t> </a:t>
            </a:r>
            <a:r>
              <a:rPr lang="en-US" dirty="0" err="1"/>
              <a:t>thực</a:t>
            </a:r>
            <a:r>
              <a:rPr lang="en-US" dirty="0"/>
              <a:t> </a:t>
            </a:r>
            <a:r>
              <a:rPr lang="en-US" dirty="0" err="1"/>
              <a:t>nghiệm</a:t>
            </a:r>
            <a:endParaRPr lang="en-US" dirty="0"/>
          </a:p>
          <a:p>
            <a:pPr lvl="1"/>
            <a:r>
              <a:rPr lang="en-US" dirty="0" err="1"/>
              <a:t>Cách</a:t>
            </a:r>
            <a:r>
              <a:rPr lang="en-US" dirty="0"/>
              <a:t> </a:t>
            </a:r>
            <a:r>
              <a:rPr lang="en-US" dirty="0" err="1"/>
              <a:t>tiếp</a:t>
            </a:r>
            <a:r>
              <a:rPr lang="en-US" dirty="0"/>
              <a:t> </a:t>
            </a:r>
            <a:r>
              <a:rPr lang="en-US" dirty="0" err="1"/>
              <a:t>cận</a:t>
            </a:r>
            <a:r>
              <a:rPr lang="en-US" dirty="0"/>
              <a:t> so </a:t>
            </a:r>
            <a:r>
              <a:rPr lang="en-US" dirty="0" err="1"/>
              <a:t>sánh</a:t>
            </a:r>
            <a:endParaRPr lang="en-US" dirty="0"/>
          </a:p>
          <a:p>
            <a:pPr lvl="1"/>
            <a:r>
              <a:rPr lang="en-US" dirty="0" err="1"/>
              <a:t>Cách</a:t>
            </a:r>
            <a:r>
              <a:rPr lang="en-US" dirty="0"/>
              <a:t> </a:t>
            </a:r>
            <a:r>
              <a:rPr lang="en-US" dirty="0" err="1"/>
              <a:t>tiếp</a:t>
            </a:r>
            <a:r>
              <a:rPr lang="en-US" dirty="0"/>
              <a:t> </a:t>
            </a:r>
            <a:r>
              <a:rPr lang="en-US" dirty="0" err="1"/>
              <a:t>cận</a:t>
            </a:r>
            <a:r>
              <a:rPr lang="en-US" dirty="0"/>
              <a:t> </a:t>
            </a:r>
            <a:r>
              <a:rPr lang="en-US" dirty="0" err="1"/>
              <a:t>tìm</a:t>
            </a:r>
            <a:r>
              <a:rPr lang="en-US" dirty="0"/>
              <a:t> </a:t>
            </a:r>
            <a:r>
              <a:rPr lang="en-US" dirty="0" err="1"/>
              <a:t>mối</a:t>
            </a:r>
            <a:r>
              <a:rPr lang="en-US" dirty="0"/>
              <a:t> </a:t>
            </a:r>
            <a:r>
              <a:rPr lang="en-US" dirty="0" err="1"/>
              <a:t>liên</a:t>
            </a:r>
            <a:r>
              <a:rPr lang="en-US" dirty="0"/>
              <a:t> </a:t>
            </a:r>
            <a:r>
              <a:rPr lang="en-US" dirty="0" err="1"/>
              <a:t>hệ</a:t>
            </a:r>
            <a:endParaRPr lang="en-US" dirty="0"/>
          </a:p>
          <a:p>
            <a:pPr lvl="1"/>
            <a:r>
              <a:rPr lang="en-US" dirty="0" err="1"/>
              <a:t>Cách</a:t>
            </a:r>
            <a:r>
              <a:rPr lang="en-US" dirty="0"/>
              <a:t> </a:t>
            </a:r>
            <a:r>
              <a:rPr lang="en-US" dirty="0" err="1"/>
              <a:t>tiếp</a:t>
            </a:r>
            <a:r>
              <a:rPr lang="en-US" dirty="0"/>
              <a:t> </a:t>
            </a:r>
            <a:r>
              <a:rPr lang="en-US" dirty="0" err="1"/>
              <a:t>cận</a:t>
            </a:r>
            <a:r>
              <a:rPr lang="en-US" dirty="0"/>
              <a:t> </a:t>
            </a:r>
            <a:r>
              <a:rPr lang="en-US" dirty="0" err="1"/>
              <a:t>mô</a:t>
            </a:r>
            <a:r>
              <a:rPr lang="en-US" dirty="0"/>
              <a:t> </a:t>
            </a:r>
            <a:r>
              <a:rPr lang="en-US" dirty="0" err="1"/>
              <a:t>tả</a:t>
            </a:r>
            <a:endParaRPr lang="en-US" dirty="0"/>
          </a:p>
        </p:txBody>
      </p:sp>
      <p:sp>
        <p:nvSpPr>
          <p:cNvPr id="4" name="Slide Number Placeholder 3">
            <a:extLst>
              <a:ext uri="{FF2B5EF4-FFF2-40B4-BE49-F238E27FC236}">
                <a16:creationId xmlns:a16="http://schemas.microsoft.com/office/drawing/2014/main" id="{87F70865-9A80-4FA4-9200-537A1C695AE6}"/>
              </a:ext>
            </a:extLst>
          </p:cNvPr>
          <p:cNvSpPr>
            <a:spLocks noGrp="1"/>
          </p:cNvSpPr>
          <p:nvPr>
            <p:ph type="sldNum" sz="quarter" idx="12"/>
          </p:nvPr>
        </p:nvSpPr>
        <p:spPr/>
        <p:txBody>
          <a:bodyPr/>
          <a:lstStyle/>
          <a:p>
            <a:fld id="{DEFB11E5-6518-4FBD-A4DB-3371822E1FB5}" type="slidenum">
              <a:rPr lang="en-US" smtClean="0"/>
              <a:pPr/>
              <a:t>21</a:t>
            </a:fld>
            <a:endParaRPr lang="en-US"/>
          </a:p>
        </p:txBody>
      </p:sp>
    </p:spTree>
    <p:extLst>
      <p:ext uri="{BB962C8B-B14F-4D97-AF65-F5344CB8AC3E}">
        <p14:creationId xmlns:p14="http://schemas.microsoft.com/office/powerpoint/2010/main" val="200868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71E2-589C-4026-A541-F3550C2CFF13}"/>
              </a:ext>
            </a:extLst>
          </p:cNvPr>
          <p:cNvSpPr>
            <a:spLocks noGrp="1"/>
          </p:cNvSpPr>
          <p:nvPr>
            <p:ph type="title"/>
          </p:nvPr>
        </p:nvSpPr>
        <p:spPr/>
        <p:txBody>
          <a:bodyPr/>
          <a:lstStyle/>
          <a:p>
            <a:r>
              <a:rPr lang="en-US" dirty="0" err="1"/>
              <a:t>Thực</a:t>
            </a:r>
            <a:r>
              <a:rPr lang="en-US" dirty="0"/>
              <a:t> </a:t>
            </a:r>
            <a:r>
              <a:rPr lang="en-US" dirty="0" err="1"/>
              <a:t>nghiệm</a:t>
            </a:r>
            <a:r>
              <a:rPr lang="en-US" dirty="0"/>
              <a:t> </a:t>
            </a:r>
            <a:r>
              <a:rPr lang="en-US" dirty="0" err="1"/>
              <a:t>ngẫu</a:t>
            </a:r>
            <a:r>
              <a:rPr lang="en-US" dirty="0"/>
              <a:t> </a:t>
            </a:r>
            <a:r>
              <a:rPr lang="en-US" dirty="0" err="1"/>
              <a:t>nhiên</a:t>
            </a:r>
            <a:endParaRPr lang="en-US" dirty="0"/>
          </a:p>
        </p:txBody>
      </p:sp>
      <p:sp>
        <p:nvSpPr>
          <p:cNvPr id="3" name="Content Placeholder 2">
            <a:extLst>
              <a:ext uri="{FF2B5EF4-FFF2-40B4-BE49-F238E27FC236}">
                <a16:creationId xmlns:a16="http://schemas.microsoft.com/office/drawing/2014/main" id="{2250BC99-F807-4E1C-AD65-0F907DD21E66}"/>
              </a:ext>
            </a:extLst>
          </p:cNvPr>
          <p:cNvSpPr>
            <a:spLocks noGrp="1"/>
          </p:cNvSpPr>
          <p:nvPr>
            <p:ph idx="1"/>
          </p:nvPr>
        </p:nvSpPr>
        <p:spPr/>
        <p:txBody>
          <a:bodyPr/>
          <a:lstStyle/>
          <a:p>
            <a:r>
              <a:rPr lang="en-US" dirty="0" err="1"/>
              <a:t>Nhóm</a:t>
            </a:r>
            <a:r>
              <a:rPr lang="en-US" dirty="0"/>
              <a:t> can </a:t>
            </a:r>
            <a:r>
              <a:rPr lang="en-US" dirty="0" err="1"/>
              <a:t>thiệp</a:t>
            </a:r>
            <a:r>
              <a:rPr lang="en-US" dirty="0"/>
              <a:t> vs. </a:t>
            </a:r>
            <a:r>
              <a:rPr lang="en-US" dirty="0" err="1"/>
              <a:t>nhóm</a:t>
            </a:r>
            <a:r>
              <a:rPr lang="en-US" dirty="0"/>
              <a:t> so </a:t>
            </a:r>
            <a:r>
              <a:rPr lang="en-US" dirty="0" err="1"/>
              <a:t>sánh</a:t>
            </a:r>
            <a:r>
              <a:rPr lang="en-US" dirty="0"/>
              <a:t> (</a:t>
            </a:r>
            <a:r>
              <a:rPr lang="en-US" dirty="0" err="1"/>
              <a:t>nhóm</a:t>
            </a:r>
            <a:r>
              <a:rPr lang="en-US" dirty="0"/>
              <a:t> </a:t>
            </a:r>
            <a:r>
              <a:rPr lang="en-US" dirty="0" err="1"/>
              <a:t>chứng</a:t>
            </a:r>
            <a:r>
              <a:rPr lang="en-US" dirty="0"/>
              <a:t>)</a:t>
            </a:r>
          </a:p>
          <a:p>
            <a:r>
              <a:rPr lang="en-US" dirty="0" err="1"/>
              <a:t>Phân</a:t>
            </a:r>
            <a:r>
              <a:rPr lang="en-US" dirty="0"/>
              <a:t> </a:t>
            </a:r>
            <a:r>
              <a:rPr lang="en-US" dirty="0" err="1"/>
              <a:t>bố</a:t>
            </a:r>
            <a:r>
              <a:rPr lang="en-US" dirty="0"/>
              <a:t> </a:t>
            </a:r>
            <a:r>
              <a:rPr lang="en-US" dirty="0" err="1"/>
              <a:t>ngẫu</a:t>
            </a:r>
            <a:r>
              <a:rPr lang="en-US" dirty="0"/>
              <a:t> </a:t>
            </a:r>
            <a:r>
              <a:rPr lang="en-US" dirty="0" err="1"/>
              <a:t>nhiên</a:t>
            </a:r>
            <a:endParaRPr lang="en-US" dirty="0"/>
          </a:p>
          <a:p>
            <a:r>
              <a:rPr lang="en-US" dirty="0" err="1"/>
              <a:t>Các</a:t>
            </a:r>
            <a:r>
              <a:rPr lang="en-US" dirty="0"/>
              <a:t> </a:t>
            </a:r>
            <a:r>
              <a:rPr lang="en-US" dirty="0" err="1"/>
              <a:t>biến</a:t>
            </a:r>
            <a:r>
              <a:rPr lang="en-US" dirty="0"/>
              <a:t> </a:t>
            </a:r>
            <a:r>
              <a:rPr lang="en-US" dirty="0" err="1"/>
              <a:t>phụ</a:t>
            </a:r>
            <a:r>
              <a:rPr lang="en-US" dirty="0"/>
              <a:t> </a:t>
            </a:r>
            <a:r>
              <a:rPr lang="en-US" dirty="0" err="1"/>
              <a:t>thuộc</a:t>
            </a:r>
            <a:r>
              <a:rPr lang="en-US" dirty="0"/>
              <a:t> </a:t>
            </a:r>
            <a:r>
              <a:rPr lang="en-US" dirty="0" err="1"/>
              <a:t>được</a:t>
            </a:r>
            <a:r>
              <a:rPr lang="en-US" dirty="0"/>
              <a:t> so </a:t>
            </a:r>
            <a:r>
              <a:rPr lang="en-US" dirty="0" err="1"/>
              <a:t>sánh</a:t>
            </a:r>
            <a:r>
              <a:rPr lang="en-US" dirty="0"/>
              <a:t> </a:t>
            </a:r>
          </a:p>
        </p:txBody>
      </p:sp>
      <p:sp>
        <p:nvSpPr>
          <p:cNvPr id="4" name="Slide Number Placeholder 3">
            <a:extLst>
              <a:ext uri="{FF2B5EF4-FFF2-40B4-BE49-F238E27FC236}">
                <a16:creationId xmlns:a16="http://schemas.microsoft.com/office/drawing/2014/main" id="{03FDB2D2-558D-4230-A4D5-CEE7D42C62C0}"/>
              </a:ext>
            </a:extLst>
          </p:cNvPr>
          <p:cNvSpPr>
            <a:spLocks noGrp="1"/>
          </p:cNvSpPr>
          <p:nvPr>
            <p:ph type="sldNum" sz="quarter" idx="12"/>
          </p:nvPr>
        </p:nvSpPr>
        <p:spPr/>
        <p:txBody>
          <a:bodyPr/>
          <a:lstStyle/>
          <a:p>
            <a:fld id="{DEFB11E5-6518-4FBD-A4DB-3371822E1FB5}" type="slidenum">
              <a:rPr lang="en-US" smtClean="0"/>
              <a:pPr/>
              <a:t>22</a:t>
            </a:fld>
            <a:endParaRPr lang="en-US"/>
          </a:p>
        </p:txBody>
      </p:sp>
    </p:spTree>
    <p:extLst>
      <p:ext uri="{BB962C8B-B14F-4D97-AF65-F5344CB8AC3E}">
        <p14:creationId xmlns:p14="http://schemas.microsoft.com/office/powerpoint/2010/main" val="1094005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3469-AF5A-44CA-BB5A-3BC1DD04E771}"/>
              </a:ext>
            </a:extLst>
          </p:cNvPr>
          <p:cNvSpPr>
            <a:spLocks noGrp="1"/>
          </p:cNvSpPr>
          <p:nvPr>
            <p:ph type="title"/>
          </p:nvPr>
        </p:nvSpPr>
        <p:spPr/>
        <p:txBody>
          <a:bodyPr/>
          <a:lstStyle/>
          <a:p>
            <a:r>
              <a:rPr lang="en-US" dirty="0" err="1"/>
              <a:t>Giả</a:t>
            </a:r>
            <a:r>
              <a:rPr lang="en-US" dirty="0"/>
              <a:t> </a:t>
            </a:r>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FBFB44A6-22D7-4FA8-A847-EE6624E0789B}"/>
              </a:ext>
            </a:extLst>
          </p:cNvPr>
          <p:cNvSpPr>
            <a:spLocks noGrp="1"/>
          </p:cNvSpPr>
          <p:nvPr>
            <p:ph idx="1"/>
          </p:nvPr>
        </p:nvSpPr>
        <p:spPr/>
        <p:txBody>
          <a:bodyPr/>
          <a:lstStyle/>
          <a:p>
            <a:r>
              <a:rPr lang="en-US" dirty="0" err="1"/>
              <a:t>Nhóm</a:t>
            </a:r>
            <a:r>
              <a:rPr lang="en-US" dirty="0"/>
              <a:t> can </a:t>
            </a:r>
            <a:r>
              <a:rPr lang="en-US" dirty="0" err="1"/>
              <a:t>thiệp</a:t>
            </a:r>
            <a:r>
              <a:rPr lang="en-US" dirty="0"/>
              <a:t> vs. </a:t>
            </a:r>
            <a:r>
              <a:rPr lang="en-US" dirty="0" err="1"/>
              <a:t>nhóm</a:t>
            </a:r>
            <a:r>
              <a:rPr lang="en-US" dirty="0"/>
              <a:t> so </a:t>
            </a:r>
            <a:r>
              <a:rPr lang="en-US" dirty="0" err="1"/>
              <a:t>sánh</a:t>
            </a:r>
            <a:r>
              <a:rPr lang="en-US" dirty="0"/>
              <a:t> (</a:t>
            </a:r>
            <a:r>
              <a:rPr lang="en-US" dirty="0" err="1"/>
              <a:t>nhóm</a:t>
            </a:r>
            <a:r>
              <a:rPr lang="en-US" dirty="0"/>
              <a:t> </a:t>
            </a:r>
            <a:r>
              <a:rPr lang="en-US" dirty="0" err="1"/>
              <a:t>chứng</a:t>
            </a:r>
            <a:r>
              <a:rPr lang="en-US" dirty="0"/>
              <a:t>)</a:t>
            </a:r>
          </a:p>
          <a:p>
            <a:r>
              <a:rPr lang="en-US" dirty="0" err="1"/>
              <a:t>Phân</a:t>
            </a:r>
            <a:r>
              <a:rPr lang="en-US" dirty="0"/>
              <a:t> </a:t>
            </a:r>
            <a:r>
              <a:rPr lang="en-US" dirty="0" err="1"/>
              <a:t>bố</a:t>
            </a:r>
            <a:r>
              <a:rPr lang="en-US" dirty="0"/>
              <a:t> </a:t>
            </a:r>
            <a:r>
              <a:rPr lang="en-US" dirty="0" err="1"/>
              <a:t>không</a:t>
            </a:r>
            <a:r>
              <a:rPr lang="en-US" dirty="0"/>
              <a:t> </a:t>
            </a:r>
            <a:r>
              <a:rPr lang="en-US" dirty="0" err="1"/>
              <a:t>ngẫu</a:t>
            </a:r>
            <a:r>
              <a:rPr lang="en-US" dirty="0"/>
              <a:t> </a:t>
            </a:r>
            <a:r>
              <a:rPr lang="en-US" dirty="0" err="1"/>
              <a:t>nhiên</a:t>
            </a:r>
            <a:endParaRPr lang="en-US" dirty="0"/>
          </a:p>
          <a:p>
            <a:r>
              <a:rPr lang="en-US" dirty="0" err="1"/>
              <a:t>Các</a:t>
            </a:r>
            <a:r>
              <a:rPr lang="en-US" dirty="0"/>
              <a:t> </a:t>
            </a:r>
            <a:r>
              <a:rPr lang="en-US" dirty="0" err="1"/>
              <a:t>biến</a:t>
            </a:r>
            <a:r>
              <a:rPr lang="en-US" dirty="0"/>
              <a:t> </a:t>
            </a:r>
            <a:r>
              <a:rPr lang="en-US" dirty="0" err="1"/>
              <a:t>phụ</a:t>
            </a:r>
            <a:r>
              <a:rPr lang="en-US" dirty="0"/>
              <a:t> </a:t>
            </a:r>
            <a:r>
              <a:rPr lang="en-US" dirty="0" err="1"/>
              <a:t>thuộc</a:t>
            </a:r>
            <a:r>
              <a:rPr lang="en-US" dirty="0"/>
              <a:t> </a:t>
            </a:r>
            <a:r>
              <a:rPr lang="en-US" dirty="0" err="1"/>
              <a:t>được</a:t>
            </a:r>
            <a:r>
              <a:rPr lang="en-US" dirty="0"/>
              <a:t> so </a:t>
            </a:r>
            <a:r>
              <a:rPr lang="en-US" dirty="0" err="1"/>
              <a:t>sánh</a:t>
            </a: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3662E67-E36A-4242-893A-A876DCBEDB28}"/>
              </a:ext>
            </a:extLst>
          </p:cNvPr>
          <p:cNvSpPr>
            <a:spLocks noGrp="1"/>
          </p:cNvSpPr>
          <p:nvPr>
            <p:ph type="sldNum" sz="quarter" idx="12"/>
          </p:nvPr>
        </p:nvSpPr>
        <p:spPr/>
        <p:txBody>
          <a:bodyPr/>
          <a:lstStyle/>
          <a:p>
            <a:fld id="{DEFB11E5-6518-4FBD-A4DB-3371822E1FB5}" type="slidenum">
              <a:rPr lang="en-US" smtClean="0"/>
              <a:pPr/>
              <a:t>23</a:t>
            </a:fld>
            <a:endParaRPr lang="en-US"/>
          </a:p>
        </p:txBody>
      </p:sp>
    </p:spTree>
    <p:extLst>
      <p:ext uri="{BB962C8B-B14F-4D97-AF65-F5344CB8AC3E}">
        <p14:creationId xmlns:p14="http://schemas.microsoft.com/office/powerpoint/2010/main" val="586315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245B-46DF-45E2-B8FA-F37494B99168}"/>
              </a:ext>
            </a:extLst>
          </p:cNvPr>
          <p:cNvSpPr>
            <a:spLocks noGrp="1"/>
          </p:cNvSpPr>
          <p:nvPr>
            <p:ph type="title"/>
          </p:nvPr>
        </p:nvSpPr>
        <p:spPr/>
        <p:txBody>
          <a:bodyPr/>
          <a:lstStyle/>
          <a:p>
            <a:r>
              <a:rPr lang="en-US" dirty="0"/>
              <a:t>So </a:t>
            </a:r>
            <a:r>
              <a:rPr lang="en-US" dirty="0" err="1"/>
              <a:t>sánh</a:t>
            </a:r>
            <a:endParaRPr lang="en-US" dirty="0"/>
          </a:p>
        </p:txBody>
      </p:sp>
      <p:sp>
        <p:nvSpPr>
          <p:cNvPr id="3" name="Content Placeholder 2">
            <a:extLst>
              <a:ext uri="{FF2B5EF4-FFF2-40B4-BE49-F238E27FC236}">
                <a16:creationId xmlns:a16="http://schemas.microsoft.com/office/drawing/2014/main" id="{C2589CA7-3462-4E52-931E-8E6E455E154C}"/>
              </a:ext>
            </a:extLst>
          </p:cNvPr>
          <p:cNvSpPr>
            <a:spLocks noGrp="1"/>
          </p:cNvSpPr>
          <p:nvPr>
            <p:ph idx="1"/>
          </p:nvPr>
        </p:nvSpPr>
        <p:spPr/>
        <p:txBody>
          <a:bodyPr/>
          <a:lstStyle/>
          <a:p>
            <a:r>
              <a:rPr lang="en-US" dirty="0" err="1"/>
              <a:t>Phân</a:t>
            </a:r>
            <a:r>
              <a:rPr lang="en-US" dirty="0"/>
              <a:t> </a:t>
            </a:r>
            <a:r>
              <a:rPr lang="en-US" dirty="0" err="1"/>
              <a:t>nhóm</a:t>
            </a:r>
            <a:r>
              <a:rPr lang="en-US" dirty="0"/>
              <a:t> </a:t>
            </a:r>
            <a:r>
              <a:rPr lang="en-US" dirty="0" err="1"/>
              <a:t>theo</a:t>
            </a:r>
            <a:r>
              <a:rPr lang="en-US" dirty="0"/>
              <a:t> </a:t>
            </a:r>
            <a:r>
              <a:rPr lang="en-US" dirty="0" err="1"/>
              <a:t>biến</a:t>
            </a:r>
            <a:r>
              <a:rPr lang="en-US" dirty="0"/>
              <a:t> </a:t>
            </a:r>
            <a:r>
              <a:rPr lang="en-US" dirty="0" err="1"/>
              <a:t>số</a:t>
            </a:r>
            <a:r>
              <a:rPr lang="en-US" dirty="0"/>
              <a:t> </a:t>
            </a:r>
            <a:r>
              <a:rPr lang="en-US" dirty="0" err="1"/>
              <a:t>độc</a:t>
            </a:r>
            <a:r>
              <a:rPr lang="en-US" dirty="0"/>
              <a:t> </a:t>
            </a:r>
            <a:r>
              <a:rPr lang="en-US" dirty="0" err="1"/>
              <a:t>lập</a:t>
            </a:r>
            <a:endParaRPr lang="en-US" dirty="0"/>
          </a:p>
          <a:p>
            <a:pPr lvl="1"/>
            <a:r>
              <a:rPr lang="en-US" dirty="0"/>
              <a:t>Nam vs. </a:t>
            </a:r>
            <a:r>
              <a:rPr lang="en-US" dirty="0" err="1"/>
              <a:t>Nữ</a:t>
            </a:r>
            <a:r>
              <a:rPr lang="en-US" dirty="0"/>
              <a:t> (</a:t>
            </a:r>
            <a:r>
              <a:rPr lang="en-US" dirty="0" err="1"/>
              <a:t>biến</a:t>
            </a:r>
            <a:r>
              <a:rPr lang="en-US" dirty="0"/>
              <a:t> </a:t>
            </a:r>
            <a:r>
              <a:rPr lang="en-US" dirty="0" err="1"/>
              <a:t>giới</a:t>
            </a:r>
            <a:r>
              <a:rPr lang="en-US" dirty="0"/>
              <a:t> </a:t>
            </a:r>
            <a:r>
              <a:rPr lang="en-US" dirty="0" err="1"/>
              <a:t>tính</a:t>
            </a:r>
            <a:r>
              <a:rPr lang="en-US" dirty="0"/>
              <a:t>)</a:t>
            </a:r>
          </a:p>
          <a:p>
            <a:pPr lvl="1"/>
            <a:r>
              <a:rPr lang="en-US" dirty="0"/>
              <a:t>Thành </a:t>
            </a:r>
            <a:r>
              <a:rPr lang="en-US" dirty="0" err="1"/>
              <a:t>thị</a:t>
            </a:r>
            <a:r>
              <a:rPr lang="en-US" dirty="0"/>
              <a:t> vs. </a:t>
            </a:r>
            <a:r>
              <a:rPr lang="en-US" dirty="0" err="1"/>
              <a:t>Nông</a:t>
            </a:r>
            <a:r>
              <a:rPr lang="en-US" dirty="0"/>
              <a:t> </a:t>
            </a:r>
            <a:r>
              <a:rPr lang="en-US" dirty="0" err="1"/>
              <a:t>thông</a:t>
            </a:r>
            <a:r>
              <a:rPr lang="en-US" dirty="0"/>
              <a:t> (</a:t>
            </a:r>
            <a:r>
              <a:rPr lang="en-US" dirty="0" err="1"/>
              <a:t>biến</a:t>
            </a:r>
            <a:r>
              <a:rPr lang="en-US" dirty="0"/>
              <a:t> </a:t>
            </a:r>
            <a:r>
              <a:rPr lang="en-US" dirty="0" err="1"/>
              <a:t>nơi</a:t>
            </a:r>
            <a:r>
              <a:rPr lang="en-US" dirty="0"/>
              <a:t> ở)</a:t>
            </a:r>
          </a:p>
          <a:p>
            <a:r>
              <a:rPr lang="en-US" dirty="0" err="1"/>
              <a:t>Không</a:t>
            </a:r>
            <a:r>
              <a:rPr lang="en-US" dirty="0"/>
              <a:t> </a:t>
            </a:r>
            <a:r>
              <a:rPr lang="en-US" dirty="0" err="1"/>
              <a:t>ngẫu</a:t>
            </a:r>
            <a:r>
              <a:rPr lang="en-US" dirty="0"/>
              <a:t> </a:t>
            </a:r>
            <a:r>
              <a:rPr lang="en-US" dirty="0" err="1"/>
              <a:t>nhiên</a:t>
            </a:r>
            <a:endParaRPr lang="en-US" dirty="0"/>
          </a:p>
          <a:p>
            <a:r>
              <a:rPr lang="en-US" dirty="0" err="1"/>
              <a:t>Các</a:t>
            </a:r>
            <a:r>
              <a:rPr lang="en-US" dirty="0"/>
              <a:t> </a:t>
            </a:r>
            <a:r>
              <a:rPr lang="en-US" dirty="0" err="1"/>
              <a:t>biến</a:t>
            </a:r>
            <a:r>
              <a:rPr lang="en-US" dirty="0"/>
              <a:t> </a:t>
            </a:r>
            <a:r>
              <a:rPr lang="en-US" dirty="0" err="1"/>
              <a:t>phụ</a:t>
            </a:r>
            <a:r>
              <a:rPr lang="en-US" dirty="0"/>
              <a:t> </a:t>
            </a:r>
            <a:r>
              <a:rPr lang="en-US" dirty="0" err="1"/>
              <a:t>thuộc</a:t>
            </a:r>
            <a:r>
              <a:rPr lang="en-US" dirty="0"/>
              <a:t> </a:t>
            </a:r>
            <a:r>
              <a:rPr lang="en-US" dirty="0" err="1"/>
              <a:t>được</a:t>
            </a:r>
            <a:r>
              <a:rPr lang="en-US" dirty="0"/>
              <a:t> so </a:t>
            </a:r>
            <a:r>
              <a:rPr lang="en-US" dirty="0" err="1"/>
              <a:t>sánh</a:t>
            </a:r>
            <a:endParaRPr lang="en-US" dirty="0"/>
          </a:p>
        </p:txBody>
      </p:sp>
      <p:sp>
        <p:nvSpPr>
          <p:cNvPr id="4" name="Slide Number Placeholder 3">
            <a:extLst>
              <a:ext uri="{FF2B5EF4-FFF2-40B4-BE49-F238E27FC236}">
                <a16:creationId xmlns:a16="http://schemas.microsoft.com/office/drawing/2014/main" id="{A296407D-F63E-4A91-BC1B-702EE6224539}"/>
              </a:ext>
            </a:extLst>
          </p:cNvPr>
          <p:cNvSpPr>
            <a:spLocks noGrp="1"/>
          </p:cNvSpPr>
          <p:nvPr>
            <p:ph type="sldNum" sz="quarter" idx="12"/>
          </p:nvPr>
        </p:nvSpPr>
        <p:spPr/>
        <p:txBody>
          <a:bodyPr/>
          <a:lstStyle/>
          <a:p>
            <a:fld id="{DEFB11E5-6518-4FBD-A4DB-3371822E1FB5}" type="slidenum">
              <a:rPr lang="en-US" smtClean="0"/>
              <a:pPr/>
              <a:t>24</a:t>
            </a:fld>
            <a:endParaRPr lang="en-US"/>
          </a:p>
        </p:txBody>
      </p:sp>
    </p:spTree>
    <p:extLst>
      <p:ext uri="{BB962C8B-B14F-4D97-AF65-F5344CB8AC3E}">
        <p14:creationId xmlns:p14="http://schemas.microsoft.com/office/powerpoint/2010/main" val="2907805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6166-C5FD-45FA-863F-7BE83E09F4E1}"/>
              </a:ext>
            </a:extLst>
          </p:cNvPr>
          <p:cNvSpPr>
            <a:spLocks noGrp="1"/>
          </p:cNvSpPr>
          <p:nvPr>
            <p:ph type="title"/>
          </p:nvPr>
        </p:nvSpPr>
        <p:spPr/>
        <p:txBody>
          <a:bodyPr/>
          <a:lstStyle/>
          <a:p>
            <a:r>
              <a:rPr lang="en-US" dirty="0" err="1"/>
              <a:t>Mối</a:t>
            </a:r>
            <a:r>
              <a:rPr lang="en-US" dirty="0"/>
              <a:t> </a:t>
            </a:r>
            <a:r>
              <a:rPr lang="en-US" dirty="0" err="1"/>
              <a:t>liên</a:t>
            </a:r>
            <a:r>
              <a:rPr lang="en-US" dirty="0"/>
              <a:t> </a:t>
            </a:r>
            <a:r>
              <a:rPr lang="en-US" dirty="0" err="1"/>
              <a:t>hệ</a:t>
            </a:r>
            <a:endParaRPr lang="en-US" dirty="0"/>
          </a:p>
        </p:txBody>
      </p:sp>
      <p:sp>
        <p:nvSpPr>
          <p:cNvPr id="3" name="Content Placeholder 2">
            <a:extLst>
              <a:ext uri="{FF2B5EF4-FFF2-40B4-BE49-F238E27FC236}">
                <a16:creationId xmlns:a16="http://schemas.microsoft.com/office/drawing/2014/main" id="{25798689-C415-4380-8473-CD0F1CDEA3E7}"/>
              </a:ext>
            </a:extLst>
          </p:cNvPr>
          <p:cNvSpPr>
            <a:spLocks noGrp="1"/>
          </p:cNvSpPr>
          <p:nvPr>
            <p:ph idx="1"/>
          </p:nvPr>
        </p:nvSpPr>
        <p:spPr/>
        <p:txBody>
          <a:bodyPr/>
          <a:lstStyle/>
          <a:p>
            <a:r>
              <a:rPr lang="en-US" dirty="0" err="1"/>
              <a:t>Cách</a:t>
            </a:r>
            <a:r>
              <a:rPr lang="en-US" dirty="0"/>
              <a:t> </a:t>
            </a:r>
            <a:r>
              <a:rPr lang="en-US" dirty="0" err="1"/>
              <a:t>tiếp</a:t>
            </a:r>
            <a:r>
              <a:rPr lang="en-US" dirty="0"/>
              <a:t> </a:t>
            </a:r>
            <a:r>
              <a:rPr lang="en-US" dirty="0" err="1"/>
              <a:t>cận</a:t>
            </a:r>
            <a:r>
              <a:rPr lang="en-US" dirty="0"/>
              <a:t> </a:t>
            </a:r>
            <a:r>
              <a:rPr lang="en-US" dirty="0" err="1"/>
              <a:t>tương</a:t>
            </a:r>
            <a:r>
              <a:rPr lang="en-US" dirty="0"/>
              <a:t> </a:t>
            </a:r>
            <a:r>
              <a:rPr lang="en-US" dirty="0" err="1"/>
              <a:t>quan</a:t>
            </a:r>
            <a:endParaRPr lang="en-US" dirty="0"/>
          </a:p>
          <a:p>
            <a:r>
              <a:rPr lang="en-US" dirty="0" err="1"/>
              <a:t>Xác</a:t>
            </a:r>
            <a:r>
              <a:rPr lang="en-US" dirty="0"/>
              <a:t> </a:t>
            </a:r>
            <a:r>
              <a:rPr lang="en-US" dirty="0" err="1"/>
              <a:t>mối</a:t>
            </a:r>
            <a:r>
              <a:rPr lang="en-US" dirty="0"/>
              <a:t> </a:t>
            </a:r>
            <a:r>
              <a:rPr lang="en-US" dirty="0" err="1"/>
              <a:t>liên</a:t>
            </a:r>
            <a:r>
              <a:rPr lang="en-US" dirty="0"/>
              <a:t> </a:t>
            </a:r>
            <a:r>
              <a:rPr lang="en-US" dirty="0" err="1"/>
              <a:t>hệ</a:t>
            </a:r>
            <a:r>
              <a:rPr lang="en-US" dirty="0"/>
              <a:t>/</a:t>
            </a:r>
            <a:r>
              <a:rPr lang="en-US" dirty="0" err="1"/>
              <a:t>tương</a:t>
            </a:r>
            <a:r>
              <a:rPr lang="en-US" dirty="0"/>
              <a:t> </a:t>
            </a:r>
            <a:r>
              <a:rPr lang="en-US" dirty="0" err="1"/>
              <a:t>quan</a:t>
            </a:r>
            <a:r>
              <a:rPr lang="en-US" dirty="0"/>
              <a:t> </a:t>
            </a:r>
            <a:r>
              <a:rPr lang="en-US" dirty="0" err="1"/>
              <a:t>giữa</a:t>
            </a:r>
            <a:r>
              <a:rPr lang="en-US" dirty="0"/>
              <a:t> 2 </a:t>
            </a:r>
            <a:r>
              <a:rPr lang="en-US" dirty="0" err="1"/>
              <a:t>biến</a:t>
            </a:r>
            <a:r>
              <a:rPr lang="en-US" dirty="0"/>
              <a:t> </a:t>
            </a:r>
            <a:r>
              <a:rPr lang="en-US" dirty="0" err="1"/>
              <a:t>liên</a:t>
            </a:r>
            <a:r>
              <a:rPr lang="en-US" dirty="0"/>
              <a:t> </a:t>
            </a:r>
            <a:r>
              <a:rPr lang="en-US" dirty="0" err="1"/>
              <a:t>tục</a:t>
            </a:r>
            <a:endParaRPr lang="en-US" dirty="0"/>
          </a:p>
        </p:txBody>
      </p:sp>
      <p:sp>
        <p:nvSpPr>
          <p:cNvPr id="4" name="Slide Number Placeholder 3">
            <a:extLst>
              <a:ext uri="{FF2B5EF4-FFF2-40B4-BE49-F238E27FC236}">
                <a16:creationId xmlns:a16="http://schemas.microsoft.com/office/drawing/2014/main" id="{AA586F7B-598A-49D6-92A3-760DB01E82D0}"/>
              </a:ext>
            </a:extLst>
          </p:cNvPr>
          <p:cNvSpPr>
            <a:spLocks noGrp="1"/>
          </p:cNvSpPr>
          <p:nvPr>
            <p:ph type="sldNum" sz="quarter" idx="12"/>
          </p:nvPr>
        </p:nvSpPr>
        <p:spPr/>
        <p:txBody>
          <a:bodyPr/>
          <a:lstStyle/>
          <a:p>
            <a:fld id="{DEFB11E5-6518-4FBD-A4DB-3371822E1FB5}" type="slidenum">
              <a:rPr lang="en-US" smtClean="0"/>
              <a:pPr/>
              <a:t>25</a:t>
            </a:fld>
            <a:endParaRPr lang="en-US"/>
          </a:p>
        </p:txBody>
      </p:sp>
    </p:spTree>
    <p:extLst>
      <p:ext uri="{BB962C8B-B14F-4D97-AF65-F5344CB8AC3E}">
        <p14:creationId xmlns:p14="http://schemas.microsoft.com/office/powerpoint/2010/main" val="126112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C6BE-CAA9-4891-A495-DFEB4D132816}"/>
              </a:ext>
            </a:extLst>
          </p:cNvPr>
          <p:cNvSpPr>
            <a:spLocks noGrp="1"/>
          </p:cNvSpPr>
          <p:nvPr>
            <p:ph type="title"/>
          </p:nvPr>
        </p:nvSpPr>
        <p:spPr/>
        <p:txBody>
          <a:bodyPr/>
          <a:lstStyle/>
          <a:p>
            <a:r>
              <a:rPr lang="en-US" dirty="0" err="1"/>
              <a:t>Mô</a:t>
            </a:r>
            <a:r>
              <a:rPr lang="en-US" dirty="0"/>
              <a:t> </a:t>
            </a:r>
            <a:r>
              <a:rPr lang="en-US" dirty="0" err="1"/>
              <a:t>tả</a:t>
            </a:r>
            <a:endParaRPr lang="en-US" dirty="0"/>
          </a:p>
        </p:txBody>
      </p:sp>
      <p:sp>
        <p:nvSpPr>
          <p:cNvPr id="3" name="Content Placeholder 2">
            <a:extLst>
              <a:ext uri="{FF2B5EF4-FFF2-40B4-BE49-F238E27FC236}">
                <a16:creationId xmlns:a16="http://schemas.microsoft.com/office/drawing/2014/main" id="{C3887114-DFDB-441E-A8AC-40C3AB739B50}"/>
              </a:ext>
            </a:extLst>
          </p:cNvPr>
          <p:cNvSpPr>
            <a:spLocks noGrp="1"/>
          </p:cNvSpPr>
          <p:nvPr>
            <p:ph idx="1"/>
          </p:nvPr>
        </p:nvSpPr>
        <p:spPr/>
        <p:txBody>
          <a:bodyPr/>
          <a:lstStyle/>
          <a:p>
            <a:r>
              <a:rPr lang="en-US" dirty="0" err="1"/>
              <a:t>Đi</a:t>
            </a:r>
            <a:r>
              <a:rPr lang="en-US" dirty="0"/>
              <a:t> </a:t>
            </a:r>
            <a:r>
              <a:rPr lang="en-US" dirty="0" err="1"/>
              <a:t>tìm</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đại</a:t>
            </a:r>
            <a:r>
              <a:rPr lang="en-US" dirty="0"/>
              <a:t> </a:t>
            </a:r>
            <a:r>
              <a:rPr lang="en-US" dirty="0" err="1"/>
              <a:t>diện</a:t>
            </a:r>
            <a:r>
              <a:rPr lang="en-US" dirty="0"/>
              <a:t> </a:t>
            </a:r>
            <a:r>
              <a:rPr lang="en-US" dirty="0" err="1"/>
              <a:t>của</a:t>
            </a:r>
            <a:r>
              <a:rPr lang="en-US" dirty="0"/>
              <a:t>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 (</a:t>
            </a:r>
            <a:r>
              <a:rPr lang="en-US" dirty="0" err="1"/>
              <a:t>số</a:t>
            </a:r>
            <a:r>
              <a:rPr lang="en-US" dirty="0"/>
              <a:t> </a:t>
            </a:r>
            <a:r>
              <a:rPr lang="en-US" dirty="0" err="1"/>
              <a:t>trung</a:t>
            </a:r>
            <a:r>
              <a:rPr lang="en-US" dirty="0"/>
              <a:t> </a:t>
            </a:r>
            <a:r>
              <a:rPr lang="en-US" dirty="0" err="1"/>
              <a:t>bình</a:t>
            </a:r>
            <a:r>
              <a:rPr lang="en-US" dirty="0"/>
              <a:t>, </a:t>
            </a:r>
            <a:r>
              <a:rPr lang="en-US" dirty="0" err="1"/>
              <a:t>phương</a:t>
            </a:r>
            <a:r>
              <a:rPr lang="en-US" dirty="0"/>
              <a:t> </a:t>
            </a:r>
            <a:r>
              <a:rPr lang="en-US" dirty="0" err="1"/>
              <a:t>sai</a:t>
            </a:r>
            <a:r>
              <a:rPr lang="en-US" dirty="0"/>
              <a:t>, </a:t>
            </a:r>
            <a:r>
              <a:rPr lang="en-US" dirty="0" err="1"/>
              <a:t>tỉ</a:t>
            </a:r>
            <a:r>
              <a:rPr lang="en-US" dirty="0"/>
              <a:t> </a:t>
            </a:r>
            <a:r>
              <a:rPr lang="en-US" dirty="0" err="1"/>
              <a:t>lệ</a:t>
            </a:r>
            <a:r>
              <a:rPr lang="en-US" dirty="0"/>
              <a:t>, </a:t>
            </a:r>
            <a:r>
              <a:rPr lang="en-US" dirty="0" err="1"/>
              <a:t>phân</a:t>
            </a:r>
            <a:r>
              <a:rPr lang="en-US" dirty="0"/>
              <a:t> </a:t>
            </a:r>
            <a:r>
              <a:rPr lang="en-US" dirty="0" err="1"/>
              <a:t>bố</a:t>
            </a:r>
            <a:r>
              <a:rPr lang="en-US" dirty="0"/>
              <a:t>)</a:t>
            </a:r>
          </a:p>
          <a:p>
            <a:r>
              <a:rPr lang="en-US" dirty="0" err="1"/>
              <a:t>Mô</a:t>
            </a:r>
            <a:r>
              <a:rPr lang="en-US" dirty="0"/>
              <a:t> </a:t>
            </a:r>
            <a:r>
              <a:rPr lang="en-US" dirty="0" err="1"/>
              <a:t>tả</a:t>
            </a:r>
            <a:r>
              <a:rPr lang="en-US" dirty="0"/>
              <a:t> </a:t>
            </a:r>
            <a:r>
              <a:rPr lang="en-US" dirty="0" err="1"/>
              <a:t>đặc</a:t>
            </a:r>
            <a:r>
              <a:rPr lang="en-US" dirty="0"/>
              <a:t> </a:t>
            </a:r>
            <a:r>
              <a:rPr lang="en-US" dirty="0" err="1"/>
              <a:t>điểm</a:t>
            </a:r>
            <a:r>
              <a:rPr lang="en-US" dirty="0"/>
              <a:t>, </a:t>
            </a:r>
            <a:r>
              <a:rPr lang="en-US" dirty="0" err="1"/>
              <a:t>quan</a:t>
            </a:r>
            <a:r>
              <a:rPr lang="en-US" dirty="0"/>
              <a:t> </a:t>
            </a:r>
            <a:r>
              <a:rPr lang="en-US" dirty="0" err="1"/>
              <a:t>điểm</a:t>
            </a:r>
            <a:r>
              <a:rPr lang="en-US" dirty="0"/>
              <a:t>, </a:t>
            </a:r>
            <a:r>
              <a:rPr lang="en-US" dirty="0" err="1"/>
              <a:t>thái</a:t>
            </a:r>
            <a:r>
              <a:rPr lang="en-US" dirty="0"/>
              <a:t> </a:t>
            </a:r>
            <a:r>
              <a:rPr lang="en-US" dirty="0" err="1"/>
              <a:t>độ</a:t>
            </a:r>
            <a:r>
              <a:rPr lang="en-US" dirty="0"/>
              <a:t>, </a:t>
            </a:r>
            <a:r>
              <a:rPr lang="en-US" dirty="0" err="1"/>
              <a:t>tính</a:t>
            </a:r>
            <a:r>
              <a:rPr lang="en-US" dirty="0"/>
              <a:t> </a:t>
            </a:r>
            <a:r>
              <a:rPr lang="en-US" dirty="0" err="1"/>
              <a:t>chấp</a:t>
            </a:r>
            <a:r>
              <a:rPr lang="en-US" dirty="0"/>
              <a:t> </a:t>
            </a:r>
            <a:r>
              <a:rPr lang="en-US" dirty="0" err="1"/>
              <a:t>nhận</a:t>
            </a:r>
            <a:endParaRPr lang="en-US" dirty="0"/>
          </a:p>
          <a:p>
            <a:r>
              <a:rPr lang="en-US" dirty="0" err="1"/>
              <a:t>Không</a:t>
            </a:r>
            <a:r>
              <a:rPr lang="en-US" dirty="0"/>
              <a:t> </a:t>
            </a:r>
            <a:r>
              <a:rPr lang="en-US" dirty="0" err="1"/>
              <a:t>nhằm</a:t>
            </a:r>
            <a:r>
              <a:rPr lang="en-US" dirty="0"/>
              <a:t> </a:t>
            </a:r>
            <a:r>
              <a:rPr lang="en-US" dirty="0" err="1"/>
              <a:t>suy</a:t>
            </a:r>
            <a:r>
              <a:rPr lang="en-US" dirty="0"/>
              <a:t> </a:t>
            </a:r>
            <a:r>
              <a:rPr lang="en-US" dirty="0" err="1"/>
              <a:t>diễn</a:t>
            </a:r>
            <a:r>
              <a:rPr lang="en-US" dirty="0"/>
              <a:t> </a:t>
            </a:r>
            <a:r>
              <a:rPr lang="en-US" dirty="0" err="1"/>
              <a:t>cho</a:t>
            </a:r>
            <a:r>
              <a:rPr lang="en-US" dirty="0"/>
              <a:t> </a:t>
            </a:r>
            <a:r>
              <a:rPr lang="en-US" dirty="0" err="1"/>
              <a:t>dân</a:t>
            </a:r>
            <a:r>
              <a:rPr lang="en-US" dirty="0"/>
              <a:t> </a:t>
            </a:r>
            <a:r>
              <a:rPr lang="en-US" dirty="0" err="1"/>
              <a:t>số</a:t>
            </a:r>
            <a:r>
              <a:rPr lang="en-US" dirty="0"/>
              <a:t> </a:t>
            </a:r>
            <a:r>
              <a:rPr lang="en-US" dirty="0" err="1"/>
              <a:t>lớn</a:t>
            </a:r>
            <a:r>
              <a:rPr lang="en-US" dirty="0"/>
              <a:t> </a:t>
            </a:r>
            <a:r>
              <a:rPr lang="en-US" dirty="0" err="1"/>
              <a:t>hơn</a:t>
            </a:r>
            <a:endParaRPr lang="en-US" dirty="0"/>
          </a:p>
          <a:p>
            <a:endParaRPr lang="en-US" dirty="0"/>
          </a:p>
        </p:txBody>
      </p:sp>
      <p:sp>
        <p:nvSpPr>
          <p:cNvPr id="4" name="Slide Number Placeholder 3">
            <a:extLst>
              <a:ext uri="{FF2B5EF4-FFF2-40B4-BE49-F238E27FC236}">
                <a16:creationId xmlns:a16="http://schemas.microsoft.com/office/drawing/2014/main" id="{BF24B69F-3BB5-408D-B39A-844D198FFA0F}"/>
              </a:ext>
            </a:extLst>
          </p:cNvPr>
          <p:cNvSpPr>
            <a:spLocks noGrp="1"/>
          </p:cNvSpPr>
          <p:nvPr>
            <p:ph type="sldNum" sz="quarter" idx="12"/>
          </p:nvPr>
        </p:nvSpPr>
        <p:spPr/>
        <p:txBody>
          <a:bodyPr/>
          <a:lstStyle/>
          <a:p>
            <a:fld id="{DEFB11E5-6518-4FBD-A4DB-3371822E1FB5}" type="slidenum">
              <a:rPr lang="en-US" smtClean="0"/>
              <a:pPr/>
              <a:t>26</a:t>
            </a:fld>
            <a:endParaRPr lang="en-US"/>
          </a:p>
        </p:txBody>
      </p:sp>
    </p:spTree>
    <p:extLst>
      <p:ext uri="{BB962C8B-B14F-4D97-AF65-F5344CB8AC3E}">
        <p14:creationId xmlns:p14="http://schemas.microsoft.com/office/powerpoint/2010/main" val="33229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2E72-2588-4DA4-A0B0-0E81A5E590B4}"/>
              </a:ext>
            </a:extLst>
          </p:cNvPr>
          <p:cNvSpPr>
            <a:spLocks noGrp="1"/>
          </p:cNvSpPr>
          <p:nvPr>
            <p:ph type="title"/>
          </p:nvPr>
        </p:nvSpPr>
        <p:spPr/>
        <p:txBody>
          <a:bodyPr/>
          <a:lstStyle/>
          <a:p>
            <a:r>
              <a:rPr lang="en-US" dirty="0" err="1"/>
              <a:t>Cách</a:t>
            </a:r>
            <a:r>
              <a:rPr lang="en-US" dirty="0"/>
              <a:t> </a:t>
            </a:r>
            <a:r>
              <a:rPr lang="en-US" dirty="0" err="1"/>
              <a:t>tiếp</a:t>
            </a:r>
            <a:r>
              <a:rPr lang="en-US" dirty="0"/>
              <a:t> </a:t>
            </a:r>
            <a:r>
              <a:rPr lang="en-US" dirty="0" err="1"/>
              <a:t>cận</a:t>
            </a:r>
            <a:r>
              <a:rPr lang="en-US" dirty="0"/>
              <a:t> = </a:t>
            </a:r>
            <a:r>
              <a:rPr lang="en-US" dirty="0" err="1"/>
              <a:t>câu</a:t>
            </a:r>
            <a:r>
              <a:rPr lang="en-US" dirty="0"/>
              <a:t> </a:t>
            </a:r>
            <a:r>
              <a:rPr lang="en-US" dirty="0" err="1"/>
              <a:t>hỏi</a:t>
            </a:r>
            <a:r>
              <a:rPr lang="en-US" dirty="0"/>
              <a:t> </a:t>
            </a:r>
          </a:p>
        </p:txBody>
      </p:sp>
      <p:sp>
        <p:nvSpPr>
          <p:cNvPr id="3" name="Content Placeholder 2">
            <a:extLst>
              <a:ext uri="{FF2B5EF4-FFF2-40B4-BE49-F238E27FC236}">
                <a16:creationId xmlns:a16="http://schemas.microsoft.com/office/drawing/2014/main" id="{0420B8F0-2A51-411D-9EC3-7A85620BE61C}"/>
              </a:ext>
            </a:extLst>
          </p:cNvPr>
          <p:cNvSpPr>
            <a:spLocks noGrp="1"/>
          </p:cNvSpPr>
          <p:nvPr>
            <p:ph idx="1"/>
          </p:nvPr>
        </p:nvSpPr>
        <p:spPr/>
        <p:txBody>
          <a:bodyPr/>
          <a:lstStyle/>
          <a:p>
            <a:r>
              <a:rPr lang="en-US" dirty="0" err="1"/>
              <a:t>Một</a:t>
            </a:r>
            <a:r>
              <a:rPr lang="en-US" dirty="0"/>
              <a:t> </a:t>
            </a:r>
            <a:r>
              <a:rPr lang="en-US" dirty="0" err="1"/>
              <a:t>nghiên</a:t>
            </a:r>
            <a:r>
              <a:rPr lang="en-US" dirty="0"/>
              <a:t> </a:t>
            </a:r>
            <a:r>
              <a:rPr lang="en-US" dirty="0" err="1"/>
              <a:t>cứu</a:t>
            </a:r>
            <a:r>
              <a:rPr lang="en-US" dirty="0"/>
              <a:t> </a:t>
            </a:r>
            <a:r>
              <a:rPr lang="en-US" dirty="0" err="1"/>
              <a:t>có</a:t>
            </a:r>
            <a:r>
              <a:rPr lang="en-US" dirty="0"/>
              <a:t> </a:t>
            </a:r>
            <a:r>
              <a:rPr lang="en-US" dirty="0" err="1"/>
              <a:t>hơn</a:t>
            </a:r>
            <a:r>
              <a:rPr lang="en-US" dirty="0"/>
              <a:t> </a:t>
            </a:r>
            <a:r>
              <a:rPr lang="en-US" dirty="0" err="1"/>
              <a:t>một</a:t>
            </a:r>
            <a:r>
              <a:rPr lang="en-US" dirty="0"/>
              <a:t> </a:t>
            </a:r>
            <a:r>
              <a:rPr lang="en-US" dirty="0" err="1"/>
              <a:t>câu</a:t>
            </a:r>
            <a:r>
              <a:rPr lang="en-US" dirty="0"/>
              <a:t> </a:t>
            </a:r>
            <a:r>
              <a:rPr lang="en-US" dirty="0" err="1"/>
              <a:t>hỏi</a:t>
            </a:r>
            <a:endParaRPr lang="en-US" dirty="0"/>
          </a:p>
          <a:p>
            <a:r>
              <a:rPr lang="en-US" dirty="0" err="1"/>
              <a:t>Câu</a:t>
            </a:r>
            <a:r>
              <a:rPr lang="en-US" dirty="0"/>
              <a:t> </a:t>
            </a:r>
            <a:r>
              <a:rPr lang="en-US" dirty="0" err="1"/>
              <a:t>hỏi</a:t>
            </a:r>
            <a:r>
              <a:rPr lang="en-US" dirty="0"/>
              <a:t> </a:t>
            </a:r>
            <a:r>
              <a:rPr lang="en-US" dirty="0" err="1"/>
              <a:t>dẫn</a:t>
            </a:r>
            <a:r>
              <a:rPr lang="en-US" dirty="0"/>
              <a:t> </a:t>
            </a:r>
            <a:r>
              <a:rPr lang="en-US" dirty="0" err="1"/>
              <a:t>đến</a:t>
            </a:r>
            <a:r>
              <a:rPr lang="en-US" dirty="0"/>
              <a:t> </a:t>
            </a:r>
            <a:r>
              <a:rPr lang="en-US" dirty="0" err="1"/>
              <a:t>cách</a:t>
            </a:r>
            <a:r>
              <a:rPr lang="en-US" dirty="0"/>
              <a:t> </a:t>
            </a:r>
            <a:r>
              <a:rPr lang="en-US" dirty="0" err="1"/>
              <a:t>tiếp</a:t>
            </a:r>
            <a:r>
              <a:rPr lang="en-US" dirty="0"/>
              <a:t> </a:t>
            </a:r>
            <a:r>
              <a:rPr lang="en-US" dirty="0" err="1"/>
              <a:t>cận</a:t>
            </a:r>
            <a:endParaRPr lang="en-US" dirty="0"/>
          </a:p>
          <a:p>
            <a:r>
              <a:rPr lang="en-US" dirty="0" err="1"/>
              <a:t>Nghiên</a:t>
            </a:r>
            <a:r>
              <a:rPr lang="en-US" dirty="0"/>
              <a:t> </a:t>
            </a:r>
            <a:r>
              <a:rPr lang="en-US" dirty="0" err="1"/>
              <a:t>cứu</a:t>
            </a:r>
            <a:r>
              <a:rPr lang="en-US" dirty="0"/>
              <a:t> “survey” </a:t>
            </a:r>
            <a:r>
              <a:rPr lang="en-US" dirty="0" err="1"/>
              <a:t>thường</a:t>
            </a:r>
            <a:r>
              <a:rPr lang="en-US" dirty="0"/>
              <a:t> </a:t>
            </a:r>
            <a:r>
              <a:rPr lang="en-US" dirty="0" err="1"/>
              <a:t>có</a:t>
            </a:r>
            <a:r>
              <a:rPr lang="en-US" dirty="0"/>
              <a:t> </a:t>
            </a:r>
            <a:r>
              <a:rPr lang="en-US" dirty="0" err="1"/>
              <a:t>nhiều</a:t>
            </a:r>
            <a:r>
              <a:rPr lang="en-US" dirty="0"/>
              <a:t> </a:t>
            </a:r>
            <a:r>
              <a:rPr lang="en-US" dirty="0" err="1"/>
              <a:t>câu</a:t>
            </a:r>
            <a:r>
              <a:rPr lang="en-US" dirty="0"/>
              <a:t> </a:t>
            </a:r>
            <a:r>
              <a:rPr lang="en-US" dirty="0" err="1"/>
              <a:t>hỏi</a:t>
            </a:r>
            <a:endParaRPr lang="en-US" dirty="0"/>
          </a:p>
          <a:p>
            <a:pPr lvl="1"/>
            <a:r>
              <a:rPr lang="en-US" dirty="0" err="1"/>
              <a:t>Mô</a:t>
            </a:r>
            <a:r>
              <a:rPr lang="en-US" dirty="0"/>
              <a:t> </a:t>
            </a:r>
            <a:r>
              <a:rPr lang="en-US" dirty="0" err="1"/>
              <a:t>tả</a:t>
            </a:r>
            <a:endParaRPr lang="en-US" dirty="0"/>
          </a:p>
          <a:p>
            <a:pPr lvl="1"/>
            <a:r>
              <a:rPr lang="en-US" dirty="0"/>
              <a:t>So </a:t>
            </a:r>
            <a:r>
              <a:rPr lang="en-US" dirty="0" err="1"/>
              <a:t>sánh</a:t>
            </a:r>
            <a:endParaRPr lang="en-US" dirty="0"/>
          </a:p>
          <a:p>
            <a:pPr lvl="1"/>
            <a:r>
              <a:rPr lang="en-US" dirty="0" err="1"/>
              <a:t>Tìm</a:t>
            </a:r>
            <a:r>
              <a:rPr lang="en-US" dirty="0"/>
              <a:t> </a:t>
            </a:r>
            <a:r>
              <a:rPr lang="en-US" dirty="0" err="1"/>
              <a:t>mối</a:t>
            </a:r>
            <a:r>
              <a:rPr lang="en-US" dirty="0"/>
              <a:t> </a:t>
            </a:r>
            <a:r>
              <a:rPr lang="en-US" dirty="0" err="1"/>
              <a:t>liên</a:t>
            </a:r>
            <a:r>
              <a:rPr lang="en-US" dirty="0"/>
              <a:t> </a:t>
            </a:r>
            <a:r>
              <a:rPr lang="en-US" dirty="0" err="1"/>
              <a:t>hệ</a:t>
            </a:r>
            <a:endParaRPr lang="en-US" dirty="0"/>
          </a:p>
          <a:p>
            <a:endParaRPr lang="en-US" dirty="0"/>
          </a:p>
        </p:txBody>
      </p:sp>
      <p:sp>
        <p:nvSpPr>
          <p:cNvPr id="4" name="Slide Number Placeholder 3">
            <a:extLst>
              <a:ext uri="{FF2B5EF4-FFF2-40B4-BE49-F238E27FC236}">
                <a16:creationId xmlns:a16="http://schemas.microsoft.com/office/drawing/2014/main" id="{6CD1396A-F046-43F8-A3FA-23250D9B7B3E}"/>
              </a:ext>
            </a:extLst>
          </p:cNvPr>
          <p:cNvSpPr>
            <a:spLocks noGrp="1"/>
          </p:cNvSpPr>
          <p:nvPr>
            <p:ph type="sldNum" sz="quarter" idx="12"/>
          </p:nvPr>
        </p:nvSpPr>
        <p:spPr/>
        <p:txBody>
          <a:bodyPr/>
          <a:lstStyle/>
          <a:p>
            <a:fld id="{DEFB11E5-6518-4FBD-A4DB-3371822E1FB5}" type="slidenum">
              <a:rPr lang="en-US" smtClean="0"/>
              <a:pPr/>
              <a:t>27</a:t>
            </a:fld>
            <a:endParaRPr lang="en-US"/>
          </a:p>
        </p:txBody>
      </p:sp>
    </p:spTree>
    <p:extLst>
      <p:ext uri="{BB962C8B-B14F-4D97-AF65-F5344CB8AC3E}">
        <p14:creationId xmlns:p14="http://schemas.microsoft.com/office/powerpoint/2010/main" val="710268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01E1-BF12-4498-BD20-4F72016AECA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B7211C3B-1B6C-49D3-AF04-30ED3FDD9B35}"/>
              </a:ext>
            </a:extLst>
          </p:cNvPr>
          <p:cNvPicPr>
            <a:picLocks noGrp="1" noChangeAspect="1"/>
          </p:cNvPicPr>
          <p:nvPr>
            <p:ph idx="1"/>
          </p:nvPr>
        </p:nvPicPr>
        <p:blipFill>
          <a:blip r:embed="rId3"/>
          <a:stretch>
            <a:fillRect/>
          </a:stretch>
        </p:blipFill>
        <p:spPr>
          <a:xfrm>
            <a:off x="124244" y="152400"/>
            <a:ext cx="8895512" cy="6203952"/>
          </a:xfrm>
        </p:spPr>
      </p:pic>
      <p:sp>
        <p:nvSpPr>
          <p:cNvPr id="4" name="Slide Number Placeholder 3">
            <a:extLst>
              <a:ext uri="{FF2B5EF4-FFF2-40B4-BE49-F238E27FC236}">
                <a16:creationId xmlns:a16="http://schemas.microsoft.com/office/drawing/2014/main" id="{072BC846-4656-4CDE-A218-1A36A603321D}"/>
              </a:ext>
            </a:extLst>
          </p:cNvPr>
          <p:cNvSpPr>
            <a:spLocks noGrp="1"/>
          </p:cNvSpPr>
          <p:nvPr>
            <p:ph type="sldNum" sz="quarter" idx="12"/>
          </p:nvPr>
        </p:nvSpPr>
        <p:spPr/>
        <p:txBody>
          <a:bodyPr/>
          <a:lstStyle/>
          <a:p>
            <a:fld id="{DEFB11E5-6518-4FBD-A4DB-3371822E1FB5}" type="slidenum">
              <a:rPr lang="en-US" smtClean="0"/>
              <a:pPr/>
              <a:t>28</a:t>
            </a:fld>
            <a:endParaRPr lang="en-US"/>
          </a:p>
        </p:txBody>
      </p:sp>
    </p:spTree>
    <p:extLst>
      <p:ext uri="{BB962C8B-B14F-4D97-AF65-F5344CB8AC3E}">
        <p14:creationId xmlns:p14="http://schemas.microsoft.com/office/powerpoint/2010/main" val="3815227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876B-7E53-432E-860E-DE0E18E16C37}"/>
              </a:ext>
            </a:extLst>
          </p:cNvPr>
          <p:cNvSpPr>
            <a:spLocks noGrp="1"/>
          </p:cNvSpPr>
          <p:nvPr>
            <p:ph type="ctrTitle"/>
          </p:nvPr>
        </p:nvSpPr>
        <p:spPr/>
        <p:txBody>
          <a:bodyPr/>
          <a:lstStyle/>
          <a:p>
            <a:r>
              <a:rPr lang="en-US" dirty="0" err="1"/>
              <a:t>Kế</a:t>
            </a:r>
            <a:r>
              <a:rPr lang="en-US" dirty="0"/>
              <a:t> </a:t>
            </a:r>
            <a:r>
              <a:rPr lang="en-US" dirty="0" err="1"/>
              <a:t>hoạch</a:t>
            </a:r>
            <a:r>
              <a:rPr lang="en-US" dirty="0"/>
              <a:t> </a:t>
            </a:r>
            <a:r>
              <a:rPr lang="en-US" dirty="0" err="1"/>
              <a:t>nghiên</a:t>
            </a:r>
            <a:r>
              <a:rPr lang="en-US" dirty="0"/>
              <a:t> </a:t>
            </a:r>
            <a:r>
              <a:rPr lang="en-US" dirty="0" err="1"/>
              <a:t>cứu</a:t>
            </a:r>
            <a:endParaRPr lang="en-US" dirty="0"/>
          </a:p>
        </p:txBody>
      </p:sp>
      <p:sp>
        <p:nvSpPr>
          <p:cNvPr id="3" name="Subtitle 2">
            <a:extLst>
              <a:ext uri="{FF2B5EF4-FFF2-40B4-BE49-F238E27FC236}">
                <a16:creationId xmlns:a16="http://schemas.microsoft.com/office/drawing/2014/main" id="{EC64CBE2-1D48-4815-ADE6-91B8CB04945D}"/>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EBD5EC3-7113-4280-988C-B7EC0D8974A5}"/>
              </a:ext>
            </a:extLst>
          </p:cNvPr>
          <p:cNvSpPr>
            <a:spLocks noGrp="1"/>
          </p:cNvSpPr>
          <p:nvPr>
            <p:ph type="sldNum" sz="quarter" idx="12"/>
          </p:nvPr>
        </p:nvSpPr>
        <p:spPr/>
        <p:txBody>
          <a:bodyPr/>
          <a:lstStyle/>
          <a:p>
            <a:fld id="{843EB1F9-DE61-426D-9EEE-F658ACEBBCCA}" type="slidenum">
              <a:rPr lang="en-US" smtClean="0"/>
              <a:pPr/>
              <a:t>29</a:t>
            </a:fld>
            <a:endParaRPr lang="en-US"/>
          </a:p>
        </p:txBody>
      </p:sp>
    </p:spTree>
    <p:extLst>
      <p:ext uri="{BB962C8B-B14F-4D97-AF65-F5344CB8AC3E}">
        <p14:creationId xmlns:p14="http://schemas.microsoft.com/office/powerpoint/2010/main" val="158041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64B3-6177-4D33-B44C-5D93E60B1E41}"/>
              </a:ext>
            </a:extLst>
          </p:cNvPr>
          <p:cNvSpPr>
            <a:spLocks noGrp="1"/>
          </p:cNvSpPr>
          <p:nvPr>
            <p:ph type="title"/>
          </p:nvPr>
        </p:nvSpPr>
        <p:spPr/>
        <p:txBody>
          <a:bodyPr/>
          <a:lstStyle/>
          <a:p>
            <a:r>
              <a:rPr lang="en-US" dirty="0" err="1"/>
              <a:t>Nội</a:t>
            </a:r>
            <a:r>
              <a:rPr lang="en-US" dirty="0"/>
              <a:t> dung </a:t>
            </a:r>
            <a:r>
              <a:rPr lang="en-US" dirty="0" err="1"/>
              <a:t>bài</a:t>
            </a:r>
            <a:r>
              <a:rPr lang="en-US" dirty="0"/>
              <a:t> </a:t>
            </a:r>
            <a:r>
              <a:rPr lang="en-US" dirty="0" err="1"/>
              <a:t>học</a:t>
            </a:r>
            <a:endParaRPr lang="en-US" dirty="0"/>
          </a:p>
        </p:txBody>
      </p:sp>
      <p:sp>
        <p:nvSpPr>
          <p:cNvPr id="3" name="Content Placeholder 2">
            <a:extLst>
              <a:ext uri="{FF2B5EF4-FFF2-40B4-BE49-F238E27FC236}">
                <a16:creationId xmlns:a16="http://schemas.microsoft.com/office/drawing/2014/main" id="{3A77E143-7A0B-4F74-A4F4-8ADB1294EA06}"/>
              </a:ext>
            </a:extLst>
          </p:cNvPr>
          <p:cNvSpPr>
            <a:spLocks noGrp="1"/>
          </p:cNvSpPr>
          <p:nvPr>
            <p:ph idx="1"/>
          </p:nvPr>
        </p:nvSpPr>
        <p:spPr/>
        <p:txBody>
          <a:bodyPr/>
          <a:lstStyle/>
          <a:p>
            <a:pPr marL="514350" indent="-514350">
              <a:buAutoNum type="arabicPeriod"/>
            </a:pPr>
            <a:r>
              <a:rPr lang="en-US" dirty="0" err="1"/>
              <a:t>Định</a:t>
            </a:r>
            <a:r>
              <a:rPr lang="en-US" dirty="0"/>
              <a:t> </a:t>
            </a:r>
            <a:r>
              <a:rPr lang="en-US" dirty="0" err="1"/>
              <a:t>nghĩa</a:t>
            </a:r>
            <a:r>
              <a:rPr lang="en-US" dirty="0"/>
              <a:t> </a:t>
            </a:r>
            <a:r>
              <a:rPr lang="en-US" dirty="0" err="1"/>
              <a:t>nghiên</a:t>
            </a:r>
            <a:r>
              <a:rPr lang="en-US" dirty="0"/>
              <a:t> </a:t>
            </a:r>
            <a:r>
              <a:rPr lang="en-US" dirty="0" err="1"/>
              <a:t>cứu</a:t>
            </a:r>
            <a:r>
              <a:rPr lang="en-US" dirty="0"/>
              <a:t> khoa </a:t>
            </a:r>
            <a:r>
              <a:rPr lang="en-US" dirty="0" err="1"/>
              <a:t>học</a:t>
            </a:r>
            <a:endParaRPr lang="en-US" dirty="0"/>
          </a:p>
          <a:p>
            <a:pPr marL="514350" indent="-514350">
              <a:buAutoNum type="arabicPeriod"/>
            </a:pPr>
            <a:r>
              <a:rPr lang="en-US" dirty="0" err="1"/>
              <a:t>Mục</a:t>
            </a:r>
            <a:r>
              <a:rPr lang="en-US" dirty="0"/>
              <a:t> </a:t>
            </a:r>
            <a:r>
              <a:rPr lang="en-US" dirty="0" err="1"/>
              <a:t>đích</a:t>
            </a:r>
            <a:r>
              <a:rPr lang="en-US" dirty="0"/>
              <a:t> </a:t>
            </a:r>
            <a:r>
              <a:rPr lang="en-US" dirty="0" err="1"/>
              <a:t>nghiên</a:t>
            </a:r>
            <a:r>
              <a:rPr lang="en-US" dirty="0"/>
              <a:t> </a:t>
            </a:r>
            <a:r>
              <a:rPr lang="en-US" dirty="0" err="1"/>
              <a:t>cứu</a:t>
            </a:r>
            <a:r>
              <a:rPr lang="en-US" dirty="0"/>
              <a:t> khoa </a:t>
            </a:r>
            <a:r>
              <a:rPr lang="en-US" dirty="0" err="1"/>
              <a:t>học</a:t>
            </a:r>
            <a:endParaRPr lang="en-US" dirty="0"/>
          </a:p>
          <a:p>
            <a:pPr marL="514350" indent="-514350">
              <a:buAutoNum type="arabicPeriod"/>
            </a:pPr>
            <a:r>
              <a:rPr lang="en-US" dirty="0" err="1"/>
              <a:t>Các</a:t>
            </a:r>
            <a:r>
              <a:rPr lang="en-US" dirty="0"/>
              <a:t> </a:t>
            </a:r>
            <a:r>
              <a:rPr lang="en-US" dirty="0" err="1"/>
              <a:t>cặp</a:t>
            </a:r>
            <a:r>
              <a:rPr lang="en-US" dirty="0"/>
              <a:t> </a:t>
            </a:r>
            <a:r>
              <a:rPr lang="en-US" dirty="0" err="1"/>
              <a:t>phạm</a:t>
            </a:r>
            <a:r>
              <a:rPr lang="en-US" dirty="0"/>
              <a:t> </a:t>
            </a:r>
            <a:r>
              <a:rPr lang="en-US" dirty="0" err="1"/>
              <a:t>trù</a:t>
            </a:r>
            <a:r>
              <a:rPr lang="en-US" dirty="0"/>
              <a:t> </a:t>
            </a:r>
            <a:r>
              <a:rPr lang="en-US" dirty="0" err="1"/>
              <a:t>trong</a:t>
            </a:r>
            <a:r>
              <a:rPr lang="en-US" dirty="0"/>
              <a:t> </a:t>
            </a:r>
            <a:r>
              <a:rPr lang="en-US" dirty="0" err="1"/>
              <a:t>nghiên</a:t>
            </a:r>
            <a:r>
              <a:rPr lang="en-US" dirty="0"/>
              <a:t> </a:t>
            </a:r>
            <a:r>
              <a:rPr lang="en-US" dirty="0" err="1"/>
              <a:t>cứu</a:t>
            </a:r>
            <a:r>
              <a:rPr lang="en-US" dirty="0"/>
              <a:t> khoa </a:t>
            </a:r>
            <a:r>
              <a:rPr lang="en-US" dirty="0" err="1"/>
              <a:t>học</a:t>
            </a:r>
            <a:endParaRPr lang="en-US" dirty="0"/>
          </a:p>
          <a:p>
            <a:pPr marL="514350" indent="-514350">
              <a:buAutoNum type="arabicPeriod"/>
            </a:pPr>
            <a:r>
              <a:rPr lang="en-US" dirty="0" err="1"/>
              <a:t>Các</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trong</a:t>
            </a:r>
            <a:r>
              <a:rPr lang="en-US" dirty="0"/>
              <a:t> khoa </a:t>
            </a:r>
            <a:r>
              <a:rPr lang="en-US" dirty="0" err="1"/>
              <a:t>học</a:t>
            </a:r>
            <a:endParaRPr lang="en-US" dirty="0"/>
          </a:p>
          <a:p>
            <a:pPr marL="514350" indent="-514350">
              <a:buAutoNum type="arabicPeriod"/>
            </a:pPr>
            <a:r>
              <a:rPr lang="en-US" dirty="0" err="1"/>
              <a:t>Tổng</a:t>
            </a:r>
            <a:r>
              <a:rPr lang="en-US" dirty="0"/>
              <a:t> </a:t>
            </a:r>
            <a:r>
              <a:rPr lang="en-US" dirty="0" err="1"/>
              <a:t>quan</a:t>
            </a:r>
            <a:r>
              <a:rPr lang="en-US" dirty="0"/>
              <a:t> </a:t>
            </a:r>
            <a:r>
              <a:rPr lang="en-US" dirty="0" err="1"/>
              <a:t>các</a:t>
            </a:r>
            <a:r>
              <a:rPr lang="en-US" dirty="0"/>
              <a:t> </a:t>
            </a:r>
            <a:r>
              <a:rPr lang="en-US" dirty="0" err="1"/>
              <a:t>bước</a:t>
            </a:r>
            <a:r>
              <a:rPr lang="en-US" dirty="0"/>
              <a:t> </a:t>
            </a:r>
            <a:r>
              <a:rPr lang="en-US" dirty="0" err="1"/>
              <a:t>của</a:t>
            </a:r>
            <a:r>
              <a:rPr lang="en-US" dirty="0"/>
              <a:t> </a:t>
            </a:r>
            <a:r>
              <a:rPr lang="en-US" dirty="0" err="1"/>
              <a:t>một</a:t>
            </a:r>
            <a:r>
              <a:rPr lang="en-US" dirty="0"/>
              <a:t> </a:t>
            </a:r>
            <a:r>
              <a:rPr lang="en-US" dirty="0" err="1"/>
              <a:t>kế</a:t>
            </a:r>
            <a:r>
              <a:rPr lang="en-US" dirty="0"/>
              <a:t> </a:t>
            </a:r>
            <a:r>
              <a:rPr lang="en-US" dirty="0" err="1"/>
              <a:t>hoạch</a:t>
            </a:r>
            <a:r>
              <a:rPr lang="en-US" dirty="0"/>
              <a:t> </a:t>
            </a:r>
            <a:r>
              <a:rPr lang="en-US" dirty="0" err="1"/>
              <a:t>nghiên</a:t>
            </a:r>
            <a:r>
              <a:rPr lang="en-US" dirty="0"/>
              <a:t> </a:t>
            </a:r>
            <a:r>
              <a:rPr lang="en-US" dirty="0" err="1"/>
              <a:t>cứu</a:t>
            </a:r>
            <a:endParaRPr lang="en-US" dirty="0"/>
          </a:p>
          <a:p>
            <a:pPr marL="514350" indent="-514350">
              <a:buAutoNum type="arabicPeriod"/>
            </a:pPr>
            <a:r>
              <a:rPr lang="en-US" dirty="0" err="1"/>
              <a:t>Dự</a:t>
            </a:r>
            <a:r>
              <a:rPr lang="en-US" dirty="0"/>
              <a:t> </a:t>
            </a:r>
            <a:r>
              <a:rPr lang="en-US" dirty="0" err="1"/>
              <a:t>án</a:t>
            </a:r>
            <a:r>
              <a:rPr lang="en-US" dirty="0"/>
              <a:t> SUNRISE</a:t>
            </a:r>
          </a:p>
          <a:p>
            <a:pPr marL="514350" indent="-514350">
              <a:buAutoNum type="arabicPeriod"/>
            </a:pPr>
            <a:r>
              <a:rPr lang="en-US" dirty="0" err="1"/>
              <a:t>Dự</a:t>
            </a:r>
            <a:r>
              <a:rPr lang="en-US" dirty="0"/>
              <a:t> </a:t>
            </a:r>
            <a:r>
              <a:rPr lang="en-US" dirty="0" err="1"/>
              <a:t>án</a:t>
            </a:r>
            <a:r>
              <a:rPr lang="en-US" dirty="0"/>
              <a:t> PEPS</a:t>
            </a:r>
          </a:p>
        </p:txBody>
      </p:sp>
      <p:sp>
        <p:nvSpPr>
          <p:cNvPr id="4" name="Slide Number Placeholder 3">
            <a:extLst>
              <a:ext uri="{FF2B5EF4-FFF2-40B4-BE49-F238E27FC236}">
                <a16:creationId xmlns:a16="http://schemas.microsoft.com/office/drawing/2014/main" id="{09BDB9A2-F51E-488B-AA51-0D9D0555B847}"/>
              </a:ext>
            </a:extLst>
          </p:cNvPr>
          <p:cNvSpPr>
            <a:spLocks noGrp="1"/>
          </p:cNvSpPr>
          <p:nvPr>
            <p:ph type="sldNum" sz="quarter" idx="12"/>
          </p:nvPr>
        </p:nvSpPr>
        <p:spPr/>
        <p:txBody>
          <a:bodyPr/>
          <a:lstStyle/>
          <a:p>
            <a:fld id="{DEFB11E5-6518-4FBD-A4DB-3371822E1FB5}" type="slidenum">
              <a:rPr lang="en-US" smtClean="0"/>
              <a:pPr/>
              <a:t>3</a:t>
            </a:fld>
            <a:endParaRPr lang="en-US"/>
          </a:p>
        </p:txBody>
      </p:sp>
    </p:spTree>
    <p:extLst>
      <p:ext uri="{BB962C8B-B14F-4D97-AF65-F5344CB8AC3E}">
        <p14:creationId xmlns:p14="http://schemas.microsoft.com/office/powerpoint/2010/main" val="918258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3A99-9F70-4E50-8C2A-A21FD743D00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D57BAA89-33AD-4873-8C12-37644B3F754B}"/>
              </a:ext>
            </a:extLst>
          </p:cNvPr>
          <p:cNvPicPr>
            <a:picLocks noGrp="1" noChangeAspect="1"/>
          </p:cNvPicPr>
          <p:nvPr>
            <p:ph idx="1"/>
          </p:nvPr>
        </p:nvPicPr>
        <p:blipFill>
          <a:blip r:embed="rId2"/>
          <a:stretch>
            <a:fillRect/>
          </a:stretch>
        </p:blipFill>
        <p:spPr>
          <a:xfrm>
            <a:off x="1515668" y="44638"/>
            <a:ext cx="5378908" cy="6768724"/>
          </a:xfrm>
        </p:spPr>
      </p:pic>
      <p:sp>
        <p:nvSpPr>
          <p:cNvPr id="4" name="Slide Number Placeholder 3">
            <a:extLst>
              <a:ext uri="{FF2B5EF4-FFF2-40B4-BE49-F238E27FC236}">
                <a16:creationId xmlns:a16="http://schemas.microsoft.com/office/drawing/2014/main" id="{23D703B1-E285-421E-BF27-2D09BAD6ED6C}"/>
              </a:ext>
            </a:extLst>
          </p:cNvPr>
          <p:cNvSpPr>
            <a:spLocks noGrp="1"/>
          </p:cNvSpPr>
          <p:nvPr>
            <p:ph type="sldNum" sz="quarter" idx="12"/>
          </p:nvPr>
        </p:nvSpPr>
        <p:spPr/>
        <p:txBody>
          <a:bodyPr/>
          <a:lstStyle/>
          <a:p>
            <a:fld id="{DEFB11E5-6518-4FBD-A4DB-3371822E1FB5}" type="slidenum">
              <a:rPr lang="en-US" smtClean="0"/>
              <a:pPr/>
              <a:t>30</a:t>
            </a:fld>
            <a:endParaRPr lang="en-US"/>
          </a:p>
        </p:txBody>
      </p:sp>
    </p:spTree>
    <p:extLst>
      <p:ext uri="{BB962C8B-B14F-4D97-AF65-F5344CB8AC3E}">
        <p14:creationId xmlns:p14="http://schemas.microsoft.com/office/powerpoint/2010/main" val="4246361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2B7E-2FE1-4DBD-9CC6-5062C2912DDB}"/>
              </a:ext>
            </a:extLst>
          </p:cNvPr>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vấn</a:t>
            </a:r>
            <a:r>
              <a:rPr lang="en-US" dirty="0"/>
              <a:t> </a:t>
            </a:r>
            <a:r>
              <a:rPr lang="en-US" dirty="0" err="1"/>
              <a:t>đề</a:t>
            </a:r>
            <a:endParaRPr lang="en-US" dirty="0"/>
          </a:p>
        </p:txBody>
      </p:sp>
      <p:sp>
        <p:nvSpPr>
          <p:cNvPr id="3" name="Content Placeholder 2">
            <a:extLst>
              <a:ext uri="{FF2B5EF4-FFF2-40B4-BE49-F238E27FC236}">
                <a16:creationId xmlns:a16="http://schemas.microsoft.com/office/drawing/2014/main" id="{D70AC684-05FA-4C93-BC3F-C0B02B9A3F22}"/>
              </a:ext>
            </a:extLst>
          </p:cNvPr>
          <p:cNvSpPr>
            <a:spLocks noGrp="1"/>
          </p:cNvSpPr>
          <p:nvPr>
            <p:ph idx="1"/>
          </p:nvPr>
        </p:nvSpPr>
        <p:spPr/>
        <p:txBody>
          <a:bodyPr/>
          <a:lstStyle/>
          <a:p>
            <a:r>
              <a:rPr lang="en-US" dirty="0"/>
              <a:t>Quan </a:t>
            </a:r>
            <a:r>
              <a:rPr lang="en-US" dirty="0" err="1"/>
              <a:t>sát</a:t>
            </a:r>
            <a:r>
              <a:rPr lang="en-US" dirty="0"/>
              <a:t> </a:t>
            </a:r>
            <a:r>
              <a:rPr lang="en-US" dirty="0" err="1"/>
              <a:t>thực</a:t>
            </a:r>
            <a:r>
              <a:rPr lang="en-US" dirty="0"/>
              <a:t> </a:t>
            </a:r>
            <a:r>
              <a:rPr lang="en-US" dirty="0" err="1"/>
              <a:t>tế</a:t>
            </a:r>
            <a:r>
              <a:rPr lang="en-US" dirty="0"/>
              <a:t> </a:t>
            </a:r>
          </a:p>
          <a:p>
            <a:pPr lvl="1"/>
            <a:r>
              <a:rPr lang="en-US" dirty="0" err="1"/>
              <a:t>Đời</a:t>
            </a:r>
            <a:r>
              <a:rPr lang="en-US" dirty="0"/>
              <a:t> </a:t>
            </a:r>
            <a:r>
              <a:rPr lang="en-US" dirty="0" err="1"/>
              <a:t>sống</a:t>
            </a:r>
            <a:r>
              <a:rPr lang="en-US" dirty="0"/>
              <a:t> </a:t>
            </a:r>
            <a:r>
              <a:rPr lang="en-US" dirty="0" err="1"/>
              <a:t>hàng</a:t>
            </a:r>
            <a:r>
              <a:rPr lang="en-US" dirty="0"/>
              <a:t> </a:t>
            </a:r>
            <a:r>
              <a:rPr lang="en-US" dirty="0" err="1"/>
              <a:t>ngày</a:t>
            </a:r>
            <a:endParaRPr lang="en-US" dirty="0"/>
          </a:p>
          <a:p>
            <a:pPr lvl="1"/>
            <a:r>
              <a:rPr lang="en-US" dirty="0" err="1"/>
              <a:t>Thực</a:t>
            </a:r>
            <a:r>
              <a:rPr lang="en-US" dirty="0"/>
              <a:t> </a:t>
            </a:r>
            <a:r>
              <a:rPr lang="en-US" dirty="0" err="1"/>
              <a:t>hành</a:t>
            </a:r>
            <a:r>
              <a:rPr lang="en-US" dirty="0"/>
              <a:t> </a:t>
            </a:r>
            <a:r>
              <a:rPr lang="en-US" dirty="0" err="1"/>
              <a:t>trong</a:t>
            </a:r>
            <a:r>
              <a:rPr lang="en-US" dirty="0"/>
              <a:t> </a:t>
            </a:r>
            <a:r>
              <a:rPr lang="en-US" dirty="0" err="1"/>
              <a:t>công</a:t>
            </a:r>
            <a:r>
              <a:rPr lang="en-US" dirty="0"/>
              <a:t> </a:t>
            </a:r>
            <a:r>
              <a:rPr lang="en-US" dirty="0" err="1"/>
              <a:t>việc</a:t>
            </a:r>
            <a:endParaRPr lang="en-US" dirty="0"/>
          </a:p>
          <a:p>
            <a:r>
              <a:rPr lang="en-US" dirty="0" err="1"/>
              <a:t>Khoảng</a:t>
            </a:r>
            <a:r>
              <a:rPr lang="en-US" dirty="0"/>
              <a:t> </a:t>
            </a:r>
            <a:r>
              <a:rPr lang="en-US" dirty="0" err="1"/>
              <a:t>trống</a:t>
            </a:r>
            <a:r>
              <a:rPr lang="en-US" dirty="0"/>
              <a:t> y </a:t>
            </a:r>
            <a:r>
              <a:rPr lang="en-US" dirty="0" err="1"/>
              <a:t>văn</a:t>
            </a:r>
            <a:endParaRPr lang="en-US" dirty="0"/>
          </a:p>
          <a:p>
            <a:pPr lvl="1"/>
            <a:r>
              <a:rPr lang="en-US" dirty="0" err="1"/>
              <a:t>Tổng</a:t>
            </a:r>
            <a:r>
              <a:rPr lang="en-US" dirty="0"/>
              <a:t> </a:t>
            </a:r>
            <a:r>
              <a:rPr lang="en-US" dirty="0" err="1"/>
              <a:t>quan</a:t>
            </a:r>
            <a:r>
              <a:rPr lang="en-US" dirty="0"/>
              <a:t> </a:t>
            </a:r>
            <a:r>
              <a:rPr lang="en-US" dirty="0" err="1"/>
              <a:t>tài</a:t>
            </a:r>
            <a:r>
              <a:rPr lang="en-US" dirty="0"/>
              <a:t> </a:t>
            </a:r>
            <a:r>
              <a:rPr lang="en-US" dirty="0" err="1"/>
              <a:t>liệu</a:t>
            </a:r>
            <a:endParaRPr lang="en-US" dirty="0"/>
          </a:p>
          <a:p>
            <a:pPr lvl="1"/>
            <a:r>
              <a:rPr lang="en-US" dirty="0"/>
              <a:t>Ý </a:t>
            </a:r>
            <a:r>
              <a:rPr lang="en-US" dirty="0" err="1"/>
              <a:t>tưởng</a:t>
            </a:r>
            <a:r>
              <a:rPr lang="en-US" dirty="0"/>
              <a:t> </a:t>
            </a:r>
            <a:r>
              <a:rPr lang="en-US" dirty="0" err="1"/>
              <a:t>từ</a:t>
            </a:r>
            <a:r>
              <a:rPr lang="en-US" dirty="0"/>
              <a:t> </a:t>
            </a:r>
            <a:r>
              <a:rPr lang="en-US" dirty="0" err="1"/>
              <a:t>nghiên</a:t>
            </a:r>
            <a:r>
              <a:rPr lang="en-US" dirty="0"/>
              <a:t> </a:t>
            </a:r>
            <a:r>
              <a:rPr lang="en-US" dirty="0" err="1"/>
              <a:t>cứu</a:t>
            </a:r>
            <a:r>
              <a:rPr lang="en-US" dirty="0"/>
              <a:t> </a:t>
            </a:r>
            <a:r>
              <a:rPr lang="en-US" dirty="0" err="1"/>
              <a:t>trước</a:t>
            </a:r>
            <a:endParaRPr lang="en-US" dirty="0"/>
          </a:p>
          <a:p>
            <a:r>
              <a:rPr lang="en-US" dirty="0" err="1"/>
              <a:t>Ăn</a:t>
            </a:r>
            <a:r>
              <a:rPr lang="en-US" dirty="0"/>
              <a:t> </a:t>
            </a:r>
            <a:r>
              <a:rPr lang="en-US" dirty="0" err="1"/>
              <a:t>nhiều</a:t>
            </a:r>
            <a:r>
              <a:rPr lang="en-US" dirty="0"/>
              <a:t> </a:t>
            </a:r>
            <a:r>
              <a:rPr lang="en-US" dirty="0" err="1"/>
              <a:t>cá</a:t>
            </a:r>
            <a:r>
              <a:rPr lang="en-US" dirty="0"/>
              <a:t> </a:t>
            </a:r>
            <a:r>
              <a:rPr lang="en-US" dirty="0" err="1"/>
              <a:t>khỏe</a:t>
            </a:r>
            <a:r>
              <a:rPr lang="en-US" dirty="0"/>
              <a:t> </a:t>
            </a:r>
            <a:r>
              <a:rPr lang="en-US" dirty="0" err="1"/>
              <a:t>hơn</a:t>
            </a:r>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0EEB37ED-1C15-4091-A613-7A3EC9D1D5C7}"/>
              </a:ext>
            </a:extLst>
          </p:cNvPr>
          <p:cNvSpPr>
            <a:spLocks noGrp="1"/>
          </p:cNvSpPr>
          <p:nvPr>
            <p:ph type="sldNum" sz="quarter" idx="12"/>
          </p:nvPr>
        </p:nvSpPr>
        <p:spPr/>
        <p:txBody>
          <a:bodyPr/>
          <a:lstStyle/>
          <a:p>
            <a:fld id="{DEFB11E5-6518-4FBD-A4DB-3371822E1FB5}" type="slidenum">
              <a:rPr lang="en-US" smtClean="0"/>
              <a:pPr/>
              <a:t>31</a:t>
            </a:fld>
            <a:endParaRPr lang="en-US"/>
          </a:p>
        </p:txBody>
      </p:sp>
    </p:spTree>
    <p:extLst>
      <p:ext uri="{BB962C8B-B14F-4D97-AF65-F5344CB8AC3E}">
        <p14:creationId xmlns:p14="http://schemas.microsoft.com/office/powerpoint/2010/main" val="1060954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AC17-3C0C-4240-8456-06500BDA6DED}"/>
              </a:ext>
            </a:extLst>
          </p:cNvPr>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phê</a:t>
            </a:r>
            <a:r>
              <a:rPr lang="en-US" dirty="0"/>
              <a:t> </a:t>
            </a:r>
            <a:r>
              <a:rPr lang="en-US" dirty="0" err="1"/>
              <a:t>bình</a:t>
            </a:r>
            <a:r>
              <a:rPr lang="en-US" dirty="0"/>
              <a:t> y </a:t>
            </a:r>
            <a:r>
              <a:rPr lang="en-US" dirty="0" err="1"/>
              <a:t>văn</a:t>
            </a:r>
            <a:endParaRPr lang="en-US" dirty="0"/>
          </a:p>
        </p:txBody>
      </p:sp>
      <p:sp>
        <p:nvSpPr>
          <p:cNvPr id="3" name="Content Placeholder 2">
            <a:extLst>
              <a:ext uri="{FF2B5EF4-FFF2-40B4-BE49-F238E27FC236}">
                <a16:creationId xmlns:a16="http://schemas.microsoft.com/office/drawing/2014/main" id="{C47C66C3-E36F-4A88-B99B-C6C62AE52021}"/>
              </a:ext>
            </a:extLst>
          </p:cNvPr>
          <p:cNvSpPr>
            <a:spLocks noGrp="1"/>
          </p:cNvSpPr>
          <p:nvPr>
            <p:ph idx="1"/>
          </p:nvPr>
        </p:nvSpPr>
        <p:spPr/>
        <p:txBody>
          <a:bodyPr/>
          <a:lstStyle/>
          <a:p>
            <a:r>
              <a:rPr lang="en-US" dirty="0" err="1"/>
              <a:t>Hiểu</a:t>
            </a:r>
            <a:r>
              <a:rPr lang="en-US" dirty="0"/>
              <a:t> </a:t>
            </a:r>
            <a:r>
              <a:rPr lang="en-US" dirty="0" err="1"/>
              <a:t>được</a:t>
            </a:r>
            <a:r>
              <a:rPr lang="en-US" dirty="0"/>
              <a:t> </a:t>
            </a:r>
            <a:r>
              <a:rPr lang="en-US" dirty="0" err="1"/>
              <a:t>bối</a:t>
            </a:r>
            <a:r>
              <a:rPr lang="en-US" dirty="0"/>
              <a:t> </a:t>
            </a:r>
            <a:r>
              <a:rPr lang="en-US" dirty="0" err="1"/>
              <a:t>cảnh</a:t>
            </a:r>
            <a:endParaRPr lang="en-US" dirty="0"/>
          </a:p>
          <a:p>
            <a:r>
              <a:rPr lang="en-US" dirty="0" err="1"/>
              <a:t>Tầm</a:t>
            </a:r>
            <a:r>
              <a:rPr lang="en-US" dirty="0"/>
              <a:t> </a:t>
            </a:r>
            <a:r>
              <a:rPr lang="en-US" dirty="0" err="1"/>
              <a:t>quan</a:t>
            </a:r>
            <a:r>
              <a:rPr lang="en-US" dirty="0"/>
              <a:t> </a:t>
            </a:r>
            <a:r>
              <a:rPr lang="en-US" dirty="0" err="1"/>
              <a:t>trong</a:t>
            </a:r>
            <a:r>
              <a:rPr lang="en-US" dirty="0"/>
              <a:t> </a:t>
            </a:r>
            <a:r>
              <a:rPr lang="en-US" dirty="0" err="1"/>
              <a:t>của</a:t>
            </a:r>
            <a:r>
              <a:rPr lang="en-US" dirty="0"/>
              <a:t> </a:t>
            </a:r>
            <a:r>
              <a:rPr lang="en-US" dirty="0" err="1"/>
              <a:t>chủ</a:t>
            </a:r>
            <a:r>
              <a:rPr lang="en-US" dirty="0"/>
              <a:t> </a:t>
            </a:r>
            <a:r>
              <a:rPr lang="en-US" dirty="0" err="1"/>
              <a:t>đề</a:t>
            </a:r>
            <a:endParaRPr lang="en-US" dirty="0"/>
          </a:p>
          <a:p>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vấn</a:t>
            </a:r>
            <a:r>
              <a:rPr lang="en-US" dirty="0"/>
              <a:t> </a:t>
            </a:r>
            <a:r>
              <a:rPr lang="en-US" dirty="0" err="1"/>
              <a:t>đề</a:t>
            </a:r>
            <a:endParaRPr lang="en-US" dirty="0"/>
          </a:p>
          <a:p>
            <a:r>
              <a:rPr lang="en-US" dirty="0" err="1"/>
              <a:t>Cụ</a:t>
            </a:r>
            <a:r>
              <a:rPr lang="en-US" dirty="0"/>
              <a:t> </a:t>
            </a:r>
            <a:r>
              <a:rPr lang="en-US" dirty="0" err="1"/>
              <a:t>thể</a:t>
            </a:r>
            <a:r>
              <a:rPr lang="en-US" dirty="0"/>
              <a:t> </a:t>
            </a:r>
            <a:r>
              <a:rPr lang="en-US" dirty="0" err="1"/>
              <a:t>hóa</a:t>
            </a:r>
            <a:r>
              <a:rPr lang="en-US" dirty="0"/>
              <a:t> </a:t>
            </a:r>
            <a:r>
              <a:rPr lang="en-US" dirty="0" err="1"/>
              <a:t>vấn</a:t>
            </a:r>
            <a:r>
              <a:rPr lang="en-US" dirty="0"/>
              <a:t> </a:t>
            </a:r>
            <a:r>
              <a:rPr lang="en-US" dirty="0" err="1"/>
              <a:t>đề</a:t>
            </a:r>
            <a:r>
              <a:rPr lang="en-US" dirty="0"/>
              <a:t> </a:t>
            </a:r>
            <a:r>
              <a:rPr lang="en-US" dirty="0" err="1"/>
              <a:t>nghiên</a:t>
            </a:r>
            <a:r>
              <a:rPr lang="en-US" dirty="0"/>
              <a:t> </a:t>
            </a:r>
            <a:r>
              <a:rPr lang="en-US" dirty="0" err="1"/>
              <a:t>cứu</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F60C80D-5268-4647-9A25-67ADAB6FC842}"/>
              </a:ext>
            </a:extLst>
          </p:cNvPr>
          <p:cNvSpPr>
            <a:spLocks noGrp="1"/>
          </p:cNvSpPr>
          <p:nvPr>
            <p:ph type="sldNum" sz="quarter" idx="12"/>
          </p:nvPr>
        </p:nvSpPr>
        <p:spPr/>
        <p:txBody>
          <a:bodyPr/>
          <a:lstStyle/>
          <a:p>
            <a:fld id="{DEFB11E5-6518-4FBD-A4DB-3371822E1FB5}" type="slidenum">
              <a:rPr lang="en-US" smtClean="0"/>
              <a:pPr/>
              <a:t>32</a:t>
            </a:fld>
            <a:endParaRPr lang="en-US"/>
          </a:p>
        </p:txBody>
      </p:sp>
    </p:spTree>
    <p:extLst>
      <p:ext uri="{BB962C8B-B14F-4D97-AF65-F5344CB8AC3E}">
        <p14:creationId xmlns:p14="http://schemas.microsoft.com/office/powerpoint/2010/main" val="2015737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9F42-B31E-4F41-9E4A-6E5469B959D6}"/>
              </a:ext>
            </a:extLst>
          </p:cNvPr>
          <p:cNvSpPr>
            <a:spLocks noGrp="1"/>
          </p:cNvSpPr>
          <p:nvPr>
            <p:ph type="title"/>
          </p:nvPr>
        </p:nvSpPr>
        <p:spPr/>
        <p:txBody>
          <a:bodyPr/>
          <a:lstStyle/>
          <a:p>
            <a:r>
              <a:rPr lang="en-US" dirty="0" err="1"/>
              <a:t>Phát</a:t>
            </a:r>
            <a:r>
              <a:rPr lang="en-US" dirty="0"/>
              <a:t> </a:t>
            </a:r>
            <a:r>
              <a:rPr lang="en-US" dirty="0" err="1"/>
              <a:t>triển</a:t>
            </a:r>
            <a:r>
              <a:rPr lang="en-US" dirty="0"/>
              <a:t> </a:t>
            </a:r>
            <a:r>
              <a:rPr lang="en-US" dirty="0" err="1"/>
              <a:t>câu</a:t>
            </a:r>
            <a:r>
              <a:rPr lang="en-US" dirty="0"/>
              <a:t> </a:t>
            </a:r>
            <a:r>
              <a:rPr lang="en-US" dirty="0" err="1"/>
              <a:t>hỏi</a:t>
            </a:r>
            <a:r>
              <a:rPr lang="en-US" dirty="0"/>
              <a:t>/</a:t>
            </a:r>
            <a:r>
              <a:rPr lang="en-US" dirty="0" err="1"/>
              <a:t>giả</a:t>
            </a:r>
            <a:r>
              <a:rPr lang="en-US" dirty="0"/>
              <a:t> </a:t>
            </a:r>
            <a:r>
              <a:rPr lang="en-US" dirty="0" err="1"/>
              <a:t>thuyết</a:t>
            </a:r>
            <a:endParaRPr lang="en-US" dirty="0"/>
          </a:p>
        </p:txBody>
      </p:sp>
      <p:sp>
        <p:nvSpPr>
          <p:cNvPr id="3" name="Content Placeholder 2">
            <a:extLst>
              <a:ext uri="{FF2B5EF4-FFF2-40B4-BE49-F238E27FC236}">
                <a16:creationId xmlns:a16="http://schemas.microsoft.com/office/drawing/2014/main" id="{D4E6A95D-9559-47C3-88BC-8AD20FDA12B0}"/>
              </a:ext>
            </a:extLst>
          </p:cNvPr>
          <p:cNvSpPr>
            <a:spLocks noGrp="1"/>
          </p:cNvSpPr>
          <p:nvPr>
            <p:ph idx="1"/>
          </p:nvPr>
        </p:nvSpPr>
        <p:spPr/>
        <p:txBody>
          <a:bodyPr/>
          <a:lstStyle/>
          <a:p>
            <a:r>
              <a:rPr lang="en-US" dirty="0" err="1"/>
              <a:t>Từ</a:t>
            </a:r>
            <a:r>
              <a:rPr lang="en-US" dirty="0"/>
              <a:t> </a:t>
            </a:r>
            <a:r>
              <a:rPr lang="en-US" dirty="0" err="1"/>
              <a:t>quá</a:t>
            </a:r>
            <a:r>
              <a:rPr lang="en-US" dirty="0"/>
              <a:t> </a:t>
            </a:r>
            <a:r>
              <a:rPr lang="en-US" dirty="0" err="1"/>
              <a:t>trình</a:t>
            </a:r>
            <a:r>
              <a:rPr lang="en-US" dirty="0"/>
              <a:t> </a:t>
            </a:r>
            <a:r>
              <a:rPr lang="en-US" dirty="0" err="1"/>
              <a:t>tổng</a:t>
            </a:r>
            <a:r>
              <a:rPr lang="en-US" dirty="0"/>
              <a:t> </a:t>
            </a:r>
            <a:r>
              <a:rPr lang="en-US" dirty="0" err="1"/>
              <a:t>quan</a:t>
            </a:r>
            <a:r>
              <a:rPr lang="en-US" dirty="0"/>
              <a:t> y </a:t>
            </a:r>
            <a:r>
              <a:rPr lang="en-US" dirty="0" err="1"/>
              <a:t>văn</a:t>
            </a:r>
            <a:r>
              <a:rPr lang="en-US" dirty="0"/>
              <a:t>, </a:t>
            </a:r>
            <a:r>
              <a:rPr lang="en-US" dirty="0" err="1"/>
              <a:t>vấn</a:t>
            </a:r>
            <a:r>
              <a:rPr lang="en-US" dirty="0"/>
              <a:t> </a:t>
            </a:r>
            <a:r>
              <a:rPr lang="en-US" dirty="0" err="1"/>
              <a:t>đề</a:t>
            </a:r>
            <a:r>
              <a:rPr lang="en-US" dirty="0"/>
              <a:t> </a:t>
            </a:r>
            <a:r>
              <a:rPr lang="en-US" dirty="0" err="1"/>
              <a:t>nghiên</a:t>
            </a:r>
            <a:r>
              <a:rPr lang="en-US" dirty="0"/>
              <a:t> </a:t>
            </a:r>
            <a:r>
              <a:rPr lang="en-US" dirty="0" err="1"/>
              <a:t>cứu</a:t>
            </a:r>
            <a:r>
              <a:rPr lang="en-US" dirty="0"/>
              <a:t> </a:t>
            </a:r>
            <a:r>
              <a:rPr lang="en-US" dirty="0" err="1"/>
              <a:t>cô</a:t>
            </a:r>
            <a:r>
              <a:rPr lang="en-US" dirty="0"/>
              <a:t> </a:t>
            </a:r>
            <a:r>
              <a:rPr lang="en-US" dirty="0" err="1"/>
              <a:t>đọng</a:t>
            </a:r>
            <a:r>
              <a:rPr lang="en-US" dirty="0"/>
              <a:t> </a:t>
            </a:r>
            <a:r>
              <a:rPr lang="en-US" dirty="0" err="1"/>
              <a:t>hơn</a:t>
            </a:r>
            <a:r>
              <a:rPr lang="en-US" dirty="0"/>
              <a:t>, </a:t>
            </a:r>
            <a:r>
              <a:rPr lang="en-US" dirty="0" err="1"/>
              <a:t>trở</a:t>
            </a:r>
            <a:r>
              <a:rPr lang="en-US" dirty="0"/>
              <a:t> </a:t>
            </a:r>
            <a:r>
              <a:rPr lang="en-US" dirty="0" err="1"/>
              <a:t>thành</a:t>
            </a:r>
            <a:r>
              <a:rPr lang="en-US" dirty="0"/>
              <a:t> </a:t>
            </a:r>
            <a:r>
              <a:rPr lang="en-US" dirty="0" err="1"/>
              <a:t>câu</a:t>
            </a:r>
            <a:r>
              <a:rPr lang="en-US" dirty="0"/>
              <a:t> </a:t>
            </a:r>
            <a:r>
              <a:rPr lang="en-US" dirty="0" err="1"/>
              <a:t>hỏi</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chứng</a:t>
            </a:r>
            <a:r>
              <a:rPr lang="en-US" dirty="0"/>
              <a:t>.</a:t>
            </a:r>
          </a:p>
          <a:p>
            <a:endParaRPr lang="en-US" dirty="0"/>
          </a:p>
          <a:p>
            <a:r>
              <a:rPr lang="en-US" dirty="0" err="1"/>
              <a:t>Vậy</a:t>
            </a:r>
            <a:r>
              <a:rPr lang="en-US" dirty="0"/>
              <a:t> </a:t>
            </a:r>
            <a:r>
              <a:rPr lang="en-US" dirty="0" err="1"/>
              <a:t>mọi</a:t>
            </a:r>
            <a:r>
              <a:rPr lang="en-US" dirty="0"/>
              <a:t> </a:t>
            </a:r>
            <a:r>
              <a:rPr lang="en-US" dirty="0" err="1"/>
              <a:t>người</a:t>
            </a:r>
            <a:r>
              <a:rPr lang="en-US" dirty="0"/>
              <a:t> </a:t>
            </a:r>
            <a:r>
              <a:rPr lang="en-US" dirty="0" err="1"/>
              <a:t>nên</a:t>
            </a:r>
            <a:r>
              <a:rPr lang="en-US" dirty="0"/>
              <a:t> </a:t>
            </a:r>
            <a:r>
              <a:rPr lang="en-US" dirty="0" err="1"/>
              <a:t>ăn</a:t>
            </a:r>
            <a:r>
              <a:rPr lang="en-US" dirty="0"/>
              <a:t> </a:t>
            </a:r>
            <a:r>
              <a:rPr lang="en-US" dirty="0" err="1"/>
              <a:t>nhiều</a:t>
            </a:r>
            <a:r>
              <a:rPr lang="en-US" dirty="0"/>
              <a:t> </a:t>
            </a:r>
            <a:r>
              <a:rPr lang="en-US" dirty="0" err="1"/>
              <a:t>cá</a:t>
            </a:r>
            <a:r>
              <a:rPr lang="en-US" dirty="0"/>
              <a:t>?</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051B7F2-6438-4558-A36F-052D016450B9}"/>
              </a:ext>
            </a:extLst>
          </p:cNvPr>
          <p:cNvSpPr>
            <a:spLocks noGrp="1"/>
          </p:cNvSpPr>
          <p:nvPr>
            <p:ph type="sldNum" sz="quarter" idx="12"/>
          </p:nvPr>
        </p:nvSpPr>
        <p:spPr/>
        <p:txBody>
          <a:bodyPr/>
          <a:lstStyle/>
          <a:p>
            <a:fld id="{DEFB11E5-6518-4FBD-A4DB-3371822E1FB5}" type="slidenum">
              <a:rPr lang="en-US" smtClean="0"/>
              <a:pPr/>
              <a:t>33</a:t>
            </a:fld>
            <a:endParaRPr lang="en-US"/>
          </a:p>
        </p:txBody>
      </p:sp>
    </p:spTree>
    <p:extLst>
      <p:ext uri="{BB962C8B-B14F-4D97-AF65-F5344CB8AC3E}">
        <p14:creationId xmlns:p14="http://schemas.microsoft.com/office/powerpoint/2010/main" val="3938326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0B11-2617-4395-BD1C-BC9FE4FA980F}"/>
              </a:ext>
            </a:extLst>
          </p:cNvPr>
          <p:cNvSpPr>
            <a:spLocks noGrp="1"/>
          </p:cNvSpPr>
          <p:nvPr>
            <p:ph type="title"/>
          </p:nvPr>
        </p:nvSpPr>
        <p:spPr/>
        <p:txBody>
          <a:bodyPr/>
          <a:lstStyle/>
          <a:p>
            <a:r>
              <a:rPr lang="en-US" dirty="0" err="1"/>
              <a:t>Cụ</a:t>
            </a:r>
            <a:r>
              <a:rPr lang="en-US" dirty="0"/>
              <a:t> </a:t>
            </a:r>
            <a:r>
              <a:rPr lang="en-US" dirty="0" err="1"/>
              <a:t>thể</a:t>
            </a:r>
            <a:r>
              <a:rPr lang="en-US" dirty="0"/>
              <a:t> </a:t>
            </a:r>
            <a:r>
              <a:rPr lang="en-US" dirty="0" err="1"/>
              <a:t>hóa</a:t>
            </a:r>
            <a:r>
              <a:rPr lang="en-US" dirty="0"/>
              <a:t> </a:t>
            </a:r>
            <a:r>
              <a:rPr lang="en-US" dirty="0" err="1"/>
              <a:t>câu</a:t>
            </a:r>
            <a:r>
              <a:rPr lang="en-US" dirty="0"/>
              <a:t> </a:t>
            </a:r>
            <a:r>
              <a:rPr lang="en-US" dirty="0" err="1"/>
              <a:t>hỏi</a:t>
            </a:r>
            <a:endParaRPr lang="en-US" dirty="0"/>
          </a:p>
        </p:txBody>
      </p:sp>
      <p:sp>
        <p:nvSpPr>
          <p:cNvPr id="3" name="Content Placeholder 2">
            <a:extLst>
              <a:ext uri="{FF2B5EF4-FFF2-40B4-BE49-F238E27FC236}">
                <a16:creationId xmlns:a16="http://schemas.microsoft.com/office/drawing/2014/main" id="{D0EEEB26-77CA-46B4-8B3E-19D2A9CF87AB}"/>
              </a:ext>
            </a:extLst>
          </p:cNvPr>
          <p:cNvSpPr>
            <a:spLocks noGrp="1"/>
          </p:cNvSpPr>
          <p:nvPr>
            <p:ph idx="1"/>
          </p:nvPr>
        </p:nvSpPr>
        <p:spPr/>
        <p:txBody>
          <a:bodyPr/>
          <a:lstStyle/>
          <a:p>
            <a:pPr algn="just">
              <a:lnSpc>
                <a:spcPct val="150000"/>
              </a:lnSpc>
              <a:spcBef>
                <a:spcPts val="480"/>
              </a:spcBef>
              <a:spcAft>
                <a:spcPts val="480"/>
              </a:spcAft>
              <a:tabLst>
                <a:tab pos="90170" algn="l"/>
                <a:tab pos="180340" algn="l"/>
                <a:tab pos="270510" algn="l"/>
              </a:tabLst>
            </a:pPr>
            <a:r>
              <a:rPr lang="vi-VN" dirty="0"/>
              <a:t>Người Việt Nam bao lâu ăn cá một lần?</a:t>
            </a:r>
            <a:endParaRPr lang="en-US" dirty="0"/>
          </a:p>
          <a:p>
            <a:pPr algn="just">
              <a:lnSpc>
                <a:spcPct val="150000"/>
              </a:lnSpc>
              <a:spcBef>
                <a:spcPts val="480"/>
              </a:spcBef>
              <a:spcAft>
                <a:spcPts val="480"/>
              </a:spcAft>
              <a:tabLst>
                <a:tab pos="90170" algn="l"/>
                <a:tab pos="180340" algn="l"/>
                <a:tab pos="270510" algn="l"/>
              </a:tabLst>
            </a:pPr>
            <a:r>
              <a:rPr lang="vi-VN" dirty="0"/>
              <a:t>Liệu ăn nhiều cá làm giảm nguy cơ bệnh mạch vành?</a:t>
            </a:r>
            <a:endParaRPr lang="en-US" dirty="0"/>
          </a:p>
          <a:p>
            <a:pPr algn="just">
              <a:lnSpc>
                <a:spcPct val="150000"/>
              </a:lnSpc>
              <a:spcBef>
                <a:spcPts val="480"/>
              </a:spcBef>
              <a:spcAft>
                <a:spcPts val="480"/>
              </a:spcAft>
              <a:tabLst>
                <a:tab pos="90170" algn="l"/>
                <a:tab pos="180340" algn="l"/>
                <a:tab pos="270510" algn="l"/>
              </a:tabLst>
            </a:pPr>
            <a:r>
              <a:rPr lang="vi-VN" dirty="0"/>
              <a:t>Có nguy cơ ngộ độc thủy ngân từ việc tăng lượng cá ăn vào ở người lớn tuổi?</a:t>
            </a:r>
            <a:endParaRPr lang="en-US" dirty="0"/>
          </a:p>
          <a:p>
            <a:pPr algn="just">
              <a:lnSpc>
                <a:spcPct val="150000"/>
              </a:lnSpc>
              <a:spcBef>
                <a:spcPts val="480"/>
              </a:spcBef>
              <a:spcAft>
                <a:spcPts val="480"/>
              </a:spcAft>
              <a:tabLst>
                <a:tab pos="90170" algn="l"/>
                <a:tab pos="180340" algn="l"/>
                <a:tab pos="270510" algn="l"/>
              </a:tabLst>
            </a:pPr>
            <a:r>
              <a:rPr lang="vi-VN" dirty="0"/>
              <a:t>Liệu thực phẩm bổ sung làm từ dầu cá có cùng tác dụng lên bệnh tim mạch như việc ăn cá?</a:t>
            </a:r>
            <a:endParaRPr lang="en-US" dirty="0"/>
          </a:p>
          <a:p>
            <a:endParaRPr lang="en-US" dirty="0"/>
          </a:p>
        </p:txBody>
      </p:sp>
      <p:sp>
        <p:nvSpPr>
          <p:cNvPr id="4" name="Slide Number Placeholder 3">
            <a:extLst>
              <a:ext uri="{FF2B5EF4-FFF2-40B4-BE49-F238E27FC236}">
                <a16:creationId xmlns:a16="http://schemas.microsoft.com/office/drawing/2014/main" id="{88E772E0-B7C1-4698-A654-D53F32CD635F}"/>
              </a:ext>
            </a:extLst>
          </p:cNvPr>
          <p:cNvSpPr>
            <a:spLocks noGrp="1"/>
          </p:cNvSpPr>
          <p:nvPr>
            <p:ph type="sldNum" sz="quarter" idx="12"/>
          </p:nvPr>
        </p:nvSpPr>
        <p:spPr/>
        <p:txBody>
          <a:bodyPr/>
          <a:lstStyle/>
          <a:p>
            <a:fld id="{DEFB11E5-6518-4FBD-A4DB-3371822E1FB5}" type="slidenum">
              <a:rPr lang="en-US" smtClean="0"/>
              <a:pPr/>
              <a:t>34</a:t>
            </a:fld>
            <a:endParaRPr lang="en-US"/>
          </a:p>
        </p:txBody>
      </p:sp>
    </p:spTree>
    <p:extLst>
      <p:ext uri="{BB962C8B-B14F-4D97-AF65-F5344CB8AC3E}">
        <p14:creationId xmlns:p14="http://schemas.microsoft.com/office/powerpoint/2010/main" val="806909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066D-FA12-490D-A1D7-0D0684C94900}"/>
              </a:ext>
            </a:extLst>
          </p:cNvPr>
          <p:cNvSpPr>
            <a:spLocks noGrp="1"/>
          </p:cNvSpPr>
          <p:nvPr>
            <p:ph type="title"/>
          </p:nvPr>
        </p:nvSpPr>
        <p:spPr/>
        <p:txBody>
          <a:bodyPr/>
          <a:lstStyle/>
          <a:p>
            <a:r>
              <a:rPr lang="en-US" dirty="0" err="1"/>
              <a:t>Chuyển</a:t>
            </a:r>
            <a:r>
              <a:rPr lang="en-US" dirty="0"/>
              <a:t> </a:t>
            </a:r>
            <a:r>
              <a:rPr lang="en-US" dirty="0" err="1"/>
              <a:t>thành</a:t>
            </a:r>
            <a:r>
              <a:rPr lang="en-US" dirty="0"/>
              <a:t> </a:t>
            </a:r>
            <a:r>
              <a:rPr lang="en-US" dirty="0" err="1"/>
              <a:t>giả</a:t>
            </a:r>
            <a:r>
              <a:rPr lang="en-US" dirty="0"/>
              <a:t> </a:t>
            </a:r>
            <a:r>
              <a:rPr lang="en-US" dirty="0" err="1"/>
              <a:t>thuyết</a:t>
            </a:r>
            <a:endParaRPr lang="en-US" dirty="0"/>
          </a:p>
        </p:txBody>
      </p:sp>
      <p:sp>
        <p:nvSpPr>
          <p:cNvPr id="3" name="Content Placeholder 2">
            <a:extLst>
              <a:ext uri="{FF2B5EF4-FFF2-40B4-BE49-F238E27FC236}">
                <a16:creationId xmlns:a16="http://schemas.microsoft.com/office/drawing/2014/main" id="{C483B551-F2C4-4410-9DF1-D5F58E430DF5}"/>
              </a:ext>
            </a:extLst>
          </p:cNvPr>
          <p:cNvSpPr>
            <a:spLocks noGrp="1"/>
          </p:cNvSpPr>
          <p:nvPr>
            <p:ph idx="1"/>
          </p:nvPr>
        </p:nvSpPr>
        <p:spPr/>
        <p:txBody>
          <a:bodyPr/>
          <a:lstStyle/>
          <a:p>
            <a:r>
              <a:rPr lang="en-US" dirty="0" err="1"/>
              <a:t>Câu</a:t>
            </a:r>
            <a:r>
              <a:rPr lang="en-US" dirty="0"/>
              <a:t> </a:t>
            </a:r>
            <a:r>
              <a:rPr lang="en-US" dirty="0" err="1"/>
              <a:t>hỏi</a:t>
            </a:r>
            <a:endParaRPr lang="en-US" dirty="0"/>
          </a:p>
          <a:p>
            <a:pPr lvl="1"/>
            <a:r>
              <a:rPr lang="en-US" dirty="0" err="1"/>
              <a:t>Phụ</a:t>
            </a:r>
            <a:r>
              <a:rPr lang="en-US" dirty="0"/>
              <a:t> </a:t>
            </a:r>
            <a:r>
              <a:rPr lang="vi-VN" dirty="0"/>
              <a:t>nữ</a:t>
            </a:r>
            <a:r>
              <a:rPr lang="en-US" dirty="0"/>
              <a:t> 50 </a:t>
            </a:r>
            <a:r>
              <a:rPr lang="en-US" dirty="0" err="1"/>
              <a:t>tới</a:t>
            </a:r>
            <a:r>
              <a:rPr lang="en-US" dirty="0"/>
              <a:t> 60 </a:t>
            </a:r>
            <a:r>
              <a:rPr lang="en-US" dirty="0" err="1"/>
              <a:t>tuổi</a:t>
            </a:r>
            <a:r>
              <a:rPr lang="vi-VN" dirty="0"/>
              <a:t> có tiền căn bệnh mạch vành có sử dụng thực phẩm bổ sung từ dầu cá có nguy cơ nhồi máu tái diễn thấp</a:t>
            </a:r>
            <a:r>
              <a:rPr lang="en-US" dirty="0"/>
              <a:t> hay </a:t>
            </a:r>
            <a:r>
              <a:rPr lang="en-US" dirty="0" err="1"/>
              <a:t>cao</a:t>
            </a:r>
            <a:r>
              <a:rPr lang="en-US" dirty="0"/>
              <a:t> </a:t>
            </a:r>
            <a:r>
              <a:rPr lang="en-US" dirty="0" err="1"/>
              <a:t>hơn</a:t>
            </a:r>
            <a:r>
              <a:rPr lang="en-US" dirty="0"/>
              <a:t>, hay </a:t>
            </a:r>
            <a:r>
              <a:rPr lang="en-US" dirty="0" err="1"/>
              <a:t>bằng</a:t>
            </a:r>
            <a:r>
              <a:rPr lang="vi-VN" dirty="0"/>
              <a:t> những người không sử dụng</a:t>
            </a:r>
            <a:r>
              <a:rPr lang="en-US" dirty="0"/>
              <a:t>?</a:t>
            </a:r>
          </a:p>
          <a:p>
            <a:r>
              <a:rPr lang="vi-VN" dirty="0"/>
              <a:t>Giả thuyết nghiên cứu: </a:t>
            </a:r>
            <a:endParaRPr lang="en-US" dirty="0"/>
          </a:p>
          <a:p>
            <a:pPr lvl="1"/>
            <a:r>
              <a:rPr lang="vi-VN" dirty="0"/>
              <a:t>Những phụ nữ có tiền căn bệnh mạch vành có sử dụng thực phẩm bổ sung từ dầu cá có nguy cơ nhồi máu tái diễn thấp hơn những người không sử dụng.</a:t>
            </a:r>
            <a:endParaRPr lang="en-US" dirty="0"/>
          </a:p>
          <a:p>
            <a:r>
              <a:rPr lang="en-US" dirty="0" err="1"/>
              <a:t>Phục</a:t>
            </a:r>
            <a:r>
              <a:rPr lang="en-US" dirty="0"/>
              <a:t> </a:t>
            </a:r>
            <a:r>
              <a:rPr lang="en-US" dirty="0" err="1"/>
              <a:t>vụ</a:t>
            </a:r>
            <a:r>
              <a:rPr lang="en-US" dirty="0"/>
              <a:t> </a:t>
            </a:r>
            <a:r>
              <a:rPr lang="en-US" dirty="0" err="1"/>
              <a:t>cho</a:t>
            </a:r>
            <a:r>
              <a:rPr lang="en-US" dirty="0"/>
              <a:t> </a:t>
            </a:r>
            <a:r>
              <a:rPr lang="en-US" dirty="0" err="1"/>
              <a:t>tính</a:t>
            </a:r>
            <a:r>
              <a:rPr lang="en-US" dirty="0"/>
              <a:t> </a:t>
            </a:r>
            <a:r>
              <a:rPr lang="en-US" dirty="0" err="1"/>
              <a:t>cỡ</a:t>
            </a:r>
            <a:r>
              <a:rPr lang="en-US" dirty="0"/>
              <a:t> </a:t>
            </a:r>
            <a:r>
              <a:rPr lang="en-US" dirty="0" err="1"/>
              <a:t>mẫu</a:t>
            </a:r>
            <a:r>
              <a:rPr lang="en-US" dirty="0"/>
              <a:t> </a:t>
            </a:r>
            <a:r>
              <a:rPr lang="en-US" dirty="0" err="1"/>
              <a:t>và</a:t>
            </a:r>
            <a:r>
              <a:rPr lang="en-US" dirty="0"/>
              <a:t> </a:t>
            </a:r>
            <a:r>
              <a:rPr lang="en-US" dirty="0" err="1"/>
              <a:t>phép</a:t>
            </a:r>
            <a:r>
              <a:rPr lang="en-US" dirty="0"/>
              <a:t> </a:t>
            </a:r>
            <a:r>
              <a:rPr lang="en-US" dirty="0" err="1"/>
              <a:t>kiểm</a:t>
            </a:r>
            <a:r>
              <a:rPr lang="en-US" dirty="0"/>
              <a:t> </a:t>
            </a:r>
            <a:r>
              <a:rPr lang="en-US" dirty="0" err="1"/>
              <a:t>thống</a:t>
            </a:r>
            <a:r>
              <a:rPr lang="en-US" dirty="0"/>
              <a:t> </a:t>
            </a:r>
            <a:r>
              <a:rPr lang="en-US" dirty="0" err="1"/>
              <a:t>kê</a:t>
            </a:r>
            <a:endParaRPr lang="en-US" dirty="0"/>
          </a:p>
        </p:txBody>
      </p:sp>
      <p:sp>
        <p:nvSpPr>
          <p:cNvPr id="4" name="Slide Number Placeholder 3">
            <a:extLst>
              <a:ext uri="{FF2B5EF4-FFF2-40B4-BE49-F238E27FC236}">
                <a16:creationId xmlns:a16="http://schemas.microsoft.com/office/drawing/2014/main" id="{8252841F-345C-4EF4-B14F-3FFC06258A14}"/>
              </a:ext>
            </a:extLst>
          </p:cNvPr>
          <p:cNvSpPr>
            <a:spLocks noGrp="1"/>
          </p:cNvSpPr>
          <p:nvPr>
            <p:ph type="sldNum" sz="quarter" idx="12"/>
          </p:nvPr>
        </p:nvSpPr>
        <p:spPr/>
        <p:txBody>
          <a:bodyPr/>
          <a:lstStyle/>
          <a:p>
            <a:fld id="{DEFB11E5-6518-4FBD-A4DB-3371822E1FB5}" type="slidenum">
              <a:rPr lang="en-US" smtClean="0"/>
              <a:pPr/>
              <a:t>35</a:t>
            </a:fld>
            <a:endParaRPr lang="en-US"/>
          </a:p>
        </p:txBody>
      </p:sp>
    </p:spTree>
    <p:extLst>
      <p:ext uri="{BB962C8B-B14F-4D97-AF65-F5344CB8AC3E}">
        <p14:creationId xmlns:p14="http://schemas.microsoft.com/office/powerpoint/2010/main" val="2992511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B3EF-25B6-4253-ADDB-87D6EA1AE9B9}"/>
              </a:ext>
            </a:extLst>
          </p:cNvPr>
          <p:cNvSpPr>
            <a:spLocks noGrp="1"/>
          </p:cNvSpPr>
          <p:nvPr>
            <p:ph type="title"/>
          </p:nvPr>
        </p:nvSpPr>
        <p:spPr/>
        <p:txBody>
          <a:bodyPr/>
          <a:lstStyle/>
          <a:p>
            <a:r>
              <a:rPr lang="en-US" dirty="0" err="1"/>
              <a:t>Cách</a:t>
            </a:r>
            <a:r>
              <a:rPr lang="en-US" dirty="0"/>
              <a:t> </a:t>
            </a:r>
            <a:r>
              <a:rPr lang="en-US" dirty="0" err="1"/>
              <a:t>tiếp</a:t>
            </a:r>
            <a:r>
              <a:rPr lang="en-US" dirty="0"/>
              <a:t> </a:t>
            </a:r>
            <a:r>
              <a:rPr lang="en-US" dirty="0" err="1"/>
              <a:t>cận</a:t>
            </a:r>
            <a:r>
              <a:rPr lang="en-US" dirty="0"/>
              <a:t>, </a:t>
            </a:r>
            <a:r>
              <a:rPr lang="en-US" dirty="0" err="1"/>
              <a:t>thiết</a:t>
            </a:r>
            <a:r>
              <a:rPr lang="en-US" dirty="0"/>
              <a:t> </a:t>
            </a:r>
            <a:r>
              <a:rPr lang="en-US" dirty="0" err="1"/>
              <a:t>kế</a:t>
            </a:r>
            <a:endParaRPr lang="en-US" dirty="0"/>
          </a:p>
        </p:txBody>
      </p:sp>
      <p:sp>
        <p:nvSpPr>
          <p:cNvPr id="3" name="Content Placeholder 2">
            <a:extLst>
              <a:ext uri="{FF2B5EF4-FFF2-40B4-BE49-F238E27FC236}">
                <a16:creationId xmlns:a16="http://schemas.microsoft.com/office/drawing/2014/main" id="{AA25D2DF-8377-4C7B-8438-589160DE95CC}"/>
              </a:ext>
            </a:extLst>
          </p:cNvPr>
          <p:cNvSpPr>
            <a:spLocks noGrp="1"/>
          </p:cNvSpPr>
          <p:nvPr>
            <p:ph idx="1"/>
          </p:nvPr>
        </p:nvSpPr>
        <p:spPr/>
        <p:txBody>
          <a:bodyPr/>
          <a:lstStyle/>
          <a:p>
            <a:r>
              <a:rPr lang="en-US" dirty="0" err="1"/>
              <a:t>Câu</a:t>
            </a:r>
            <a:r>
              <a:rPr lang="en-US" dirty="0"/>
              <a:t> </a:t>
            </a:r>
            <a:r>
              <a:rPr lang="en-US" dirty="0" err="1"/>
              <a:t>hỏi</a:t>
            </a:r>
            <a:r>
              <a:rPr lang="en-US" dirty="0"/>
              <a:t> </a:t>
            </a:r>
            <a:r>
              <a:rPr lang="en-US" dirty="0" err="1"/>
              <a:t>mô</a:t>
            </a:r>
            <a:r>
              <a:rPr lang="en-US" dirty="0"/>
              <a:t> </a:t>
            </a:r>
            <a:r>
              <a:rPr lang="en-US" dirty="0" err="1"/>
              <a:t>tả</a:t>
            </a:r>
            <a:r>
              <a:rPr lang="en-US" dirty="0"/>
              <a:t> </a:t>
            </a:r>
            <a:r>
              <a:rPr lang="en-US" dirty="0">
                <a:sym typeface="Wingdings" panose="05000000000000000000" pitchFamily="2" charset="2"/>
              </a:rPr>
              <a:t> </a:t>
            </a:r>
            <a:r>
              <a:rPr lang="en-US" dirty="0" err="1">
                <a:sym typeface="Wingdings" panose="05000000000000000000" pitchFamily="2" charset="2"/>
              </a:rPr>
              <a:t>Cách</a:t>
            </a:r>
            <a:r>
              <a:rPr lang="en-US" dirty="0">
                <a:sym typeface="Wingdings" panose="05000000000000000000" pitchFamily="2" charset="2"/>
              </a:rPr>
              <a:t> </a:t>
            </a:r>
            <a:r>
              <a:rPr lang="en-US" dirty="0" err="1">
                <a:sym typeface="Wingdings" panose="05000000000000000000" pitchFamily="2" charset="2"/>
              </a:rPr>
              <a:t>tiếp</a:t>
            </a:r>
            <a:r>
              <a:rPr lang="en-US" dirty="0">
                <a:sym typeface="Wingdings" panose="05000000000000000000" pitchFamily="2" charset="2"/>
              </a:rPr>
              <a:t> </a:t>
            </a:r>
            <a:r>
              <a:rPr lang="en-US" dirty="0" err="1">
                <a:sym typeface="Wingdings" panose="05000000000000000000" pitchFamily="2" charset="2"/>
              </a:rPr>
              <a:t>cận</a:t>
            </a:r>
            <a:r>
              <a:rPr lang="en-US" dirty="0">
                <a:sym typeface="Wingdings" panose="05000000000000000000" pitchFamily="2" charset="2"/>
              </a:rPr>
              <a:t> </a:t>
            </a:r>
            <a:r>
              <a:rPr lang="en-US" dirty="0" err="1">
                <a:sym typeface="Wingdings" panose="05000000000000000000" pitchFamily="2" charset="2"/>
              </a:rPr>
              <a:t>mô</a:t>
            </a:r>
            <a:r>
              <a:rPr lang="en-US" dirty="0">
                <a:sym typeface="Wingdings" panose="05000000000000000000" pitchFamily="2" charset="2"/>
              </a:rPr>
              <a:t> </a:t>
            </a:r>
            <a:r>
              <a:rPr lang="en-US" dirty="0" err="1">
                <a:sym typeface="Wingdings" panose="05000000000000000000" pitchFamily="2" charset="2"/>
              </a:rPr>
              <a:t>tả</a:t>
            </a:r>
            <a:r>
              <a:rPr lang="en-US" dirty="0">
                <a:sym typeface="Wingdings" panose="05000000000000000000" pitchFamily="2" charset="2"/>
              </a:rPr>
              <a:t>  </a:t>
            </a:r>
            <a:r>
              <a:rPr lang="en-US" dirty="0" err="1">
                <a:sym typeface="Wingdings" panose="05000000000000000000" pitchFamily="2" charset="2"/>
              </a:rPr>
              <a:t>Nghiên</a:t>
            </a:r>
            <a:r>
              <a:rPr lang="en-US" dirty="0">
                <a:sym typeface="Wingdings" panose="05000000000000000000" pitchFamily="2" charset="2"/>
              </a:rPr>
              <a:t> </a:t>
            </a:r>
            <a:r>
              <a:rPr lang="en-US" dirty="0" err="1">
                <a:sym typeface="Wingdings" panose="05000000000000000000" pitchFamily="2" charset="2"/>
              </a:rPr>
              <a:t>cứu</a:t>
            </a:r>
            <a:r>
              <a:rPr lang="en-US" dirty="0">
                <a:sym typeface="Wingdings" panose="05000000000000000000" pitchFamily="2" charset="2"/>
              </a:rPr>
              <a:t> </a:t>
            </a:r>
            <a:r>
              <a:rPr lang="en-US" dirty="0" err="1">
                <a:sym typeface="Wingdings" panose="05000000000000000000" pitchFamily="2" charset="2"/>
              </a:rPr>
              <a:t>mô</a:t>
            </a:r>
            <a:r>
              <a:rPr lang="en-US" dirty="0">
                <a:sym typeface="Wingdings" panose="05000000000000000000" pitchFamily="2" charset="2"/>
              </a:rPr>
              <a:t> </a:t>
            </a:r>
            <a:r>
              <a:rPr lang="en-US" dirty="0" err="1">
                <a:sym typeface="Wingdings" panose="05000000000000000000" pitchFamily="2" charset="2"/>
              </a:rPr>
              <a:t>tả</a:t>
            </a:r>
            <a:endParaRPr lang="en-US" dirty="0">
              <a:sym typeface="Wingdings" panose="05000000000000000000" pitchFamily="2" charset="2"/>
            </a:endParaRPr>
          </a:p>
          <a:p>
            <a:pPr lvl="1"/>
            <a:r>
              <a:rPr lang="vi-VN" dirty="0"/>
              <a:t>Trung bình, có bao nhiêu khẩu phần cá trong một bữa ăn của những bệnh nhân có tiền căn bệnh mạch vành?</a:t>
            </a:r>
            <a:endParaRPr lang="en-US" dirty="0">
              <a:sym typeface="Wingdings" panose="05000000000000000000" pitchFamily="2" charset="2"/>
            </a:endParaRPr>
          </a:p>
          <a:p>
            <a:r>
              <a:rPr lang="en-US" dirty="0" err="1">
                <a:sym typeface="Wingdings" panose="05000000000000000000" pitchFamily="2" charset="2"/>
              </a:rPr>
              <a:t>Câu</a:t>
            </a:r>
            <a:r>
              <a:rPr lang="en-US" dirty="0">
                <a:sym typeface="Wingdings" panose="05000000000000000000" pitchFamily="2" charset="2"/>
              </a:rPr>
              <a:t> </a:t>
            </a:r>
            <a:r>
              <a:rPr lang="en-US" dirty="0" err="1">
                <a:sym typeface="Wingdings" panose="05000000000000000000" pitchFamily="2" charset="2"/>
              </a:rPr>
              <a:t>hỏi</a:t>
            </a:r>
            <a:r>
              <a:rPr lang="en-US" dirty="0">
                <a:sym typeface="Wingdings" panose="05000000000000000000" pitchFamily="2" charset="2"/>
              </a:rPr>
              <a:t> so </a:t>
            </a:r>
            <a:r>
              <a:rPr lang="en-US" dirty="0" err="1">
                <a:sym typeface="Wingdings" panose="05000000000000000000" pitchFamily="2" charset="2"/>
              </a:rPr>
              <a:t>sánh</a:t>
            </a:r>
            <a:r>
              <a:rPr lang="en-US" dirty="0">
                <a:sym typeface="Wingdings" panose="05000000000000000000" pitchFamily="2" charset="2"/>
              </a:rPr>
              <a:t>  </a:t>
            </a:r>
            <a:r>
              <a:rPr lang="en-US" dirty="0" err="1">
                <a:sym typeface="Wingdings" panose="05000000000000000000" pitchFamily="2" charset="2"/>
              </a:rPr>
              <a:t>Cách</a:t>
            </a:r>
            <a:r>
              <a:rPr lang="en-US" dirty="0">
                <a:sym typeface="Wingdings" panose="05000000000000000000" pitchFamily="2" charset="2"/>
              </a:rPr>
              <a:t> </a:t>
            </a:r>
            <a:r>
              <a:rPr lang="en-US" dirty="0" err="1">
                <a:sym typeface="Wingdings" panose="05000000000000000000" pitchFamily="2" charset="2"/>
              </a:rPr>
              <a:t>tiếp</a:t>
            </a:r>
            <a:r>
              <a:rPr lang="en-US" dirty="0">
                <a:sym typeface="Wingdings" panose="05000000000000000000" pitchFamily="2" charset="2"/>
              </a:rPr>
              <a:t> </a:t>
            </a:r>
            <a:r>
              <a:rPr lang="en-US" dirty="0" err="1">
                <a:sym typeface="Wingdings" panose="05000000000000000000" pitchFamily="2" charset="2"/>
              </a:rPr>
              <a:t>cận</a:t>
            </a:r>
            <a:r>
              <a:rPr lang="en-US" dirty="0">
                <a:sym typeface="Wingdings" panose="05000000000000000000" pitchFamily="2" charset="2"/>
              </a:rPr>
              <a:t> so </a:t>
            </a:r>
            <a:r>
              <a:rPr lang="en-US" dirty="0" err="1">
                <a:sym typeface="Wingdings" panose="05000000000000000000" pitchFamily="2" charset="2"/>
              </a:rPr>
              <a:t>sánh</a:t>
            </a:r>
            <a:r>
              <a:rPr lang="en-US" dirty="0">
                <a:sym typeface="Wingdings" panose="05000000000000000000" pitchFamily="2" charset="2"/>
              </a:rPr>
              <a:t>  </a:t>
            </a:r>
            <a:r>
              <a:rPr lang="en-US" dirty="0" err="1">
                <a:sym typeface="Wingdings" panose="05000000000000000000" pitchFamily="2" charset="2"/>
              </a:rPr>
              <a:t>Nghiên</a:t>
            </a:r>
            <a:r>
              <a:rPr lang="en-US" dirty="0">
                <a:sym typeface="Wingdings" panose="05000000000000000000" pitchFamily="2" charset="2"/>
              </a:rPr>
              <a:t> </a:t>
            </a:r>
            <a:r>
              <a:rPr lang="en-US" dirty="0" err="1">
                <a:sym typeface="Wingdings" panose="05000000000000000000" pitchFamily="2" charset="2"/>
              </a:rPr>
              <a:t>cứu</a:t>
            </a:r>
            <a:r>
              <a:rPr lang="en-US" dirty="0">
                <a:sym typeface="Wingdings" panose="05000000000000000000" pitchFamily="2" charset="2"/>
              </a:rPr>
              <a:t> </a:t>
            </a:r>
            <a:r>
              <a:rPr lang="en-US" dirty="0" err="1">
                <a:sym typeface="Wingdings" panose="05000000000000000000" pitchFamily="2" charset="2"/>
              </a:rPr>
              <a:t>mô</a:t>
            </a:r>
            <a:r>
              <a:rPr lang="en-US" dirty="0">
                <a:sym typeface="Wingdings" panose="05000000000000000000" pitchFamily="2" charset="2"/>
              </a:rPr>
              <a:t> </a:t>
            </a:r>
            <a:r>
              <a:rPr lang="en-US" dirty="0" err="1">
                <a:sym typeface="Wingdings" panose="05000000000000000000" pitchFamily="2" charset="2"/>
              </a:rPr>
              <a:t>tả</a:t>
            </a:r>
            <a:r>
              <a:rPr lang="en-US" dirty="0">
                <a:sym typeface="Wingdings" panose="05000000000000000000" pitchFamily="2" charset="2"/>
              </a:rPr>
              <a:t> </a:t>
            </a:r>
            <a:r>
              <a:rPr lang="en-US" dirty="0" err="1">
                <a:sym typeface="Wingdings" panose="05000000000000000000" pitchFamily="2" charset="2"/>
              </a:rPr>
              <a:t>phân</a:t>
            </a:r>
            <a:r>
              <a:rPr lang="en-US" dirty="0">
                <a:sym typeface="Wingdings" panose="05000000000000000000" pitchFamily="2" charset="2"/>
              </a:rPr>
              <a:t> </a:t>
            </a:r>
            <a:r>
              <a:rPr lang="en-US" dirty="0" err="1">
                <a:sym typeface="Wingdings" panose="05000000000000000000" pitchFamily="2" charset="2"/>
              </a:rPr>
              <a:t>tích</a:t>
            </a:r>
            <a:r>
              <a:rPr lang="en-US" dirty="0">
                <a:sym typeface="Wingdings" panose="05000000000000000000" pitchFamily="2" charset="2"/>
              </a:rPr>
              <a:t>/can </a:t>
            </a:r>
            <a:r>
              <a:rPr lang="en-US" dirty="0" err="1">
                <a:sym typeface="Wingdings" panose="05000000000000000000" pitchFamily="2" charset="2"/>
              </a:rPr>
              <a:t>thiệp</a:t>
            </a:r>
            <a:endParaRPr lang="en-US" dirty="0">
              <a:sym typeface="Wingdings" panose="05000000000000000000" pitchFamily="2" charset="2"/>
            </a:endParaRPr>
          </a:p>
          <a:p>
            <a:pPr lvl="1"/>
            <a:r>
              <a:rPr lang="vi-VN" dirty="0"/>
              <a:t>Liệu những người có tiền căn bệnh mạch vành mà ăn nhiều cá có nguy cơ nhồi máu tái diễn thấp hơn những những có tiền căn bệnh mạch vành ít khi ăn cá?</a:t>
            </a:r>
            <a:endParaRPr lang="en-US" dirty="0"/>
          </a:p>
          <a:p>
            <a:pPr lvl="1"/>
            <a:r>
              <a:rPr lang="vi-VN" dirty="0"/>
              <a:t>Liệu việc sử dụng viên nang dầu cá trong điều trị giúp làm giảm tỉ suất tử vong chung ở những người có tiền căn bệnh mạch vành?</a:t>
            </a:r>
            <a:endParaRPr lang="en-US" dirty="0"/>
          </a:p>
          <a:p>
            <a:pPr lvl="1"/>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p:txBody>
      </p:sp>
      <p:sp>
        <p:nvSpPr>
          <p:cNvPr id="4" name="Slide Number Placeholder 3">
            <a:extLst>
              <a:ext uri="{FF2B5EF4-FFF2-40B4-BE49-F238E27FC236}">
                <a16:creationId xmlns:a16="http://schemas.microsoft.com/office/drawing/2014/main" id="{D6EC8526-32B9-4B3C-B22B-CB4F8DFFF0E8}"/>
              </a:ext>
            </a:extLst>
          </p:cNvPr>
          <p:cNvSpPr>
            <a:spLocks noGrp="1"/>
          </p:cNvSpPr>
          <p:nvPr>
            <p:ph type="sldNum" sz="quarter" idx="12"/>
          </p:nvPr>
        </p:nvSpPr>
        <p:spPr/>
        <p:txBody>
          <a:bodyPr/>
          <a:lstStyle/>
          <a:p>
            <a:fld id="{DEFB11E5-6518-4FBD-A4DB-3371822E1FB5}" type="slidenum">
              <a:rPr lang="en-US" smtClean="0"/>
              <a:pPr/>
              <a:t>36</a:t>
            </a:fld>
            <a:endParaRPr lang="en-US"/>
          </a:p>
        </p:txBody>
      </p:sp>
    </p:spTree>
    <p:extLst>
      <p:ext uri="{BB962C8B-B14F-4D97-AF65-F5344CB8AC3E}">
        <p14:creationId xmlns:p14="http://schemas.microsoft.com/office/powerpoint/2010/main" val="1407912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7120-7DDB-4D57-A4A8-4BC6335C0C19}"/>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kế</a:t>
            </a:r>
            <a:r>
              <a:rPr lang="en-US" dirty="0"/>
              <a:t> </a:t>
            </a:r>
            <a:r>
              <a:rPr lang="en-US" dirty="0" err="1"/>
              <a:t>hoạch</a:t>
            </a:r>
            <a:r>
              <a:rPr lang="en-US" dirty="0"/>
              <a:t> </a:t>
            </a:r>
            <a:r>
              <a:rPr lang="en-US" dirty="0" err="1"/>
              <a:t>triển</a:t>
            </a:r>
            <a:r>
              <a:rPr lang="en-US" dirty="0"/>
              <a:t> </a:t>
            </a:r>
            <a:r>
              <a:rPr lang="en-US" dirty="0" err="1"/>
              <a:t>khai</a:t>
            </a:r>
            <a:endParaRPr lang="en-US" dirty="0"/>
          </a:p>
        </p:txBody>
      </p:sp>
      <p:sp>
        <p:nvSpPr>
          <p:cNvPr id="3" name="Content Placeholder 2">
            <a:extLst>
              <a:ext uri="{FF2B5EF4-FFF2-40B4-BE49-F238E27FC236}">
                <a16:creationId xmlns:a16="http://schemas.microsoft.com/office/drawing/2014/main" id="{30BF153E-CD42-4EFE-8B40-141138FF5AC0}"/>
              </a:ext>
            </a:extLst>
          </p:cNvPr>
          <p:cNvSpPr>
            <a:spLocks noGrp="1"/>
          </p:cNvSpPr>
          <p:nvPr>
            <p:ph idx="1"/>
          </p:nvPr>
        </p:nvSpPr>
        <p:spPr/>
        <p:txBody>
          <a:bodyPr/>
          <a:lstStyle/>
          <a:p>
            <a:r>
              <a:rPr lang="en-US" dirty="0" err="1"/>
              <a:t>Kế</a:t>
            </a:r>
            <a:r>
              <a:rPr lang="en-US" dirty="0"/>
              <a:t> </a:t>
            </a:r>
            <a:r>
              <a:rPr lang="en-US" dirty="0" err="1"/>
              <a:t>hoạch</a:t>
            </a:r>
            <a:r>
              <a:rPr lang="en-US" dirty="0"/>
              <a:t> </a:t>
            </a:r>
            <a:r>
              <a:rPr lang="en-US" dirty="0" err="1"/>
              <a:t>chọn</a:t>
            </a:r>
            <a:r>
              <a:rPr lang="en-US" dirty="0"/>
              <a:t> </a:t>
            </a:r>
            <a:r>
              <a:rPr lang="en-US" dirty="0" err="1"/>
              <a:t>mẫu</a:t>
            </a:r>
            <a:endParaRPr lang="en-US" dirty="0"/>
          </a:p>
          <a:p>
            <a:r>
              <a:rPr lang="en-US" dirty="0" err="1"/>
              <a:t>Lựa</a:t>
            </a:r>
            <a:r>
              <a:rPr lang="en-US" dirty="0"/>
              <a:t> </a:t>
            </a:r>
            <a:r>
              <a:rPr lang="en-US" dirty="0" err="1"/>
              <a:t>chọn</a:t>
            </a:r>
            <a:r>
              <a:rPr lang="en-US" dirty="0"/>
              <a:t>/</a:t>
            </a:r>
            <a:r>
              <a:rPr lang="en-US" dirty="0" err="1"/>
              <a:t>Phát</a:t>
            </a:r>
            <a:r>
              <a:rPr lang="en-US" dirty="0"/>
              <a:t> </a:t>
            </a:r>
            <a:r>
              <a:rPr lang="en-US" dirty="0" err="1"/>
              <a:t>triển</a:t>
            </a:r>
            <a:r>
              <a:rPr lang="en-US" dirty="0"/>
              <a:t> </a:t>
            </a:r>
            <a:r>
              <a:rPr lang="en-US" dirty="0" err="1"/>
              <a:t>công</a:t>
            </a:r>
            <a:r>
              <a:rPr lang="en-US" dirty="0"/>
              <a:t> </a:t>
            </a:r>
            <a:r>
              <a:rPr lang="en-US" dirty="0" err="1"/>
              <a:t>cụ</a:t>
            </a:r>
            <a:r>
              <a:rPr lang="en-US" dirty="0"/>
              <a:t> </a:t>
            </a:r>
            <a:r>
              <a:rPr lang="en-US" dirty="0" err="1"/>
              <a:t>thu</a:t>
            </a:r>
            <a:r>
              <a:rPr lang="en-US" dirty="0"/>
              <a:t> </a:t>
            </a:r>
            <a:r>
              <a:rPr lang="en-US" dirty="0" err="1"/>
              <a:t>thập</a:t>
            </a:r>
            <a:endParaRPr lang="en-US" dirty="0"/>
          </a:p>
          <a:p>
            <a:r>
              <a:rPr lang="en-US" dirty="0" err="1"/>
              <a:t>Quy</a:t>
            </a:r>
            <a:r>
              <a:rPr lang="en-US" dirty="0"/>
              <a:t> </a:t>
            </a:r>
            <a:r>
              <a:rPr lang="en-US" dirty="0" err="1"/>
              <a:t>trình</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endParaRPr lang="en-US" dirty="0"/>
          </a:p>
          <a:p>
            <a:r>
              <a:rPr lang="en-US" dirty="0" err="1"/>
              <a:t>Quy</a:t>
            </a:r>
            <a:r>
              <a:rPr lang="en-US" dirty="0"/>
              <a:t> </a:t>
            </a:r>
            <a:r>
              <a:rPr lang="en-US" dirty="0" err="1"/>
              <a:t>trình</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lang="en-US" dirty="0"/>
          </a:p>
        </p:txBody>
      </p:sp>
      <p:sp>
        <p:nvSpPr>
          <p:cNvPr id="4" name="Slide Number Placeholder 3">
            <a:extLst>
              <a:ext uri="{FF2B5EF4-FFF2-40B4-BE49-F238E27FC236}">
                <a16:creationId xmlns:a16="http://schemas.microsoft.com/office/drawing/2014/main" id="{A425491C-650E-474C-8ACF-D4D48844BC5D}"/>
              </a:ext>
            </a:extLst>
          </p:cNvPr>
          <p:cNvSpPr>
            <a:spLocks noGrp="1"/>
          </p:cNvSpPr>
          <p:nvPr>
            <p:ph type="sldNum" sz="quarter" idx="12"/>
          </p:nvPr>
        </p:nvSpPr>
        <p:spPr/>
        <p:txBody>
          <a:bodyPr/>
          <a:lstStyle/>
          <a:p>
            <a:fld id="{DEFB11E5-6518-4FBD-A4DB-3371822E1FB5}" type="slidenum">
              <a:rPr lang="en-US" smtClean="0"/>
              <a:pPr/>
              <a:t>37</a:t>
            </a:fld>
            <a:endParaRPr lang="en-US"/>
          </a:p>
        </p:txBody>
      </p:sp>
    </p:spTree>
    <p:extLst>
      <p:ext uri="{BB962C8B-B14F-4D97-AF65-F5344CB8AC3E}">
        <p14:creationId xmlns:p14="http://schemas.microsoft.com/office/powerpoint/2010/main" val="3119898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95BB-1586-4B8C-90D3-3EBA3DE98D87}"/>
              </a:ext>
            </a:extLst>
          </p:cNvPr>
          <p:cNvSpPr>
            <a:spLocks noGrp="1"/>
          </p:cNvSpPr>
          <p:nvPr>
            <p:ph type="title"/>
          </p:nvPr>
        </p:nvSpPr>
        <p:spPr/>
        <p:txBody>
          <a:bodyPr/>
          <a:lstStyle/>
          <a:p>
            <a:r>
              <a:rPr lang="en-US" dirty="0" err="1"/>
              <a:t>Phê</a:t>
            </a:r>
            <a:r>
              <a:rPr lang="en-US" dirty="0"/>
              <a:t> </a:t>
            </a:r>
            <a:r>
              <a:rPr lang="en-US" dirty="0" err="1"/>
              <a:t>duyệt</a:t>
            </a:r>
            <a:r>
              <a:rPr lang="en-US" dirty="0"/>
              <a:t> khoa </a:t>
            </a:r>
            <a:r>
              <a:rPr lang="en-US" dirty="0" err="1"/>
              <a:t>học</a:t>
            </a:r>
            <a:r>
              <a:rPr lang="en-US" dirty="0"/>
              <a:t>, y </a:t>
            </a:r>
            <a:r>
              <a:rPr lang="en-US" dirty="0" err="1"/>
              <a:t>đức</a:t>
            </a:r>
            <a:endParaRPr lang="en-US" dirty="0"/>
          </a:p>
        </p:txBody>
      </p:sp>
      <p:sp>
        <p:nvSpPr>
          <p:cNvPr id="3" name="Content Placeholder 2">
            <a:extLst>
              <a:ext uri="{FF2B5EF4-FFF2-40B4-BE49-F238E27FC236}">
                <a16:creationId xmlns:a16="http://schemas.microsoft.com/office/drawing/2014/main" id="{02878F44-9BDE-4AFD-963E-15BF5BF976F4}"/>
              </a:ext>
            </a:extLst>
          </p:cNvPr>
          <p:cNvSpPr>
            <a:spLocks noGrp="1"/>
          </p:cNvSpPr>
          <p:nvPr>
            <p:ph idx="1"/>
          </p:nvPr>
        </p:nvSpPr>
        <p:spPr/>
        <p:txBody>
          <a:bodyPr/>
          <a:lstStyle/>
          <a:p>
            <a:r>
              <a:rPr lang="en-US" dirty="0" err="1"/>
              <a:t>Cần</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trước</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đề</a:t>
            </a:r>
            <a:r>
              <a:rPr lang="en-US" dirty="0"/>
              <a:t> </a:t>
            </a:r>
            <a:r>
              <a:rPr lang="en-US" dirty="0" err="1"/>
              <a:t>tài</a:t>
            </a:r>
            <a:endParaRPr lang="en-US" dirty="0"/>
          </a:p>
        </p:txBody>
      </p:sp>
      <p:sp>
        <p:nvSpPr>
          <p:cNvPr id="4" name="Slide Number Placeholder 3">
            <a:extLst>
              <a:ext uri="{FF2B5EF4-FFF2-40B4-BE49-F238E27FC236}">
                <a16:creationId xmlns:a16="http://schemas.microsoft.com/office/drawing/2014/main" id="{303F70EF-2D0C-44D5-9F82-27D9BB13F0AD}"/>
              </a:ext>
            </a:extLst>
          </p:cNvPr>
          <p:cNvSpPr>
            <a:spLocks noGrp="1"/>
          </p:cNvSpPr>
          <p:nvPr>
            <p:ph type="sldNum" sz="quarter" idx="12"/>
          </p:nvPr>
        </p:nvSpPr>
        <p:spPr/>
        <p:txBody>
          <a:bodyPr/>
          <a:lstStyle/>
          <a:p>
            <a:fld id="{DEFB11E5-6518-4FBD-A4DB-3371822E1FB5}" type="slidenum">
              <a:rPr lang="en-US" smtClean="0"/>
              <a:pPr/>
              <a:t>38</a:t>
            </a:fld>
            <a:endParaRPr lang="en-US"/>
          </a:p>
        </p:txBody>
      </p:sp>
    </p:spTree>
    <p:extLst>
      <p:ext uri="{BB962C8B-B14F-4D97-AF65-F5344CB8AC3E}">
        <p14:creationId xmlns:p14="http://schemas.microsoft.com/office/powerpoint/2010/main" val="3722875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9D42-62BC-4F4C-A380-79223C2DAC67}"/>
              </a:ext>
            </a:extLst>
          </p:cNvPr>
          <p:cNvSpPr>
            <a:spLocks noGrp="1"/>
          </p:cNvSpPr>
          <p:nvPr>
            <p:ph type="title"/>
          </p:nvPr>
        </p:nvSpPr>
        <p:spPr/>
        <p:txBody>
          <a:bodyPr/>
          <a:lstStyle/>
          <a:p>
            <a:r>
              <a:rPr lang="en-US" dirty="0"/>
              <a:t>Thu </a:t>
            </a:r>
            <a:r>
              <a:rPr lang="en-US" dirty="0" err="1"/>
              <a:t>thập</a:t>
            </a:r>
            <a:r>
              <a:rPr lang="en-US" dirty="0"/>
              <a:t> </a:t>
            </a:r>
            <a:r>
              <a:rPr lang="en-US" dirty="0" err="1"/>
              <a:t>dữ</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F55EAE47-43FF-48D8-AAAD-8F44F6ECDA6F}"/>
              </a:ext>
            </a:extLst>
          </p:cNvPr>
          <p:cNvSpPr>
            <a:spLocks noGrp="1"/>
          </p:cNvSpPr>
          <p:nvPr>
            <p:ph idx="1"/>
          </p:nvPr>
        </p:nvSpPr>
        <p:spPr/>
        <p:txBody>
          <a:bodyPr/>
          <a:lstStyle/>
          <a:p>
            <a:r>
              <a:rPr lang="en-US" dirty="0" err="1"/>
              <a:t>Bám</a:t>
            </a:r>
            <a:r>
              <a:rPr lang="en-US" dirty="0"/>
              <a:t> </a:t>
            </a:r>
            <a:r>
              <a:rPr lang="en-US" dirty="0" err="1"/>
              <a:t>sát</a:t>
            </a:r>
            <a:r>
              <a:rPr lang="en-US" dirty="0"/>
              <a:t> </a:t>
            </a:r>
            <a:r>
              <a:rPr lang="en-US" dirty="0" err="1"/>
              <a:t>đề</a:t>
            </a:r>
            <a:r>
              <a:rPr lang="en-US" dirty="0"/>
              <a:t> </a:t>
            </a:r>
            <a:r>
              <a:rPr lang="en-US" dirty="0" err="1"/>
              <a:t>cương</a:t>
            </a:r>
            <a:r>
              <a:rPr lang="en-US" dirty="0"/>
              <a:t>, </a:t>
            </a:r>
            <a:r>
              <a:rPr lang="en-US" dirty="0" err="1"/>
              <a:t>quy</a:t>
            </a:r>
            <a:r>
              <a:rPr lang="en-US" dirty="0"/>
              <a:t> </a:t>
            </a:r>
            <a:r>
              <a:rPr lang="en-US" dirty="0" err="1"/>
              <a:t>trình</a:t>
            </a:r>
            <a:r>
              <a:rPr lang="en-US" dirty="0"/>
              <a:t> </a:t>
            </a:r>
            <a:r>
              <a:rPr lang="en-US" dirty="0" err="1"/>
              <a:t>đã</a:t>
            </a:r>
            <a:r>
              <a:rPr lang="en-US" dirty="0"/>
              <a:t> </a:t>
            </a:r>
            <a:r>
              <a:rPr lang="en-US" dirty="0" err="1"/>
              <a:t>đặt</a:t>
            </a:r>
            <a:r>
              <a:rPr lang="en-US" dirty="0"/>
              <a:t> ra</a:t>
            </a:r>
          </a:p>
          <a:p>
            <a:r>
              <a:rPr lang="en-US" dirty="0" err="1"/>
              <a:t>Đảm</a:t>
            </a:r>
            <a:r>
              <a:rPr lang="en-US" dirty="0"/>
              <a:t> </a:t>
            </a:r>
            <a:r>
              <a:rPr lang="en-US" dirty="0" err="1"/>
              <a:t>bảo</a:t>
            </a:r>
            <a:r>
              <a:rPr lang="en-US" dirty="0"/>
              <a:t> </a:t>
            </a:r>
            <a:r>
              <a:rPr lang="en-US" dirty="0" err="1"/>
              <a:t>việc</a:t>
            </a:r>
            <a:r>
              <a:rPr lang="en-US" dirty="0"/>
              <a:t> </a:t>
            </a:r>
            <a:r>
              <a:rPr lang="en-US" dirty="0" err="1"/>
              <a:t>không</a:t>
            </a:r>
            <a:r>
              <a:rPr lang="en-US" dirty="0"/>
              <a:t> </a:t>
            </a:r>
            <a:r>
              <a:rPr lang="en-US" dirty="0" err="1"/>
              <a:t>gây</a:t>
            </a:r>
            <a:r>
              <a:rPr lang="en-US" dirty="0"/>
              <a:t> </a:t>
            </a:r>
            <a:r>
              <a:rPr lang="en-US" dirty="0" err="1"/>
              <a:t>sai</a:t>
            </a:r>
            <a:r>
              <a:rPr lang="en-US" dirty="0"/>
              <a:t> </a:t>
            </a:r>
            <a:r>
              <a:rPr lang="en-US" dirty="0" err="1"/>
              <a:t>lệch</a:t>
            </a:r>
            <a:r>
              <a:rPr lang="en-US" dirty="0"/>
              <a:t> </a:t>
            </a:r>
            <a:r>
              <a:rPr lang="en-US" dirty="0" err="1"/>
              <a:t>thông</a:t>
            </a:r>
            <a:r>
              <a:rPr lang="en-US" dirty="0"/>
              <a:t> tin</a:t>
            </a:r>
          </a:p>
          <a:p>
            <a:endParaRPr lang="en-US" dirty="0"/>
          </a:p>
        </p:txBody>
      </p:sp>
      <p:sp>
        <p:nvSpPr>
          <p:cNvPr id="4" name="Slide Number Placeholder 3">
            <a:extLst>
              <a:ext uri="{FF2B5EF4-FFF2-40B4-BE49-F238E27FC236}">
                <a16:creationId xmlns:a16="http://schemas.microsoft.com/office/drawing/2014/main" id="{8C1E2AAB-828B-4A10-87DB-7710BB1870A8}"/>
              </a:ext>
            </a:extLst>
          </p:cNvPr>
          <p:cNvSpPr>
            <a:spLocks noGrp="1"/>
          </p:cNvSpPr>
          <p:nvPr>
            <p:ph type="sldNum" sz="quarter" idx="12"/>
          </p:nvPr>
        </p:nvSpPr>
        <p:spPr/>
        <p:txBody>
          <a:bodyPr/>
          <a:lstStyle/>
          <a:p>
            <a:fld id="{DEFB11E5-6518-4FBD-A4DB-3371822E1FB5}" type="slidenum">
              <a:rPr lang="en-US" smtClean="0"/>
              <a:pPr/>
              <a:t>39</a:t>
            </a:fld>
            <a:endParaRPr lang="en-US"/>
          </a:p>
        </p:txBody>
      </p:sp>
    </p:spTree>
    <p:extLst>
      <p:ext uri="{BB962C8B-B14F-4D97-AF65-F5344CB8AC3E}">
        <p14:creationId xmlns:p14="http://schemas.microsoft.com/office/powerpoint/2010/main" val="370812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8C9-67FB-4046-B2E9-4C55EDB546E3}"/>
              </a:ext>
            </a:extLst>
          </p:cNvPr>
          <p:cNvSpPr>
            <a:spLocks noGrp="1"/>
          </p:cNvSpPr>
          <p:nvPr>
            <p:ph type="ctrTitle"/>
          </p:nvPr>
        </p:nvSpPr>
        <p:spPr/>
        <p:txBody>
          <a:bodyPr/>
          <a:lstStyle/>
          <a:p>
            <a:r>
              <a:rPr lang="en-US" dirty="0" err="1"/>
              <a:t>Định</a:t>
            </a:r>
            <a:r>
              <a:rPr lang="en-US" dirty="0"/>
              <a:t> </a:t>
            </a:r>
            <a:r>
              <a:rPr lang="en-US" dirty="0" err="1"/>
              <a:t>nghĩa</a:t>
            </a:r>
            <a:endParaRPr lang="en-US" dirty="0"/>
          </a:p>
        </p:txBody>
      </p:sp>
      <p:sp>
        <p:nvSpPr>
          <p:cNvPr id="3" name="Subtitle 2">
            <a:extLst>
              <a:ext uri="{FF2B5EF4-FFF2-40B4-BE49-F238E27FC236}">
                <a16:creationId xmlns:a16="http://schemas.microsoft.com/office/drawing/2014/main" id="{E5CF41B7-B4E0-4648-87DC-247B8DEFD5E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1FB3AC0-D02B-4E2F-8181-02DFDD6A3A1A}"/>
              </a:ext>
            </a:extLst>
          </p:cNvPr>
          <p:cNvSpPr>
            <a:spLocks noGrp="1"/>
          </p:cNvSpPr>
          <p:nvPr>
            <p:ph type="sldNum" sz="quarter" idx="12"/>
          </p:nvPr>
        </p:nvSpPr>
        <p:spPr/>
        <p:txBody>
          <a:bodyPr/>
          <a:lstStyle/>
          <a:p>
            <a:fld id="{843EB1F9-DE61-426D-9EEE-F658ACEBBCCA}" type="slidenum">
              <a:rPr lang="en-US" smtClean="0"/>
              <a:pPr/>
              <a:t>4</a:t>
            </a:fld>
            <a:endParaRPr lang="en-US"/>
          </a:p>
        </p:txBody>
      </p:sp>
    </p:spTree>
    <p:extLst>
      <p:ext uri="{BB962C8B-B14F-4D97-AF65-F5344CB8AC3E}">
        <p14:creationId xmlns:p14="http://schemas.microsoft.com/office/powerpoint/2010/main" val="3368976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7068-FCC3-4572-8C04-02F5DBC4C67B}"/>
              </a:ext>
            </a:extLst>
          </p:cNvPr>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suy</a:t>
            </a:r>
            <a:r>
              <a:rPr lang="en-US" dirty="0"/>
              <a:t> </a:t>
            </a:r>
            <a:r>
              <a:rPr lang="en-US" dirty="0" err="1"/>
              <a:t>diễn</a:t>
            </a:r>
            <a:r>
              <a:rPr lang="en-US" dirty="0"/>
              <a:t>, </a:t>
            </a:r>
            <a:r>
              <a:rPr lang="en-US" dirty="0" err="1"/>
              <a:t>diễn</a:t>
            </a:r>
            <a:r>
              <a:rPr lang="en-US" dirty="0"/>
              <a:t> </a:t>
            </a:r>
            <a:r>
              <a:rPr lang="en-US" dirty="0" err="1"/>
              <a:t>giải</a:t>
            </a:r>
            <a:r>
              <a:rPr lang="en-US" dirty="0"/>
              <a:t> </a:t>
            </a:r>
            <a:r>
              <a:rPr lang="en-US" dirty="0" err="1"/>
              <a:t>dữ</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A82DE1D3-C6A8-4EBD-BCB8-3E8F3BA23CF8}"/>
              </a:ext>
            </a:extLst>
          </p:cNvPr>
          <p:cNvSpPr>
            <a:spLocks noGrp="1"/>
          </p:cNvSpPr>
          <p:nvPr>
            <p:ph idx="1"/>
          </p:nvPr>
        </p:nvSpPr>
        <p:spPr/>
        <p:txBody>
          <a:bodyPr/>
          <a:lstStyle/>
          <a:p>
            <a:r>
              <a:rPr lang="en-US" dirty="0" err="1"/>
              <a:t>Lựa</a:t>
            </a:r>
            <a:r>
              <a:rPr lang="en-US" dirty="0"/>
              <a:t> </a:t>
            </a:r>
            <a:r>
              <a:rPr lang="en-US" dirty="0" err="1"/>
              <a:t>chọn</a:t>
            </a:r>
            <a:r>
              <a:rPr lang="en-US" dirty="0"/>
              <a:t> </a:t>
            </a:r>
            <a:r>
              <a:rPr lang="en-US" dirty="0" err="1"/>
              <a:t>phương</a:t>
            </a:r>
            <a:r>
              <a:rPr lang="en-US" dirty="0"/>
              <a:t> </a:t>
            </a:r>
            <a:r>
              <a:rPr lang="en-US" dirty="0" err="1"/>
              <a:t>pháp</a:t>
            </a:r>
            <a:r>
              <a:rPr lang="en-US" dirty="0"/>
              <a:t> </a:t>
            </a:r>
            <a:r>
              <a:rPr lang="en-US" dirty="0" err="1"/>
              <a:t>thống</a:t>
            </a:r>
            <a:r>
              <a:rPr lang="en-US" dirty="0"/>
              <a:t> </a:t>
            </a:r>
            <a:r>
              <a:rPr lang="en-US" dirty="0" err="1"/>
              <a:t>kê</a:t>
            </a:r>
            <a:r>
              <a:rPr lang="en-US" dirty="0"/>
              <a:t> </a:t>
            </a:r>
            <a:r>
              <a:rPr lang="en-US" dirty="0" err="1"/>
              <a:t>phù</a:t>
            </a:r>
            <a:r>
              <a:rPr lang="en-US" dirty="0"/>
              <a:t> </a:t>
            </a:r>
            <a:r>
              <a:rPr lang="en-US" dirty="0" err="1"/>
              <a:t>hợp</a:t>
            </a:r>
            <a:endParaRPr lang="en-US" dirty="0"/>
          </a:p>
          <a:p>
            <a:r>
              <a:rPr lang="en-US" dirty="0" err="1"/>
              <a:t>Xoay</a:t>
            </a:r>
            <a:r>
              <a:rPr lang="en-US" dirty="0"/>
              <a:t> </a:t>
            </a:r>
            <a:r>
              <a:rPr lang="en-US" dirty="0" err="1"/>
              <a:t>quanh</a:t>
            </a:r>
            <a:r>
              <a:rPr lang="en-US" dirty="0"/>
              <a:t> </a:t>
            </a:r>
            <a:r>
              <a:rPr lang="en-US" dirty="0" err="1"/>
              <a:t>câu</a:t>
            </a:r>
            <a:r>
              <a:rPr lang="en-US" dirty="0"/>
              <a:t> </a:t>
            </a:r>
            <a:r>
              <a:rPr lang="en-US" dirty="0" err="1"/>
              <a:t>hỏi</a:t>
            </a:r>
            <a:r>
              <a:rPr lang="en-US" dirty="0"/>
              <a:t>/</a:t>
            </a:r>
            <a:r>
              <a:rPr lang="en-US" dirty="0" err="1"/>
              <a:t>giả</a:t>
            </a:r>
            <a:r>
              <a:rPr lang="en-US" dirty="0"/>
              <a:t> </a:t>
            </a:r>
            <a:r>
              <a:rPr lang="en-US" dirty="0" err="1"/>
              <a:t>thuyết</a:t>
            </a:r>
            <a:r>
              <a:rPr lang="en-US" dirty="0"/>
              <a:t> ban </a:t>
            </a:r>
            <a:r>
              <a:rPr lang="en-US" dirty="0" err="1"/>
              <a:t>đầu</a:t>
            </a:r>
            <a:endParaRPr lang="en-US" dirty="0"/>
          </a:p>
          <a:p>
            <a:r>
              <a:rPr lang="en-US" dirty="0" err="1"/>
              <a:t>Có</a:t>
            </a:r>
            <a:r>
              <a:rPr lang="en-US" dirty="0"/>
              <a:t> </a:t>
            </a:r>
            <a:r>
              <a:rPr lang="en-US" dirty="0" err="1"/>
              <a:t>thể</a:t>
            </a:r>
            <a:r>
              <a:rPr lang="en-US" dirty="0"/>
              <a:t> </a:t>
            </a:r>
            <a:r>
              <a:rPr lang="en-US" dirty="0" err="1"/>
              <a:t>xuất</a:t>
            </a:r>
            <a:r>
              <a:rPr lang="en-US" dirty="0"/>
              <a:t> </a:t>
            </a:r>
            <a:r>
              <a:rPr lang="en-US" dirty="0" err="1"/>
              <a:t>hiện</a:t>
            </a:r>
            <a:r>
              <a:rPr lang="en-US" dirty="0"/>
              <a:t> </a:t>
            </a:r>
            <a:r>
              <a:rPr lang="en-US" dirty="0" err="1"/>
              <a:t>những</a:t>
            </a:r>
            <a:r>
              <a:rPr lang="en-US" dirty="0"/>
              <a:t> </a:t>
            </a:r>
            <a:r>
              <a:rPr lang="en-US" dirty="0" err="1"/>
              <a:t>phát</a:t>
            </a:r>
            <a:r>
              <a:rPr lang="en-US" dirty="0"/>
              <a:t> </a:t>
            </a:r>
            <a:r>
              <a:rPr lang="en-US" dirty="0" err="1"/>
              <a:t>hiện</a:t>
            </a:r>
            <a:r>
              <a:rPr lang="en-US" dirty="0"/>
              <a:t> </a:t>
            </a:r>
            <a:r>
              <a:rPr lang="en-US" dirty="0" err="1"/>
              <a:t>mới</a:t>
            </a:r>
            <a:r>
              <a:rPr lang="en-US" dirty="0"/>
              <a:t> </a:t>
            </a:r>
            <a:r>
              <a:rPr lang="en-US" dirty="0">
                <a:sym typeface="Wingdings" panose="05000000000000000000" pitchFamily="2" charset="2"/>
              </a:rPr>
              <a:t> </a:t>
            </a:r>
            <a:r>
              <a:rPr lang="en-US" dirty="0" err="1">
                <a:sym typeface="Wingdings" panose="05000000000000000000" pitchFamily="2" charset="2"/>
              </a:rPr>
              <a:t>Câu</a:t>
            </a:r>
            <a:r>
              <a:rPr lang="en-US" dirty="0">
                <a:sym typeface="Wingdings" panose="05000000000000000000" pitchFamily="2" charset="2"/>
              </a:rPr>
              <a:t> </a:t>
            </a:r>
            <a:r>
              <a:rPr lang="en-US" dirty="0" err="1">
                <a:sym typeface="Wingdings" panose="05000000000000000000" pitchFamily="2" charset="2"/>
              </a:rPr>
              <a:t>hỏi</a:t>
            </a:r>
            <a:r>
              <a:rPr lang="en-US" dirty="0">
                <a:sym typeface="Wingdings" panose="05000000000000000000" pitchFamily="2" charset="2"/>
              </a:rPr>
              <a:t>/</a:t>
            </a:r>
            <a:r>
              <a:rPr lang="en-US" dirty="0" err="1">
                <a:sym typeface="Wingdings" panose="05000000000000000000" pitchFamily="2" charset="2"/>
              </a:rPr>
              <a:t>giả</a:t>
            </a:r>
            <a:r>
              <a:rPr lang="en-US" dirty="0">
                <a:sym typeface="Wingdings" panose="05000000000000000000" pitchFamily="2" charset="2"/>
              </a:rPr>
              <a:t> </a:t>
            </a:r>
            <a:r>
              <a:rPr lang="en-US" dirty="0" err="1">
                <a:sym typeface="Wingdings" panose="05000000000000000000" pitchFamily="2" charset="2"/>
              </a:rPr>
              <a:t>thuyết</a:t>
            </a:r>
            <a:r>
              <a:rPr lang="en-US" dirty="0">
                <a:sym typeface="Wingdings" panose="05000000000000000000" pitchFamily="2" charset="2"/>
              </a:rPr>
              <a:t> </a:t>
            </a:r>
            <a:r>
              <a:rPr lang="en-US" dirty="0" err="1">
                <a:sym typeface="Wingdings" panose="05000000000000000000" pitchFamily="2" charset="2"/>
              </a:rPr>
              <a:t>mới</a:t>
            </a:r>
            <a:endParaRPr lang="en-US" dirty="0"/>
          </a:p>
        </p:txBody>
      </p:sp>
      <p:sp>
        <p:nvSpPr>
          <p:cNvPr id="4" name="Slide Number Placeholder 3">
            <a:extLst>
              <a:ext uri="{FF2B5EF4-FFF2-40B4-BE49-F238E27FC236}">
                <a16:creationId xmlns:a16="http://schemas.microsoft.com/office/drawing/2014/main" id="{59010919-71FB-4C77-A68D-1038FB7BC34C}"/>
              </a:ext>
            </a:extLst>
          </p:cNvPr>
          <p:cNvSpPr>
            <a:spLocks noGrp="1"/>
          </p:cNvSpPr>
          <p:nvPr>
            <p:ph type="sldNum" sz="quarter" idx="12"/>
          </p:nvPr>
        </p:nvSpPr>
        <p:spPr/>
        <p:txBody>
          <a:bodyPr/>
          <a:lstStyle/>
          <a:p>
            <a:fld id="{DEFB11E5-6518-4FBD-A4DB-3371822E1FB5}" type="slidenum">
              <a:rPr lang="en-US" smtClean="0"/>
              <a:pPr/>
              <a:t>40</a:t>
            </a:fld>
            <a:endParaRPr lang="en-US"/>
          </a:p>
        </p:txBody>
      </p:sp>
    </p:spTree>
    <p:extLst>
      <p:ext uri="{BB962C8B-B14F-4D97-AF65-F5344CB8AC3E}">
        <p14:creationId xmlns:p14="http://schemas.microsoft.com/office/powerpoint/2010/main" val="1921222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C03A-C68B-4DA5-B471-4C59B701196A}"/>
              </a:ext>
            </a:extLst>
          </p:cNvPr>
          <p:cNvSpPr>
            <a:spLocks noGrp="1"/>
          </p:cNvSpPr>
          <p:nvPr>
            <p:ph type="title"/>
          </p:nvPr>
        </p:nvSpPr>
        <p:spPr/>
        <p:txBody>
          <a:bodyPr/>
          <a:lstStyle/>
          <a:p>
            <a:r>
              <a:rPr lang="en-US" dirty="0" err="1"/>
              <a:t>Truyền</a:t>
            </a:r>
            <a:r>
              <a:rPr lang="en-US" dirty="0"/>
              <a:t> </a:t>
            </a:r>
            <a:r>
              <a:rPr lang="en-US" dirty="0" err="1"/>
              <a:t>đạt</a:t>
            </a:r>
            <a:endParaRPr lang="en-US" dirty="0"/>
          </a:p>
        </p:txBody>
      </p:sp>
      <p:sp>
        <p:nvSpPr>
          <p:cNvPr id="3" name="Content Placeholder 2">
            <a:extLst>
              <a:ext uri="{FF2B5EF4-FFF2-40B4-BE49-F238E27FC236}">
                <a16:creationId xmlns:a16="http://schemas.microsoft.com/office/drawing/2014/main" id="{EBEA8C50-F563-46B5-A9C2-1ADDBC6642E9}"/>
              </a:ext>
            </a:extLst>
          </p:cNvPr>
          <p:cNvSpPr>
            <a:spLocks noGrp="1"/>
          </p:cNvSpPr>
          <p:nvPr>
            <p:ph idx="1"/>
          </p:nvPr>
        </p:nvSpPr>
        <p:spPr/>
        <p:txBody>
          <a:bodyPr/>
          <a:lstStyle/>
          <a:p>
            <a:r>
              <a:rPr lang="en-US" dirty="0" err="1"/>
              <a:t>Bài</a:t>
            </a:r>
            <a:r>
              <a:rPr lang="en-US" dirty="0"/>
              <a:t> </a:t>
            </a:r>
            <a:r>
              <a:rPr lang="en-US" dirty="0" err="1"/>
              <a:t>báo</a:t>
            </a:r>
            <a:r>
              <a:rPr lang="en-US" dirty="0"/>
              <a:t> </a:t>
            </a:r>
            <a:r>
              <a:rPr lang="en-US" dirty="0" err="1"/>
              <a:t>trong</a:t>
            </a:r>
            <a:r>
              <a:rPr lang="en-US" dirty="0"/>
              <a:t> </a:t>
            </a:r>
            <a:r>
              <a:rPr lang="en-US" dirty="0" err="1"/>
              <a:t>tạp</a:t>
            </a:r>
            <a:r>
              <a:rPr lang="en-US" dirty="0"/>
              <a:t> </a:t>
            </a:r>
            <a:r>
              <a:rPr lang="en-US" dirty="0" err="1"/>
              <a:t>chí</a:t>
            </a:r>
            <a:r>
              <a:rPr lang="en-US" dirty="0"/>
              <a:t> khoa </a:t>
            </a:r>
            <a:r>
              <a:rPr lang="en-US" dirty="0" err="1"/>
              <a:t>học</a:t>
            </a:r>
            <a:endParaRPr lang="en-US" dirty="0"/>
          </a:p>
          <a:p>
            <a:r>
              <a:rPr lang="en-US" dirty="0" err="1"/>
              <a:t>Báo</a:t>
            </a:r>
            <a:r>
              <a:rPr lang="en-US" dirty="0"/>
              <a:t> </a:t>
            </a:r>
            <a:r>
              <a:rPr lang="en-US" dirty="0" err="1"/>
              <a:t>cáo</a:t>
            </a:r>
            <a:r>
              <a:rPr lang="en-US" dirty="0"/>
              <a:t> </a:t>
            </a:r>
            <a:r>
              <a:rPr lang="en-US" dirty="0" err="1"/>
              <a:t>trong</a:t>
            </a:r>
            <a:r>
              <a:rPr lang="en-US" dirty="0"/>
              <a:t> </a:t>
            </a:r>
            <a:r>
              <a:rPr lang="en-US" dirty="0" err="1"/>
              <a:t>hội</a:t>
            </a:r>
            <a:r>
              <a:rPr lang="en-US" dirty="0"/>
              <a:t> </a:t>
            </a:r>
            <a:r>
              <a:rPr lang="en-US" dirty="0" err="1"/>
              <a:t>nghị</a:t>
            </a:r>
            <a:r>
              <a:rPr lang="en-US" dirty="0"/>
              <a:t> </a:t>
            </a:r>
            <a:r>
              <a:rPr lang="en-US" dirty="0" err="1"/>
              <a:t>chuyên</a:t>
            </a:r>
            <a:r>
              <a:rPr lang="en-US" dirty="0"/>
              <a:t> </a:t>
            </a:r>
            <a:r>
              <a:rPr lang="en-US" dirty="0" err="1"/>
              <a:t>ngành</a:t>
            </a:r>
            <a:endParaRPr lang="en-US" dirty="0"/>
          </a:p>
        </p:txBody>
      </p:sp>
      <p:sp>
        <p:nvSpPr>
          <p:cNvPr id="4" name="Slide Number Placeholder 3">
            <a:extLst>
              <a:ext uri="{FF2B5EF4-FFF2-40B4-BE49-F238E27FC236}">
                <a16:creationId xmlns:a16="http://schemas.microsoft.com/office/drawing/2014/main" id="{DEF02176-44C3-4AF1-8BA8-FF53366A6D4B}"/>
              </a:ext>
            </a:extLst>
          </p:cNvPr>
          <p:cNvSpPr>
            <a:spLocks noGrp="1"/>
          </p:cNvSpPr>
          <p:nvPr>
            <p:ph type="sldNum" sz="quarter" idx="12"/>
          </p:nvPr>
        </p:nvSpPr>
        <p:spPr/>
        <p:txBody>
          <a:bodyPr/>
          <a:lstStyle/>
          <a:p>
            <a:fld id="{DEFB11E5-6518-4FBD-A4DB-3371822E1FB5}" type="slidenum">
              <a:rPr lang="en-US" smtClean="0"/>
              <a:pPr/>
              <a:t>41</a:t>
            </a:fld>
            <a:endParaRPr lang="en-US"/>
          </a:p>
        </p:txBody>
      </p:sp>
    </p:spTree>
    <p:extLst>
      <p:ext uri="{BB962C8B-B14F-4D97-AF65-F5344CB8AC3E}">
        <p14:creationId xmlns:p14="http://schemas.microsoft.com/office/powerpoint/2010/main" val="2558163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4AE3-9E92-4611-B728-DD989EEADF51}"/>
              </a:ext>
            </a:extLst>
          </p:cNvPr>
          <p:cNvSpPr>
            <a:spLocks noGrp="1"/>
          </p:cNvSpPr>
          <p:nvPr>
            <p:ph type="title"/>
          </p:nvPr>
        </p:nvSpPr>
        <p:spPr/>
        <p:txBody>
          <a:bodyPr/>
          <a:lstStyle/>
          <a:p>
            <a:r>
              <a:rPr lang="en-US" dirty="0" err="1"/>
              <a:t>Cuối</a:t>
            </a:r>
            <a:r>
              <a:rPr lang="en-US" dirty="0"/>
              <a:t> </a:t>
            </a:r>
            <a:r>
              <a:rPr lang="en-US" dirty="0" err="1"/>
              <a:t>cùng</a:t>
            </a:r>
            <a:endParaRPr lang="en-US" dirty="0"/>
          </a:p>
        </p:txBody>
      </p:sp>
      <p:sp>
        <p:nvSpPr>
          <p:cNvPr id="3" name="Content Placeholder 2">
            <a:extLst>
              <a:ext uri="{FF2B5EF4-FFF2-40B4-BE49-F238E27FC236}">
                <a16:creationId xmlns:a16="http://schemas.microsoft.com/office/drawing/2014/main" id="{393CC6FA-5121-48FD-8DC4-8E21C4498814}"/>
              </a:ext>
            </a:extLst>
          </p:cNvPr>
          <p:cNvSpPr>
            <a:spLocks noGrp="1"/>
          </p:cNvSpPr>
          <p:nvPr>
            <p:ph idx="1"/>
          </p:nvPr>
        </p:nvSpPr>
        <p:spPr/>
        <p:txBody>
          <a:bodyPr/>
          <a:lstStyle/>
          <a:p>
            <a:r>
              <a:rPr lang="en-US" dirty="0" err="1"/>
              <a:t>Mô</a:t>
            </a:r>
            <a:r>
              <a:rPr lang="en-US" dirty="0"/>
              <a:t> </a:t>
            </a:r>
            <a:r>
              <a:rPr lang="en-US" dirty="0" err="1"/>
              <a:t>hình</a:t>
            </a:r>
            <a:r>
              <a:rPr lang="en-US" dirty="0"/>
              <a:t> ở </a:t>
            </a:r>
            <a:r>
              <a:rPr lang="en-US" dirty="0" err="1"/>
              <a:t>dạng</a:t>
            </a:r>
            <a:r>
              <a:rPr lang="en-US" dirty="0"/>
              <a:t> </a:t>
            </a:r>
            <a:r>
              <a:rPr lang="en-US" dirty="0" err="1"/>
              <a:t>tuần</a:t>
            </a:r>
            <a:r>
              <a:rPr lang="en-US" dirty="0"/>
              <a:t> </a:t>
            </a:r>
            <a:r>
              <a:rPr lang="en-US" dirty="0" err="1"/>
              <a:t>hoàn</a:t>
            </a:r>
            <a:endParaRPr lang="en-US" dirty="0"/>
          </a:p>
          <a:p>
            <a:r>
              <a:rPr lang="en-US" dirty="0" err="1"/>
              <a:t>Một</a:t>
            </a:r>
            <a:r>
              <a:rPr lang="en-US" dirty="0"/>
              <a:t> </a:t>
            </a:r>
            <a:r>
              <a:rPr lang="en-US" dirty="0" err="1"/>
              <a:t>câu</a:t>
            </a:r>
            <a:r>
              <a:rPr lang="en-US" dirty="0"/>
              <a:t> </a:t>
            </a:r>
            <a:r>
              <a:rPr lang="en-US" dirty="0" err="1"/>
              <a:t>hỏi</a:t>
            </a:r>
            <a:r>
              <a:rPr lang="en-US" dirty="0"/>
              <a:t> </a:t>
            </a:r>
            <a:r>
              <a:rPr lang="en-US" dirty="0" err="1"/>
              <a:t>mới</a:t>
            </a:r>
            <a:r>
              <a:rPr lang="en-US" dirty="0"/>
              <a:t> </a:t>
            </a:r>
            <a:r>
              <a:rPr lang="en-US" dirty="0" err="1"/>
              <a:t>được</a:t>
            </a:r>
            <a:r>
              <a:rPr lang="en-US" dirty="0"/>
              <a:t> </a:t>
            </a:r>
            <a:r>
              <a:rPr lang="en-US" dirty="0" err="1"/>
              <a:t>hình</a:t>
            </a:r>
            <a:r>
              <a:rPr lang="en-US" dirty="0"/>
              <a:t> </a:t>
            </a:r>
            <a:r>
              <a:rPr lang="en-US" dirty="0" err="1"/>
              <a:t>thành</a:t>
            </a:r>
            <a:endParaRPr lang="en-US" dirty="0"/>
          </a:p>
          <a:p>
            <a:endParaRPr lang="en-US" dirty="0"/>
          </a:p>
        </p:txBody>
      </p:sp>
      <p:sp>
        <p:nvSpPr>
          <p:cNvPr id="4" name="Slide Number Placeholder 3">
            <a:extLst>
              <a:ext uri="{FF2B5EF4-FFF2-40B4-BE49-F238E27FC236}">
                <a16:creationId xmlns:a16="http://schemas.microsoft.com/office/drawing/2014/main" id="{E5691D31-578D-4388-A968-E2C67FA474DE}"/>
              </a:ext>
            </a:extLst>
          </p:cNvPr>
          <p:cNvSpPr>
            <a:spLocks noGrp="1"/>
          </p:cNvSpPr>
          <p:nvPr>
            <p:ph type="sldNum" sz="quarter" idx="12"/>
          </p:nvPr>
        </p:nvSpPr>
        <p:spPr/>
        <p:txBody>
          <a:bodyPr/>
          <a:lstStyle/>
          <a:p>
            <a:fld id="{DEFB11E5-6518-4FBD-A4DB-3371822E1FB5}" type="slidenum">
              <a:rPr lang="en-US" smtClean="0"/>
              <a:pPr/>
              <a:t>42</a:t>
            </a:fld>
            <a:endParaRPr lang="en-US"/>
          </a:p>
        </p:txBody>
      </p:sp>
    </p:spTree>
    <p:extLst>
      <p:ext uri="{BB962C8B-B14F-4D97-AF65-F5344CB8AC3E}">
        <p14:creationId xmlns:p14="http://schemas.microsoft.com/office/powerpoint/2010/main" val="3388303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5CDF-69A4-44A0-B3AD-169B7D826529}"/>
              </a:ext>
            </a:extLst>
          </p:cNvPr>
          <p:cNvSpPr>
            <a:spLocks noGrp="1"/>
          </p:cNvSpPr>
          <p:nvPr>
            <p:ph type="ctrTitle"/>
          </p:nvPr>
        </p:nvSpPr>
        <p:spPr/>
        <p:txBody>
          <a:bodyPr/>
          <a:lstStyle/>
          <a:p>
            <a:r>
              <a:rPr lang="en-US" dirty="0" err="1"/>
              <a:t>Dự</a:t>
            </a:r>
            <a:r>
              <a:rPr lang="en-US" dirty="0"/>
              <a:t> </a:t>
            </a:r>
            <a:r>
              <a:rPr lang="en-US" dirty="0" err="1"/>
              <a:t>án</a:t>
            </a:r>
            <a:r>
              <a:rPr lang="en-US" dirty="0"/>
              <a:t> Peer Education Peer Support</a:t>
            </a:r>
          </a:p>
        </p:txBody>
      </p:sp>
      <p:sp>
        <p:nvSpPr>
          <p:cNvPr id="3" name="Subtitle 2">
            <a:extLst>
              <a:ext uri="{FF2B5EF4-FFF2-40B4-BE49-F238E27FC236}">
                <a16:creationId xmlns:a16="http://schemas.microsoft.com/office/drawing/2014/main" id="{F36CE71E-BF07-43A8-86C4-B8D03979AD3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B16F2FF3-DBCD-481E-A0D2-A7C70F348659}"/>
              </a:ext>
            </a:extLst>
          </p:cNvPr>
          <p:cNvSpPr>
            <a:spLocks noGrp="1"/>
          </p:cNvSpPr>
          <p:nvPr>
            <p:ph type="sldNum" sz="quarter" idx="12"/>
          </p:nvPr>
        </p:nvSpPr>
        <p:spPr/>
        <p:txBody>
          <a:bodyPr/>
          <a:lstStyle/>
          <a:p>
            <a:fld id="{843EB1F9-DE61-426D-9EEE-F658ACEBBCCA}" type="slidenum">
              <a:rPr lang="en-US" smtClean="0"/>
              <a:pPr/>
              <a:t>43</a:t>
            </a:fld>
            <a:endParaRPr lang="en-US"/>
          </a:p>
        </p:txBody>
      </p:sp>
    </p:spTree>
    <p:extLst>
      <p:ext uri="{BB962C8B-B14F-4D97-AF65-F5344CB8AC3E}">
        <p14:creationId xmlns:p14="http://schemas.microsoft.com/office/powerpoint/2010/main" val="1136190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B673-3B3C-4DF8-A9F1-3CAE4D5D2D0B}"/>
              </a:ext>
            </a:extLst>
          </p:cNvPr>
          <p:cNvSpPr>
            <a:spLocks noGrp="1"/>
          </p:cNvSpPr>
          <p:nvPr>
            <p:ph type="title"/>
          </p:nvPr>
        </p:nvSpPr>
        <p:spPr/>
        <p:txBody>
          <a:bodyPr/>
          <a:lstStyle/>
          <a:p>
            <a:r>
              <a:rPr lang="en-US" dirty="0" err="1"/>
              <a:t>Tóm</a:t>
            </a:r>
            <a:r>
              <a:rPr lang="en-US" dirty="0"/>
              <a:t> </a:t>
            </a:r>
            <a:r>
              <a:rPr lang="en-US" dirty="0" err="1"/>
              <a:t>tắt</a:t>
            </a:r>
            <a:endParaRPr lang="en-US" dirty="0"/>
          </a:p>
        </p:txBody>
      </p:sp>
      <p:sp>
        <p:nvSpPr>
          <p:cNvPr id="3" name="Content Placeholder 2">
            <a:extLst>
              <a:ext uri="{FF2B5EF4-FFF2-40B4-BE49-F238E27FC236}">
                <a16:creationId xmlns:a16="http://schemas.microsoft.com/office/drawing/2014/main" id="{B496E9C3-23BE-4F9F-AE7E-2F3B24334EAF}"/>
              </a:ext>
            </a:extLst>
          </p:cNvPr>
          <p:cNvSpPr>
            <a:spLocks noGrp="1"/>
          </p:cNvSpPr>
          <p:nvPr>
            <p:ph idx="1"/>
          </p:nvPr>
        </p:nvSpPr>
        <p:spPr/>
        <p:txBody>
          <a:bodyPr/>
          <a:lstStyle/>
          <a:p>
            <a:r>
              <a:rPr lang="en-US" dirty="0" err="1"/>
              <a:t>Mục</a:t>
            </a:r>
            <a:r>
              <a:rPr lang="en-US" dirty="0"/>
              <a:t> </a:t>
            </a:r>
            <a:r>
              <a:rPr lang="en-US" dirty="0" err="1"/>
              <a:t>tiêu</a:t>
            </a:r>
            <a:r>
              <a:rPr lang="en-US" dirty="0"/>
              <a:t> </a:t>
            </a:r>
            <a:r>
              <a:rPr lang="en-US" dirty="0" err="1"/>
              <a:t>nghiên</a:t>
            </a:r>
            <a:r>
              <a:rPr lang="en-US" dirty="0"/>
              <a:t> </a:t>
            </a:r>
            <a:r>
              <a:rPr lang="en-US" dirty="0" err="1"/>
              <a:t>cứu</a:t>
            </a:r>
            <a:endParaRPr lang="en-US" dirty="0"/>
          </a:p>
          <a:p>
            <a:pPr lvl="1"/>
            <a:r>
              <a:rPr lang="en-US" dirty="0" err="1"/>
              <a:t>Đánh</a:t>
            </a:r>
            <a:r>
              <a:rPr lang="en-US" dirty="0"/>
              <a:t> </a:t>
            </a:r>
            <a:r>
              <a:rPr lang="en-US" dirty="0" err="1"/>
              <a:t>giá</a:t>
            </a:r>
            <a:r>
              <a:rPr lang="en-US" dirty="0"/>
              <a:t> </a:t>
            </a:r>
            <a:r>
              <a:rPr lang="en-US" dirty="0" err="1"/>
              <a:t>tính</a:t>
            </a:r>
            <a:r>
              <a:rPr lang="en-US" dirty="0"/>
              <a:t> </a:t>
            </a:r>
            <a:r>
              <a:rPr lang="en-US" dirty="0" err="1"/>
              <a:t>khả</a:t>
            </a:r>
            <a:r>
              <a:rPr lang="en-US" dirty="0"/>
              <a:t> </a:t>
            </a:r>
            <a:r>
              <a:rPr lang="en-US" dirty="0" err="1"/>
              <a:t>thi</a:t>
            </a:r>
            <a:r>
              <a:rPr lang="en-US" dirty="0"/>
              <a:t>, </a:t>
            </a:r>
            <a:r>
              <a:rPr lang="en-US" dirty="0" err="1"/>
              <a:t>và</a:t>
            </a:r>
            <a:r>
              <a:rPr lang="en-US" dirty="0"/>
              <a:t> </a:t>
            </a:r>
            <a:r>
              <a:rPr lang="en-US" dirty="0" err="1"/>
              <a:t>chấp</a:t>
            </a:r>
            <a:r>
              <a:rPr lang="en-US" dirty="0"/>
              <a:t> </a:t>
            </a:r>
            <a:r>
              <a:rPr lang="en-US" dirty="0" err="1"/>
              <a:t>nhận</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hỗ</a:t>
            </a:r>
            <a:r>
              <a:rPr lang="en-US" dirty="0"/>
              <a:t> </a:t>
            </a:r>
            <a:r>
              <a:rPr lang="en-US" dirty="0" err="1"/>
              <a:t>trợ</a:t>
            </a:r>
            <a:r>
              <a:rPr lang="en-US" dirty="0"/>
              <a:t> </a:t>
            </a:r>
            <a:r>
              <a:rPr lang="en-US" dirty="0" err="1"/>
              <a:t>đồng</a:t>
            </a:r>
            <a:r>
              <a:rPr lang="en-US" dirty="0"/>
              <a:t> </a:t>
            </a:r>
            <a:r>
              <a:rPr lang="en-US" dirty="0" err="1"/>
              <a:t>đẳng</a:t>
            </a:r>
            <a:r>
              <a:rPr lang="en-US" dirty="0"/>
              <a:t> ở HS </a:t>
            </a:r>
            <a:r>
              <a:rPr lang="en-US" dirty="0" err="1"/>
              <a:t>cấp</a:t>
            </a:r>
            <a:r>
              <a:rPr lang="en-US" dirty="0"/>
              <a:t> 2</a:t>
            </a:r>
          </a:p>
          <a:p>
            <a:pPr lvl="1"/>
            <a:r>
              <a:rPr lang="en-US" dirty="0" err="1"/>
              <a:t>Đánh</a:t>
            </a:r>
            <a:r>
              <a:rPr lang="en-US" dirty="0"/>
              <a:t> </a:t>
            </a:r>
            <a:r>
              <a:rPr lang="en-US" dirty="0" err="1"/>
              <a:t>giá</a:t>
            </a:r>
            <a:r>
              <a:rPr lang="en-US" dirty="0"/>
              <a:t> </a:t>
            </a:r>
            <a:r>
              <a:rPr lang="en-US" dirty="0" err="1"/>
              <a:t>hiệu</a:t>
            </a:r>
            <a:r>
              <a:rPr lang="en-US" dirty="0"/>
              <a:t> </a:t>
            </a:r>
            <a:r>
              <a:rPr lang="en-US" dirty="0" err="1"/>
              <a:t>quả</a:t>
            </a:r>
            <a:r>
              <a:rPr lang="en-US" dirty="0"/>
              <a:t> can </a:t>
            </a:r>
            <a:r>
              <a:rPr lang="en-US" dirty="0" err="1"/>
              <a:t>thiệp</a:t>
            </a:r>
            <a:r>
              <a:rPr lang="en-US" dirty="0"/>
              <a:t> </a:t>
            </a:r>
            <a:r>
              <a:rPr lang="en-US" dirty="0" err="1"/>
              <a:t>thay</a:t>
            </a:r>
            <a:r>
              <a:rPr lang="en-US" dirty="0"/>
              <a:t> </a:t>
            </a:r>
            <a:r>
              <a:rPr lang="en-US" dirty="0" err="1"/>
              <a:t>đổi</a:t>
            </a:r>
            <a:r>
              <a:rPr lang="en-US" dirty="0"/>
              <a:t> </a:t>
            </a:r>
            <a:r>
              <a:rPr lang="en-US" dirty="0" err="1"/>
              <a:t>hành</a:t>
            </a:r>
            <a:r>
              <a:rPr lang="en-US" dirty="0"/>
              <a:t> vi </a:t>
            </a:r>
            <a:r>
              <a:rPr lang="en-US" dirty="0" err="1"/>
              <a:t>dinh</a:t>
            </a:r>
            <a:r>
              <a:rPr lang="en-US" dirty="0"/>
              <a:t> </a:t>
            </a:r>
            <a:r>
              <a:rPr lang="en-US" dirty="0" err="1"/>
              <a:t>dưỡng</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dành</a:t>
            </a:r>
            <a:r>
              <a:rPr lang="en-US" dirty="0"/>
              <a:t> </a:t>
            </a:r>
            <a:r>
              <a:rPr lang="en-US" dirty="0" err="1"/>
              <a:t>cho</a:t>
            </a:r>
            <a:r>
              <a:rPr lang="en-US" dirty="0"/>
              <a:t> </a:t>
            </a:r>
            <a:r>
              <a:rPr lang="en-US" dirty="0" err="1"/>
              <a:t>vận</a:t>
            </a:r>
            <a:r>
              <a:rPr lang="en-US" dirty="0"/>
              <a:t> </a:t>
            </a:r>
            <a:r>
              <a:rPr lang="en-US" dirty="0" err="1"/>
              <a:t>động</a:t>
            </a:r>
            <a:r>
              <a:rPr lang="en-US" dirty="0"/>
              <a:t> </a:t>
            </a:r>
            <a:r>
              <a:rPr lang="en-US" dirty="0" err="1"/>
              <a:t>thể</a:t>
            </a:r>
            <a:r>
              <a:rPr lang="en-US" dirty="0"/>
              <a:t> </a:t>
            </a:r>
            <a:r>
              <a:rPr lang="en-US" dirty="0" err="1"/>
              <a:t>lực</a:t>
            </a:r>
            <a:endParaRPr lang="en-US" dirty="0"/>
          </a:p>
        </p:txBody>
      </p:sp>
      <p:sp>
        <p:nvSpPr>
          <p:cNvPr id="4" name="Slide Number Placeholder 3">
            <a:extLst>
              <a:ext uri="{FF2B5EF4-FFF2-40B4-BE49-F238E27FC236}">
                <a16:creationId xmlns:a16="http://schemas.microsoft.com/office/drawing/2014/main" id="{260CB12F-3C06-4218-BBED-EE3547E43C85}"/>
              </a:ext>
            </a:extLst>
          </p:cNvPr>
          <p:cNvSpPr>
            <a:spLocks noGrp="1"/>
          </p:cNvSpPr>
          <p:nvPr>
            <p:ph type="sldNum" sz="quarter" idx="12"/>
          </p:nvPr>
        </p:nvSpPr>
        <p:spPr/>
        <p:txBody>
          <a:bodyPr/>
          <a:lstStyle/>
          <a:p>
            <a:fld id="{DEFB11E5-6518-4FBD-A4DB-3371822E1FB5}" type="slidenum">
              <a:rPr lang="en-US" smtClean="0"/>
              <a:pPr/>
              <a:t>44</a:t>
            </a:fld>
            <a:endParaRPr lang="en-US"/>
          </a:p>
        </p:txBody>
      </p:sp>
    </p:spTree>
    <p:extLst>
      <p:ext uri="{BB962C8B-B14F-4D97-AF65-F5344CB8AC3E}">
        <p14:creationId xmlns:p14="http://schemas.microsoft.com/office/powerpoint/2010/main" val="1542965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1F20-7B85-460E-9AA0-E869D90A8B7E}"/>
              </a:ext>
            </a:extLst>
          </p:cNvPr>
          <p:cNvSpPr>
            <a:spLocks noGrp="1"/>
          </p:cNvSpPr>
          <p:nvPr>
            <p:ph type="title"/>
          </p:nvPr>
        </p:nvSpPr>
        <p:spPr/>
        <p:txBody>
          <a:bodyPr/>
          <a:lstStyle/>
          <a:p>
            <a:r>
              <a:rPr lang="en-US" dirty="0" err="1"/>
              <a:t>Tóm</a:t>
            </a:r>
            <a:r>
              <a:rPr lang="en-US" dirty="0"/>
              <a:t> </a:t>
            </a:r>
            <a:r>
              <a:rPr lang="en-US" dirty="0" err="1"/>
              <a:t>tắt</a:t>
            </a:r>
            <a:endParaRPr lang="en-US" dirty="0"/>
          </a:p>
        </p:txBody>
      </p:sp>
      <p:sp>
        <p:nvSpPr>
          <p:cNvPr id="3" name="Content Placeholder 2">
            <a:extLst>
              <a:ext uri="{FF2B5EF4-FFF2-40B4-BE49-F238E27FC236}">
                <a16:creationId xmlns:a16="http://schemas.microsoft.com/office/drawing/2014/main" id="{47D31210-FA60-4572-942F-7E8FF53C408F}"/>
              </a:ext>
            </a:extLst>
          </p:cNvPr>
          <p:cNvSpPr>
            <a:spLocks noGrp="1"/>
          </p:cNvSpPr>
          <p:nvPr>
            <p:ph idx="1"/>
          </p:nvPr>
        </p:nvSpPr>
        <p:spPr/>
        <p:txBody>
          <a:bodyPr/>
          <a:lstStyle/>
          <a:p>
            <a:r>
              <a:rPr lang="en-US" dirty="0" err="1"/>
              <a:t>Phương</a:t>
            </a:r>
            <a:r>
              <a:rPr lang="en-US" dirty="0"/>
              <a:t> </a:t>
            </a:r>
            <a:r>
              <a:rPr lang="en-US" dirty="0" err="1"/>
              <a:t>pháp</a:t>
            </a:r>
            <a:endParaRPr lang="en-US" dirty="0"/>
          </a:p>
          <a:p>
            <a:pPr lvl="1"/>
            <a:r>
              <a:rPr lang="en-US" dirty="0" err="1"/>
              <a:t>Nghiên</a:t>
            </a:r>
            <a:r>
              <a:rPr lang="en-US" dirty="0"/>
              <a:t> </a:t>
            </a:r>
            <a:r>
              <a:rPr lang="en-US" dirty="0" err="1"/>
              <a:t>cứu</a:t>
            </a:r>
            <a:r>
              <a:rPr lang="en-US" dirty="0"/>
              <a:t> Cluster RCT</a:t>
            </a:r>
          </a:p>
          <a:p>
            <a:pPr lvl="1"/>
            <a:r>
              <a:rPr lang="en-US" dirty="0" err="1"/>
              <a:t>Các</a:t>
            </a:r>
            <a:r>
              <a:rPr lang="en-US" dirty="0"/>
              <a:t> </a:t>
            </a:r>
            <a:r>
              <a:rPr lang="en-US" dirty="0" err="1"/>
              <a:t>buổi</a:t>
            </a:r>
            <a:r>
              <a:rPr lang="en-US" dirty="0"/>
              <a:t> </a:t>
            </a:r>
            <a:r>
              <a:rPr lang="en-US" dirty="0" err="1"/>
              <a:t>giáo</a:t>
            </a:r>
            <a:r>
              <a:rPr lang="en-US" dirty="0"/>
              <a:t> </a:t>
            </a:r>
            <a:r>
              <a:rPr lang="en-US" dirty="0" err="1"/>
              <a:t>dục</a:t>
            </a:r>
            <a:r>
              <a:rPr lang="en-US" dirty="0"/>
              <a:t> </a:t>
            </a:r>
            <a:r>
              <a:rPr lang="en-US" dirty="0" err="1"/>
              <a:t>sức</a:t>
            </a:r>
            <a:r>
              <a:rPr lang="en-US" dirty="0"/>
              <a:t> </a:t>
            </a:r>
            <a:r>
              <a:rPr lang="en-US" dirty="0" err="1"/>
              <a:t>khỏe</a:t>
            </a:r>
            <a:r>
              <a:rPr lang="en-US" dirty="0"/>
              <a:t> </a:t>
            </a:r>
            <a:r>
              <a:rPr lang="en-US" dirty="0" err="1"/>
              <a:t>hàng</a:t>
            </a:r>
            <a:r>
              <a:rPr lang="en-US" dirty="0"/>
              <a:t> </a:t>
            </a:r>
            <a:r>
              <a:rPr lang="en-US" dirty="0" err="1"/>
              <a:t>tuần</a:t>
            </a:r>
            <a:r>
              <a:rPr lang="en-US" dirty="0"/>
              <a:t> </a:t>
            </a:r>
            <a:r>
              <a:rPr lang="en-US" dirty="0" err="1"/>
              <a:t>trong</a:t>
            </a:r>
            <a:r>
              <a:rPr lang="en-US" dirty="0"/>
              <a:t> 1 </a:t>
            </a:r>
            <a:r>
              <a:rPr lang="en-US" dirty="0" err="1"/>
              <a:t>tháng</a:t>
            </a:r>
            <a:r>
              <a:rPr lang="en-US" dirty="0"/>
              <a:t> (Peer Education)</a:t>
            </a:r>
          </a:p>
          <a:p>
            <a:pPr lvl="1"/>
            <a:r>
              <a:rPr lang="en-US" dirty="0" err="1"/>
              <a:t>Hệ</a:t>
            </a:r>
            <a:r>
              <a:rPr lang="en-US" dirty="0"/>
              <a:t> </a:t>
            </a:r>
            <a:r>
              <a:rPr lang="en-US" dirty="0" err="1"/>
              <a:t>thống</a:t>
            </a:r>
            <a:r>
              <a:rPr lang="en-US" dirty="0"/>
              <a:t> </a:t>
            </a:r>
            <a:r>
              <a:rPr lang="en-US" dirty="0" err="1"/>
              <a:t>hỗ</a:t>
            </a:r>
            <a:r>
              <a:rPr lang="en-US" dirty="0"/>
              <a:t> </a:t>
            </a:r>
            <a:r>
              <a:rPr lang="en-US" dirty="0" err="1"/>
              <a:t>trợ</a:t>
            </a:r>
            <a:r>
              <a:rPr lang="en-US" dirty="0"/>
              <a:t> </a:t>
            </a:r>
            <a:r>
              <a:rPr lang="en-US" dirty="0" err="1"/>
              <a:t>duy</a:t>
            </a:r>
            <a:r>
              <a:rPr lang="en-US" dirty="0"/>
              <a:t> </a:t>
            </a:r>
            <a:r>
              <a:rPr lang="en-US" dirty="0" err="1"/>
              <a:t>trì</a:t>
            </a:r>
            <a:r>
              <a:rPr lang="en-US" dirty="0"/>
              <a:t> </a:t>
            </a:r>
            <a:r>
              <a:rPr lang="en-US" dirty="0" err="1"/>
              <a:t>hành</a:t>
            </a:r>
            <a:r>
              <a:rPr lang="en-US" dirty="0"/>
              <a:t> vi (Peer Support)</a:t>
            </a:r>
          </a:p>
          <a:p>
            <a:pPr lvl="1"/>
            <a:r>
              <a:rPr lang="en-US" dirty="0" err="1"/>
              <a:t>Phỏng</a:t>
            </a:r>
            <a:r>
              <a:rPr lang="en-US" dirty="0"/>
              <a:t> </a:t>
            </a:r>
            <a:r>
              <a:rPr lang="en-US" dirty="0" err="1"/>
              <a:t>vấn</a:t>
            </a:r>
            <a:r>
              <a:rPr lang="en-US" dirty="0"/>
              <a:t> </a:t>
            </a:r>
            <a:r>
              <a:rPr lang="en-US" dirty="0" err="1"/>
              <a:t>sâu</a:t>
            </a:r>
            <a:r>
              <a:rPr lang="en-US" dirty="0"/>
              <a:t>, </a:t>
            </a:r>
            <a:r>
              <a:rPr lang="en-US" dirty="0" err="1"/>
              <a:t>thảo</a:t>
            </a:r>
            <a:r>
              <a:rPr lang="en-US" dirty="0"/>
              <a:t> </a:t>
            </a:r>
            <a:r>
              <a:rPr lang="en-US" dirty="0" err="1"/>
              <a:t>luận</a:t>
            </a:r>
            <a:r>
              <a:rPr lang="en-US" dirty="0"/>
              <a:t> </a:t>
            </a:r>
            <a:r>
              <a:rPr lang="en-US" dirty="0" err="1"/>
              <a:t>nhóm</a:t>
            </a:r>
            <a:r>
              <a:rPr lang="en-US" dirty="0"/>
              <a:t> </a:t>
            </a:r>
            <a:r>
              <a:rPr lang="en-US" dirty="0" err="1"/>
              <a:t>có</a:t>
            </a:r>
            <a:r>
              <a:rPr lang="en-US" dirty="0"/>
              <a:t> </a:t>
            </a:r>
            <a:r>
              <a:rPr lang="en-US" dirty="0" err="1"/>
              <a:t>trọng</a:t>
            </a:r>
            <a:r>
              <a:rPr lang="en-US" dirty="0"/>
              <a:t> </a:t>
            </a:r>
            <a:r>
              <a:rPr lang="en-US" dirty="0" err="1"/>
              <a:t>điểm</a:t>
            </a:r>
            <a:endParaRPr lang="en-US" dirty="0"/>
          </a:p>
          <a:p>
            <a:pPr lvl="1"/>
            <a:r>
              <a:rPr lang="en-US" dirty="0" err="1"/>
              <a:t>Đo</a:t>
            </a:r>
            <a:r>
              <a:rPr lang="en-US" dirty="0"/>
              <a:t> </a:t>
            </a:r>
            <a:r>
              <a:rPr lang="en-US" dirty="0" err="1"/>
              <a:t>lường</a:t>
            </a:r>
            <a:r>
              <a:rPr lang="en-US" dirty="0"/>
              <a:t> </a:t>
            </a:r>
            <a:r>
              <a:rPr lang="en-US" dirty="0" err="1"/>
              <a:t>thay</a:t>
            </a:r>
            <a:r>
              <a:rPr lang="en-US" dirty="0"/>
              <a:t> </a:t>
            </a:r>
            <a:r>
              <a:rPr lang="en-US" dirty="0" err="1"/>
              <a:t>đổi</a:t>
            </a:r>
            <a:r>
              <a:rPr lang="en-US" dirty="0"/>
              <a:t> ở </a:t>
            </a:r>
            <a:r>
              <a:rPr lang="en-US" dirty="0" err="1"/>
              <a:t>mức</a:t>
            </a:r>
            <a:r>
              <a:rPr lang="en-US" dirty="0"/>
              <a:t> </a:t>
            </a:r>
            <a:r>
              <a:rPr lang="en-US" dirty="0" err="1"/>
              <a:t>độ</a:t>
            </a:r>
            <a:r>
              <a:rPr lang="en-US" dirty="0"/>
              <a:t> </a:t>
            </a:r>
            <a:r>
              <a:rPr lang="en-US" dirty="0" err="1"/>
              <a:t>vận</a:t>
            </a:r>
            <a:r>
              <a:rPr lang="en-US" dirty="0"/>
              <a:t> </a:t>
            </a:r>
            <a:r>
              <a:rPr lang="en-US" dirty="0" err="1"/>
              <a:t>động</a:t>
            </a:r>
            <a:r>
              <a:rPr lang="en-US" dirty="0"/>
              <a:t> </a:t>
            </a:r>
            <a:r>
              <a:rPr lang="en-US" dirty="0" err="1"/>
              <a:t>thể</a:t>
            </a:r>
            <a:r>
              <a:rPr lang="en-US" dirty="0"/>
              <a:t> </a:t>
            </a:r>
            <a:r>
              <a:rPr lang="en-US" dirty="0" err="1"/>
              <a:t>lực</a:t>
            </a:r>
            <a:r>
              <a:rPr lang="en-US" dirty="0"/>
              <a:t> </a:t>
            </a:r>
            <a:r>
              <a:rPr lang="en-US" dirty="0" err="1"/>
              <a:t>và</a:t>
            </a:r>
            <a:r>
              <a:rPr lang="en-US" dirty="0"/>
              <a:t> </a:t>
            </a:r>
            <a:r>
              <a:rPr lang="en-US" dirty="0" err="1"/>
              <a:t>hành</a:t>
            </a:r>
            <a:r>
              <a:rPr lang="en-US" dirty="0"/>
              <a:t> vi </a:t>
            </a:r>
            <a:r>
              <a:rPr lang="en-US" dirty="0" err="1"/>
              <a:t>dinh</a:t>
            </a:r>
            <a:r>
              <a:rPr lang="en-US" dirty="0"/>
              <a:t> </a:t>
            </a:r>
            <a:r>
              <a:rPr lang="en-US" dirty="0" err="1"/>
              <a:t>dưỡng</a:t>
            </a:r>
            <a:endParaRPr lang="en-US" dirty="0"/>
          </a:p>
          <a:p>
            <a:endParaRPr lang="en-US" dirty="0"/>
          </a:p>
          <a:p>
            <a:r>
              <a:rPr lang="en-US" dirty="0" err="1"/>
              <a:t>Toàn</a:t>
            </a:r>
            <a:r>
              <a:rPr lang="en-US" dirty="0"/>
              <a:t> </a:t>
            </a:r>
            <a:r>
              <a:rPr lang="en-US" dirty="0" err="1"/>
              <a:t>văn</a:t>
            </a:r>
            <a:r>
              <a:rPr lang="en-US" dirty="0"/>
              <a:t> </a:t>
            </a:r>
            <a:r>
              <a:rPr lang="en-US" dirty="0" err="1"/>
              <a:t>bài</a:t>
            </a:r>
            <a:r>
              <a:rPr lang="en-US" dirty="0"/>
              <a:t> </a:t>
            </a:r>
            <a:r>
              <a:rPr lang="en-US" dirty="0" err="1"/>
              <a:t>báo</a:t>
            </a:r>
            <a:r>
              <a:rPr lang="en-US" dirty="0"/>
              <a:t>:</a:t>
            </a:r>
          </a:p>
          <a:p>
            <a:pPr marL="0" indent="0">
              <a:buNone/>
            </a:pPr>
            <a:r>
              <a:rPr lang="en-US" dirty="0">
                <a:hlinkClick r:id="rId2"/>
              </a:rPr>
              <a:t>https://www.researchprotocols.org/2020/6/e15930/</a:t>
            </a:r>
            <a:endParaRPr lang="en-US"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6ACB7C6-D7EB-42EE-834B-14169D6A6747}"/>
              </a:ext>
            </a:extLst>
          </p:cNvPr>
          <p:cNvSpPr>
            <a:spLocks noGrp="1"/>
          </p:cNvSpPr>
          <p:nvPr>
            <p:ph type="sldNum" sz="quarter" idx="12"/>
          </p:nvPr>
        </p:nvSpPr>
        <p:spPr/>
        <p:txBody>
          <a:bodyPr/>
          <a:lstStyle/>
          <a:p>
            <a:fld id="{DEFB11E5-6518-4FBD-A4DB-3371822E1FB5}" type="slidenum">
              <a:rPr lang="en-US" smtClean="0"/>
              <a:pPr/>
              <a:t>45</a:t>
            </a:fld>
            <a:endParaRPr lang="en-US"/>
          </a:p>
        </p:txBody>
      </p:sp>
    </p:spTree>
    <p:extLst>
      <p:ext uri="{BB962C8B-B14F-4D97-AF65-F5344CB8AC3E}">
        <p14:creationId xmlns:p14="http://schemas.microsoft.com/office/powerpoint/2010/main" val="246101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1D54-8CC6-44C5-B847-2F0E6D945481}"/>
              </a:ext>
            </a:extLst>
          </p:cNvPr>
          <p:cNvSpPr>
            <a:spLocks noGrp="1"/>
          </p:cNvSpPr>
          <p:nvPr>
            <p:ph type="title"/>
          </p:nvPr>
        </p:nvSpPr>
        <p:spPr/>
        <p:txBody>
          <a:bodyPr/>
          <a:lstStyle/>
          <a:p>
            <a:r>
              <a:rPr lang="en-US" dirty="0" err="1"/>
              <a:t>Phân</a:t>
            </a:r>
            <a:r>
              <a:rPr lang="en-US" dirty="0"/>
              <a:t> </a:t>
            </a:r>
            <a:r>
              <a:rPr lang="en-US" dirty="0" err="1"/>
              <a:t>tích</a:t>
            </a:r>
            <a:endParaRPr lang="en-US" dirty="0"/>
          </a:p>
        </p:txBody>
      </p:sp>
      <p:sp>
        <p:nvSpPr>
          <p:cNvPr id="3" name="Content Placeholder 2">
            <a:extLst>
              <a:ext uri="{FF2B5EF4-FFF2-40B4-BE49-F238E27FC236}">
                <a16:creationId xmlns:a16="http://schemas.microsoft.com/office/drawing/2014/main" id="{9FC75FF3-B29E-44F7-B1E4-42F410F16294}"/>
              </a:ext>
            </a:extLst>
          </p:cNvPr>
          <p:cNvSpPr>
            <a:spLocks noGrp="1"/>
          </p:cNvSpPr>
          <p:nvPr>
            <p:ph idx="1"/>
          </p:nvPr>
        </p:nvSpPr>
        <p:spPr/>
        <p:txBody>
          <a:bodyPr/>
          <a:lstStyle/>
          <a:p>
            <a:r>
              <a:rPr lang="en-US" dirty="0" err="1"/>
              <a:t>Loại</a:t>
            </a:r>
            <a:r>
              <a:rPr lang="en-US" dirty="0"/>
              <a:t> </a:t>
            </a:r>
            <a:r>
              <a:rPr lang="en-US" dirty="0" err="1"/>
              <a:t>câu</a:t>
            </a:r>
            <a:r>
              <a:rPr lang="en-US" dirty="0"/>
              <a:t> </a:t>
            </a:r>
            <a:r>
              <a:rPr lang="en-US" dirty="0" err="1"/>
              <a:t>hỏi</a:t>
            </a:r>
            <a:r>
              <a:rPr lang="en-US" dirty="0"/>
              <a:t>: </a:t>
            </a:r>
            <a:r>
              <a:rPr lang="en-US" dirty="0" err="1"/>
              <a:t>Mô</a:t>
            </a:r>
            <a:r>
              <a:rPr lang="en-US" dirty="0"/>
              <a:t> </a:t>
            </a:r>
            <a:r>
              <a:rPr lang="en-US" dirty="0" err="1"/>
              <a:t>tả</a:t>
            </a:r>
            <a:r>
              <a:rPr lang="en-US" dirty="0"/>
              <a:t>, </a:t>
            </a:r>
            <a:r>
              <a:rPr lang="en-US" dirty="0" err="1"/>
              <a:t>tìm</a:t>
            </a:r>
            <a:r>
              <a:rPr lang="en-US" dirty="0"/>
              <a:t> </a:t>
            </a:r>
            <a:r>
              <a:rPr lang="en-US" dirty="0" err="1"/>
              <a:t>sự</a:t>
            </a:r>
            <a:r>
              <a:rPr lang="en-US" dirty="0"/>
              <a:t> </a:t>
            </a:r>
            <a:r>
              <a:rPr lang="en-US" dirty="0" err="1"/>
              <a:t>khác</a:t>
            </a:r>
            <a:r>
              <a:rPr lang="en-US" dirty="0"/>
              <a:t> </a:t>
            </a:r>
            <a:r>
              <a:rPr lang="en-US" dirty="0" err="1"/>
              <a:t>biệt</a:t>
            </a:r>
            <a:endParaRPr lang="en-US" dirty="0"/>
          </a:p>
          <a:p>
            <a:r>
              <a:rPr lang="en-US" dirty="0" err="1"/>
              <a:t>Mục</a:t>
            </a:r>
            <a:r>
              <a:rPr lang="en-US" dirty="0"/>
              <a:t> </a:t>
            </a:r>
            <a:r>
              <a:rPr lang="en-US" dirty="0" err="1"/>
              <a:t>đích</a:t>
            </a:r>
            <a:r>
              <a:rPr lang="en-US" dirty="0"/>
              <a:t> </a:t>
            </a:r>
            <a:r>
              <a:rPr lang="en-US" dirty="0" err="1"/>
              <a:t>cụ</a:t>
            </a:r>
            <a:r>
              <a:rPr lang="en-US" dirty="0"/>
              <a:t> </a:t>
            </a:r>
            <a:r>
              <a:rPr lang="en-US" dirty="0" err="1"/>
              <a:t>thể</a:t>
            </a:r>
            <a:r>
              <a:rPr lang="en-US" dirty="0"/>
              <a:t>: </a:t>
            </a:r>
            <a:r>
              <a:rPr lang="en-US" dirty="0" err="1"/>
              <a:t>Tổng</a:t>
            </a:r>
            <a:r>
              <a:rPr lang="en-US" dirty="0"/>
              <a:t> </a:t>
            </a:r>
            <a:r>
              <a:rPr lang="en-US" dirty="0" err="1"/>
              <a:t>hợp</a:t>
            </a:r>
            <a:r>
              <a:rPr lang="en-US" dirty="0"/>
              <a:t>, So </a:t>
            </a:r>
            <a:r>
              <a:rPr lang="en-US" dirty="0" err="1"/>
              <a:t>sánh</a:t>
            </a:r>
            <a:r>
              <a:rPr lang="en-US" dirty="0"/>
              <a:t> </a:t>
            </a:r>
            <a:r>
              <a:rPr lang="en-US" dirty="0" err="1"/>
              <a:t>các</a:t>
            </a:r>
            <a:r>
              <a:rPr lang="en-US" dirty="0"/>
              <a:t> </a:t>
            </a:r>
            <a:r>
              <a:rPr lang="en-US" dirty="0" err="1"/>
              <a:t>nhóm</a:t>
            </a:r>
            <a:r>
              <a:rPr lang="en-US" dirty="0"/>
              <a:t>, </a:t>
            </a:r>
            <a:r>
              <a:rPr lang="en-US" dirty="0" err="1"/>
              <a:t>Xác</a:t>
            </a:r>
            <a:r>
              <a:rPr lang="en-US" dirty="0"/>
              <a:t> </a:t>
            </a:r>
            <a:r>
              <a:rPr lang="en-US" dirty="0" err="1"/>
              <a:t>định</a:t>
            </a:r>
            <a:r>
              <a:rPr lang="en-US" dirty="0"/>
              <a:t> </a:t>
            </a:r>
            <a:r>
              <a:rPr lang="en-US" dirty="0" err="1"/>
              <a:t>mối</a:t>
            </a:r>
            <a:r>
              <a:rPr lang="en-US" dirty="0"/>
              <a:t> </a:t>
            </a:r>
            <a:r>
              <a:rPr lang="en-US" dirty="0" err="1"/>
              <a:t>liên</a:t>
            </a:r>
            <a:r>
              <a:rPr lang="en-US" dirty="0"/>
              <a:t> </a:t>
            </a:r>
            <a:r>
              <a:rPr lang="en-US" dirty="0" err="1"/>
              <a:t>hệ</a:t>
            </a:r>
            <a:r>
              <a:rPr lang="en-US" dirty="0"/>
              <a:t> </a:t>
            </a:r>
            <a:r>
              <a:rPr lang="en-US" dirty="0" err="1"/>
              <a:t>nhân</a:t>
            </a:r>
            <a:r>
              <a:rPr lang="en-US" dirty="0"/>
              <a:t> </a:t>
            </a:r>
            <a:r>
              <a:rPr lang="en-US" dirty="0" err="1"/>
              <a:t>quả</a:t>
            </a:r>
            <a:endParaRPr lang="en-US" dirty="0"/>
          </a:p>
          <a:p>
            <a:r>
              <a:rPr lang="en-US" dirty="0" err="1"/>
              <a:t>Cách</a:t>
            </a:r>
            <a:r>
              <a:rPr lang="en-US" dirty="0"/>
              <a:t> </a:t>
            </a:r>
            <a:r>
              <a:rPr lang="en-US" dirty="0" err="1"/>
              <a:t>tiếp</a:t>
            </a:r>
            <a:r>
              <a:rPr lang="en-US" dirty="0"/>
              <a:t> </a:t>
            </a:r>
            <a:r>
              <a:rPr lang="en-US" dirty="0" err="1"/>
              <a:t>cận</a:t>
            </a:r>
            <a:r>
              <a:rPr lang="en-US" dirty="0"/>
              <a:t>: </a:t>
            </a:r>
            <a:r>
              <a:rPr lang="en-US" dirty="0" err="1"/>
              <a:t>Thực</a:t>
            </a:r>
            <a:r>
              <a:rPr lang="en-US" dirty="0"/>
              <a:t> </a:t>
            </a:r>
            <a:r>
              <a:rPr lang="en-US" dirty="0" err="1"/>
              <a:t>nghiệm</a:t>
            </a:r>
            <a:r>
              <a:rPr lang="en-US" dirty="0"/>
              <a:t> </a:t>
            </a:r>
            <a:r>
              <a:rPr lang="en-US" dirty="0" err="1"/>
              <a:t>ngẫu</a:t>
            </a:r>
            <a:r>
              <a:rPr lang="en-US" dirty="0"/>
              <a:t> </a:t>
            </a:r>
            <a:r>
              <a:rPr lang="en-US" dirty="0" err="1"/>
              <a:t>nhiên</a:t>
            </a:r>
            <a:endParaRPr lang="en-US" dirty="0"/>
          </a:p>
        </p:txBody>
      </p:sp>
      <p:sp>
        <p:nvSpPr>
          <p:cNvPr id="4" name="Slide Number Placeholder 3">
            <a:extLst>
              <a:ext uri="{FF2B5EF4-FFF2-40B4-BE49-F238E27FC236}">
                <a16:creationId xmlns:a16="http://schemas.microsoft.com/office/drawing/2014/main" id="{9C43124D-8031-4AD9-8E90-5022ACC5C0B8}"/>
              </a:ext>
            </a:extLst>
          </p:cNvPr>
          <p:cNvSpPr>
            <a:spLocks noGrp="1"/>
          </p:cNvSpPr>
          <p:nvPr>
            <p:ph type="sldNum" sz="quarter" idx="12"/>
          </p:nvPr>
        </p:nvSpPr>
        <p:spPr/>
        <p:txBody>
          <a:bodyPr/>
          <a:lstStyle/>
          <a:p>
            <a:fld id="{DEFB11E5-6518-4FBD-A4DB-3371822E1FB5}" type="slidenum">
              <a:rPr lang="en-US" smtClean="0"/>
              <a:pPr/>
              <a:t>46</a:t>
            </a:fld>
            <a:endParaRPr lang="en-US"/>
          </a:p>
        </p:txBody>
      </p:sp>
    </p:spTree>
    <p:extLst>
      <p:ext uri="{BB962C8B-B14F-4D97-AF65-F5344CB8AC3E}">
        <p14:creationId xmlns:p14="http://schemas.microsoft.com/office/powerpoint/2010/main" val="689245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ADAD-7BA3-46DB-BCB3-48FF5F8F223C}"/>
              </a:ext>
            </a:extLst>
          </p:cNvPr>
          <p:cNvSpPr>
            <a:spLocks noGrp="1"/>
          </p:cNvSpPr>
          <p:nvPr>
            <p:ph type="title"/>
          </p:nvPr>
        </p:nvSpPr>
        <p:spPr>
          <a:xfrm>
            <a:off x="152400" y="170688"/>
            <a:ext cx="8839200" cy="685800"/>
          </a:xfrm>
        </p:spPr>
        <p:txBody>
          <a:bodyPr/>
          <a:lstStyle/>
          <a:p>
            <a:r>
              <a:rPr lang="en-US" dirty="0" err="1"/>
              <a:t>Phân</a:t>
            </a:r>
            <a:r>
              <a:rPr lang="en-US" dirty="0"/>
              <a:t> </a:t>
            </a:r>
            <a:r>
              <a:rPr lang="en-US" dirty="0" err="1"/>
              <a:t>tích</a:t>
            </a:r>
            <a:endParaRPr lang="en-US" dirty="0"/>
          </a:p>
        </p:txBody>
      </p:sp>
      <p:sp>
        <p:nvSpPr>
          <p:cNvPr id="3" name="Content Placeholder 2">
            <a:extLst>
              <a:ext uri="{FF2B5EF4-FFF2-40B4-BE49-F238E27FC236}">
                <a16:creationId xmlns:a16="http://schemas.microsoft.com/office/drawing/2014/main" id="{F22E3EF0-918E-49F8-92C8-F2528852CEE0}"/>
              </a:ext>
            </a:extLst>
          </p:cNvPr>
          <p:cNvSpPr>
            <a:spLocks noGrp="1"/>
          </p:cNvSpPr>
          <p:nvPr>
            <p:ph idx="1"/>
          </p:nvPr>
        </p:nvSpPr>
        <p:spPr/>
        <p:txBody>
          <a:bodyPr/>
          <a:lstStyle/>
          <a:p>
            <a:r>
              <a:rPr lang="en-US" dirty="0" err="1"/>
              <a:t>Áp</a:t>
            </a:r>
            <a:r>
              <a:rPr lang="en-US" dirty="0"/>
              <a:t> </a:t>
            </a:r>
            <a:r>
              <a:rPr lang="en-US" dirty="0" err="1"/>
              <a:t>dụng</a:t>
            </a:r>
            <a:endParaRPr lang="en-US" dirty="0"/>
          </a:p>
          <a:p>
            <a:r>
              <a:rPr lang="en-US" dirty="0" err="1"/>
              <a:t>Thực</a:t>
            </a:r>
            <a:r>
              <a:rPr lang="en-US" dirty="0"/>
              <a:t> </a:t>
            </a:r>
            <a:r>
              <a:rPr lang="en-US" dirty="0" err="1"/>
              <a:t>địa</a:t>
            </a:r>
            <a:endParaRPr lang="en-US" dirty="0"/>
          </a:p>
          <a:p>
            <a:r>
              <a:rPr lang="en-US" dirty="0" err="1"/>
              <a:t>Báo</a:t>
            </a:r>
            <a:r>
              <a:rPr lang="en-US" dirty="0"/>
              <a:t> </a:t>
            </a:r>
            <a:r>
              <a:rPr lang="en-US" dirty="0" err="1"/>
              <a:t>cáo</a:t>
            </a:r>
            <a:r>
              <a:rPr lang="en-US" dirty="0"/>
              <a:t>, Quan </a:t>
            </a:r>
            <a:r>
              <a:rPr lang="en-US" dirty="0" err="1"/>
              <a:t>sát</a:t>
            </a:r>
            <a:endParaRPr lang="en-US" dirty="0"/>
          </a:p>
          <a:p>
            <a:r>
              <a:rPr lang="en-US" dirty="0" err="1"/>
              <a:t>Mô</a:t>
            </a:r>
            <a:r>
              <a:rPr lang="en-US" dirty="0"/>
              <a:t> </a:t>
            </a:r>
            <a:r>
              <a:rPr lang="en-US" dirty="0" err="1"/>
              <a:t>hình</a:t>
            </a:r>
            <a:r>
              <a:rPr lang="en-US" dirty="0"/>
              <a:t> </a:t>
            </a:r>
            <a:r>
              <a:rPr lang="en-US" dirty="0" err="1"/>
              <a:t>định</a:t>
            </a:r>
            <a:r>
              <a:rPr lang="en-US" dirty="0"/>
              <a:t> </a:t>
            </a:r>
            <a:r>
              <a:rPr lang="en-US" dirty="0" err="1"/>
              <a:t>lượng</a:t>
            </a:r>
            <a:r>
              <a:rPr lang="en-US" dirty="0"/>
              <a:t> + </a:t>
            </a:r>
            <a:r>
              <a:rPr lang="en-US" dirty="0" err="1"/>
              <a:t>Mô</a:t>
            </a:r>
            <a:r>
              <a:rPr lang="en-US" dirty="0"/>
              <a:t> </a:t>
            </a:r>
            <a:r>
              <a:rPr lang="en-US" dirty="0" err="1"/>
              <a:t>hình</a:t>
            </a:r>
            <a:r>
              <a:rPr lang="en-US" dirty="0"/>
              <a:t> </a:t>
            </a:r>
            <a:r>
              <a:rPr lang="en-US" dirty="0" err="1"/>
              <a:t>định</a:t>
            </a:r>
            <a:r>
              <a:rPr lang="en-US" dirty="0"/>
              <a:t> </a:t>
            </a:r>
            <a:r>
              <a:rPr lang="en-US" dirty="0" err="1"/>
              <a:t>tính</a:t>
            </a:r>
            <a:endParaRPr lang="en-US" dirty="0"/>
          </a:p>
          <a:p>
            <a:r>
              <a:rPr lang="en-US" dirty="0" err="1"/>
              <a:t>Dữ</a:t>
            </a:r>
            <a:r>
              <a:rPr lang="en-US" dirty="0"/>
              <a:t> </a:t>
            </a:r>
            <a:r>
              <a:rPr lang="en-US" dirty="0" err="1"/>
              <a:t>liệu</a:t>
            </a:r>
            <a:r>
              <a:rPr lang="en-US" dirty="0"/>
              <a:t> </a:t>
            </a:r>
            <a:r>
              <a:rPr lang="en-US" dirty="0" err="1"/>
              <a:t>định</a:t>
            </a:r>
            <a:r>
              <a:rPr lang="en-US" dirty="0"/>
              <a:t> </a:t>
            </a:r>
            <a:r>
              <a:rPr lang="en-US" dirty="0" err="1"/>
              <a:t>lượng</a:t>
            </a:r>
            <a:r>
              <a:rPr lang="en-US" dirty="0"/>
              <a:t> + </a:t>
            </a:r>
            <a:r>
              <a:rPr lang="en-US" dirty="0" err="1"/>
              <a:t>Dữ</a:t>
            </a:r>
            <a:r>
              <a:rPr lang="en-US" dirty="0"/>
              <a:t> </a:t>
            </a:r>
            <a:r>
              <a:rPr lang="en-US" dirty="0" err="1"/>
              <a:t>liệu</a:t>
            </a:r>
            <a:r>
              <a:rPr lang="en-US" dirty="0"/>
              <a:t> </a:t>
            </a:r>
            <a:r>
              <a:rPr lang="en-US" dirty="0" err="1"/>
              <a:t>định</a:t>
            </a:r>
            <a:r>
              <a:rPr lang="en-US" dirty="0"/>
              <a:t> </a:t>
            </a:r>
            <a:r>
              <a:rPr lang="en-US" dirty="0" err="1"/>
              <a:t>tính</a:t>
            </a:r>
            <a:endParaRPr lang="en-US" dirty="0"/>
          </a:p>
          <a:p>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định</a:t>
            </a:r>
            <a:r>
              <a:rPr lang="en-US" dirty="0"/>
              <a:t> </a:t>
            </a:r>
            <a:r>
              <a:rPr lang="en-US" dirty="0" err="1"/>
              <a:t>lượng</a:t>
            </a:r>
            <a:r>
              <a:rPr lang="en-US" dirty="0"/>
              <a:t> +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định</a:t>
            </a:r>
            <a:r>
              <a:rPr lang="en-US" dirty="0"/>
              <a:t> </a:t>
            </a:r>
            <a:r>
              <a:rPr lang="en-US" dirty="0" err="1"/>
              <a:t>tính</a:t>
            </a:r>
            <a:endParaRPr lang="en-US" dirty="0"/>
          </a:p>
        </p:txBody>
      </p:sp>
      <p:sp>
        <p:nvSpPr>
          <p:cNvPr id="4" name="Slide Number Placeholder 3">
            <a:extLst>
              <a:ext uri="{FF2B5EF4-FFF2-40B4-BE49-F238E27FC236}">
                <a16:creationId xmlns:a16="http://schemas.microsoft.com/office/drawing/2014/main" id="{5AE60037-0BD1-442A-9166-A32061D460C5}"/>
              </a:ext>
            </a:extLst>
          </p:cNvPr>
          <p:cNvSpPr>
            <a:spLocks noGrp="1"/>
          </p:cNvSpPr>
          <p:nvPr>
            <p:ph type="sldNum" sz="quarter" idx="12"/>
          </p:nvPr>
        </p:nvSpPr>
        <p:spPr/>
        <p:txBody>
          <a:bodyPr/>
          <a:lstStyle/>
          <a:p>
            <a:fld id="{DEFB11E5-6518-4FBD-A4DB-3371822E1FB5}" type="slidenum">
              <a:rPr lang="en-US" smtClean="0"/>
              <a:pPr/>
              <a:t>47</a:t>
            </a:fld>
            <a:endParaRPr lang="en-US"/>
          </a:p>
        </p:txBody>
      </p:sp>
    </p:spTree>
    <p:extLst>
      <p:ext uri="{BB962C8B-B14F-4D97-AF65-F5344CB8AC3E}">
        <p14:creationId xmlns:p14="http://schemas.microsoft.com/office/powerpoint/2010/main" val="75916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72F8-2144-4EDE-9D26-9CB7391BE561}"/>
              </a:ext>
            </a:extLst>
          </p:cNvPr>
          <p:cNvSpPr>
            <a:spLocks noGrp="1"/>
          </p:cNvSpPr>
          <p:nvPr>
            <p:ph type="title"/>
          </p:nvPr>
        </p:nvSpPr>
        <p:spPr/>
        <p:txBody>
          <a:bodyPr/>
          <a:lstStyle/>
          <a:p>
            <a:r>
              <a:rPr lang="en-US" dirty="0" err="1"/>
              <a:t>Cám</a:t>
            </a:r>
            <a:r>
              <a:rPr lang="en-US" dirty="0"/>
              <a:t> </a:t>
            </a:r>
            <a:r>
              <a:rPr lang="en-US" dirty="0" err="1"/>
              <a:t>ơn</a:t>
            </a:r>
            <a:r>
              <a:rPr lang="en-US" dirty="0"/>
              <a:t> </a:t>
            </a:r>
            <a:r>
              <a:rPr lang="en-US" dirty="0" err="1"/>
              <a:t>các</a:t>
            </a:r>
            <a:r>
              <a:rPr lang="en-US" dirty="0"/>
              <a:t> </a:t>
            </a:r>
            <a:r>
              <a:rPr lang="en-US" dirty="0" err="1"/>
              <a:t>bạn</a:t>
            </a:r>
            <a:r>
              <a:rPr lang="en-US" dirty="0"/>
              <a:t> </a:t>
            </a:r>
            <a:br>
              <a:rPr lang="en-US" dirty="0"/>
            </a:br>
            <a:r>
              <a:rPr lang="en-US" dirty="0" err="1"/>
              <a:t>đã</a:t>
            </a:r>
            <a:r>
              <a:rPr lang="en-US" dirty="0"/>
              <a:t> </a:t>
            </a:r>
            <a:r>
              <a:rPr lang="en-US" dirty="0" err="1"/>
              <a:t>hết</a:t>
            </a:r>
            <a:r>
              <a:rPr lang="en-US" dirty="0"/>
              <a:t> </a:t>
            </a:r>
            <a:r>
              <a:rPr lang="en-US" dirty="0" err="1"/>
              <a:t>mình</a:t>
            </a:r>
            <a:r>
              <a:rPr lang="en-US" dirty="0"/>
              <a:t> </a:t>
            </a:r>
            <a:r>
              <a:rPr lang="en-US" dirty="0" err="1"/>
              <a:t>lắng</a:t>
            </a:r>
            <a:r>
              <a:rPr lang="en-US" dirty="0"/>
              <a:t> </a:t>
            </a:r>
            <a:r>
              <a:rPr lang="en-US" dirty="0" err="1"/>
              <a:t>nghe</a:t>
            </a:r>
            <a:endParaRPr lang="en-US" dirty="0"/>
          </a:p>
        </p:txBody>
      </p:sp>
    </p:spTree>
    <p:extLst>
      <p:ext uri="{BB962C8B-B14F-4D97-AF65-F5344CB8AC3E}">
        <p14:creationId xmlns:p14="http://schemas.microsoft.com/office/powerpoint/2010/main" val="369700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1D75-D3AB-4429-A750-14E5B5FF7B45}"/>
              </a:ext>
            </a:extLst>
          </p:cNvPr>
          <p:cNvSpPr>
            <a:spLocks noGrp="1"/>
          </p:cNvSpPr>
          <p:nvPr>
            <p:ph type="title"/>
          </p:nvPr>
        </p:nvSpPr>
        <p:spPr/>
        <p:txBody>
          <a:bodyPr/>
          <a:lstStyle/>
          <a:p>
            <a:r>
              <a:rPr lang="en-US" dirty="0" err="1"/>
              <a:t>Định</a:t>
            </a:r>
            <a:r>
              <a:rPr lang="en-US" dirty="0"/>
              <a:t> </a:t>
            </a:r>
            <a:r>
              <a:rPr lang="en-US" dirty="0" err="1"/>
              <a:t>nghĩa</a:t>
            </a:r>
            <a:endParaRPr lang="en-US" dirty="0"/>
          </a:p>
        </p:txBody>
      </p:sp>
      <p:sp>
        <p:nvSpPr>
          <p:cNvPr id="3" name="Content Placeholder 2">
            <a:extLst>
              <a:ext uri="{FF2B5EF4-FFF2-40B4-BE49-F238E27FC236}">
                <a16:creationId xmlns:a16="http://schemas.microsoft.com/office/drawing/2014/main" id="{FBF7CA1D-7CC0-4027-A428-CEB5BBDBD77A}"/>
              </a:ext>
            </a:extLst>
          </p:cNvPr>
          <p:cNvSpPr>
            <a:spLocks noGrp="1"/>
          </p:cNvSpPr>
          <p:nvPr>
            <p:ph idx="1"/>
          </p:nvPr>
        </p:nvSpPr>
        <p:spPr/>
        <p:txBody>
          <a:bodyPr/>
          <a:lstStyle/>
          <a:p>
            <a:r>
              <a:rPr lang="en-US" dirty="0" err="1"/>
              <a:t>Nghiên</a:t>
            </a:r>
            <a:r>
              <a:rPr lang="en-US" dirty="0"/>
              <a:t> </a:t>
            </a:r>
            <a:r>
              <a:rPr lang="en-US" dirty="0" err="1"/>
              <a:t>cứu</a:t>
            </a:r>
            <a:r>
              <a:rPr lang="en-US" dirty="0"/>
              <a:t> khoa </a:t>
            </a:r>
            <a:r>
              <a:rPr lang="en-US" dirty="0" err="1"/>
              <a:t>học</a:t>
            </a:r>
            <a:endParaRPr lang="en-US" dirty="0"/>
          </a:p>
          <a:p>
            <a:pPr lvl="1"/>
            <a:r>
              <a:rPr lang="en-US" dirty="0" err="1"/>
              <a:t>Quá</a:t>
            </a:r>
            <a:r>
              <a:rPr lang="en-US" dirty="0"/>
              <a:t> </a:t>
            </a:r>
            <a:r>
              <a:rPr lang="en-US" dirty="0" err="1"/>
              <a:t>trình</a:t>
            </a:r>
            <a:r>
              <a:rPr lang="en-US" dirty="0"/>
              <a:t> </a:t>
            </a:r>
            <a:r>
              <a:rPr lang="en-US" dirty="0" err="1"/>
              <a:t>có</a:t>
            </a:r>
            <a:r>
              <a:rPr lang="en-US" dirty="0"/>
              <a:t> </a:t>
            </a:r>
            <a:r>
              <a:rPr lang="en-US" dirty="0" err="1"/>
              <a:t>tổ</a:t>
            </a:r>
            <a:r>
              <a:rPr lang="en-US" dirty="0"/>
              <a:t> </a:t>
            </a:r>
            <a:r>
              <a:rPr lang="en-US" dirty="0" err="1"/>
              <a:t>chức</a:t>
            </a:r>
            <a:endParaRPr lang="en-US" dirty="0"/>
          </a:p>
          <a:p>
            <a:pPr lvl="1"/>
            <a:r>
              <a:rPr lang="en-US" dirty="0" err="1"/>
              <a:t>Đạt</a:t>
            </a:r>
            <a:r>
              <a:rPr lang="en-US" dirty="0"/>
              <a:t> </a:t>
            </a:r>
            <a:r>
              <a:rPr lang="en-US" dirty="0" err="1"/>
              <a:t>được</a:t>
            </a:r>
            <a:r>
              <a:rPr lang="en-US" dirty="0"/>
              <a:t> </a:t>
            </a:r>
            <a:r>
              <a:rPr lang="en-US" dirty="0" err="1"/>
              <a:t>thông</a:t>
            </a:r>
            <a:r>
              <a:rPr lang="en-US" dirty="0"/>
              <a:t> tin </a:t>
            </a:r>
            <a:r>
              <a:rPr lang="en-US" dirty="0" err="1"/>
              <a:t>mới</a:t>
            </a:r>
            <a:r>
              <a:rPr lang="en-US" dirty="0"/>
              <a:t>/</a:t>
            </a:r>
            <a:r>
              <a:rPr lang="en-US" dirty="0" err="1"/>
              <a:t>Xây</a:t>
            </a:r>
            <a:r>
              <a:rPr lang="en-US" dirty="0"/>
              <a:t> </a:t>
            </a:r>
            <a:r>
              <a:rPr lang="en-US" dirty="0" err="1"/>
              <a:t>dựng</a:t>
            </a:r>
            <a:r>
              <a:rPr lang="en-US" dirty="0"/>
              <a:t> </a:t>
            </a:r>
            <a:r>
              <a:rPr lang="en-US" dirty="0" err="1"/>
              <a:t>kiến</a:t>
            </a:r>
            <a:r>
              <a:rPr lang="en-US" dirty="0"/>
              <a:t> </a:t>
            </a:r>
            <a:r>
              <a:rPr lang="en-US" dirty="0" err="1"/>
              <a:t>thức</a:t>
            </a:r>
            <a:r>
              <a:rPr lang="en-US" dirty="0"/>
              <a:t>/</a:t>
            </a:r>
            <a:r>
              <a:rPr lang="en-US" dirty="0" err="1"/>
              <a:t>Trả</a:t>
            </a:r>
            <a:r>
              <a:rPr lang="en-US" dirty="0"/>
              <a:t> </a:t>
            </a:r>
            <a:r>
              <a:rPr lang="en-US" dirty="0" err="1"/>
              <a:t>lời</a:t>
            </a:r>
            <a:r>
              <a:rPr lang="en-US" dirty="0"/>
              <a:t> </a:t>
            </a:r>
            <a:r>
              <a:rPr lang="en-US" dirty="0" err="1"/>
              <a:t>câu</a:t>
            </a:r>
            <a:r>
              <a:rPr lang="en-US" dirty="0"/>
              <a:t> </a:t>
            </a:r>
            <a:r>
              <a:rPr lang="en-US" dirty="0" err="1"/>
              <a:t>hỏi</a:t>
            </a:r>
            <a:endParaRPr lang="en-US" dirty="0"/>
          </a:p>
          <a:p>
            <a:pPr lvl="1"/>
            <a:r>
              <a:rPr lang="en-US" dirty="0" err="1"/>
              <a:t>Phải</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báo</a:t>
            </a:r>
            <a:r>
              <a:rPr lang="en-US" dirty="0"/>
              <a:t> </a:t>
            </a:r>
            <a:r>
              <a:rPr lang="en-US" dirty="0" err="1"/>
              <a:t>cáo</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kiểm</a:t>
            </a:r>
            <a:r>
              <a:rPr lang="en-US" dirty="0"/>
              <a:t> </a:t>
            </a:r>
            <a:r>
              <a:rPr lang="en-US" dirty="0" err="1"/>
              <a:t>tra</a:t>
            </a:r>
            <a:r>
              <a:rPr lang="en-US" dirty="0"/>
              <a:t> </a:t>
            </a:r>
            <a:r>
              <a:rPr lang="en-US" dirty="0" err="1"/>
              <a:t>kĩ</a:t>
            </a:r>
            <a:r>
              <a:rPr lang="en-US" dirty="0"/>
              <a:t> </a:t>
            </a:r>
            <a:r>
              <a:rPr lang="en-US" dirty="0" err="1"/>
              <a:t>càng</a:t>
            </a:r>
            <a:endParaRPr lang="en-US" dirty="0"/>
          </a:p>
          <a:p>
            <a:pPr lvl="1"/>
            <a:r>
              <a:rPr lang="en-US" dirty="0" err="1"/>
              <a:t>Độc</a:t>
            </a:r>
            <a:r>
              <a:rPr lang="en-US" dirty="0"/>
              <a:t> </a:t>
            </a:r>
            <a:r>
              <a:rPr lang="en-US" dirty="0" err="1"/>
              <a:t>lập</a:t>
            </a:r>
            <a:r>
              <a:rPr lang="en-US" dirty="0"/>
              <a:t>, </a:t>
            </a:r>
            <a:r>
              <a:rPr lang="en-US" dirty="0" err="1"/>
              <a:t>công</a:t>
            </a:r>
            <a:r>
              <a:rPr lang="en-US" dirty="0"/>
              <a:t> </a:t>
            </a:r>
            <a:r>
              <a:rPr lang="en-US" dirty="0" err="1"/>
              <a:t>minh</a:t>
            </a:r>
            <a:r>
              <a:rPr lang="en-US" dirty="0"/>
              <a:t> </a:t>
            </a:r>
            <a:r>
              <a:rPr lang="en-US" dirty="0" err="1"/>
              <a:t>và</a:t>
            </a:r>
            <a:r>
              <a:rPr lang="en-US" dirty="0"/>
              <a:t> </a:t>
            </a:r>
            <a:r>
              <a:rPr lang="en-US" dirty="0" err="1"/>
              <a:t>vô</a:t>
            </a:r>
            <a:r>
              <a:rPr lang="en-US" dirty="0"/>
              <a:t> </a:t>
            </a:r>
            <a:r>
              <a:rPr lang="en-US" dirty="0" err="1"/>
              <a:t>tư</a:t>
            </a:r>
            <a:endParaRPr lang="en-US" dirty="0"/>
          </a:p>
          <a:p>
            <a:pPr lvl="1"/>
            <a:endParaRPr lang="en-US" dirty="0"/>
          </a:p>
        </p:txBody>
      </p:sp>
      <p:sp>
        <p:nvSpPr>
          <p:cNvPr id="4" name="Slide Number Placeholder 3">
            <a:extLst>
              <a:ext uri="{FF2B5EF4-FFF2-40B4-BE49-F238E27FC236}">
                <a16:creationId xmlns:a16="http://schemas.microsoft.com/office/drawing/2014/main" id="{C7DB7678-42E3-48B3-9E90-AD1CFC9CCA86}"/>
              </a:ext>
            </a:extLst>
          </p:cNvPr>
          <p:cNvSpPr>
            <a:spLocks noGrp="1"/>
          </p:cNvSpPr>
          <p:nvPr>
            <p:ph type="sldNum" sz="quarter" idx="12"/>
          </p:nvPr>
        </p:nvSpPr>
        <p:spPr/>
        <p:txBody>
          <a:bodyPr/>
          <a:lstStyle/>
          <a:p>
            <a:fld id="{DEFB11E5-6518-4FBD-A4DB-3371822E1FB5}" type="slidenum">
              <a:rPr lang="en-US" smtClean="0"/>
              <a:pPr/>
              <a:t>5</a:t>
            </a:fld>
            <a:endParaRPr lang="en-US"/>
          </a:p>
        </p:txBody>
      </p:sp>
    </p:spTree>
    <p:extLst>
      <p:ext uri="{BB962C8B-B14F-4D97-AF65-F5344CB8AC3E}">
        <p14:creationId xmlns:p14="http://schemas.microsoft.com/office/powerpoint/2010/main" val="254968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69DB-AA73-4584-8825-860F2A323942}"/>
              </a:ext>
            </a:extLst>
          </p:cNvPr>
          <p:cNvSpPr>
            <a:spLocks noGrp="1"/>
          </p:cNvSpPr>
          <p:nvPr>
            <p:ph type="ctrTitle"/>
          </p:nvPr>
        </p:nvSpPr>
        <p:spPr/>
        <p:txBody>
          <a:bodyPr/>
          <a:lstStyle/>
          <a:p>
            <a:r>
              <a:rPr lang="en-US" dirty="0" err="1"/>
              <a:t>Mục</a:t>
            </a:r>
            <a:r>
              <a:rPr lang="en-US" dirty="0"/>
              <a:t> </a:t>
            </a:r>
            <a:r>
              <a:rPr lang="en-US" dirty="0" err="1"/>
              <a:t>đích</a:t>
            </a:r>
            <a:endParaRPr lang="en-US" dirty="0"/>
          </a:p>
        </p:txBody>
      </p:sp>
      <p:sp>
        <p:nvSpPr>
          <p:cNvPr id="3" name="Subtitle 2">
            <a:extLst>
              <a:ext uri="{FF2B5EF4-FFF2-40B4-BE49-F238E27FC236}">
                <a16:creationId xmlns:a16="http://schemas.microsoft.com/office/drawing/2014/main" id="{FE9E8EFA-52B4-421B-B343-402D560166D4}"/>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4630F8F3-6423-400C-8639-86774EC00AC7}"/>
              </a:ext>
            </a:extLst>
          </p:cNvPr>
          <p:cNvSpPr>
            <a:spLocks noGrp="1"/>
          </p:cNvSpPr>
          <p:nvPr>
            <p:ph type="sldNum" sz="quarter" idx="12"/>
          </p:nvPr>
        </p:nvSpPr>
        <p:spPr/>
        <p:txBody>
          <a:bodyPr/>
          <a:lstStyle/>
          <a:p>
            <a:fld id="{843EB1F9-DE61-426D-9EEE-F658ACEBBCCA}" type="slidenum">
              <a:rPr lang="en-US" smtClean="0"/>
              <a:pPr/>
              <a:t>6</a:t>
            </a:fld>
            <a:endParaRPr lang="en-US"/>
          </a:p>
        </p:txBody>
      </p:sp>
    </p:spTree>
    <p:extLst>
      <p:ext uri="{BB962C8B-B14F-4D97-AF65-F5344CB8AC3E}">
        <p14:creationId xmlns:p14="http://schemas.microsoft.com/office/powerpoint/2010/main" val="80763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283B-FC09-43FF-9438-D515CC47FAEB}"/>
              </a:ext>
            </a:extLst>
          </p:cNvPr>
          <p:cNvSpPr>
            <a:spLocks noGrp="1"/>
          </p:cNvSpPr>
          <p:nvPr>
            <p:ph type="title"/>
          </p:nvPr>
        </p:nvSpPr>
        <p:spPr/>
        <p:txBody>
          <a:bodyPr/>
          <a:lstStyle/>
          <a:p>
            <a:r>
              <a:rPr lang="en-US" dirty="0" err="1"/>
              <a:t>Mục</a:t>
            </a:r>
            <a:r>
              <a:rPr lang="en-US" dirty="0"/>
              <a:t> </a:t>
            </a:r>
            <a:r>
              <a:rPr lang="en-US" dirty="0" err="1"/>
              <a:t>đích</a:t>
            </a:r>
            <a:endParaRPr lang="en-US" dirty="0"/>
          </a:p>
        </p:txBody>
      </p:sp>
      <p:sp>
        <p:nvSpPr>
          <p:cNvPr id="3" name="Content Placeholder 2">
            <a:extLst>
              <a:ext uri="{FF2B5EF4-FFF2-40B4-BE49-F238E27FC236}">
                <a16:creationId xmlns:a16="http://schemas.microsoft.com/office/drawing/2014/main" id="{D7B1B242-B07E-47D6-8730-68C5ED7D3AB5}"/>
              </a:ext>
            </a:extLst>
          </p:cNvPr>
          <p:cNvSpPr>
            <a:spLocks noGrp="1"/>
          </p:cNvSpPr>
          <p:nvPr>
            <p:ph idx="1"/>
          </p:nvPr>
        </p:nvSpPr>
        <p:spPr/>
        <p:txBody>
          <a:bodyPr/>
          <a:lstStyle/>
          <a:p>
            <a:r>
              <a:rPr lang="en-US" dirty="0" err="1"/>
              <a:t>Phát</a:t>
            </a:r>
            <a:r>
              <a:rPr lang="en-US" dirty="0"/>
              <a:t> </a:t>
            </a:r>
            <a:r>
              <a:rPr lang="en-US" dirty="0" err="1"/>
              <a:t>triển</a:t>
            </a:r>
            <a:r>
              <a:rPr lang="en-US" dirty="0"/>
              <a:t> </a:t>
            </a:r>
            <a:r>
              <a:rPr lang="en-US" dirty="0" err="1"/>
              <a:t>kiến</a:t>
            </a:r>
            <a:r>
              <a:rPr lang="en-US" dirty="0"/>
              <a:t> </a:t>
            </a:r>
            <a:r>
              <a:rPr lang="en-US" dirty="0" err="1"/>
              <a:t>thức</a:t>
            </a:r>
            <a:r>
              <a:rPr lang="en-US" dirty="0"/>
              <a:t> </a:t>
            </a:r>
            <a:r>
              <a:rPr lang="en-US" dirty="0" err="1"/>
              <a:t>nền</a:t>
            </a:r>
            <a:r>
              <a:rPr lang="en-US" dirty="0"/>
              <a:t> </a:t>
            </a:r>
            <a:r>
              <a:rPr lang="en-US" dirty="0" err="1"/>
              <a:t>của</a:t>
            </a:r>
            <a:r>
              <a:rPr lang="en-US" dirty="0"/>
              <a:t> </a:t>
            </a:r>
            <a:r>
              <a:rPr lang="en-US" dirty="0" err="1"/>
              <a:t>chuyên</a:t>
            </a:r>
            <a:r>
              <a:rPr lang="en-US" dirty="0"/>
              <a:t> </a:t>
            </a:r>
            <a:r>
              <a:rPr lang="en-US" dirty="0" err="1"/>
              <a:t>ngành</a:t>
            </a:r>
            <a:endParaRPr lang="en-US" dirty="0"/>
          </a:p>
          <a:p>
            <a:r>
              <a:rPr lang="en-US" dirty="0" err="1"/>
              <a:t>Cập</a:t>
            </a:r>
            <a:r>
              <a:rPr lang="en-US" dirty="0"/>
              <a:t> </a:t>
            </a:r>
            <a:r>
              <a:rPr lang="en-US" dirty="0" err="1"/>
              <a:t>nhật</a:t>
            </a:r>
            <a:r>
              <a:rPr lang="en-US" dirty="0"/>
              <a:t> </a:t>
            </a:r>
            <a:r>
              <a:rPr lang="en-US" dirty="0" err="1"/>
              <a:t>những</a:t>
            </a:r>
            <a:r>
              <a:rPr lang="en-US" dirty="0"/>
              <a:t> </a:t>
            </a:r>
            <a:r>
              <a:rPr lang="en-US" dirty="0" err="1"/>
              <a:t>kiến</a:t>
            </a:r>
            <a:r>
              <a:rPr lang="en-US" dirty="0"/>
              <a:t> </a:t>
            </a:r>
            <a:r>
              <a:rPr lang="en-US" dirty="0" err="1"/>
              <a:t>thức</a:t>
            </a:r>
            <a:r>
              <a:rPr lang="en-US" dirty="0"/>
              <a:t> </a:t>
            </a:r>
            <a:r>
              <a:rPr lang="en-US" dirty="0" err="1"/>
              <a:t>mới</a:t>
            </a:r>
            <a:r>
              <a:rPr lang="en-US" dirty="0"/>
              <a:t> </a:t>
            </a:r>
            <a:r>
              <a:rPr lang="en-US" dirty="0" err="1"/>
              <a:t>trong</a:t>
            </a:r>
            <a:r>
              <a:rPr lang="en-US" dirty="0"/>
              <a:t> </a:t>
            </a:r>
            <a:r>
              <a:rPr lang="en-US" dirty="0" err="1"/>
              <a:t>chuyên</a:t>
            </a:r>
            <a:r>
              <a:rPr lang="en-US" dirty="0"/>
              <a:t> </a:t>
            </a:r>
            <a:r>
              <a:rPr lang="en-US" dirty="0" err="1"/>
              <a:t>ngành</a:t>
            </a:r>
            <a:endParaRPr lang="en-US" dirty="0"/>
          </a:p>
        </p:txBody>
      </p:sp>
      <p:sp>
        <p:nvSpPr>
          <p:cNvPr id="4" name="Slide Number Placeholder 3">
            <a:extLst>
              <a:ext uri="{FF2B5EF4-FFF2-40B4-BE49-F238E27FC236}">
                <a16:creationId xmlns:a16="http://schemas.microsoft.com/office/drawing/2014/main" id="{A986C7B5-8581-459B-A528-9EFE28F48200}"/>
              </a:ext>
            </a:extLst>
          </p:cNvPr>
          <p:cNvSpPr>
            <a:spLocks noGrp="1"/>
          </p:cNvSpPr>
          <p:nvPr>
            <p:ph type="sldNum" sz="quarter" idx="12"/>
          </p:nvPr>
        </p:nvSpPr>
        <p:spPr/>
        <p:txBody>
          <a:bodyPr/>
          <a:lstStyle/>
          <a:p>
            <a:fld id="{DEFB11E5-6518-4FBD-A4DB-3371822E1FB5}" type="slidenum">
              <a:rPr lang="en-US" smtClean="0"/>
              <a:pPr/>
              <a:t>7</a:t>
            </a:fld>
            <a:endParaRPr lang="en-US"/>
          </a:p>
        </p:txBody>
      </p:sp>
    </p:spTree>
    <p:extLst>
      <p:ext uri="{BB962C8B-B14F-4D97-AF65-F5344CB8AC3E}">
        <p14:creationId xmlns:p14="http://schemas.microsoft.com/office/powerpoint/2010/main" val="170563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80F5-8965-40A5-9EC4-386BD2B91331}"/>
              </a:ext>
            </a:extLst>
          </p:cNvPr>
          <p:cNvSpPr>
            <a:spLocks noGrp="1"/>
          </p:cNvSpPr>
          <p:nvPr>
            <p:ph type="title"/>
          </p:nvPr>
        </p:nvSpPr>
        <p:spPr/>
        <p:txBody>
          <a:bodyPr/>
          <a:lstStyle/>
          <a:p>
            <a:r>
              <a:rPr lang="en-US" dirty="0" err="1"/>
              <a:t>Phát</a:t>
            </a:r>
            <a:r>
              <a:rPr lang="en-US" dirty="0"/>
              <a:t> </a:t>
            </a:r>
            <a:r>
              <a:rPr lang="en-US" dirty="0" err="1"/>
              <a:t>triển</a:t>
            </a:r>
            <a:r>
              <a:rPr lang="en-US" dirty="0"/>
              <a:t> </a:t>
            </a:r>
            <a:r>
              <a:rPr lang="en-US" dirty="0" err="1"/>
              <a:t>kiến</a:t>
            </a:r>
            <a:r>
              <a:rPr lang="en-US" dirty="0"/>
              <a:t> </a:t>
            </a:r>
            <a:r>
              <a:rPr lang="en-US" dirty="0" err="1"/>
              <a:t>thức</a:t>
            </a:r>
            <a:endParaRPr lang="en-US" dirty="0"/>
          </a:p>
        </p:txBody>
      </p:sp>
      <p:sp>
        <p:nvSpPr>
          <p:cNvPr id="3" name="Content Placeholder 2">
            <a:extLst>
              <a:ext uri="{FF2B5EF4-FFF2-40B4-BE49-F238E27FC236}">
                <a16:creationId xmlns:a16="http://schemas.microsoft.com/office/drawing/2014/main" id="{2585D644-DB2F-42E7-8FD9-F852EA4CECEB}"/>
              </a:ext>
            </a:extLst>
          </p:cNvPr>
          <p:cNvSpPr>
            <a:spLocks noGrp="1"/>
          </p:cNvSpPr>
          <p:nvPr>
            <p:ph idx="1"/>
          </p:nvPr>
        </p:nvSpPr>
        <p:spPr/>
        <p:txBody>
          <a:bodyPr/>
          <a:lstStyle/>
          <a:p>
            <a:r>
              <a:rPr lang="en-US" dirty="0" err="1"/>
              <a:t>Xây</a:t>
            </a:r>
            <a:r>
              <a:rPr lang="en-US" dirty="0"/>
              <a:t> </a:t>
            </a:r>
            <a:r>
              <a:rPr lang="en-US" dirty="0" err="1"/>
              <a:t>dựng</a:t>
            </a:r>
            <a:r>
              <a:rPr lang="en-US" dirty="0"/>
              <a:t> </a:t>
            </a:r>
            <a:r>
              <a:rPr lang="en-US" dirty="0" err="1"/>
              <a:t>nền</a:t>
            </a:r>
            <a:r>
              <a:rPr lang="en-US" dirty="0"/>
              <a:t> </a:t>
            </a:r>
            <a:r>
              <a:rPr lang="en-US" dirty="0" err="1"/>
              <a:t>tảng</a:t>
            </a:r>
            <a:r>
              <a:rPr lang="en-US" dirty="0"/>
              <a:t> </a:t>
            </a:r>
            <a:r>
              <a:rPr lang="en-US" dirty="0" err="1"/>
              <a:t>lý</a:t>
            </a:r>
            <a:r>
              <a:rPr lang="en-US" dirty="0"/>
              <a:t> </a:t>
            </a:r>
            <a:r>
              <a:rPr lang="en-US" dirty="0" err="1"/>
              <a:t>thuyết</a:t>
            </a:r>
            <a:endParaRPr lang="en-US" dirty="0"/>
          </a:p>
          <a:p>
            <a:pPr lvl="1"/>
            <a:r>
              <a:rPr lang="en-US" dirty="0" err="1"/>
              <a:t>Xây</a:t>
            </a:r>
            <a:r>
              <a:rPr lang="en-US" dirty="0"/>
              <a:t> </a:t>
            </a:r>
            <a:r>
              <a:rPr lang="en-US" dirty="0" err="1"/>
              <a:t>dựng</a:t>
            </a:r>
            <a:r>
              <a:rPr lang="en-US" dirty="0"/>
              <a:t> </a:t>
            </a:r>
            <a:r>
              <a:rPr lang="en-US" dirty="0" err="1"/>
              <a:t>chỉ</a:t>
            </a:r>
            <a:r>
              <a:rPr lang="en-US" dirty="0"/>
              <a:t> </a:t>
            </a:r>
            <a:r>
              <a:rPr lang="en-US" dirty="0" err="1"/>
              <a:t>số</a:t>
            </a:r>
            <a:r>
              <a:rPr lang="en-US" dirty="0"/>
              <a:t> GI </a:t>
            </a:r>
            <a:r>
              <a:rPr lang="en-US" dirty="0" err="1"/>
              <a:t>của</a:t>
            </a:r>
            <a:r>
              <a:rPr lang="en-US" dirty="0"/>
              <a:t> </a:t>
            </a:r>
            <a:r>
              <a:rPr lang="en-US" dirty="0" err="1"/>
              <a:t>từng</a:t>
            </a:r>
            <a:r>
              <a:rPr lang="en-US" dirty="0"/>
              <a:t> </a:t>
            </a:r>
            <a:r>
              <a:rPr lang="en-US" dirty="0" err="1"/>
              <a:t>loại</a:t>
            </a:r>
            <a:r>
              <a:rPr lang="en-US" dirty="0"/>
              <a:t> </a:t>
            </a:r>
            <a:r>
              <a:rPr lang="en-US" dirty="0" err="1"/>
              <a:t>thực</a:t>
            </a:r>
            <a:r>
              <a:rPr lang="en-US" dirty="0"/>
              <a:t> </a:t>
            </a:r>
            <a:r>
              <a:rPr lang="en-US" dirty="0" err="1"/>
              <a:t>phẩm</a:t>
            </a:r>
            <a:endParaRPr lang="en-US" dirty="0"/>
          </a:p>
          <a:p>
            <a:r>
              <a:rPr lang="en-US" dirty="0" err="1"/>
              <a:t>Ứng</a:t>
            </a:r>
            <a:r>
              <a:rPr lang="en-US" dirty="0"/>
              <a:t> </a:t>
            </a:r>
            <a:r>
              <a:rPr lang="en-US" dirty="0" err="1"/>
              <a:t>dụng</a:t>
            </a:r>
            <a:r>
              <a:rPr lang="en-US" dirty="0"/>
              <a:t> </a:t>
            </a:r>
            <a:r>
              <a:rPr lang="en-US" dirty="0" err="1"/>
              <a:t>thực</a:t>
            </a:r>
            <a:r>
              <a:rPr lang="en-US" dirty="0"/>
              <a:t> </a:t>
            </a:r>
            <a:r>
              <a:rPr lang="en-US" dirty="0" err="1"/>
              <a:t>tế</a:t>
            </a:r>
            <a:endParaRPr lang="en-US" dirty="0"/>
          </a:p>
          <a:p>
            <a:pPr lvl="1"/>
            <a:r>
              <a:rPr lang="en-US" dirty="0" err="1"/>
              <a:t>Nghiên</a:t>
            </a:r>
            <a:r>
              <a:rPr lang="en-US" dirty="0"/>
              <a:t> </a:t>
            </a:r>
            <a:r>
              <a:rPr lang="en-US" dirty="0" err="1"/>
              <a:t>cứu</a:t>
            </a:r>
            <a:r>
              <a:rPr lang="en-US" dirty="0"/>
              <a:t> </a:t>
            </a:r>
            <a:r>
              <a:rPr lang="en-US" dirty="0" err="1"/>
              <a:t>đánh</a:t>
            </a:r>
            <a:r>
              <a:rPr lang="en-US" dirty="0"/>
              <a:t> </a:t>
            </a:r>
            <a:r>
              <a:rPr lang="en-US" dirty="0" err="1"/>
              <a:t>giá</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truyền</a:t>
            </a:r>
            <a:r>
              <a:rPr lang="en-US" dirty="0"/>
              <a:t> </a:t>
            </a:r>
            <a:r>
              <a:rPr lang="en-US" dirty="0" err="1"/>
              <a:t>thông</a:t>
            </a:r>
            <a:r>
              <a:rPr lang="en-US" dirty="0"/>
              <a:t> </a:t>
            </a:r>
            <a:r>
              <a:rPr lang="en-US" dirty="0" err="1"/>
              <a:t>đồng</a:t>
            </a:r>
            <a:r>
              <a:rPr lang="en-US" dirty="0"/>
              <a:t> </a:t>
            </a:r>
            <a:r>
              <a:rPr lang="en-US" dirty="0" err="1"/>
              <a:t>trang</a:t>
            </a:r>
            <a:r>
              <a:rPr lang="en-US" dirty="0"/>
              <a:t> </a:t>
            </a:r>
            <a:r>
              <a:rPr lang="en-US" dirty="0" err="1"/>
              <a:t>lứa</a:t>
            </a:r>
            <a:r>
              <a:rPr lang="en-US" dirty="0"/>
              <a:t> </a:t>
            </a:r>
            <a:r>
              <a:rPr lang="en-US" dirty="0" err="1"/>
              <a:t>lên</a:t>
            </a:r>
            <a:r>
              <a:rPr lang="en-US" dirty="0"/>
              <a:t> </a:t>
            </a:r>
            <a:r>
              <a:rPr lang="en-US" dirty="0" err="1"/>
              <a:t>thay</a:t>
            </a:r>
            <a:r>
              <a:rPr lang="en-US" dirty="0"/>
              <a:t> </a:t>
            </a:r>
            <a:r>
              <a:rPr lang="en-US" dirty="0" err="1"/>
              <a:t>đổi</a:t>
            </a:r>
            <a:r>
              <a:rPr lang="en-US" dirty="0"/>
              <a:t> </a:t>
            </a:r>
            <a:r>
              <a:rPr lang="en-US" dirty="0" err="1"/>
              <a:t>hành</a:t>
            </a:r>
            <a:r>
              <a:rPr lang="en-US" dirty="0"/>
              <a:t> vi </a:t>
            </a:r>
            <a:r>
              <a:rPr lang="en-US" dirty="0" err="1"/>
              <a:t>và</a:t>
            </a:r>
            <a:r>
              <a:rPr lang="en-US" dirty="0"/>
              <a:t> </a:t>
            </a:r>
            <a:r>
              <a:rPr lang="en-US" dirty="0" err="1"/>
              <a:t>chỉ</a:t>
            </a:r>
            <a:r>
              <a:rPr lang="en-US" dirty="0"/>
              <a:t> </a:t>
            </a:r>
            <a:r>
              <a:rPr lang="en-US" dirty="0" err="1"/>
              <a:t>số</a:t>
            </a:r>
            <a:r>
              <a:rPr lang="en-US" dirty="0"/>
              <a:t> </a:t>
            </a:r>
            <a:r>
              <a:rPr lang="en-US" dirty="0" err="1"/>
              <a:t>cơ</a:t>
            </a:r>
            <a:r>
              <a:rPr lang="en-US" dirty="0"/>
              <a:t> </a:t>
            </a:r>
            <a:r>
              <a:rPr lang="en-US" dirty="0" err="1"/>
              <a:t>thể</a:t>
            </a:r>
            <a:r>
              <a:rPr lang="en-US" dirty="0"/>
              <a:t> (</a:t>
            </a:r>
            <a:r>
              <a:rPr lang="en-US" dirty="0" err="1"/>
              <a:t>khuyến</a:t>
            </a:r>
            <a:r>
              <a:rPr lang="en-US" dirty="0"/>
              <a:t> </a:t>
            </a:r>
            <a:r>
              <a:rPr lang="en-US" dirty="0" err="1"/>
              <a:t>khích</a:t>
            </a:r>
            <a:r>
              <a:rPr lang="en-US" dirty="0"/>
              <a:t> </a:t>
            </a:r>
            <a:r>
              <a:rPr lang="en-US" dirty="0" err="1"/>
              <a:t>việc</a:t>
            </a:r>
            <a:r>
              <a:rPr lang="en-US" dirty="0"/>
              <a:t> </a:t>
            </a:r>
            <a:r>
              <a:rPr lang="en-US" dirty="0" err="1"/>
              <a:t>ăn</a:t>
            </a:r>
            <a:r>
              <a:rPr lang="en-US" dirty="0"/>
              <a:t> </a:t>
            </a:r>
            <a:r>
              <a:rPr lang="en-US" dirty="0" err="1"/>
              <a:t>thực</a:t>
            </a:r>
            <a:r>
              <a:rPr lang="en-US" dirty="0"/>
              <a:t> </a:t>
            </a:r>
            <a:r>
              <a:rPr lang="en-US" dirty="0" err="1"/>
              <a:t>phẩm</a:t>
            </a:r>
            <a:r>
              <a:rPr lang="en-US" dirty="0"/>
              <a:t> GI </a:t>
            </a:r>
            <a:r>
              <a:rPr lang="en-US" dirty="0" err="1"/>
              <a:t>thấp</a:t>
            </a:r>
            <a:r>
              <a:rPr lang="en-US" dirty="0"/>
              <a:t>?)</a:t>
            </a:r>
          </a:p>
          <a:p>
            <a:r>
              <a:rPr lang="en-US" dirty="0" err="1"/>
              <a:t>Phát</a:t>
            </a:r>
            <a:r>
              <a:rPr lang="en-US" dirty="0"/>
              <a:t> </a:t>
            </a:r>
            <a:r>
              <a:rPr lang="en-US" dirty="0" err="1"/>
              <a:t>triển</a:t>
            </a:r>
            <a:r>
              <a:rPr lang="en-US" dirty="0"/>
              <a:t> </a:t>
            </a:r>
            <a:r>
              <a:rPr lang="en-US" dirty="0" err="1"/>
              <a:t>công</a:t>
            </a:r>
            <a:r>
              <a:rPr lang="en-US" dirty="0"/>
              <a:t> </a:t>
            </a:r>
            <a:r>
              <a:rPr lang="en-US" dirty="0" err="1"/>
              <a:t>cụ</a:t>
            </a:r>
            <a:r>
              <a:rPr lang="en-US" dirty="0"/>
              <a:t> </a:t>
            </a:r>
            <a:r>
              <a:rPr lang="en-US" dirty="0" err="1"/>
              <a:t>nghiên</a:t>
            </a:r>
            <a:r>
              <a:rPr lang="en-US" dirty="0"/>
              <a:t> </a:t>
            </a:r>
            <a:r>
              <a:rPr lang="en-US" dirty="0" err="1"/>
              <a:t>cứu</a:t>
            </a:r>
            <a:endParaRPr lang="en-US" dirty="0"/>
          </a:p>
          <a:p>
            <a:pPr lvl="1"/>
            <a:r>
              <a:rPr lang="en-US" dirty="0" err="1"/>
              <a:t>Nghiên</a:t>
            </a:r>
            <a:r>
              <a:rPr lang="en-US" dirty="0"/>
              <a:t> </a:t>
            </a:r>
            <a:r>
              <a:rPr lang="en-US" dirty="0" err="1"/>
              <a:t>cứu</a:t>
            </a:r>
            <a:r>
              <a:rPr lang="en-US" dirty="0"/>
              <a:t> </a:t>
            </a:r>
            <a:r>
              <a:rPr lang="en-US" dirty="0" err="1"/>
              <a:t>xây</a:t>
            </a:r>
            <a:r>
              <a:rPr lang="en-US" dirty="0"/>
              <a:t> </a:t>
            </a:r>
            <a:r>
              <a:rPr lang="en-US" dirty="0" err="1"/>
              <a:t>dựng</a:t>
            </a:r>
            <a:r>
              <a:rPr lang="en-US" dirty="0"/>
              <a:t> </a:t>
            </a:r>
            <a:r>
              <a:rPr lang="en-US" dirty="0" err="1"/>
              <a:t>bảng</a:t>
            </a:r>
            <a:r>
              <a:rPr lang="en-US" dirty="0"/>
              <a:t> </a:t>
            </a:r>
            <a:r>
              <a:rPr lang="en-US" dirty="0" err="1"/>
              <a:t>câu</a:t>
            </a:r>
            <a:r>
              <a:rPr lang="en-US" dirty="0"/>
              <a:t> </a:t>
            </a:r>
            <a:r>
              <a:rPr lang="en-US" dirty="0" err="1"/>
              <a:t>hỏi</a:t>
            </a:r>
            <a:r>
              <a:rPr lang="en-US" dirty="0"/>
              <a:t> </a:t>
            </a:r>
            <a:r>
              <a:rPr lang="en-US" dirty="0" err="1"/>
              <a:t>tần</a:t>
            </a:r>
            <a:r>
              <a:rPr lang="en-US" dirty="0"/>
              <a:t> </a:t>
            </a:r>
            <a:r>
              <a:rPr lang="en-US" dirty="0" err="1"/>
              <a:t>suất</a:t>
            </a:r>
            <a:r>
              <a:rPr lang="en-US" dirty="0"/>
              <a:t> </a:t>
            </a:r>
            <a:r>
              <a:rPr lang="en-US" dirty="0" err="1"/>
              <a:t>tiêu</a:t>
            </a:r>
            <a:r>
              <a:rPr lang="en-US" dirty="0"/>
              <a:t> </a:t>
            </a:r>
            <a:r>
              <a:rPr lang="en-US" dirty="0" err="1"/>
              <a:t>thụ</a:t>
            </a:r>
            <a:r>
              <a:rPr lang="en-US" dirty="0"/>
              <a:t> </a:t>
            </a:r>
            <a:r>
              <a:rPr lang="en-US" dirty="0" err="1"/>
              <a:t>thực</a:t>
            </a:r>
            <a:r>
              <a:rPr lang="en-US" dirty="0"/>
              <a:t> </a:t>
            </a:r>
            <a:r>
              <a:rPr lang="en-US" dirty="0" err="1"/>
              <a:t>phẩm</a:t>
            </a:r>
            <a:endParaRPr lang="en-US" dirty="0"/>
          </a:p>
        </p:txBody>
      </p:sp>
      <p:sp>
        <p:nvSpPr>
          <p:cNvPr id="4" name="Slide Number Placeholder 3">
            <a:extLst>
              <a:ext uri="{FF2B5EF4-FFF2-40B4-BE49-F238E27FC236}">
                <a16:creationId xmlns:a16="http://schemas.microsoft.com/office/drawing/2014/main" id="{0DAB88CA-0F9B-4385-80A4-5E593D920C91}"/>
              </a:ext>
            </a:extLst>
          </p:cNvPr>
          <p:cNvSpPr>
            <a:spLocks noGrp="1"/>
          </p:cNvSpPr>
          <p:nvPr>
            <p:ph type="sldNum" sz="quarter" idx="12"/>
          </p:nvPr>
        </p:nvSpPr>
        <p:spPr/>
        <p:txBody>
          <a:bodyPr/>
          <a:lstStyle/>
          <a:p>
            <a:fld id="{DEFB11E5-6518-4FBD-A4DB-3371822E1FB5}" type="slidenum">
              <a:rPr lang="en-US" smtClean="0"/>
              <a:pPr/>
              <a:t>8</a:t>
            </a:fld>
            <a:endParaRPr lang="en-US"/>
          </a:p>
        </p:txBody>
      </p:sp>
    </p:spTree>
    <p:extLst>
      <p:ext uri="{BB962C8B-B14F-4D97-AF65-F5344CB8AC3E}">
        <p14:creationId xmlns:p14="http://schemas.microsoft.com/office/powerpoint/2010/main" val="71770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173B-2D70-4BC8-88FC-D158D6611579}"/>
              </a:ext>
            </a:extLst>
          </p:cNvPr>
          <p:cNvSpPr>
            <a:spLocks noGrp="1"/>
          </p:cNvSpPr>
          <p:nvPr>
            <p:ph type="title"/>
          </p:nvPr>
        </p:nvSpPr>
        <p:spPr/>
        <p:txBody>
          <a:bodyPr/>
          <a:lstStyle/>
          <a:p>
            <a:r>
              <a:rPr lang="en-US" dirty="0" err="1"/>
              <a:t>Phát</a:t>
            </a:r>
            <a:r>
              <a:rPr lang="en-US" dirty="0"/>
              <a:t> </a:t>
            </a:r>
            <a:r>
              <a:rPr lang="en-US" dirty="0" err="1"/>
              <a:t>triển</a:t>
            </a:r>
            <a:r>
              <a:rPr lang="en-US" dirty="0"/>
              <a:t> </a:t>
            </a:r>
            <a:r>
              <a:rPr lang="en-US" dirty="0" err="1"/>
              <a:t>kiến</a:t>
            </a:r>
            <a:r>
              <a:rPr lang="en-US" dirty="0"/>
              <a:t> </a:t>
            </a:r>
            <a:r>
              <a:rPr lang="en-US" dirty="0" err="1"/>
              <a:t>thức</a:t>
            </a:r>
            <a:r>
              <a:rPr lang="en-US" dirty="0"/>
              <a:t> </a:t>
            </a:r>
            <a:r>
              <a:rPr lang="en-US" dirty="0" err="1"/>
              <a:t>nghề</a:t>
            </a:r>
            <a:r>
              <a:rPr lang="en-US" dirty="0"/>
              <a:t> </a:t>
            </a:r>
            <a:r>
              <a:rPr lang="en-US" dirty="0" err="1"/>
              <a:t>nghiệp</a:t>
            </a:r>
            <a:endParaRPr lang="en-US" dirty="0"/>
          </a:p>
        </p:txBody>
      </p:sp>
      <p:sp>
        <p:nvSpPr>
          <p:cNvPr id="3" name="Content Placeholder 2">
            <a:extLst>
              <a:ext uri="{FF2B5EF4-FFF2-40B4-BE49-F238E27FC236}">
                <a16:creationId xmlns:a16="http://schemas.microsoft.com/office/drawing/2014/main" id="{46FD57E6-41AC-4CE1-A566-B3EF4C00F5F3}"/>
              </a:ext>
            </a:extLst>
          </p:cNvPr>
          <p:cNvSpPr>
            <a:spLocks noGrp="1"/>
          </p:cNvSpPr>
          <p:nvPr>
            <p:ph idx="1"/>
          </p:nvPr>
        </p:nvSpPr>
        <p:spPr/>
        <p:txBody>
          <a:bodyPr/>
          <a:lstStyle/>
          <a:p>
            <a:r>
              <a:rPr lang="en-US" dirty="0" err="1"/>
              <a:t>Khả</a:t>
            </a:r>
            <a:r>
              <a:rPr lang="en-US" dirty="0"/>
              <a:t> </a:t>
            </a:r>
            <a:r>
              <a:rPr lang="en-US" dirty="0" err="1"/>
              <a:t>năng</a:t>
            </a:r>
            <a:r>
              <a:rPr lang="en-US" dirty="0"/>
              <a:t> </a:t>
            </a:r>
            <a:r>
              <a:rPr lang="en-US" dirty="0" err="1"/>
              <a:t>đọc</a:t>
            </a:r>
            <a:r>
              <a:rPr lang="en-US" dirty="0"/>
              <a:t> </a:t>
            </a:r>
            <a:r>
              <a:rPr lang="en-US" dirty="0" err="1"/>
              <a:t>hiểu</a:t>
            </a:r>
            <a:r>
              <a:rPr lang="en-US" dirty="0"/>
              <a:t> </a:t>
            </a:r>
            <a:r>
              <a:rPr lang="en-US" dirty="0" err="1"/>
              <a:t>và</a:t>
            </a:r>
            <a:r>
              <a:rPr lang="en-US" dirty="0"/>
              <a:t> </a:t>
            </a:r>
            <a:r>
              <a:rPr lang="en-US" dirty="0" err="1"/>
              <a:t>ứng</a:t>
            </a:r>
            <a:r>
              <a:rPr lang="en-US" dirty="0"/>
              <a:t> </a:t>
            </a:r>
            <a:r>
              <a:rPr lang="en-US" dirty="0" err="1"/>
              <a:t>dụng</a:t>
            </a:r>
            <a:r>
              <a:rPr lang="en-US" dirty="0"/>
              <a:t> </a:t>
            </a:r>
            <a:r>
              <a:rPr lang="en-US" dirty="0" err="1"/>
              <a:t>hiệu</a:t>
            </a:r>
            <a:r>
              <a:rPr lang="en-US" dirty="0"/>
              <a:t> </a:t>
            </a:r>
            <a:r>
              <a:rPr lang="en-US" dirty="0" err="1"/>
              <a:t>quả</a:t>
            </a:r>
            <a:r>
              <a:rPr lang="en-US" dirty="0"/>
              <a:t> </a:t>
            </a:r>
            <a:r>
              <a:rPr lang="en-US" dirty="0" err="1"/>
              <a:t>tài</a:t>
            </a:r>
            <a:r>
              <a:rPr lang="en-US" dirty="0"/>
              <a:t> </a:t>
            </a:r>
            <a:r>
              <a:rPr lang="en-US" dirty="0" err="1"/>
              <a:t>liệu</a:t>
            </a:r>
            <a:r>
              <a:rPr lang="en-US" dirty="0"/>
              <a:t> </a:t>
            </a:r>
            <a:r>
              <a:rPr lang="en-US" dirty="0" err="1"/>
              <a:t>chuyên</a:t>
            </a:r>
            <a:r>
              <a:rPr lang="en-US" dirty="0"/>
              <a:t> </a:t>
            </a:r>
            <a:r>
              <a:rPr lang="en-US" dirty="0" err="1"/>
              <a:t>ngành</a:t>
            </a:r>
            <a:endParaRPr lang="en-US" dirty="0"/>
          </a:p>
          <a:p>
            <a:pPr lvl="1"/>
            <a:r>
              <a:rPr lang="en-US" dirty="0" err="1"/>
              <a:t>Tổng</a:t>
            </a:r>
            <a:r>
              <a:rPr lang="en-US" dirty="0"/>
              <a:t> </a:t>
            </a:r>
            <a:r>
              <a:rPr lang="en-US" dirty="0" err="1"/>
              <a:t>quan</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tổng</a:t>
            </a:r>
            <a:r>
              <a:rPr lang="en-US" dirty="0"/>
              <a:t> </a:t>
            </a:r>
            <a:r>
              <a:rPr lang="en-US" dirty="0" err="1"/>
              <a:t>hợp</a:t>
            </a:r>
            <a:r>
              <a:rPr lang="en-US" dirty="0"/>
              <a:t> </a:t>
            </a:r>
            <a:r>
              <a:rPr lang="en-US" dirty="0" err="1"/>
              <a:t>về</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chống</a:t>
            </a:r>
            <a:r>
              <a:rPr lang="en-US" dirty="0"/>
              <a:t> </a:t>
            </a:r>
            <a:r>
              <a:rPr lang="en-US" dirty="0" err="1"/>
              <a:t>dịch</a:t>
            </a:r>
            <a:r>
              <a:rPr lang="en-US" dirty="0"/>
              <a:t> </a:t>
            </a:r>
            <a:r>
              <a:rPr lang="en-US" dirty="0" err="1"/>
              <a:t>hiệu</a:t>
            </a:r>
            <a:r>
              <a:rPr lang="en-US" dirty="0"/>
              <a:t> </a:t>
            </a:r>
            <a:r>
              <a:rPr lang="en-US" dirty="0" err="1"/>
              <a:t>quả</a:t>
            </a:r>
            <a:endParaRPr lang="en-US" dirty="0"/>
          </a:p>
          <a:p>
            <a:pPr lvl="1"/>
            <a:r>
              <a:rPr lang="en-US" dirty="0"/>
              <a:t>Guideline (</a:t>
            </a:r>
            <a:r>
              <a:rPr lang="en-US" dirty="0" err="1"/>
              <a:t>khuyến</a:t>
            </a:r>
            <a:r>
              <a:rPr lang="en-US" dirty="0"/>
              <a:t> </a:t>
            </a:r>
            <a:r>
              <a:rPr lang="en-US" dirty="0" err="1"/>
              <a:t>cáo</a:t>
            </a:r>
            <a:r>
              <a:rPr lang="en-US" dirty="0"/>
              <a:t> </a:t>
            </a:r>
            <a:r>
              <a:rPr lang="en-US" dirty="0" err="1"/>
              <a:t>về</a:t>
            </a:r>
            <a:r>
              <a:rPr lang="en-US" dirty="0"/>
              <a:t> </a:t>
            </a:r>
            <a:r>
              <a:rPr lang="en-US" dirty="0" err="1"/>
              <a:t>dinh</a:t>
            </a:r>
            <a:r>
              <a:rPr lang="en-US" dirty="0"/>
              <a:t> </a:t>
            </a:r>
            <a:r>
              <a:rPr lang="en-US" dirty="0" err="1"/>
              <a:t>dưỡng</a:t>
            </a:r>
            <a:r>
              <a:rPr lang="en-US" dirty="0"/>
              <a:t>)</a:t>
            </a:r>
          </a:p>
          <a:p>
            <a:r>
              <a:rPr lang="en-US" dirty="0" err="1"/>
              <a:t>Đánh</a:t>
            </a:r>
            <a:r>
              <a:rPr lang="en-US" dirty="0"/>
              <a:t> </a:t>
            </a:r>
            <a:r>
              <a:rPr lang="en-US" dirty="0" err="1"/>
              <a:t>giá</a:t>
            </a:r>
            <a:r>
              <a:rPr lang="en-US" dirty="0"/>
              <a:t> “fake new” </a:t>
            </a:r>
          </a:p>
          <a:p>
            <a:pPr lvl="1"/>
            <a:r>
              <a:rPr lang="en-US" dirty="0" err="1"/>
              <a:t>Các</a:t>
            </a:r>
            <a:r>
              <a:rPr lang="en-US" dirty="0"/>
              <a:t> </a:t>
            </a:r>
            <a:r>
              <a:rPr lang="en-US" dirty="0" err="1"/>
              <a:t>chế</a:t>
            </a:r>
            <a:r>
              <a:rPr lang="en-US" dirty="0"/>
              <a:t> </a:t>
            </a:r>
            <a:r>
              <a:rPr lang="en-US" dirty="0" err="1"/>
              <a:t>độ</a:t>
            </a:r>
            <a:r>
              <a:rPr lang="en-US" dirty="0"/>
              <a:t> </a:t>
            </a:r>
            <a:r>
              <a:rPr lang="en-US" dirty="0" err="1"/>
              <a:t>ăn</a:t>
            </a:r>
            <a:r>
              <a:rPr lang="en-US" dirty="0"/>
              <a:t> “hot trend” </a:t>
            </a:r>
          </a:p>
          <a:p>
            <a:pPr lvl="1"/>
            <a:r>
              <a:rPr lang="en-US" dirty="0" err="1"/>
              <a:t>Hội</a:t>
            </a:r>
            <a:r>
              <a:rPr lang="en-US" dirty="0"/>
              <a:t> anti-vaccine</a:t>
            </a:r>
          </a:p>
          <a:p>
            <a:r>
              <a:rPr lang="en-US" dirty="0"/>
              <a:t> </a:t>
            </a:r>
            <a:r>
              <a:rPr lang="en-US" dirty="0" err="1"/>
              <a:t>Xác</a:t>
            </a:r>
            <a:r>
              <a:rPr lang="en-US" dirty="0"/>
              <a:t> </a:t>
            </a:r>
            <a:r>
              <a:rPr lang="en-US" dirty="0" err="1"/>
              <a:t>định</a:t>
            </a:r>
            <a:r>
              <a:rPr lang="en-US" dirty="0"/>
              <a:t> </a:t>
            </a:r>
            <a:r>
              <a:rPr lang="en-US" dirty="0" err="1"/>
              <a:t>vấn</a:t>
            </a:r>
            <a:r>
              <a:rPr lang="en-US" dirty="0"/>
              <a:t> </a:t>
            </a:r>
            <a:r>
              <a:rPr lang="en-US" dirty="0" err="1"/>
              <a:t>đề</a:t>
            </a:r>
            <a:r>
              <a:rPr lang="en-US" dirty="0"/>
              <a:t>, </a:t>
            </a:r>
            <a:r>
              <a:rPr lang="en-US" dirty="0" err="1"/>
              <a:t>đưa</a:t>
            </a:r>
            <a:r>
              <a:rPr lang="en-US" dirty="0"/>
              <a:t> ra </a:t>
            </a:r>
            <a:r>
              <a:rPr lang="en-US" dirty="0" err="1"/>
              <a:t>hướng</a:t>
            </a:r>
            <a:r>
              <a:rPr lang="en-US" dirty="0"/>
              <a:t> </a:t>
            </a:r>
            <a:r>
              <a:rPr lang="en-US" dirty="0" err="1"/>
              <a:t>giải</a:t>
            </a:r>
            <a:r>
              <a:rPr lang="en-US" dirty="0"/>
              <a:t> </a:t>
            </a:r>
            <a:r>
              <a:rPr lang="en-US" dirty="0" err="1"/>
              <a:t>quyết</a:t>
            </a:r>
            <a:r>
              <a:rPr lang="en-US" dirty="0"/>
              <a:t> </a:t>
            </a:r>
            <a:r>
              <a:rPr lang="en-US" dirty="0" err="1"/>
              <a:t>phù</a:t>
            </a:r>
            <a:r>
              <a:rPr lang="en-US" dirty="0"/>
              <a:t> </a:t>
            </a:r>
            <a:r>
              <a:rPr lang="en-US" dirty="0" err="1"/>
              <a:t>hợp</a:t>
            </a:r>
            <a:endParaRPr lang="en-US" dirty="0"/>
          </a:p>
          <a:p>
            <a:r>
              <a:rPr lang="en-US" dirty="0" err="1"/>
              <a:t>Kĩ</a:t>
            </a:r>
            <a:r>
              <a:rPr lang="en-US" dirty="0"/>
              <a:t> </a:t>
            </a:r>
            <a:r>
              <a:rPr lang="en-US" dirty="0" err="1"/>
              <a:t>năng</a:t>
            </a:r>
            <a:r>
              <a:rPr lang="en-US" dirty="0"/>
              <a:t> </a:t>
            </a:r>
            <a:r>
              <a:rPr lang="en-US" dirty="0" err="1"/>
              <a:t>nghiên</a:t>
            </a:r>
            <a:r>
              <a:rPr lang="en-US" dirty="0"/>
              <a:t> </a:t>
            </a:r>
            <a:r>
              <a:rPr lang="en-US" dirty="0" err="1"/>
              <a:t>cứu</a:t>
            </a:r>
            <a:r>
              <a:rPr lang="en-US" dirty="0"/>
              <a:t> != </a:t>
            </a:r>
            <a:r>
              <a:rPr lang="en-US" dirty="0" err="1"/>
              <a:t>Kĩ</a:t>
            </a:r>
            <a:r>
              <a:rPr lang="en-US" dirty="0"/>
              <a:t> </a:t>
            </a:r>
            <a:r>
              <a:rPr lang="en-US" dirty="0" err="1"/>
              <a:t>năng</a:t>
            </a:r>
            <a:r>
              <a:rPr lang="en-US" dirty="0"/>
              <a:t> </a:t>
            </a:r>
            <a:r>
              <a:rPr lang="en-US" dirty="0" err="1"/>
              <a:t>làm</a:t>
            </a:r>
            <a:r>
              <a:rPr lang="en-US" dirty="0"/>
              <a:t> </a:t>
            </a:r>
            <a:r>
              <a:rPr lang="en-US" dirty="0" err="1"/>
              <a:t>nghiên</a:t>
            </a:r>
            <a:r>
              <a:rPr lang="en-US" dirty="0"/>
              <a:t> </a:t>
            </a:r>
            <a:r>
              <a:rPr lang="en-US" dirty="0" err="1"/>
              <a:t>cứu</a:t>
            </a:r>
            <a:endParaRPr lang="en-US" dirty="0"/>
          </a:p>
        </p:txBody>
      </p:sp>
      <p:sp>
        <p:nvSpPr>
          <p:cNvPr id="4" name="Slide Number Placeholder 3">
            <a:extLst>
              <a:ext uri="{FF2B5EF4-FFF2-40B4-BE49-F238E27FC236}">
                <a16:creationId xmlns:a16="http://schemas.microsoft.com/office/drawing/2014/main" id="{5D45A09C-8040-4D30-A3DA-2BCD35CBF2DE}"/>
              </a:ext>
            </a:extLst>
          </p:cNvPr>
          <p:cNvSpPr>
            <a:spLocks noGrp="1"/>
          </p:cNvSpPr>
          <p:nvPr>
            <p:ph type="sldNum" sz="quarter" idx="12"/>
          </p:nvPr>
        </p:nvSpPr>
        <p:spPr/>
        <p:txBody>
          <a:bodyPr/>
          <a:lstStyle/>
          <a:p>
            <a:fld id="{DEFB11E5-6518-4FBD-A4DB-3371822E1FB5}" type="slidenum">
              <a:rPr lang="en-US" smtClean="0"/>
              <a:pPr/>
              <a:t>9</a:t>
            </a:fld>
            <a:endParaRPr lang="en-US"/>
          </a:p>
        </p:txBody>
      </p:sp>
    </p:spTree>
    <p:extLst>
      <p:ext uri="{BB962C8B-B14F-4D97-AF65-F5344CB8AC3E}">
        <p14:creationId xmlns:p14="http://schemas.microsoft.com/office/powerpoint/2010/main" val="2702315405"/>
      </p:ext>
    </p:extLst>
  </p:cSld>
  <p:clrMapOvr>
    <a:masterClrMapping/>
  </p:clrMapOvr>
</p:sld>
</file>

<file path=ppt/theme/theme1.xml><?xml version="1.0" encoding="utf-8"?>
<a:theme xmlns:a="http://schemas.openxmlformats.org/drawingml/2006/main" name="Orange">
  <a:themeElements>
    <a:clrScheme name="Custom 6">
      <a:dk1>
        <a:srgbClr val="00B050"/>
      </a:dk1>
      <a:lt1>
        <a:sysClr val="window" lastClr="FFFFFF"/>
      </a:lt1>
      <a:dk2>
        <a:srgbClr val="005827"/>
      </a:dk2>
      <a:lt2>
        <a:srgbClr val="E7E6E6"/>
      </a:lt2>
      <a:accent1>
        <a:srgbClr val="4472C4"/>
      </a:accent1>
      <a:accent2>
        <a:srgbClr val="ED7D31"/>
      </a:accent2>
      <a:accent3>
        <a:srgbClr val="A5A5A5"/>
      </a:accent3>
      <a:accent4>
        <a:srgbClr val="FFC000"/>
      </a:accent4>
      <a:accent5>
        <a:srgbClr val="5B9BD5"/>
      </a:accent5>
      <a:accent6>
        <a:srgbClr val="00B05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2000" b="1" i="1" u="none" strike="noStrike" kern="1200" cap="none" spc="0" normalizeH="0" baseline="0" noProof="0" dirty="0" smtClean="0">
            <a:ln>
              <a:noFill/>
            </a:ln>
            <a:solidFill>
              <a:schemeClr val="accent1">
                <a:lumMod val="75000"/>
              </a:schemeClr>
            </a:solidFill>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Orange</Template>
  <TotalTime>7038</TotalTime>
  <Words>2114</Words>
  <Application>Microsoft Office PowerPoint</Application>
  <PresentationFormat>On-screen Show (4:3)</PresentationFormat>
  <Paragraphs>295</Paragraphs>
  <Slides>48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Orange</vt:lpstr>
      <vt:lpstr>Giới thiệu về nghiên cứu khoa học</vt:lpstr>
      <vt:lpstr>Mục tiêu bài giảng</vt:lpstr>
      <vt:lpstr>Nội dung bài học</vt:lpstr>
      <vt:lpstr>Định nghĩa</vt:lpstr>
      <vt:lpstr>Định nghĩa</vt:lpstr>
      <vt:lpstr>Mục đích</vt:lpstr>
      <vt:lpstr>Mục đích</vt:lpstr>
      <vt:lpstr>Phát triển kiến thức</vt:lpstr>
      <vt:lpstr>Phát triển kiến thức nghề nghiệp</vt:lpstr>
      <vt:lpstr>Sáu khía cạnh</vt:lpstr>
      <vt:lpstr>Các khía cạnh</vt:lpstr>
      <vt:lpstr>Lý thuyết/Ứng dụng</vt:lpstr>
      <vt:lpstr>Phòng Lab/Thực địa</vt:lpstr>
      <vt:lpstr>Báo cáo/Quan sát</vt:lpstr>
      <vt:lpstr>Mô hình định lượng/định tính</vt:lpstr>
      <vt:lpstr>Dữ liệu định lượng/định tính</vt:lpstr>
      <vt:lpstr>Phân tích định lượng/định tính</vt:lpstr>
      <vt:lpstr>Mối liên hệ giữa 6 cặp phạm trù</vt:lpstr>
      <vt:lpstr>Mô hình khoa học mới</vt:lpstr>
      <vt:lpstr>Các cách tiếp cận</vt:lpstr>
      <vt:lpstr>Cách tiếp cận</vt:lpstr>
      <vt:lpstr>Thực nghiệm ngẫu nhiên</vt:lpstr>
      <vt:lpstr>Giả thực nghiệm</vt:lpstr>
      <vt:lpstr>So sánh</vt:lpstr>
      <vt:lpstr>Mối liên hệ</vt:lpstr>
      <vt:lpstr>Mô tả</vt:lpstr>
      <vt:lpstr>Cách tiếp cận = câu hỏi </vt:lpstr>
      <vt:lpstr>PowerPoint Presentation</vt:lpstr>
      <vt:lpstr>Kế hoạch nghiên cứu</vt:lpstr>
      <vt:lpstr>PowerPoint Presentation</vt:lpstr>
      <vt:lpstr>Xác định vấn đề</vt:lpstr>
      <vt:lpstr>Tổng quan, phê bình y văn</vt:lpstr>
      <vt:lpstr>Phát triển câu hỏi/giả thuyết</vt:lpstr>
      <vt:lpstr>Cụ thể hóa câu hỏi</vt:lpstr>
      <vt:lpstr>Chuyển thành giả thuyết</vt:lpstr>
      <vt:lpstr>Cách tiếp cận, thiết kế</vt:lpstr>
      <vt:lpstr>Xây dựng kế hoạch triển khai</vt:lpstr>
      <vt:lpstr>Phê duyệt khoa học, y đức</vt:lpstr>
      <vt:lpstr>Thu thập dữ liệu</vt:lpstr>
      <vt:lpstr>Phân tích, suy diễn, diễn giải dữ liệu</vt:lpstr>
      <vt:lpstr>Truyền đạt</vt:lpstr>
      <vt:lpstr>Cuối cùng</vt:lpstr>
      <vt:lpstr>Dự án Peer Education Peer Support</vt:lpstr>
      <vt:lpstr>Tóm tắt</vt:lpstr>
      <vt:lpstr>Tóm tắt</vt:lpstr>
      <vt:lpstr>Phân tích</vt:lpstr>
      <vt:lpstr>Phân tích</vt:lpstr>
      <vt:lpstr>Cám ơn các bạn  đã hết mình lắng nghe</vt:lpstr>
    </vt:vector>
  </TitlesOfParts>
  <Company>QUT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dc:title>
  <dc:creator>Kim Thành</dc:creator>
  <cp:lastModifiedBy>Kim Thành</cp:lastModifiedBy>
  <cp:revision>353</cp:revision>
  <cp:lastPrinted>2020-02-29T08:44:04Z</cp:lastPrinted>
  <dcterms:created xsi:type="dcterms:W3CDTF">2011-05-28T23:20:01Z</dcterms:created>
  <dcterms:modified xsi:type="dcterms:W3CDTF">2020-09-14T09:08:15Z</dcterms:modified>
</cp:coreProperties>
</file>