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6" r:id="rId1"/>
  </p:sldMasterIdLst>
  <p:notesMasterIdLst>
    <p:notesMasterId r:id="rId79"/>
  </p:notesMasterIdLst>
  <p:handoutMasterIdLst>
    <p:handoutMasterId r:id="rId80"/>
  </p:handoutMasterIdLst>
  <p:sldIdLst>
    <p:sldId id="262" r:id="rId2"/>
    <p:sldId id="347" r:id="rId3"/>
    <p:sldId id="261" r:id="rId4"/>
    <p:sldId id="260" r:id="rId5"/>
    <p:sldId id="291" r:id="rId6"/>
    <p:sldId id="265" r:id="rId7"/>
    <p:sldId id="264" r:id="rId8"/>
    <p:sldId id="293" r:id="rId9"/>
    <p:sldId id="294" r:id="rId10"/>
    <p:sldId id="295" r:id="rId11"/>
    <p:sldId id="267" r:id="rId12"/>
    <p:sldId id="268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269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313" r:id="rId32"/>
    <p:sldId id="314" r:id="rId33"/>
    <p:sldId id="315" r:id="rId34"/>
    <p:sldId id="270" r:id="rId35"/>
    <p:sldId id="316" r:id="rId36"/>
    <p:sldId id="317" r:id="rId37"/>
    <p:sldId id="320" r:id="rId38"/>
    <p:sldId id="321" r:id="rId39"/>
    <p:sldId id="322" r:id="rId40"/>
    <p:sldId id="325" r:id="rId41"/>
    <p:sldId id="323" r:id="rId42"/>
    <p:sldId id="326" r:id="rId43"/>
    <p:sldId id="324" r:id="rId44"/>
    <p:sldId id="330" r:id="rId45"/>
    <p:sldId id="331" r:id="rId46"/>
    <p:sldId id="327" r:id="rId47"/>
    <p:sldId id="328" r:id="rId48"/>
    <p:sldId id="329" r:id="rId49"/>
    <p:sldId id="332" r:id="rId50"/>
    <p:sldId id="333" r:id="rId51"/>
    <p:sldId id="334" r:id="rId52"/>
    <p:sldId id="335" r:id="rId53"/>
    <p:sldId id="336" r:id="rId54"/>
    <p:sldId id="337" r:id="rId55"/>
    <p:sldId id="271" r:id="rId56"/>
    <p:sldId id="338" r:id="rId57"/>
    <p:sldId id="339" r:id="rId58"/>
    <p:sldId id="340" r:id="rId59"/>
    <p:sldId id="341" r:id="rId60"/>
    <p:sldId id="342" r:id="rId61"/>
    <p:sldId id="343" r:id="rId62"/>
    <p:sldId id="344" r:id="rId63"/>
    <p:sldId id="272" r:id="rId64"/>
    <p:sldId id="345" r:id="rId65"/>
    <p:sldId id="273" r:id="rId66"/>
    <p:sldId id="346" r:id="rId67"/>
    <p:sldId id="357" r:id="rId68"/>
    <p:sldId id="349" r:id="rId69"/>
    <p:sldId id="350" r:id="rId70"/>
    <p:sldId id="351" r:id="rId71"/>
    <p:sldId id="352" r:id="rId72"/>
    <p:sldId id="353" r:id="rId73"/>
    <p:sldId id="354" r:id="rId74"/>
    <p:sldId id="358" r:id="rId75"/>
    <p:sldId id="355" r:id="rId76"/>
    <p:sldId id="356" r:id="rId77"/>
    <p:sldId id="290" r:id="rId78"/>
  </p:sldIdLst>
  <p:sldSz cx="9144000" cy="6858000" type="screen4x3"/>
  <p:notesSz cx="9296400" cy="7010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DD"/>
    <a:srgbClr val="FF66CC"/>
    <a:srgbClr val="23AD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87" autoAdjust="0"/>
    <p:restoredTop sz="90662" autoAdjust="0"/>
  </p:normalViewPr>
  <p:slideViewPr>
    <p:cSldViewPr>
      <p:cViewPr varScale="1">
        <p:scale>
          <a:sx n="101" d="100"/>
          <a:sy n="101" d="100"/>
        </p:scale>
        <p:origin x="166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442"/>
    </p:cViewPr>
  </p:outlin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handoutMaster" Target="handoutMasters/handoutMaster1.xml"/><Relationship Id="rId85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ành" userId="c63fe6e4-6ab2-4e82-a030-2d380a6b8aaa" providerId="ADAL" clId="{BE83136C-307F-4E44-B59F-A24B9F65BE47}"/>
    <pc:docChg chg="undo custSel addSld delSld modSld sldOrd">
      <pc:chgData name="Thành" userId="c63fe6e4-6ab2-4e82-a030-2d380a6b8aaa" providerId="ADAL" clId="{BE83136C-307F-4E44-B59F-A24B9F65BE47}" dt="2020-10-14T08:34:30.411" v="18244" actId="20577"/>
      <pc:docMkLst>
        <pc:docMk/>
      </pc:docMkLst>
      <pc:sldChg chg="modSp add del mod">
        <pc:chgData name="Thành" userId="c63fe6e4-6ab2-4e82-a030-2d380a6b8aaa" providerId="ADAL" clId="{BE83136C-307F-4E44-B59F-A24B9F65BE47}" dt="2020-10-13T03:50:35.154" v="12" actId="47"/>
        <pc:sldMkLst>
          <pc:docMk/>
          <pc:sldMk cId="366307395" sldId="256"/>
        </pc:sldMkLst>
        <pc:spChg chg="mod">
          <ac:chgData name="Thành" userId="c63fe6e4-6ab2-4e82-a030-2d380a6b8aaa" providerId="ADAL" clId="{BE83136C-307F-4E44-B59F-A24B9F65BE47}" dt="2020-10-13T03:50:10.235" v="6" actId="27636"/>
          <ac:spMkLst>
            <pc:docMk/>
            <pc:sldMk cId="366307395" sldId="256"/>
            <ac:spMk id="3" creationId="{97DA1AC8-EF52-4FCA-9D45-6B454ACB51C6}"/>
          </ac:spMkLst>
        </pc:spChg>
      </pc:sldChg>
      <pc:sldChg chg="add del">
        <pc:chgData name="Thành" userId="c63fe6e4-6ab2-4e82-a030-2d380a6b8aaa" providerId="ADAL" clId="{BE83136C-307F-4E44-B59F-A24B9F65BE47}" dt="2020-10-13T03:50:37.901" v="13" actId="47"/>
        <pc:sldMkLst>
          <pc:docMk/>
          <pc:sldMk cId="23419635" sldId="259"/>
        </pc:sldMkLst>
      </pc:sldChg>
      <pc:sldChg chg="modSp add del mod">
        <pc:chgData name="Thành" userId="c63fe6e4-6ab2-4e82-a030-2d380a6b8aaa" providerId="ADAL" clId="{BE83136C-307F-4E44-B59F-A24B9F65BE47}" dt="2020-10-13T10:40:50.939" v="167" actId="20577"/>
        <pc:sldMkLst>
          <pc:docMk/>
          <pc:sldMk cId="394489613" sldId="260"/>
        </pc:sldMkLst>
        <pc:spChg chg="mod">
          <ac:chgData name="Thành" userId="c63fe6e4-6ab2-4e82-a030-2d380a6b8aaa" providerId="ADAL" clId="{BE83136C-307F-4E44-B59F-A24B9F65BE47}" dt="2020-10-13T10:40:50.939" v="167" actId="20577"/>
          <ac:spMkLst>
            <pc:docMk/>
            <pc:sldMk cId="394489613" sldId="260"/>
            <ac:spMk id="3" creationId="{B8782E25-31F1-4216-8A0B-D8B21647BB30}"/>
          </ac:spMkLst>
        </pc:spChg>
      </pc:sldChg>
      <pc:sldChg chg="add del">
        <pc:chgData name="Thành" userId="c63fe6e4-6ab2-4e82-a030-2d380a6b8aaa" providerId="ADAL" clId="{BE83136C-307F-4E44-B59F-A24B9F65BE47}" dt="2020-10-13T03:50:10.180" v="5"/>
        <pc:sldMkLst>
          <pc:docMk/>
          <pc:sldMk cId="69158416" sldId="261"/>
        </pc:sldMkLst>
      </pc:sldChg>
      <pc:sldChg chg="modSp mod">
        <pc:chgData name="Thành" userId="c63fe6e4-6ab2-4e82-a030-2d380a6b8aaa" providerId="ADAL" clId="{BE83136C-307F-4E44-B59F-A24B9F65BE47}" dt="2020-10-13T03:50:27.244" v="11"/>
        <pc:sldMkLst>
          <pc:docMk/>
          <pc:sldMk cId="2633216880" sldId="262"/>
        </pc:sldMkLst>
        <pc:spChg chg="mod">
          <ac:chgData name="Thành" userId="c63fe6e4-6ab2-4e82-a030-2d380a6b8aaa" providerId="ADAL" clId="{BE83136C-307F-4E44-B59F-A24B9F65BE47}" dt="2020-10-13T03:50:27.244" v="11"/>
          <ac:spMkLst>
            <pc:docMk/>
            <pc:sldMk cId="2633216880" sldId="262"/>
            <ac:spMk id="2" creationId="{16B1044E-AC25-44BA-A7DA-A274008C6608}"/>
          </ac:spMkLst>
        </pc:spChg>
      </pc:sldChg>
      <pc:sldChg chg="modSp add del mod">
        <pc:chgData name="Thành" userId="c63fe6e4-6ab2-4e82-a030-2d380a6b8aaa" providerId="ADAL" clId="{BE83136C-307F-4E44-B59F-A24B9F65BE47}" dt="2020-10-13T10:43:50.477" v="169" actId="2696"/>
        <pc:sldMkLst>
          <pc:docMk/>
          <pc:sldMk cId="3367326695" sldId="263"/>
        </pc:sldMkLst>
        <pc:spChg chg="mod">
          <ac:chgData name="Thành" userId="c63fe6e4-6ab2-4e82-a030-2d380a6b8aaa" providerId="ADAL" clId="{BE83136C-307F-4E44-B59F-A24B9F65BE47}" dt="2020-10-13T10:42:29.117" v="168" actId="20577"/>
          <ac:spMkLst>
            <pc:docMk/>
            <pc:sldMk cId="3367326695" sldId="263"/>
            <ac:spMk id="3" creationId="{758E6492-18D7-4F0F-A695-EFB4FEFA8ED7}"/>
          </ac:spMkLst>
        </pc:spChg>
      </pc:sldChg>
      <pc:sldChg chg="modSp add del mod">
        <pc:chgData name="Thành" userId="c63fe6e4-6ab2-4e82-a030-2d380a6b8aaa" providerId="ADAL" clId="{BE83136C-307F-4E44-B59F-A24B9F65BE47}" dt="2020-10-13T10:48:07.504" v="213" actId="20577"/>
        <pc:sldMkLst>
          <pc:docMk/>
          <pc:sldMk cId="788924128" sldId="264"/>
        </pc:sldMkLst>
        <pc:spChg chg="mod">
          <ac:chgData name="Thành" userId="c63fe6e4-6ab2-4e82-a030-2d380a6b8aaa" providerId="ADAL" clId="{BE83136C-307F-4E44-B59F-A24B9F65BE47}" dt="2020-10-13T10:48:07.504" v="213" actId="20577"/>
          <ac:spMkLst>
            <pc:docMk/>
            <pc:sldMk cId="788924128" sldId="264"/>
            <ac:spMk id="3" creationId="{9E616C9E-EE13-43AD-892A-47ACF1293C59}"/>
          </ac:spMkLst>
        </pc:spChg>
      </pc:sldChg>
      <pc:sldChg chg="add">
        <pc:chgData name="Thành" userId="c63fe6e4-6ab2-4e82-a030-2d380a6b8aaa" providerId="ADAL" clId="{BE83136C-307F-4E44-B59F-A24B9F65BE47}" dt="2020-10-13T03:50:10.180" v="5"/>
        <pc:sldMkLst>
          <pc:docMk/>
          <pc:sldMk cId="443230784" sldId="265"/>
        </pc:sldMkLst>
      </pc:sldChg>
      <pc:sldChg chg="del">
        <pc:chgData name="Thành" userId="c63fe6e4-6ab2-4e82-a030-2d380a6b8aaa" providerId="ADAL" clId="{BE83136C-307F-4E44-B59F-A24B9F65BE47}" dt="2020-10-13T03:50:08.654" v="4" actId="47"/>
        <pc:sldMkLst>
          <pc:docMk/>
          <pc:sldMk cId="465484011" sldId="265"/>
        </pc:sldMkLst>
      </pc:sldChg>
      <pc:sldChg chg="del">
        <pc:chgData name="Thành" userId="c63fe6e4-6ab2-4e82-a030-2d380a6b8aaa" providerId="ADAL" clId="{BE83136C-307F-4E44-B59F-A24B9F65BE47}" dt="2020-10-13T03:50:08.654" v="4" actId="47"/>
        <pc:sldMkLst>
          <pc:docMk/>
          <pc:sldMk cId="1558842809" sldId="266"/>
        </pc:sldMkLst>
      </pc:sldChg>
      <pc:sldChg chg="addSp delSp modSp add del mod">
        <pc:chgData name="Thành" userId="c63fe6e4-6ab2-4e82-a030-2d380a6b8aaa" providerId="ADAL" clId="{BE83136C-307F-4E44-B59F-A24B9F65BE47}" dt="2020-10-13T10:57:57.628" v="495" actId="47"/>
        <pc:sldMkLst>
          <pc:docMk/>
          <pc:sldMk cId="2849013134" sldId="266"/>
        </pc:sldMkLst>
        <pc:spChg chg="add mod">
          <ac:chgData name="Thành" userId="c63fe6e4-6ab2-4e82-a030-2d380a6b8aaa" providerId="ADAL" clId="{BE83136C-307F-4E44-B59F-A24B9F65BE47}" dt="2020-10-13T10:57:56.046" v="494" actId="478"/>
          <ac:spMkLst>
            <pc:docMk/>
            <pc:sldMk cId="2849013134" sldId="266"/>
            <ac:spMk id="6" creationId="{209B63E7-1346-40AB-9746-7E454FAC393E}"/>
          </ac:spMkLst>
        </pc:spChg>
        <pc:picChg chg="del">
          <ac:chgData name="Thành" userId="c63fe6e4-6ab2-4e82-a030-2d380a6b8aaa" providerId="ADAL" clId="{BE83136C-307F-4E44-B59F-A24B9F65BE47}" dt="2020-10-13T10:57:56.046" v="494" actId="478"/>
          <ac:picMkLst>
            <pc:docMk/>
            <pc:sldMk cId="2849013134" sldId="266"/>
            <ac:picMk id="5" creationId="{A54660A1-89B4-4A8C-A480-AFB183EF6CF4}"/>
          </ac:picMkLst>
        </pc:picChg>
      </pc:sldChg>
      <pc:sldChg chg="addSp modSp add del mod">
        <pc:chgData name="Thành" userId="c63fe6e4-6ab2-4e82-a030-2d380a6b8aaa" providerId="ADAL" clId="{BE83136C-307F-4E44-B59F-A24B9F65BE47}" dt="2020-10-13T12:06:19.179" v="661" actId="1076"/>
        <pc:sldMkLst>
          <pc:docMk/>
          <pc:sldMk cId="639437309" sldId="267"/>
        </pc:sldMkLst>
        <pc:spChg chg="mod">
          <ac:chgData name="Thành" userId="c63fe6e4-6ab2-4e82-a030-2d380a6b8aaa" providerId="ADAL" clId="{BE83136C-307F-4E44-B59F-A24B9F65BE47}" dt="2020-10-13T12:06:03.340" v="660" actId="20577"/>
          <ac:spMkLst>
            <pc:docMk/>
            <pc:sldMk cId="639437309" sldId="267"/>
            <ac:spMk id="3" creationId="{8EE075E9-72EB-4B5E-8954-83BB159AA20A}"/>
          </ac:spMkLst>
        </pc:spChg>
        <pc:spChg chg="add mod">
          <ac:chgData name="Thành" userId="c63fe6e4-6ab2-4e82-a030-2d380a6b8aaa" providerId="ADAL" clId="{BE83136C-307F-4E44-B59F-A24B9F65BE47}" dt="2020-10-13T12:03:13.829" v="621"/>
          <ac:spMkLst>
            <pc:docMk/>
            <pc:sldMk cId="639437309" sldId="267"/>
            <ac:spMk id="7" creationId="{9CFC98B4-4F05-4568-9ABA-A2475DF862BC}"/>
          </ac:spMkLst>
        </pc:spChg>
        <pc:grpChg chg="add mod">
          <ac:chgData name="Thành" userId="c63fe6e4-6ab2-4e82-a030-2d380a6b8aaa" providerId="ADAL" clId="{BE83136C-307F-4E44-B59F-A24B9F65BE47}" dt="2020-10-13T12:06:19.179" v="661" actId="1076"/>
          <ac:grpSpMkLst>
            <pc:docMk/>
            <pc:sldMk cId="639437309" sldId="267"/>
            <ac:grpSpMk id="5" creationId="{E4002F6D-42EF-4506-892D-027EB35F8DE5}"/>
          </ac:grpSpMkLst>
        </pc:grpChg>
        <pc:picChg chg="add mod">
          <ac:chgData name="Thành" userId="c63fe6e4-6ab2-4e82-a030-2d380a6b8aaa" providerId="ADAL" clId="{BE83136C-307F-4E44-B59F-A24B9F65BE47}" dt="2020-10-13T12:03:13.829" v="621"/>
          <ac:picMkLst>
            <pc:docMk/>
            <pc:sldMk cId="639437309" sldId="267"/>
            <ac:picMk id="6" creationId="{7FB3395C-23C6-43C6-BE89-8A7757480C71}"/>
          </ac:picMkLst>
        </pc:picChg>
      </pc:sldChg>
      <pc:sldChg chg="add">
        <pc:chgData name="Thành" userId="c63fe6e4-6ab2-4e82-a030-2d380a6b8aaa" providerId="ADAL" clId="{BE83136C-307F-4E44-B59F-A24B9F65BE47}" dt="2020-10-13T03:50:10.180" v="5"/>
        <pc:sldMkLst>
          <pc:docMk/>
          <pc:sldMk cId="1132354037" sldId="268"/>
        </pc:sldMkLst>
      </pc:sldChg>
      <pc:sldChg chg="del">
        <pc:chgData name="Thành" userId="c63fe6e4-6ab2-4e82-a030-2d380a6b8aaa" providerId="ADAL" clId="{BE83136C-307F-4E44-B59F-A24B9F65BE47}" dt="2020-10-13T03:50:08.654" v="4" actId="47"/>
        <pc:sldMkLst>
          <pc:docMk/>
          <pc:sldMk cId="3391034608" sldId="268"/>
        </pc:sldMkLst>
      </pc:sldChg>
      <pc:sldChg chg="add del">
        <pc:chgData name="Thành" userId="c63fe6e4-6ab2-4e82-a030-2d380a6b8aaa" providerId="ADAL" clId="{BE83136C-307F-4E44-B59F-A24B9F65BE47}" dt="2020-10-13T03:50:10.180" v="5"/>
        <pc:sldMkLst>
          <pc:docMk/>
          <pc:sldMk cId="1496236890" sldId="269"/>
        </pc:sldMkLst>
      </pc:sldChg>
      <pc:sldChg chg="add del">
        <pc:chgData name="Thành" userId="c63fe6e4-6ab2-4e82-a030-2d380a6b8aaa" providerId="ADAL" clId="{BE83136C-307F-4E44-B59F-A24B9F65BE47}" dt="2020-10-13T03:50:10.180" v="5"/>
        <pc:sldMkLst>
          <pc:docMk/>
          <pc:sldMk cId="1918197641" sldId="270"/>
        </pc:sldMkLst>
      </pc:sldChg>
      <pc:sldChg chg="add del">
        <pc:chgData name="Thành" userId="c63fe6e4-6ab2-4e82-a030-2d380a6b8aaa" providerId="ADAL" clId="{BE83136C-307F-4E44-B59F-A24B9F65BE47}" dt="2020-10-13T03:50:10.180" v="5"/>
        <pc:sldMkLst>
          <pc:docMk/>
          <pc:sldMk cId="3059978053" sldId="271"/>
        </pc:sldMkLst>
      </pc:sldChg>
      <pc:sldChg chg="add del">
        <pc:chgData name="Thành" userId="c63fe6e4-6ab2-4e82-a030-2d380a6b8aaa" providerId="ADAL" clId="{BE83136C-307F-4E44-B59F-A24B9F65BE47}" dt="2020-10-13T03:50:10.180" v="5"/>
        <pc:sldMkLst>
          <pc:docMk/>
          <pc:sldMk cId="2715311152" sldId="272"/>
        </pc:sldMkLst>
      </pc:sldChg>
      <pc:sldChg chg="add del">
        <pc:chgData name="Thành" userId="c63fe6e4-6ab2-4e82-a030-2d380a6b8aaa" providerId="ADAL" clId="{BE83136C-307F-4E44-B59F-A24B9F65BE47}" dt="2020-10-13T03:50:10.180" v="5"/>
        <pc:sldMkLst>
          <pc:docMk/>
          <pc:sldMk cId="2946830694" sldId="273"/>
        </pc:sldMkLst>
      </pc:sldChg>
      <pc:sldChg chg="delSp modSp add del mod">
        <pc:chgData name="Thành" userId="c63fe6e4-6ab2-4e82-a030-2d380a6b8aaa" providerId="ADAL" clId="{BE83136C-307F-4E44-B59F-A24B9F65BE47}" dt="2020-10-13T12:07:42.576" v="703" actId="47"/>
        <pc:sldMkLst>
          <pc:docMk/>
          <pc:sldMk cId="1225053453" sldId="274"/>
        </pc:sldMkLst>
        <pc:spChg chg="mod">
          <ac:chgData name="Thành" userId="c63fe6e4-6ab2-4e82-a030-2d380a6b8aaa" providerId="ADAL" clId="{BE83136C-307F-4E44-B59F-A24B9F65BE47}" dt="2020-10-13T12:07:36.959" v="702" actId="20577"/>
          <ac:spMkLst>
            <pc:docMk/>
            <pc:sldMk cId="1225053453" sldId="274"/>
            <ac:spMk id="2" creationId="{CEB7900F-689C-4035-801E-8E1DD99FE26F}"/>
          </ac:spMkLst>
        </pc:spChg>
        <pc:picChg chg="del">
          <ac:chgData name="Thành" userId="c63fe6e4-6ab2-4e82-a030-2d380a6b8aaa" providerId="ADAL" clId="{BE83136C-307F-4E44-B59F-A24B9F65BE47}" dt="2020-10-13T12:07:26.538" v="662" actId="478"/>
          <ac:picMkLst>
            <pc:docMk/>
            <pc:sldMk cId="1225053453" sldId="274"/>
            <ac:picMk id="1028" creationId="{D00295F7-F2F0-4974-B6E4-636943F759DB}"/>
          </ac:picMkLst>
        </pc:picChg>
      </pc:sldChg>
      <pc:sldChg chg="modSp mod">
        <pc:chgData name="Thành" userId="c63fe6e4-6ab2-4e82-a030-2d380a6b8aaa" providerId="ADAL" clId="{BE83136C-307F-4E44-B59F-A24B9F65BE47}" dt="2020-10-14T06:26:20.112" v="18077" actId="20577"/>
        <pc:sldMkLst>
          <pc:docMk/>
          <pc:sldMk cId="2074148962" sldId="290"/>
        </pc:sldMkLst>
        <pc:spChg chg="mod">
          <ac:chgData name="Thành" userId="c63fe6e4-6ab2-4e82-a030-2d380a6b8aaa" providerId="ADAL" clId="{BE83136C-307F-4E44-B59F-A24B9F65BE47}" dt="2020-10-14T06:26:20.112" v="18077" actId="20577"/>
          <ac:spMkLst>
            <pc:docMk/>
            <pc:sldMk cId="2074148962" sldId="290"/>
            <ac:spMk id="3" creationId="{AC7A8980-3369-4918-9745-513577476A1A}"/>
          </ac:spMkLst>
        </pc:spChg>
      </pc:sldChg>
      <pc:sldChg chg="addSp delSp modSp add del mod">
        <pc:chgData name="Thành" userId="c63fe6e4-6ab2-4e82-a030-2d380a6b8aaa" providerId="ADAL" clId="{BE83136C-307F-4E44-B59F-A24B9F65BE47}" dt="2020-10-13T10:45:04.880" v="173"/>
        <pc:sldMkLst>
          <pc:docMk/>
          <pc:sldMk cId="2179533292" sldId="291"/>
        </pc:sldMkLst>
        <pc:spChg chg="add mod">
          <ac:chgData name="Thành" userId="c63fe6e4-6ab2-4e82-a030-2d380a6b8aaa" providerId="ADAL" clId="{BE83136C-307F-4E44-B59F-A24B9F65BE47}" dt="2020-10-13T10:45:04.880" v="173"/>
          <ac:spMkLst>
            <pc:docMk/>
            <pc:sldMk cId="2179533292" sldId="291"/>
            <ac:spMk id="8" creationId="{22E25BE0-0433-4545-B195-B053C47F5ABB}"/>
          </ac:spMkLst>
        </pc:spChg>
        <pc:spChg chg="add mod">
          <ac:chgData name="Thành" userId="c63fe6e4-6ab2-4e82-a030-2d380a6b8aaa" providerId="ADAL" clId="{BE83136C-307F-4E44-B59F-A24B9F65BE47}" dt="2020-10-13T10:45:04.880" v="173"/>
          <ac:spMkLst>
            <pc:docMk/>
            <pc:sldMk cId="2179533292" sldId="291"/>
            <ac:spMk id="9" creationId="{822CD0B8-40D9-4EF0-A89D-CE0CCF9616FA}"/>
          </ac:spMkLst>
        </pc:spChg>
        <pc:spChg chg="add mod">
          <ac:chgData name="Thành" userId="c63fe6e4-6ab2-4e82-a030-2d380a6b8aaa" providerId="ADAL" clId="{BE83136C-307F-4E44-B59F-A24B9F65BE47}" dt="2020-10-13T10:45:04.880" v="173"/>
          <ac:spMkLst>
            <pc:docMk/>
            <pc:sldMk cId="2179533292" sldId="291"/>
            <ac:spMk id="18" creationId="{459A8473-4456-401D-9E4B-E7EE6D899264}"/>
          </ac:spMkLst>
        </pc:spChg>
        <pc:spChg chg="add mod">
          <ac:chgData name="Thành" userId="c63fe6e4-6ab2-4e82-a030-2d380a6b8aaa" providerId="ADAL" clId="{BE83136C-307F-4E44-B59F-A24B9F65BE47}" dt="2020-10-13T10:45:04.880" v="173"/>
          <ac:spMkLst>
            <pc:docMk/>
            <pc:sldMk cId="2179533292" sldId="291"/>
            <ac:spMk id="19" creationId="{C4533743-A12D-474E-B1EF-9513F0747E40}"/>
          </ac:spMkLst>
        </pc:spChg>
        <pc:spChg chg="add mod">
          <ac:chgData name="Thành" userId="c63fe6e4-6ab2-4e82-a030-2d380a6b8aaa" providerId="ADAL" clId="{BE83136C-307F-4E44-B59F-A24B9F65BE47}" dt="2020-10-13T10:45:04.880" v="173"/>
          <ac:spMkLst>
            <pc:docMk/>
            <pc:sldMk cId="2179533292" sldId="291"/>
            <ac:spMk id="20" creationId="{2F36DEDC-30FE-4A2A-93B7-DC2D6FB37F26}"/>
          </ac:spMkLst>
        </pc:spChg>
        <pc:spChg chg="add mod">
          <ac:chgData name="Thành" userId="c63fe6e4-6ab2-4e82-a030-2d380a6b8aaa" providerId="ADAL" clId="{BE83136C-307F-4E44-B59F-A24B9F65BE47}" dt="2020-10-13T10:45:04.880" v="173"/>
          <ac:spMkLst>
            <pc:docMk/>
            <pc:sldMk cId="2179533292" sldId="291"/>
            <ac:spMk id="21" creationId="{270BE1EA-E3FE-48AC-86D8-A45DE87542AE}"/>
          </ac:spMkLst>
        </pc:spChg>
        <pc:grpChg chg="add mod">
          <ac:chgData name="Thành" userId="c63fe6e4-6ab2-4e82-a030-2d380a6b8aaa" providerId="ADAL" clId="{BE83136C-307F-4E44-B59F-A24B9F65BE47}" dt="2020-10-13T10:45:04.880" v="173"/>
          <ac:grpSpMkLst>
            <pc:docMk/>
            <pc:sldMk cId="2179533292" sldId="291"/>
            <ac:grpSpMk id="6" creationId="{28FCAAD6-1230-4CB7-9714-3E8838C1801E}"/>
          </ac:grpSpMkLst>
        </pc:grpChg>
        <pc:grpChg chg="add mod">
          <ac:chgData name="Thành" userId="c63fe6e4-6ab2-4e82-a030-2d380a6b8aaa" providerId="ADAL" clId="{BE83136C-307F-4E44-B59F-A24B9F65BE47}" dt="2020-10-13T10:45:04.880" v="173"/>
          <ac:grpSpMkLst>
            <pc:docMk/>
            <pc:sldMk cId="2179533292" sldId="291"/>
            <ac:grpSpMk id="7" creationId="{7039A25B-73A9-4117-988D-E21F959779BD}"/>
          </ac:grpSpMkLst>
        </pc:grpChg>
        <pc:grpChg chg="add mod">
          <ac:chgData name="Thành" userId="c63fe6e4-6ab2-4e82-a030-2d380a6b8aaa" providerId="ADAL" clId="{BE83136C-307F-4E44-B59F-A24B9F65BE47}" dt="2020-10-13T10:45:04.880" v="173"/>
          <ac:grpSpMkLst>
            <pc:docMk/>
            <pc:sldMk cId="2179533292" sldId="291"/>
            <ac:grpSpMk id="10" creationId="{2BF00007-3CC1-4FD8-8F7D-3DBC54F2D836}"/>
          </ac:grpSpMkLst>
        </pc:grpChg>
        <pc:grpChg chg="add mod">
          <ac:chgData name="Thành" userId="c63fe6e4-6ab2-4e82-a030-2d380a6b8aaa" providerId="ADAL" clId="{BE83136C-307F-4E44-B59F-A24B9F65BE47}" dt="2020-10-13T10:45:04.880" v="173"/>
          <ac:grpSpMkLst>
            <pc:docMk/>
            <pc:sldMk cId="2179533292" sldId="291"/>
            <ac:grpSpMk id="11" creationId="{DA77D329-BB5C-4B9E-9CBF-19D560ADC5DB}"/>
          </ac:grpSpMkLst>
        </pc:grpChg>
        <pc:picChg chg="add del">
          <ac:chgData name="Thành" userId="c63fe6e4-6ab2-4e82-a030-2d380a6b8aaa" providerId="ADAL" clId="{BE83136C-307F-4E44-B59F-A24B9F65BE47}" dt="2020-10-13T10:44:48.200" v="171"/>
          <ac:picMkLst>
            <pc:docMk/>
            <pc:sldMk cId="2179533292" sldId="291"/>
            <ac:picMk id="3" creationId="{D226B182-B826-457C-AEAC-56A7A4A6870D}"/>
          </ac:picMkLst>
        </pc:picChg>
        <pc:picChg chg="mod">
          <ac:chgData name="Thành" userId="c63fe6e4-6ab2-4e82-a030-2d380a6b8aaa" providerId="ADAL" clId="{BE83136C-307F-4E44-B59F-A24B9F65BE47}" dt="2020-10-13T03:50:49.482" v="14" actId="1076"/>
          <ac:picMkLst>
            <pc:docMk/>
            <pc:sldMk cId="2179533292" sldId="291"/>
            <ac:picMk id="5" creationId="{2CBFC38E-2D8D-4B91-B832-579796C0E29A}"/>
          </ac:picMkLst>
        </pc:picChg>
        <pc:cxnChg chg="add mod">
          <ac:chgData name="Thành" userId="c63fe6e4-6ab2-4e82-a030-2d380a6b8aaa" providerId="ADAL" clId="{BE83136C-307F-4E44-B59F-A24B9F65BE47}" dt="2020-10-13T10:45:04.880" v="173"/>
          <ac:cxnSpMkLst>
            <pc:docMk/>
            <pc:sldMk cId="2179533292" sldId="291"/>
            <ac:cxnSpMk id="12" creationId="{ECAF89EE-0660-4773-A791-EF0315D1A696}"/>
          </ac:cxnSpMkLst>
        </pc:cxnChg>
        <pc:cxnChg chg="add mod">
          <ac:chgData name="Thành" userId="c63fe6e4-6ab2-4e82-a030-2d380a6b8aaa" providerId="ADAL" clId="{BE83136C-307F-4E44-B59F-A24B9F65BE47}" dt="2020-10-13T10:45:04.880" v="173"/>
          <ac:cxnSpMkLst>
            <pc:docMk/>
            <pc:sldMk cId="2179533292" sldId="291"/>
            <ac:cxnSpMk id="13" creationId="{3275E8E3-121D-42EF-8785-482CC9D865B7}"/>
          </ac:cxnSpMkLst>
        </pc:cxnChg>
        <pc:cxnChg chg="add mod">
          <ac:chgData name="Thành" userId="c63fe6e4-6ab2-4e82-a030-2d380a6b8aaa" providerId="ADAL" clId="{BE83136C-307F-4E44-B59F-A24B9F65BE47}" dt="2020-10-13T10:45:04.880" v="173"/>
          <ac:cxnSpMkLst>
            <pc:docMk/>
            <pc:sldMk cId="2179533292" sldId="291"/>
            <ac:cxnSpMk id="14" creationId="{30B9D836-705E-49F2-AD47-AEB2D54F55D7}"/>
          </ac:cxnSpMkLst>
        </pc:cxnChg>
        <pc:cxnChg chg="add mod">
          <ac:chgData name="Thành" userId="c63fe6e4-6ab2-4e82-a030-2d380a6b8aaa" providerId="ADAL" clId="{BE83136C-307F-4E44-B59F-A24B9F65BE47}" dt="2020-10-13T10:45:04.880" v="173"/>
          <ac:cxnSpMkLst>
            <pc:docMk/>
            <pc:sldMk cId="2179533292" sldId="291"/>
            <ac:cxnSpMk id="15" creationId="{4140B713-44A0-4C69-AB97-A56D813D440D}"/>
          </ac:cxnSpMkLst>
        </pc:cxnChg>
        <pc:cxnChg chg="add mod">
          <ac:chgData name="Thành" userId="c63fe6e4-6ab2-4e82-a030-2d380a6b8aaa" providerId="ADAL" clId="{BE83136C-307F-4E44-B59F-A24B9F65BE47}" dt="2020-10-13T10:45:04.880" v="173"/>
          <ac:cxnSpMkLst>
            <pc:docMk/>
            <pc:sldMk cId="2179533292" sldId="291"/>
            <ac:cxnSpMk id="16" creationId="{60C5BA4A-92CB-44AF-B989-1B15DBE1892E}"/>
          </ac:cxnSpMkLst>
        </pc:cxnChg>
        <pc:cxnChg chg="add mod">
          <ac:chgData name="Thành" userId="c63fe6e4-6ab2-4e82-a030-2d380a6b8aaa" providerId="ADAL" clId="{BE83136C-307F-4E44-B59F-A24B9F65BE47}" dt="2020-10-13T10:45:04.880" v="173"/>
          <ac:cxnSpMkLst>
            <pc:docMk/>
            <pc:sldMk cId="2179533292" sldId="291"/>
            <ac:cxnSpMk id="17" creationId="{DBABF91A-5693-4575-B573-744994291418}"/>
          </ac:cxnSpMkLst>
        </pc:cxnChg>
      </pc:sldChg>
      <pc:sldChg chg="add del">
        <pc:chgData name="Thành" userId="c63fe6e4-6ab2-4e82-a030-2d380a6b8aaa" providerId="ADAL" clId="{BE83136C-307F-4E44-B59F-A24B9F65BE47}" dt="2020-10-13T03:50:05.714" v="3"/>
        <pc:sldMkLst>
          <pc:docMk/>
          <pc:sldMk cId="443230784" sldId="292"/>
        </pc:sldMkLst>
      </pc:sldChg>
      <pc:sldChg chg="modSp new del mod">
        <pc:chgData name="Thành" userId="c63fe6e4-6ab2-4e82-a030-2d380a6b8aaa" providerId="ADAL" clId="{BE83136C-307F-4E44-B59F-A24B9F65BE47}" dt="2020-10-13T10:51:59.861" v="402" actId="47"/>
        <pc:sldMkLst>
          <pc:docMk/>
          <pc:sldMk cId="4194873114" sldId="292"/>
        </pc:sldMkLst>
        <pc:spChg chg="mod">
          <ac:chgData name="Thành" userId="c63fe6e4-6ab2-4e82-a030-2d380a6b8aaa" providerId="ADAL" clId="{BE83136C-307F-4E44-B59F-A24B9F65BE47}" dt="2020-10-13T10:50:11.580" v="249" actId="20577"/>
          <ac:spMkLst>
            <pc:docMk/>
            <pc:sldMk cId="4194873114" sldId="292"/>
            <ac:spMk id="2" creationId="{4CD907CD-4B37-45D3-A9A7-353802BFE240}"/>
          </ac:spMkLst>
        </pc:spChg>
        <pc:spChg chg="mod">
          <ac:chgData name="Thành" userId="c63fe6e4-6ab2-4e82-a030-2d380a6b8aaa" providerId="ADAL" clId="{BE83136C-307F-4E44-B59F-A24B9F65BE47}" dt="2020-10-13T10:51:33.696" v="359" actId="21"/>
          <ac:spMkLst>
            <pc:docMk/>
            <pc:sldMk cId="4194873114" sldId="292"/>
            <ac:spMk id="3" creationId="{7D3554FA-2CD5-42C2-9985-96E70C0EFDCF}"/>
          </ac:spMkLst>
        </pc:spChg>
      </pc:sldChg>
      <pc:sldChg chg="modSp new mod">
        <pc:chgData name="Thành" userId="c63fe6e4-6ab2-4e82-a030-2d380a6b8aaa" providerId="ADAL" clId="{BE83136C-307F-4E44-B59F-A24B9F65BE47}" dt="2020-10-13T10:51:57.313" v="401" actId="20577"/>
        <pc:sldMkLst>
          <pc:docMk/>
          <pc:sldMk cId="974244732" sldId="293"/>
        </pc:sldMkLst>
        <pc:spChg chg="mod">
          <ac:chgData name="Thành" userId="c63fe6e4-6ab2-4e82-a030-2d380a6b8aaa" providerId="ADAL" clId="{BE83136C-307F-4E44-B59F-A24B9F65BE47}" dt="2020-10-13T10:51:57.313" v="401" actId="20577"/>
          <ac:spMkLst>
            <pc:docMk/>
            <pc:sldMk cId="974244732" sldId="293"/>
            <ac:spMk id="2" creationId="{2D70EA0E-1024-417F-BCFD-3032CDA4FB18}"/>
          </ac:spMkLst>
        </pc:spChg>
        <pc:spChg chg="mod">
          <ac:chgData name="Thành" userId="c63fe6e4-6ab2-4e82-a030-2d380a6b8aaa" providerId="ADAL" clId="{BE83136C-307F-4E44-B59F-A24B9F65BE47}" dt="2020-10-13T10:51:51.625" v="366" actId="242"/>
          <ac:spMkLst>
            <pc:docMk/>
            <pc:sldMk cId="974244732" sldId="293"/>
            <ac:spMk id="3" creationId="{19A25F79-0C30-4097-8824-46A03FBB1567}"/>
          </ac:spMkLst>
        </pc:spChg>
        <pc:spChg chg="mod">
          <ac:chgData name="Thành" userId="c63fe6e4-6ab2-4e82-a030-2d380a6b8aaa" providerId="ADAL" clId="{BE83136C-307F-4E44-B59F-A24B9F65BE47}" dt="2020-10-13T10:51:49.746" v="365" actId="242"/>
          <ac:spMkLst>
            <pc:docMk/>
            <pc:sldMk cId="974244732" sldId="293"/>
            <ac:spMk id="5" creationId="{89BF17E5-F202-4B50-80D5-CB3A19236DE2}"/>
          </ac:spMkLst>
        </pc:spChg>
      </pc:sldChg>
      <pc:sldChg chg="add del">
        <pc:chgData name="Thành" userId="c63fe6e4-6ab2-4e82-a030-2d380a6b8aaa" providerId="ADAL" clId="{BE83136C-307F-4E44-B59F-A24B9F65BE47}" dt="2020-10-13T10:51:19.482" v="355" actId="47"/>
        <pc:sldMkLst>
          <pc:docMk/>
          <pc:sldMk cId="2202761784" sldId="293"/>
        </pc:sldMkLst>
      </pc:sldChg>
      <pc:sldChg chg="add del">
        <pc:chgData name="Thành" userId="c63fe6e4-6ab2-4e82-a030-2d380a6b8aaa" providerId="ADAL" clId="{BE83136C-307F-4E44-B59F-A24B9F65BE47}" dt="2020-10-13T03:50:05.714" v="3"/>
        <pc:sldMkLst>
          <pc:docMk/>
          <pc:sldMk cId="2849013134" sldId="293"/>
        </pc:sldMkLst>
      </pc:sldChg>
      <pc:sldChg chg="add del">
        <pc:chgData name="Thành" userId="c63fe6e4-6ab2-4e82-a030-2d380a6b8aaa" providerId="ADAL" clId="{BE83136C-307F-4E44-B59F-A24B9F65BE47}" dt="2020-10-13T03:50:05.714" v="3"/>
        <pc:sldMkLst>
          <pc:docMk/>
          <pc:sldMk cId="1132354037" sldId="294"/>
        </pc:sldMkLst>
      </pc:sldChg>
      <pc:sldChg chg="new del">
        <pc:chgData name="Thành" userId="c63fe6e4-6ab2-4e82-a030-2d380a6b8aaa" providerId="ADAL" clId="{BE83136C-307F-4E44-B59F-A24B9F65BE47}" dt="2020-10-13T10:52:11.229" v="404" actId="680"/>
        <pc:sldMkLst>
          <pc:docMk/>
          <pc:sldMk cId="3490105866" sldId="294"/>
        </pc:sldMkLst>
      </pc:sldChg>
      <pc:sldChg chg="addSp delSp modSp new mod">
        <pc:chgData name="Thành" userId="c63fe6e4-6ab2-4e82-a030-2d380a6b8aaa" providerId="ADAL" clId="{BE83136C-307F-4E44-B59F-A24B9F65BE47}" dt="2020-10-13T10:56:24.110" v="493" actId="20577"/>
        <pc:sldMkLst>
          <pc:docMk/>
          <pc:sldMk cId="3793081374" sldId="294"/>
        </pc:sldMkLst>
        <pc:spChg chg="mod">
          <ac:chgData name="Thành" userId="c63fe6e4-6ab2-4e82-a030-2d380a6b8aaa" providerId="ADAL" clId="{BE83136C-307F-4E44-B59F-A24B9F65BE47}" dt="2020-10-13T10:56:24.110" v="493" actId="20577"/>
          <ac:spMkLst>
            <pc:docMk/>
            <pc:sldMk cId="3793081374" sldId="294"/>
            <ac:spMk id="2" creationId="{3B5DA3A7-460B-4F9C-8374-CEA49679B8E6}"/>
          </ac:spMkLst>
        </pc:spChg>
        <pc:spChg chg="mod">
          <ac:chgData name="Thành" userId="c63fe6e4-6ab2-4e82-a030-2d380a6b8aaa" providerId="ADAL" clId="{BE83136C-307F-4E44-B59F-A24B9F65BE47}" dt="2020-10-13T10:53:46.594" v="461" actId="20577"/>
          <ac:spMkLst>
            <pc:docMk/>
            <pc:sldMk cId="3793081374" sldId="294"/>
            <ac:spMk id="3" creationId="{910240AE-CB93-4428-82BA-7D69B88B4E90}"/>
          </ac:spMkLst>
        </pc:spChg>
        <pc:grpChg chg="add mod">
          <ac:chgData name="Thành" userId="c63fe6e4-6ab2-4e82-a030-2d380a6b8aaa" providerId="ADAL" clId="{BE83136C-307F-4E44-B59F-A24B9F65BE47}" dt="2020-10-13T10:56:13.453" v="486" actId="1076"/>
          <ac:grpSpMkLst>
            <pc:docMk/>
            <pc:sldMk cId="3793081374" sldId="294"/>
            <ac:grpSpMk id="9" creationId="{82969CFA-1337-44F5-814E-D8B3F5056789}"/>
          </ac:grpSpMkLst>
        </pc:grpChg>
        <pc:grpChg chg="add del mod">
          <ac:chgData name="Thành" userId="c63fe6e4-6ab2-4e82-a030-2d380a6b8aaa" providerId="ADAL" clId="{BE83136C-307F-4E44-B59F-A24B9F65BE47}" dt="2020-10-13T10:56:00.898" v="482" actId="21"/>
          <ac:grpSpMkLst>
            <pc:docMk/>
            <pc:sldMk cId="3793081374" sldId="294"/>
            <ac:grpSpMk id="10" creationId="{EF5E1E60-88D3-411B-B0B1-12702B4EFFFB}"/>
          </ac:grpSpMkLst>
        </pc:grpChg>
        <pc:picChg chg="add mod">
          <ac:chgData name="Thành" userId="c63fe6e4-6ab2-4e82-a030-2d380a6b8aaa" providerId="ADAL" clId="{BE83136C-307F-4E44-B59F-A24B9F65BE47}" dt="2020-10-13T10:55:02.902" v="472" actId="164"/>
          <ac:picMkLst>
            <pc:docMk/>
            <pc:sldMk cId="3793081374" sldId="294"/>
            <ac:picMk id="6" creationId="{714E0AE1-C318-47AE-9122-453536D4E300}"/>
          </ac:picMkLst>
        </pc:picChg>
        <pc:picChg chg="add mod">
          <ac:chgData name="Thành" userId="c63fe6e4-6ab2-4e82-a030-2d380a6b8aaa" providerId="ADAL" clId="{BE83136C-307F-4E44-B59F-A24B9F65BE47}" dt="2020-10-13T10:55:02.902" v="472" actId="164"/>
          <ac:picMkLst>
            <pc:docMk/>
            <pc:sldMk cId="3793081374" sldId="294"/>
            <ac:picMk id="8" creationId="{E0BAC745-9621-497B-9F6A-2552F38C003E}"/>
          </ac:picMkLst>
        </pc:picChg>
        <pc:picChg chg="mod">
          <ac:chgData name="Thành" userId="c63fe6e4-6ab2-4e82-a030-2d380a6b8aaa" providerId="ADAL" clId="{BE83136C-307F-4E44-B59F-A24B9F65BE47}" dt="2020-10-13T10:55:36.270" v="478"/>
          <ac:picMkLst>
            <pc:docMk/>
            <pc:sldMk cId="3793081374" sldId="294"/>
            <ac:picMk id="11" creationId="{FAE4824B-8C9F-491E-9E92-E271B0AB7474}"/>
          </ac:picMkLst>
        </pc:picChg>
        <pc:picChg chg="mod">
          <ac:chgData name="Thành" userId="c63fe6e4-6ab2-4e82-a030-2d380a6b8aaa" providerId="ADAL" clId="{BE83136C-307F-4E44-B59F-A24B9F65BE47}" dt="2020-10-13T10:55:36.270" v="478"/>
          <ac:picMkLst>
            <pc:docMk/>
            <pc:sldMk cId="3793081374" sldId="294"/>
            <ac:picMk id="12" creationId="{594B55E9-5CED-41C5-AB54-296052EE4EBD}"/>
          </ac:picMkLst>
        </pc:picChg>
      </pc:sldChg>
      <pc:sldChg chg="addSp delSp modSp new mod">
        <pc:chgData name="Thành" userId="c63fe6e4-6ab2-4e82-a030-2d380a6b8aaa" providerId="ADAL" clId="{BE83136C-307F-4E44-B59F-A24B9F65BE47}" dt="2020-10-13T10:56:09.374" v="485" actId="1076"/>
        <pc:sldMkLst>
          <pc:docMk/>
          <pc:sldMk cId="558151668" sldId="295"/>
        </pc:sldMkLst>
        <pc:spChg chg="mod">
          <ac:chgData name="Thành" userId="c63fe6e4-6ab2-4e82-a030-2d380a6b8aaa" providerId="ADAL" clId="{BE83136C-307F-4E44-B59F-A24B9F65BE47}" dt="2020-10-13T10:54:31.735" v="468" actId="20577"/>
          <ac:spMkLst>
            <pc:docMk/>
            <pc:sldMk cId="558151668" sldId="295"/>
            <ac:spMk id="3" creationId="{99B577A3-5819-418C-AE3B-A4261B209738}"/>
          </ac:spMkLst>
        </pc:spChg>
        <pc:grpChg chg="add del mod">
          <ac:chgData name="Thành" userId="c63fe6e4-6ab2-4e82-a030-2d380a6b8aaa" providerId="ADAL" clId="{BE83136C-307F-4E44-B59F-A24B9F65BE47}" dt="2020-10-13T10:56:02.500" v="483" actId="478"/>
          <ac:grpSpMkLst>
            <pc:docMk/>
            <pc:sldMk cId="558151668" sldId="295"/>
            <ac:grpSpMk id="9" creationId="{97608E12-74D3-49A7-BE51-46D3E78585C8}"/>
          </ac:grpSpMkLst>
        </pc:grpChg>
        <pc:grpChg chg="add mod">
          <ac:chgData name="Thành" userId="c63fe6e4-6ab2-4e82-a030-2d380a6b8aaa" providerId="ADAL" clId="{BE83136C-307F-4E44-B59F-A24B9F65BE47}" dt="2020-10-13T10:56:09.374" v="485" actId="1076"/>
          <ac:grpSpMkLst>
            <pc:docMk/>
            <pc:sldMk cId="558151668" sldId="295"/>
            <ac:grpSpMk id="10" creationId="{229C109E-01D9-473A-9178-4AB13A0630E9}"/>
          </ac:grpSpMkLst>
        </pc:grpChg>
        <pc:picChg chg="add mod">
          <ac:chgData name="Thành" userId="c63fe6e4-6ab2-4e82-a030-2d380a6b8aaa" providerId="ADAL" clId="{BE83136C-307F-4E44-B59F-A24B9F65BE47}" dt="2020-10-13T10:55:30.196" v="477" actId="164"/>
          <ac:picMkLst>
            <pc:docMk/>
            <pc:sldMk cId="558151668" sldId="295"/>
            <ac:picMk id="6" creationId="{CC4D9B5C-0B53-4622-8241-869D964D4DD9}"/>
          </ac:picMkLst>
        </pc:picChg>
        <pc:picChg chg="add mod">
          <ac:chgData name="Thành" userId="c63fe6e4-6ab2-4e82-a030-2d380a6b8aaa" providerId="ADAL" clId="{BE83136C-307F-4E44-B59F-A24B9F65BE47}" dt="2020-10-13T10:55:30.196" v="477" actId="164"/>
          <ac:picMkLst>
            <pc:docMk/>
            <pc:sldMk cId="558151668" sldId="295"/>
            <ac:picMk id="8" creationId="{C190D476-73A7-4477-A03E-0DCBE9DEC34E}"/>
          </ac:picMkLst>
        </pc:picChg>
        <pc:picChg chg="mod">
          <ac:chgData name="Thành" userId="c63fe6e4-6ab2-4e82-a030-2d380a6b8aaa" providerId="ADAL" clId="{BE83136C-307F-4E44-B59F-A24B9F65BE47}" dt="2020-10-13T10:56:04.218" v="484"/>
          <ac:picMkLst>
            <pc:docMk/>
            <pc:sldMk cId="558151668" sldId="295"/>
            <ac:picMk id="11" creationId="{B8100B76-05D1-4852-B8FA-499984A6A87E}"/>
          </ac:picMkLst>
        </pc:picChg>
        <pc:picChg chg="mod">
          <ac:chgData name="Thành" userId="c63fe6e4-6ab2-4e82-a030-2d380a6b8aaa" providerId="ADAL" clId="{BE83136C-307F-4E44-B59F-A24B9F65BE47}" dt="2020-10-13T10:56:04.218" v="484"/>
          <ac:picMkLst>
            <pc:docMk/>
            <pc:sldMk cId="558151668" sldId="295"/>
            <ac:picMk id="12" creationId="{42244772-8BBE-4B98-AFBA-59A35BD25B04}"/>
          </ac:picMkLst>
        </pc:picChg>
      </pc:sldChg>
      <pc:sldChg chg="addSp modSp new mod">
        <pc:chgData name="Thành" userId="c63fe6e4-6ab2-4e82-a030-2d380a6b8aaa" providerId="ADAL" clId="{BE83136C-307F-4E44-B59F-A24B9F65BE47}" dt="2020-10-13T12:33:24.700" v="3351" actId="1076"/>
        <pc:sldMkLst>
          <pc:docMk/>
          <pc:sldMk cId="262362172" sldId="296"/>
        </pc:sldMkLst>
        <pc:spChg chg="mod">
          <ac:chgData name="Thành" userId="c63fe6e4-6ab2-4e82-a030-2d380a6b8aaa" providerId="ADAL" clId="{BE83136C-307F-4E44-B59F-A24B9F65BE47}" dt="2020-10-13T12:07:50.092" v="741" actId="20577"/>
          <ac:spMkLst>
            <pc:docMk/>
            <pc:sldMk cId="262362172" sldId="296"/>
            <ac:spMk id="2" creationId="{B375BA85-F332-49D9-8C4C-7375772A310B}"/>
          </ac:spMkLst>
        </pc:spChg>
        <pc:spChg chg="mod">
          <ac:chgData name="Thành" userId="c63fe6e4-6ab2-4e82-a030-2d380a6b8aaa" providerId="ADAL" clId="{BE83136C-307F-4E44-B59F-A24B9F65BE47}" dt="2020-10-13T12:33:22.159" v="3349" actId="20577"/>
          <ac:spMkLst>
            <pc:docMk/>
            <pc:sldMk cId="262362172" sldId="296"/>
            <ac:spMk id="3" creationId="{9057FFD5-AFE3-482C-98E2-1C7D22C75F73}"/>
          </ac:spMkLst>
        </pc:spChg>
        <pc:picChg chg="add mod">
          <ac:chgData name="Thành" userId="c63fe6e4-6ab2-4e82-a030-2d380a6b8aaa" providerId="ADAL" clId="{BE83136C-307F-4E44-B59F-A24B9F65BE47}" dt="2020-10-13T12:33:24.700" v="3351" actId="1076"/>
          <ac:picMkLst>
            <pc:docMk/>
            <pc:sldMk cId="262362172" sldId="296"/>
            <ac:picMk id="6" creationId="{326A18CF-344C-4E5D-A069-086BD58AEF0E}"/>
          </ac:picMkLst>
        </pc:picChg>
      </pc:sldChg>
      <pc:sldChg chg="modSp new mod">
        <pc:chgData name="Thành" userId="c63fe6e4-6ab2-4e82-a030-2d380a6b8aaa" providerId="ADAL" clId="{BE83136C-307F-4E44-B59F-A24B9F65BE47}" dt="2020-10-13T12:21:56.598" v="1731" actId="20577"/>
        <pc:sldMkLst>
          <pc:docMk/>
          <pc:sldMk cId="1891527809" sldId="297"/>
        </pc:sldMkLst>
        <pc:spChg chg="mod">
          <ac:chgData name="Thành" userId="c63fe6e4-6ab2-4e82-a030-2d380a6b8aaa" providerId="ADAL" clId="{BE83136C-307F-4E44-B59F-A24B9F65BE47}" dt="2020-10-13T12:20:19.573" v="1176" actId="20577"/>
          <ac:spMkLst>
            <pc:docMk/>
            <pc:sldMk cId="1891527809" sldId="297"/>
            <ac:spMk id="2" creationId="{14385975-C5E5-4A57-8D2F-BE34D8FCD7DB}"/>
          </ac:spMkLst>
        </pc:spChg>
        <pc:spChg chg="mod">
          <ac:chgData name="Thành" userId="c63fe6e4-6ab2-4e82-a030-2d380a6b8aaa" providerId="ADAL" clId="{BE83136C-307F-4E44-B59F-A24B9F65BE47}" dt="2020-10-13T12:21:56.598" v="1731" actId="20577"/>
          <ac:spMkLst>
            <pc:docMk/>
            <pc:sldMk cId="1891527809" sldId="297"/>
            <ac:spMk id="3" creationId="{CB6D7FD2-1B18-49CF-8579-BA5138FEBB79}"/>
          </ac:spMkLst>
        </pc:spChg>
      </pc:sldChg>
      <pc:sldChg chg="modSp new del mod">
        <pc:chgData name="Thành" userId="c63fe6e4-6ab2-4e82-a030-2d380a6b8aaa" providerId="ADAL" clId="{BE83136C-307F-4E44-B59F-A24B9F65BE47}" dt="2020-10-13T12:20:12.564" v="1136" actId="47"/>
        <pc:sldMkLst>
          <pc:docMk/>
          <pc:sldMk cId="2840030085" sldId="297"/>
        </pc:sldMkLst>
        <pc:spChg chg="mod">
          <ac:chgData name="Thành" userId="c63fe6e4-6ab2-4e82-a030-2d380a6b8aaa" providerId="ADAL" clId="{BE83136C-307F-4E44-B59F-A24B9F65BE47}" dt="2020-10-13T12:09:31.260" v="996" actId="20577"/>
          <ac:spMkLst>
            <pc:docMk/>
            <pc:sldMk cId="2840030085" sldId="297"/>
            <ac:spMk id="2" creationId="{9A12136B-3C8C-4D19-896D-89E0ED314A84}"/>
          </ac:spMkLst>
        </pc:spChg>
        <pc:spChg chg="mod">
          <ac:chgData name="Thành" userId="c63fe6e4-6ab2-4e82-a030-2d380a6b8aaa" providerId="ADAL" clId="{BE83136C-307F-4E44-B59F-A24B9F65BE47}" dt="2020-10-13T12:13:24.563" v="1052" actId="20577"/>
          <ac:spMkLst>
            <pc:docMk/>
            <pc:sldMk cId="2840030085" sldId="297"/>
            <ac:spMk id="3" creationId="{B81E84FC-C560-4402-8146-ED8DFB17E173}"/>
          </ac:spMkLst>
        </pc:spChg>
      </pc:sldChg>
      <pc:sldChg chg="modSp new mod">
        <pc:chgData name="Thành" userId="c63fe6e4-6ab2-4e82-a030-2d380a6b8aaa" providerId="ADAL" clId="{BE83136C-307F-4E44-B59F-A24B9F65BE47}" dt="2020-10-13T12:23:54.687" v="2004" actId="20577"/>
        <pc:sldMkLst>
          <pc:docMk/>
          <pc:sldMk cId="1012254738" sldId="298"/>
        </pc:sldMkLst>
        <pc:spChg chg="mod">
          <ac:chgData name="Thành" userId="c63fe6e4-6ab2-4e82-a030-2d380a6b8aaa" providerId="ADAL" clId="{BE83136C-307F-4E44-B59F-A24B9F65BE47}" dt="2020-10-13T12:23:11.798" v="1733"/>
          <ac:spMkLst>
            <pc:docMk/>
            <pc:sldMk cId="1012254738" sldId="298"/>
            <ac:spMk id="2" creationId="{B622517F-CCD4-49AE-93D1-6E29392DD79C}"/>
          </ac:spMkLst>
        </pc:spChg>
        <pc:spChg chg="mod">
          <ac:chgData name="Thành" userId="c63fe6e4-6ab2-4e82-a030-2d380a6b8aaa" providerId="ADAL" clId="{BE83136C-307F-4E44-B59F-A24B9F65BE47}" dt="2020-10-13T12:23:54.687" v="2004" actId="20577"/>
          <ac:spMkLst>
            <pc:docMk/>
            <pc:sldMk cId="1012254738" sldId="298"/>
            <ac:spMk id="3" creationId="{2909A1AB-18C7-430C-96F2-057AEAF897EB}"/>
          </ac:spMkLst>
        </pc:spChg>
      </pc:sldChg>
      <pc:sldChg chg="modSp new mod">
        <pc:chgData name="Thành" userId="c63fe6e4-6ab2-4e82-a030-2d380a6b8aaa" providerId="ADAL" clId="{BE83136C-307F-4E44-B59F-A24B9F65BE47}" dt="2020-10-13T12:28:17.572" v="2359" actId="20577"/>
        <pc:sldMkLst>
          <pc:docMk/>
          <pc:sldMk cId="2768653119" sldId="299"/>
        </pc:sldMkLst>
        <pc:spChg chg="mod">
          <ac:chgData name="Thành" userId="c63fe6e4-6ab2-4e82-a030-2d380a6b8aaa" providerId="ADAL" clId="{BE83136C-307F-4E44-B59F-A24B9F65BE47}" dt="2020-10-13T12:25:12.410" v="2006"/>
          <ac:spMkLst>
            <pc:docMk/>
            <pc:sldMk cId="2768653119" sldId="299"/>
            <ac:spMk id="2" creationId="{703D72CA-8C56-4BC4-9B65-7C87CC94E8F3}"/>
          </ac:spMkLst>
        </pc:spChg>
        <pc:spChg chg="mod">
          <ac:chgData name="Thành" userId="c63fe6e4-6ab2-4e82-a030-2d380a6b8aaa" providerId="ADAL" clId="{BE83136C-307F-4E44-B59F-A24B9F65BE47}" dt="2020-10-13T12:28:17.572" v="2359" actId="20577"/>
          <ac:spMkLst>
            <pc:docMk/>
            <pc:sldMk cId="2768653119" sldId="299"/>
            <ac:spMk id="3" creationId="{23A8A2A8-1A0F-4099-B6F2-10708BBEFB15}"/>
          </ac:spMkLst>
        </pc:spChg>
      </pc:sldChg>
      <pc:sldChg chg="modSp new mod">
        <pc:chgData name="Thành" userId="c63fe6e4-6ab2-4e82-a030-2d380a6b8aaa" providerId="ADAL" clId="{BE83136C-307F-4E44-B59F-A24B9F65BE47}" dt="2020-10-13T12:29:06.933" v="2510" actId="15"/>
        <pc:sldMkLst>
          <pc:docMk/>
          <pc:sldMk cId="123462337" sldId="300"/>
        </pc:sldMkLst>
        <pc:spChg chg="mod">
          <ac:chgData name="Thành" userId="c63fe6e4-6ab2-4e82-a030-2d380a6b8aaa" providerId="ADAL" clId="{BE83136C-307F-4E44-B59F-A24B9F65BE47}" dt="2020-10-13T12:28:28.649" v="2361"/>
          <ac:spMkLst>
            <pc:docMk/>
            <pc:sldMk cId="123462337" sldId="300"/>
            <ac:spMk id="2" creationId="{7FE9D03B-B405-474D-833B-1D12A0091B5F}"/>
          </ac:spMkLst>
        </pc:spChg>
        <pc:spChg chg="mod">
          <ac:chgData name="Thành" userId="c63fe6e4-6ab2-4e82-a030-2d380a6b8aaa" providerId="ADAL" clId="{BE83136C-307F-4E44-B59F-A24B9F65BE47}" dt="2020-10-13T12:29:06.933" v="2510" actId="15"/>
          <ac:spMkLst>
            <pc:docMk/>
            <pc:sldMk cId="123462337" sldId="300"/>
            <ac:spMk id="3" creationId="{DCFCACBE-70E2-4C04-BE4A-3B7B5DE89A86}"/>
          </ac:spMkLst>
        </pc:spChg>
      </pc:sldChg>
      <pc:sldChg chg="modSp new mod">
        <pc:chgData name="Thành" userId="c63fe6e4-6ab2-4e82-a030-2d380a6b8aaa" providerId="ADAL" clId="{BE83136C-307F-4E44-B59F-A24B9F65BE47}" dt="2020-10-13T12:30:12.856" v="2690" actId="15"/>
        <pc:sldMkLst>
          <pc:docMk/>
          <pc:sldMk cId="381821131" sldId="301"/>
        </pc:sldMkLst>
        <pc:spChg chg="mod">
          <ac:chgData name="Thành" userId="c63fe6e4-6ab2-4e82-a030-2d380a6b8aaa" providerId="ADAL" clId="{BE83136C-307F-4E44-B59F-A24B9F65BE47}" dt="2020-10-13T12:29:18.712" v="2512"/>
          <ac:spMkLst>
            <pc:docMk/>
            <pc:sldMk cId="381821131" sldId="301"/>
            <ac:spMk id="2" creationId="{46CD8021-A9C4-4662-AA63-39DE7B39BD25}"/>
          </ac:spMkLst>
        </pc:spChg>
        <pc:spChg chg="mod">
          <ac:chgData name="Thành" userId="c63fe6e4-6ab2-4e82-a030-2d380a6b8aaa" providerId="ADAL" clId="{BE83136C-307F-4E44-B59F-A24B9F65BE47}" dt="2020-10-13T12:30:12.856" v="2690" actId="15"/>
          <ac:spMkLst>
            <pc:docMk/>
            <pc:sldMk cId="381821131" sldId="301"/>
            <ac:spMk id="3" creationId="{4FAAA7EB-75D9-41C2-8B18-14593BA65EB5}"/>
          </ac:spMkLst>
        </pc:spChg>
      </pc:sldChg>
      <pc:sldChg chg="modSp new mod">
        <pc:chgData name="Thành" userId="c63fe6e4-6ab2-4e82-a030-2d380a6b8aaa" providerId="ADAL" clId="{BE83136C-307F-4E44-B59F-A24B9F65BE47}" dt="2020-10-13T12:31:25.631" v="2984" actId="20577"/>
        <pc:sldMkLst>
          <pc:docMk/>
          <pc:sldMk cId="238531820" sldId="302"/>
        </pc:sldMkLst>
        <pc:spChg chg="mod">
          <ac:chgData name="Thành" userId="c63fe6e4-6ab2-4e82-a030-2d380a6b8aaa" providerId="ADAL" clId="{BE83136C-307F-4E44-B59F-A24B9F65BE47}" dt="2020-10-13T12:30:18.950" v="2692"/>
          <ac:spMkLst>
            <pc:docMk/>
            <pc:sldMk cId="238531820" sldId="302"/>
            <ac:spMk id="2" creationId="{0F84D063-C5A3-469B-AA4F-1B4BAE1E4D09}"/>
          </ac:spMkLst>
        </pc:spChg>
        <pc:spChg chg="mod">
          <ac:chgData name="Thành" userId="c63fe6e4-6ab2-4e82-a030-2d380a6b8aaa" providerId="ADAL" clId="{BE83136C-307F-4E44-B59F-A24B9F65BE47}" dt="2020-10-13T12:31:25.631" v="2984" actId="20577"/>
          <ac:spMkLst>
            <pc:docMk/>
            <pc:sldMk cId="238531820" sldId="302"/>
            <ac:spMk id="3" creationId="{A76236CE-4299-4AE3-BC44-009B0D89C383}"/>
          </ac:spMkLst>
        </pc:spChg>
      </pc:sldChg>
      <pc:sldChg chg="modSp new mod">
        <pc:chgData name="Thành" userId="c63fe6e4-6ab2-4e82-a030-2d380a6b8aaa" providerId="ADAL" clId="{BE83136C-307F-4E44-B59F-A24B9F65BE47}" dt="2020-10-13T12:32:29.207" v="3311" actId="20577"/>
        <pc:sldMkLst>
          <pc:docMk/>
          <pc:sldMk cId="1505700190" sldId="303"/>
        </pc:sldMkLst>
        <pc:spChg chg="mod">
          <ac:chgData name="Thành" userId="c63fe6e4-6ab2-4e82-a030-2d380a6b8aaa" providerId="ADAL" clId="{BE83136C-307F-4E44-B59F-A24B9F65BE47}" dt="2020-10-13T12:31:34.777" v="2986"/>
          <ac:spMkLst>
            <pc:docMk/>
            <pc:sldMk cId="1505700190" sldId="303"/>
            <ac:spMk id="2" creationId="{AECD84D5-7DF8-409A-BA1F-98CB488F2BF7}"/>
          </ac:spMkLst>
        </pc:spChg>
        <pc:spChg chg="mod">
          <ac:chgData name="Thành" userId="c63fe6e4-6ab2-4e82-a030-2d380a6b8aaa" providerId="ADAL" clId="{BE83136C-307F-4E44-B59F-A24B9F65BE47}" dt="2020-10-13T12:32:29.207" v="3311" actId="20577"/>
          <ac:spMkLst>
            <pc:docMk/>
            <pc:sldMk cId="1505700190" sldId="303"/>
            <ac:spMk id="3" creationId="{B924A69E-8D66-431D-B9F0-2829A8036166}"/>
          </ac:spMkLst>
        </pc:spChg>
      </pc:sldChg>
      <pc:sldChg chg="addSp modSp new mod modAnim">
        <pc:chgData name="Thành" userId="c63fe6e4-6ab2-4e82-a030-2d380a6b8aaa" providerId="ADAL" clId="{BE83136C-307F-4E44-B59F-A24B9F65BE47}" dt="2020-10-13T13:09:44.370" v="3680" actId="20577"/>
        <pc:sldMkLst>
          <pc:docMk/>
          <pc:sldMk cId="1274856134" sldId="304"/>
        </pc:sldMkLst>
        <pc:spChg chg="mod">
          <ac:chgData name="Thành" userId="c63fe6e4-6ab2-4e82-a030-2d380a6b8aaa" providerId="ADAL" clId="{BE83136C-307F-4E44-B59F-A24B9F65BE47}" dt="2020-10-13T12:33:06.121" v="3346" actId="20577"/>
          <ac:spMkLst>
            <pc:docMk/>
            <pc:sldMk cId="1274856134" sldId="304"/>
            <ac:spMk id="2" creationId="{656D4A23-CD27-4CEF-85BF-98D63D71A6A2}"/>
          </ac:spMkLst>
        </pc:spChg>
        <pc:spChg chg="mod">
          <ac:chgData name="Thành" userId="c63fe6e4-6ab2-4e82-a030-2d380a6b8aaa" providerId="ADAL" clId="{BE83136C-307F-4E44-B59F-A24B9F65BE47}" dt="2020-10-13T13:09:44.370" v="3680" actId="20577"/>
          <ac:spMkLst>
            <pc:docMk/>
            <pc:sldMk cId="1274856134" sldId="304"/>
            <ac:spMk id="3" creationId="{07FC10FF-7A37-4A20-A603-5752B4CBBA85}"/>
          </ac:spMkLst>
        </pc:spChg>
        <pc:spChg chg="add mod">
          <ac:chgData name="Thành" userId="c63fe6e4-6ab2-4e82-a030-2d380a6b8aaa" providerId="ADAL" clId="{BE83136C-307F-4E44-B59F-A24B9F65BE47}" dt="2020-10-13T13:08:43.712" v="3581"/>
          <ac:spMkLst>
            <pc:docMk/>
            <pc:sldMk cId="1274856134" sldId="304"/>
            <ac:spMk id="7" creationId="{7FFC3314-07AF-4DDA-A8C0-AABD1F39E8A1}"/>
          </ac:spMkLst>
        </pc:spChg>
        <pc:spChg chg="add mod">
          <ac:chgData name="Thành" userId="c63fe6e4-6ab2-4e82-a030-2d380a6b8aaa" providerId="ADAL" clId="{BE83136C-307F-4E44-B59F-A24B9F65BE47}" dt="2020-10-13T13:08:43.712" v="3581"/>
          <ac:spMkLst>
            <pc:docMk/>
            <pc:sldMk cId="1274856134" sldId="304"/>
            <ac:spMk id="9" creationId="{0E06E504-155B-4ECD-BEFE-A951CCEE897E}"/>
          </ac:spMkLst>
        </pc:spChg>
        <pc:spChg chg="add mod">
          <ac:chgData name="Thành" userId="c63fe6e4-6ab2-4e82-a030-2d380a6b8aaa" providerId="ADAL" clId="{BE83136C-307F-4E44-B59F-A24B9F65BE47}" dt="2020-10-13T13:08:43.712" v="3581"/>
          <ac:spMkLst>
            <pc:docMk/>
            <pc:sldMk cId="1274856134" sldId="304"/>
            <ac:spMk id="10" creationId="{F6CBE6D6-FE87-43F8-9A51-63E951C6A1F2}"/>
          </ac:spMkLst>
        </pc:spChg>
        <pc:spChg chg="add mod">
          <ac:chgData name="Thành" userId="c63fe6e4-6ab2-4e82-a030-2d380a6b8aaa" providerId="ADAL" clId="{BE83136C-307F-4E44-B59F-A24B9F65BE47}" dt="2020-10-13T13:08:43.712" v="3581"/>
          <ac:spMkLst>
            <pc:docMk/>
            <pc:sldMk cId="1274856134" sldId="304"/>
            <ac:spMk id="11" creationId="{0ABE0BD9-7FCB-41A2-957D-05CD0795A131}"/>
          </ac:spMkLst>
        </pc:spChg>
        <pc:grpChg chg="add mod">
          <ac:chgData name="Thành" userId="c63fe6e4-6ab2-4e82-a030-2d380a6b8aaa" providerId="ADAL" clId="{BE83136C-307F-4E44-B59F-A24B9F65BE47}" dt="2020-10-13T13:08:43.712" v="3581"/>
          <ac:grpSpMkLst>
            <pc:docMk/>
            <pc:sldMk cId="1274856134" sldId="304"/>
            <ac:grpSpMk id="6" creationId="{C5BFFAE9-3501-447A-A432-6D0A699532EE}"/>
          </ac:grpSpMkLst>
        </pc:grpChg>
        <pc:picChg chg="add mod">
          <ac:chgData name="Thành" userId="c63fe6e4-6ab2-4e82-a030-2d380a6b8aaa" providerId="ADAL" clId="{BE83136C-307F-4E44-B59F-A24B9F65BE47}" dt="2020-10-13T13:08:59.794" v="3589" actId="1076"/>
          <ac:picMkLst>
            <pc:docMk/>
            <pc:sldMk cId="1274856134" sldId="304"/>
            <ac:picMk id="5" creationId="{2D7FF0A9-4510-410A-BBB2-6DAB8B4D143C}"/>
          </ac:picMkLst>
        </pc:picChg>
        <pc:picChg chg="add mod">
          <ac:chgData name="Thành" userId="c63fe6e4-6ab2-4e82-a030-2d380a6b8aaa" providerId="ADAL" clId="{BE83136C-307F-4E44-B59F-A24B9F65BE47}" dt="2020-10-13T13:08:43.712" v="3581"/>
          <ac:picMkLst>
            <pc:docMk/>
            <pc:sldMk cId="1274856134" sldId="304"/>
            <ac:picMk id="8" creationId="{7D841513-9AF4-4DA8-9842-A6A41B7218F0}"/>
          </ac:picMkLst>
        </pc:picChg>
        <pc:picChg chg="add mod">
          <ac:chgData name="Thành" userId="c63fe6e4-6ab2-4e82-a030-2d380a6b8aaa" providerId="ADAL" clId="{BE83136C-307F-4E44-B59F-A24B9F65BE47}" dt="2020-10-13T13:09:01.563" v="3590" actId="1076"/>
          <ac:picMkLst>
            <pc:docMk/>
            <pc:sldMk cId="1274856134" sldId="304"/>
            <ac:picMk id="12" creationId="{5478D8F8-B927-4A28-B813-5C3B7F2DA58F}"/>
          </ac:picMkLst>
        </pc:picChg>
      </pc:sldChg>
      <pc:sldChg chg="modSp new mod ord">
        <pc:chgData name="Thành" userId="c63fe6e4-6ab2-4e82-a030-2d380a6b8aaa" providerId="ADAL" clId="{BE83136C-307F-4E44-B59F-A24B9F65BE47}" dt="2020-10-13T13:15:12.790" v="3976"/>
        <pc:sldMkLst>
          <pc:docMk/>
          <pc:sldMk cId="3736604634" sldId="305"/>
        </pc:sldMkLst>
        <pc:spChg chg="mod">
          <ac:chgData name="Thành" userId="c63fe6e4-6ab2-4e82-a030-2d380a6b8aaa" providerId="ADAL" clId="{BE83136C-307F-4E44-B59F-A24B9F65BE47}" dt="2020-10-13T13:09:13.094" v="3592"/>
          <ac:spMkLst>
            <pc:docMk/>
            <pc:sldMk cId="3736604634" sldId="305"/>
            <ac:spMk id="2" creationId="{0299B87B-B452-44B0-BD3C-7C854AEB46E6}"/>
          </ac:spMkLst>
        </pc:spChg>
        <pc:spChg chg="mod">
          <ac:chgData name="Thành" userId="c63fe6e4-6ab2-4e82-a030-2d380a6b8aaa" providerId="ADAL" clId="{BE83136C-307F-4E44-B59F-A24B9F65BE47}" dt="2020-10-13T13:11:52.866" v="3966" actId="20577"/>
          <ac:spMkLst>
            <pc:docMk/>
            <pc:sldMk cId="3736604634" sldId="305"/>
            <ac:spMk id="3" creationId="{1C8FD3A1-BC2B-462C-B619-6F7180834A2D}"/>
          </ac:spMkLst>
        </pc:spChg>
      </pc:sldChg>
      <pc:sldChg chg="addSp delSp modSp new mod">
        <pc:chgData name="Thành" userId="c63fe6e4-6ab2-4e82-a030-2d380a6b8aaa" providerId="ADAL" clId="{BE83136C-307F-4E44-B59F-A24B9F65BE47}" dt="2020-10-13T13:15:25.158" v="4047" actId="20577"/>
        <pc:sldMkLst>
          <pc:docMk/>
          <pc:sldMk cId="3813580477" sldId="306"/>
        </pc:sldMkLst>
        <pc:spChg chg="mod">
          <ac:chgData name="Thành" userId="c63fe6e4-6ab2-4e82-a030-2d380a6b8aaa" providerId="ADAL" clId="{BE83136C-307F-4E44-B59F-A24B9F65BE47}" dt="2020-10-13T13:15:25.158" v="4047" actId="20577"/>
          <ac:spMkLst>
            <pc:docMk/>
            <pc:sldMk cId="3813580477" sldId="306"/>
            <ac:spMk id="2" creationId="{F8393456-BAD3-4194-BB27-9D52737C5BE2}"/>
          </ac:spMkLst>
        </pc:spChg>
        <pc:spChg chg="del">
          <ac:chgData name="Thành" userId="c63fe6e4-6ab2-4e82-a030-2d380a6b8aaa" providerId="ADAL" clId="{BE83136C-307F-4E44-B59F-A24B9F65BE47}" dt="2020-10-13T13:14:09.795" v="3968"/>
          <ac:spMkLst>
            <pc:docMk/>
            <pc:sldMk cId="3813580477" sldId="306"/>
            <ac:spMk id="3" creationId="{62413E0E-7BB9-48D0-B7F1-0A3CB84B8EAB}"/>
          </ac:spMkLst>
        </pc:spChg>
        <pc:picChg chg="add mod">
          <ac:chgData name="Thành" userId="c63fe6e4-6ab2-4e82-a030-2d380a6b8aaa" providerId="ADAL" clId="{BE83136C-307F-4E44-B59F-A24B9F65BE47}" dt="2020-10-13T13:14:25.334" v="3974" actId="1076"/>
          <ac:picMkLst>
            <pc:docMk/>
            <pc:sldMk cId="3813580477" sldId="306"/>
            <ac:picMk id="5" creationId="{0183D96A-9BE9-4CC4-AA69-EEB3892E7F0D}"/>
          </ac:picMkLst>
        </pc:picChg>
      </pc:sldChg>
      <pc:sldChg chg="modSp new mod">
        <pc:chgData name="Thành" userId="c63fe6e4-6ab2-4e82-a030-2d380a6b8aaa" providerId="ADAL" clId="{BE83136C-307F-4E44-B59F-A24B9F65BE47}" dt="2020-10-13T13:17:05" v="4471" actId="20577"/>
        <pc:sldMkLst>
          <pc:docMk/>
          <pc:sldMk cId="1769311455" sldId="307"/>
        </pc:sldMkLst>
        <pc:spChg chg="mod">
          <ac:chgData name="Thành" userId="c63fe6e4-6ab2-4e82-a030-2d380a6b8aaa" providerId="ADAL" clId="{BE83136C-307F-4E44-B59F-A24B9F65BE47}" dt="2020-10-13T13:15:56.572" v="4086" actId="20577"/>
          <ac:spMkLst>
            <pc:docMk/>
            <pc:sldMk cId="1769311455" sldId="307"/>
            <ac:spMk id="2" creationId="{5E47B95C-0254-4164-AADE-E18011010C62}"/>
          </ac:spMkLst>
        </pc:spChg>
        <pc:spChg chg="mod">
          <ac:chgData name="Thành" userId="c63fe6e4-6ab2-4e82-a030-2d380a6b8aaa" providerId="ADAL" clId="{BE83136C-307F-4E44-B59F-A24B9F65BE47}" dt="2020-10-13T13:17:05" v="4471" actId="20577"/>
          <ac:spMkLst>
            <pc:docMk/>
            <pc:sldMk cId="1769311455" sldId="307"/>
            <ac:spMk id="3" creationId="{F7C4F9AD-23EB-4560-A03D-38CE28E78B12}"/>
          </ac:spMkLst>
        </pc:spChg>
      </pc:sldChg>
      <pc:sldChg chg="modSp new mod">
        <pc:chgData name="Thành" userId="c63fe6e4-6ab2-4e82-a030-2d380a6b8aaa" providerId="ADAL" clId="{BE83136C-307F-4E44-B59F-A24B9F65BE47}" dt="2020-10-13T13:20:09.564" v="4857" actId="20577"/>
        <pc:sldMkLst>
          <pc:docMk/>
          <pc:sldMk cId="212392688" sldId="308"/>
        </pc:sldMkLst>
        <pc:spChg chg="mod">
          <ac:chgData name="Thành" userId="c63fe6e4-6ab2-4e82-a030-2d380a6b8aaa" providerId="ADAL" clId="{BE83136C-307F-4E44-B59F-A24B9F65BE47}" dt="2020-10-13T13:17:38.891" v="4473"/>
          <ac:spMkLst>
            <pc:docMk/>
            <pc:sldMk cId="212392688" sldId="308"/>
            <ac:spMk id="2" creationId="{B0227F3E-94DF-4712-9553-E80E3F7D51A2}"/>
          </ac:spMkLst>
        </pc:spChg>
        <pc:spChg chg="mod">
          <ac:chgData name="Thành" userId="c63fe6e4-6ab2-4e82-a030-2d380a6b8aaa" providerId="ADAL" clId="{BE83136C-307F-4E44-B59F-A24B9F65BE47}" dt="2020-10-13T13:20:09.564" v="4857" actId="20577"/>
          <ac:spMkLst>
            <pc:docMk/>
            <pc:sldMk cId="212392688" sldId="308"/>
            <ac:spMk id="3" creationId="{7646C552-37A5-4960-B983-8EE01BD25399}"/>
          </ac:spMkLst>
        </pc:spChg>
      </pc:sldChg>
      <pc:sldChg chg="modSp new mod">
        <pc:chgData name="Thành" userId="c63fe6e4-6ab2-4e82-a030-2d380a6b8aaa" providerId="ADAL" clId="{BE83136C-307F-4E44-B59F-A24B9F65BE47}" dt="2020-10-13T13:20:48.304" v="5029" actId="20577"/>
        <pc:sldMkLst>
          <pc:docMk/>
          <pc:sldMk cId="875847430" sldId="309"/>
        </pc:sldMkLst>
        <pc:spChg chg="mod">
          <ac:chgData name="Thành" userId="c63fe6e4-6ab2-4e82-a030-2d380a6b8aaa" providerId="ADAL" clId="{BE83136C-307F-4E44-B59F-A24B9F65BE47}" dt="2020-10-13T13:20:15.668" v="4859"/>
          <ac:spMkLst>
            <pc:docMk/>
            <pc:sldMk cId="875847430" sldId="309"/>
            <ac:spMk id="2" creationId="{2A9710EB-D1AF-4603-AA20-07051F09F834}"/>
          </ac:spMkLst>
        </pc:spChg>
        <pc:spChg chg="mod">
          <ac:chgData name="Thành" userId="c63fe6e4-6ab2-4e82-a030-2d380a6b8aaa" providerId="ADAL" clId="{BE83136C-307F-4E44-B59F-A24B9F65BE47}" dt="2020-10-13T13:20:48.304" v="5029" actId="20577"/>
          <ac:spMkLst>
            <pc:docMk/>
            <pc:sldMk cId="875847430" sldId="309"/>
            <ac:spMk id="3" creationId="{D966EFF8-A7CE-4B94-BA9E-5895143A71AF}"/>
          </ac:spMkLst>
        </pc:spChg>
      </pc:sldChg>
      <pc:sldChg chg="modSp new mod">
        <pc:chgData name="Thành" userId="c63fe6e4-6ab2-4e82-a030-2d380a6b8aaa" providerId="ADAL" clId="{BE83136C-307F-4E44-B59F-A24B9F65BE47}" dt="2020-10-13T13:21:44.151" v="5217" actId="20577"/>
        <pc:sldMkLst>
          <pc:docMk/>
          <pc:sldMk cId="3393804011" sldId="310"/>
        </pc:sldMkLst>
        <pc:spChg chg="mod">
          <ac:chgData name="Thành" userId="c63fe6e4-6ab2-4e82-a030-2d380a6b8aaa" providerId="ADAL" clId="{BE83136C-307F-4E44-B59F-A24B9F65BE47}" dt="2020-10-13T13:20:56.381" v="5031"/>
          <ac:spMkLst>
            <pc:docMk/>
            <pc:sldMk cId="3393804011" sldId="310"/>
            <ac:spMk id="2" creationId="{45906DDD-8741-4007-9657-182263349B5E}"/>
          </ac:spMkLst>
        </pc:spChg>
        <pc:spChg chg="mod">
          <ac:chgData name="Thành" userId="c63fe6e4-6ab2-4e82-a030-2d380a6b8aaa" providerId="ADAL" clId="{BE83136C-307F-4E44-B59F-A24B9F65BE47}" dt="2020-10-13T13:21:44.151" v="5217" actId="20577"/>
          <ac:spMkLst>
            <pc:docMk/>
            <pc:sldMk cId="3393804011" sldId="310"/>
            <ac:spMk id="3" creationId="{24DC89DC-401D-4EA3-8E37-A38A48878730}"/>
          </ac:spMkLst>
        </pc:spChg>
      </pc:sldChg>
      <pc:sldChg chg="modSp new mod">
        <pc:chgData name="Thành" userId="c63fe6e4-6ab2-4e82-a030-2d380a6b8aaa" providerId="ADAL" clId="{BE83136C-307F-4E44-B59F-A24B9F65BE47}" dt="2020-10-13T13:23:24.214" v="5697" actId="20577"/>
        <pc:sldMkLst>
          <pc:docMk/>
          <pc:sldMk cId="4055915154" sldId="311"/>
        </pc:sldMkLst>
        <pc:spChg chg="mod">
          <ac:chgData name="Thành" userId="c63fe6e4-6ab2-4e82-a030-2d380a6b8aaa" providerId="ADAL" clId="{BE83136C-307F-4E44-B59F-A24B9F65BE47}" dt="2020-10-13T13:21:51.396" v="5219"/>
          <ac:spMkLst>
            <pc:docMk/>
            <pc:sldMk cId="4055915154" sldId="311"/>
            <ac:spMk id="2" creationId="{87598DF5-7656-4FD9-ABF3-F9AF08127789}"/>
          </ac:spMkLst>
        </pc:spChg>
        <pc:spChg chg="mod">
          <ac:chgData name="Thành" userId="c63fe6e4-6ab2-4e82-a030-2d380a6b8aaa" providerId="ADAL" clId="{BE83136C-307F-4E44-B59F-A24B9F65BE47}" dt="2020-10-13T13:23:24.214" v="5697" actId="20577"/>
          <ac:spMkLst>
            <pc:docMk/>
            <pc:sldMk cId="4055915154" sldId="311"/>
            <ac:spMk id="3" creationId="{56C14298-D2C5-4331-A0BB-45872E5D56B5}"/>
          </ac:spMkLst>
        </pc:spChg>
      </pc:sldChg>
      <pc:sldChg chg="modSp new mod">
        <pc:chgData name="Thành" userId="c63fe6e4-6ab2-4e82-a030-2d380a6b8aaa" providerId="ADAL" clId="{BE83136C-307F-4E44-B59F-A24B9F65BE47}" dt="2020-10-13T13:32:10.078" v="5938" actId="20577"/>
        <pc:sldMkLst>
          <pc:docMk/>
          <pc:sldMk cId="2419354105" sldId="312"/>
        </pc:sldMkLst>
        <pc:spChg chg="mod">
          <ac:chgData name="Thành" userId="c63fe6e4-6ab2-4e82-a030-2d380a6b8aaa" providerId="ADAL" clId="{BE83136C-307F-4E44-B59F-A24B9F65BE47}" dt="2020-10-13T13:31:37.372" v="5699"/>
          <ac:spMkLst>
            <pc:docMk/>
            <pc:sldMk cId="2419354105" sldId="312"/>
            <ac:spMk id="2" creationId="{6BB8A69F-158F-43B0-B9BB-C1B2E9AA3040}"/>
          </ac:spMkLst>
        </pc:spChg>
        <pc:spChg chg="mod">
          <ac:chgData name="Thành" userId="c63fe6e4-6ab2-4e82-a030-2d380a6b8aaa" providerId="ADAL" clId="{BE83136C-307F-4E44-B59F-A24B9F65BE47}" dt="2020-10-13T13:32:10.078" v="5938" actId="20577"/>
          <ac:spMkLst>
            <pc:docMk/>
            <pc:sldMk cId="2419354105" sldId="312"/>
            <ac:spMk id="3" creationId="{29E00D05-4D17-45C3-8998-4BF9EC0B96A8}"/>
          </ac:spMkLst>
        </pc:spChg>
      </pc:sldChg>
      <pc:sldChg chg="modSp new mod">
        <pc:chgData name="Thành" userId="c63fe6e4-6ab2-4e82-a030-2d380a6b8aaa" providerId="ADAL" clId="{BE83136C-307F-4E44-B59F-A24B9F65BE47}" dt="2020-10-13T13:32:55.403" v="6142" actId="20577"/>
        <pc:sldMkLst>
          <pc:docMk/>
          <pc:sldMk cId="2001159656" sldId="313"/>
        </pc:sldMkLst>
        <pc:spChg chg="mod">
          <ac:chgData name="Thành" userId="c63fe6e4-6ab2-4e82-a030-2d380a6b8aaa" providerId="ADAL" clId="{BE83136C-307F-4E44-B59F-A24B9F65BE47}" dt="2020-10-13T13:32:19.921" v="5940"/>
          <ac:spMkLst>
            <pc:docMk/>
            <pc:sldMk cId="2001159656" sldId="313"/>
            <ac:spMk id="2" creationId="{992D7B23-7E55-4DBC-B767-B56658C996E0}"/>
          </ac:spMkLst>
        </pc:spChg>
        <pc:spChg chg="mod">
          <ac:chgData name="Thành" userId="c63fe6e4-6ab2-4e82-a030-2d380a6b8aaa" providerId="ADAL" clId="{BE83136C-307F-4E44-B59F-A24B9F65BE47}" dt="2020-10-13T13:32:55.403" v="6142" actId="20577"/>
          <ac:spMkLst>
            <pc:docMk/>
            <pc:sldMk cId="2001159656" sldId="313"/>
            <ac:spMk id="3" creationId="{66C0391C-8829-4B81-A8BC-FE8F60B55768}"/>
          </ac:spMkLst>
        </pc:spChg>
      </pc:sldChg>
      <pc:sldChg chg="modSp new mod">
        <pc:chgData name="Thành" userId="c63fe6e4-6ab2-4e82-a030-2d380a6b8aaa" providerId="ADAL" clId="{BE83136C-307F-4E44-B59F-A24B9F65BE47}" dt="2020-10-13T13:35:53.256" v="6435" actId="20577"/>
        <pc:sldMkLst>
          <pc:docMk/>
          <pc:sldMk cId="2327586204" sldId="314"/>
        </pc:sldMkLst>
        <pc:spChg chg="mod">
          <ac:chgData name="Thành" userId="c63fe6e4-6ab2-4e82-a030-2d380a6b8aaa" providerId="ADAL" clId="{BE83136C-307F-4E44-B59F-A24B9F65BE47}" dt="2020-10-13T13:32:59.646" v="6144"/>
          <ac:spMkLst>
            <pc:docMk/>
            <pc:sldMk cId="2327586204" sldId="314"/>
            <ac:spMk id="2" creationId="{4001DCC9-4BED-443E-979C-AE3FB8272EC2}"/>
          </ac:spMkLst>
        </pc:spChg>
        <pc:spChg chg="mod">
          <ac:chgData name="Thành" userId="c63fe6e4-6ab2-4e82-a030-2d380a6b8aaa" providerId="ADAL" clId="{BE83136C-307F-4E44-B59F-A24B9F65BE47}" dt="2020-10-13T13:35:53.256" v="6435" actId="20577"/>
          <ac:spMkLst>
            <pc:docMk/>
            <pc:sldMk cId="2327586204" sldId="314"/>
            <ac:spMk id="3" creationId="{19D0C250-76FC-4308-A300-48B1081C75D7}"/>
          </ac:spMkLst>
        </pc:spChg>
      </pc:sldChg>
      <pc:sldChg chg="addSp delSp modSp new mod">
        <pc:chgData name="Thành" userId="c63fe6e4-6ab2-4e82-a030-2d380a6b8aaa" providerId="ADAL" clId="{BE83136C-307F-4E44-B59F-A24B9F65BE47}" dt="2020-10-13T13:36:40.028" v="6485" actId="1076"/>
        <pc:sldMkLst>
          <pc:docMk/>
          <pc:sldMk cId="958691448" sldId="315"/>
        </pc:sldMkLst>
        <pc:spChg chg="mod">
          <ac:chgData name="Thành" userId="c63fe6e4-6ab2-4e82-a030-2d380a6b8aaa" providerId="ADAL" clId="{BE83136C-307F-4E44-B59F-A24B9F65BE47}" dt="2020-10-13T13:36:09.643" v="6478" actId="20577"/>
          <ac:spMkLst>
            <pc:docMk/>
            <pc:sldMk cId="958691448" sldId="315"/>
            <ac:spMk id="2" creationId="{18FB1A20-455E-490F-928D-B30E4D5A7FF6}"/>
          </ac:spMkLst>
        </pc:spChg>
        <pc:spChg chg="del">
          <ac:chgData name="Thành" userId="c63fe6e4-6ab2-4e82-a030-2d380a6b8aaa" providerId="ADAL" clId="{BE83136C-307F-4E44-B59F-A24B9F65BE47}" dt="2020-10-13T13:36:25.288" v="6479"/>
          <ac:spMkLst>
            <pc:docMk/>
            <pc:sldMk cId="958691448" sldId="315"/>
            <ac:spMk id="3" creationId="{6F1751FC-AFF7-4C15-B0F6-F7415F567C58}"/>
          </ac:spMkLst>
        </pc:spChg>
        <pc:picChg chg="add mod">
          <ac:chgData name="Thành" userId="c63fe6e4-6ab2-4e82-a030-2d380a6b8aaa" providerId="ADAL" clId="{BE83136C-307F-4E44-B59F-A24B9F65BE47}" dt="2020-10-13T13:36:40.028" v="6485" actId="1076"/>
          <ac:picMkLst>
            <pc:docMk/>
            <pc:sldMk cId="958691448" sldId="315"/>
            <ac:picMk id="5" creationId="{02184B9C-B797-465A-8327-3BCFFF5E2032}"/>
          </ac:picMkLst>
        </pc:picChg>
      </pc:sldChg>
      <pc:sldChg chg="new del">
        <pc:chgData name="Thành" userId="c63fe6e4-6ab2-4e82-a030-2d380a6b8aaa" providerId="ADAL" clId="{BE83136C-307F-4E44-B59F-A24B9F65BE47}" dt="2020-10-13T13:37:23.428" v="6487" actId="680"/>
        <pc:sldMkLst>
          <pc:docMk/>
          <pc:sldMk cId="199501140" sldId="316"/>
        </pc:sldMkLst>
      </pc:sldChg>
      <pc:sldChg chg="modSp new mod">
        <pc:chgData name="Thành" userId="c63fe6e4-6ab2-4e82-a030-2d380a6b8aaa" providerId="ADAL" clId="{BE83136C-307F-4E44-B59F-A24B9F65BE47}" dt="2020-10-13T13:41:38.578" v="6759" actId="20577"/>
        <pc:sldMkLst>
          <pc:docMk/>
          <pc:sldMk cId="2500759206" sldId="316"/>
        </pc:sldMkLst>
        <pc:spChg chg="mod">
          <ac:chgData name="Thành" userId="c63fe6e4-6ab2-4e82-a030-2d380a6b8aaa" providerId="ADAL" clId="{BE83136C-307F-4E44-B59F-A24B9F65BE47}" dt="2020-10-13T13:41:38.578" v="6759" actId="20577"/>
          <ac:spMkLst>
            <pc:docMk/>
            <pc:sldMk cId="2500759206" sldId="316"/>
            <ac:spMk id="2" creationId="{15FD8F9D-10F1-4080-92A8-B8C26339030A}"/>
          </ac:spMkLst>
        </pc:spChg>
        <pc:spChg chg="mod">
          <ac:chgData name="Thành" userId="c63fe6e4-6ab2-4e82-a030-2d380a6b8aaa" providerId="ADAL" clId="{BE83136C-307F-4E44-B59F-A24B9F65BE47}" dt="2020-10-13T13:38:58.684" v="6739" actId="20577"/>
          <ac:spMkLst>
            <pc:docMk/>
            <pc:sldMk cId="2500759206" sldId="316"/>
            <ac:spMk id="3" creationId="{6696367C-5175-449A-9C87-2D09F75F30A4}"/>
          </ac:spMkLst>
        </pc:spChg>
      </pc:sldChg>
      <pc:sldChg chg="addSp modSp new mod">
        <pc:chgData name="Thành" userId="c63fe6e4-6ab2-4e82-a030-2d380a6b8aaa" providerId="ADAL" clId="{BE83136C-307F-4E44-B59F-A24B9F65BE47}" dt="2020-10-13T13:56:23.601" v="7516" actId="1076"/>
        <pc:sldMkLst>
          <pc:docMk/>
          <pc:sldMk cId="1322828794" sldId="317"/>
        </pc:sldMkLst>
        <pc:spChg chg="mod">
          <ac:chgData name="Thành" userId="c63fe6e4-6ab2-4e82-a030-2d380a6b8aaa" providerId="ADAL" clId="{BE83136C-307F-4E44-B59F-A24B9F65BE47}" dt="2020-10-13T13:56:12.899" v="7512" actId="20577"/>
          <ac:spMkLst>
            <pc:docMk/>
            <pc:sldMk cId="1322828794" sldId="317"/>
            <ac:spMk id="2" creationId="{61FAE1EB-299B-4D52-9387-F886BB6C57D3}"/>
          </ac:spMkLst>
        </pc:spChg>
        <pc:spChg chg="mod">
          <ac:chgData name="Thành" userId="c63fe6e4-6ab2-4e82-a030-2d380a6b8aaa" providerId="ADAL" clId="{BE83136C-307F-4E44-B59F-A24B9F65BE47}" dt="2020-10-13T13:56:16.422" v="7514" actId="5793"/>
          <ac:spMkLst>
            <pc:docMk/>
            <pc:sldMk cId="1322828794" sldId="317"/>
            <ac:spMk id="3" creationId="{60958A38-FCDC-4F8F-9B72-AEB7982A66A1}"/>
          </ac:spMkLst>
        </pc:spChg>
        <pc:spChg chg="add mod">
          <ac:chgData name="Thành" userId="c63fe6e4-6ab2-4e82-a030-2d380a6b8aaa" providerId="ADAL" clId="{BE83136C-307F-4E44-B59F-A24B9F65BE47}" dt="2020-10-13T13:42:08.027" v="6819"/>
          <ac:spMkLst>
            <pc:docMk/>
            <pc:sldMk cId="1322828794" sldId="317"/>
            <ac:spMk id="5" creationId="{6F650AA6-B0DC-4C83-A7B9-42E46F451D86}"/>
          </ac:spMkLst>
        </pc:spChg>
        <pc:spChg chg="add mod">
          <ac:chgData name="Thành" userId="c63fe6e4-6ab2-4e82-a030-2d380a6b8aaa" providerId="ADAL" clId="{BE83136C-307F-4E44-B59F-A24B9F65BE47}" dt="2020-10-13T13:56:23.601" v="7516" actId="1076"/>
          <ac:spMkLst>
            <pc:docMk/>
            <pc:sldMk cId="1322828794" sldId="317"/>
            <ac:spMk id="7" creationId="{30690B15-2A94-4F84-88D7-F47063A513E9}"/>
          </ac:spMkLst>
        </pc:spChg>
        <pc:spChg chg="add mod">
          <ac:chgData name="Thành" userId="c63fe6e4-6ab2-4e82-a030-2d380a6b8aaa" providerId="ADAL" clId="{BE83136C-307F-4E44-B59F-A24B9F65BE47}" dt="2020-10-13T13:56:23.601" v="7516" actId="1076"/>
          <ac:spMkLst>
            <pc:docMk/>
            <pc:sldMk cId="1322828794" sldId="317"/>
            <ac:spMk id="8" creationId="{74D50A36-72AA-4271-81AB-4DB29D330740}"/>
          </ac:spMkLst>
        </pc:spChg>
        <pc:picChg chg="add mod">
          <ac:chgData name="Thành" userId="c63fe6e4-6ab2-4e82-a030-2d380a6b8aaa" providerId="ADAL" clId="{BE83136C-307F-4E44-B59F-A24B9F65BE47}" dt="2020-10-13T13:56:18.254" v="7515" actId="1076"/>
          <ac:picMkLst>
            <pc:docMk/>
            <pc:sldMk cId="1322828794" sldId="317"/>
            <ac:picMk id="6" creationId="{2DFCF193-3AFC-478A-B7CF-8F25DD9FCEBE}"/>
          </ac:picMkLst>
        </pc:picChg>
      </pc:sldChg>
      <pc:sldChg chg="addSp modSp new del mod">
        <pc:chgData name="Thành" userId="c63fe6e4-6ab2-4e82-a030-2d380a6b8aaa" providerId="ADAL" clId="{BE83136C-307F-4E44-B59F-A24B9F65BE47}" dt="2020-10-13T13:56:49.351" v="7543" actId="47"/>
        <pc:sldMkLst>
          <pc:docMk/>
          <pc:sldMk cId="2751646334" sldId="318"/>
        </pc:sldMkLst>
        <pc:spChg chg="mod">
          <ac:chgData name="Thành" userId="c63fe6e4-6ab2-4e82-a030-2d380a6b8aaa" providerId="ADAL" clId="{BE83136C-307F-4E44-B59F-A24B9F65BE47}" dt="2020-10-13T13:46:59.910" v="6876" actId="20577"/>
          <ac:spMkLst>
            <pc:docMk/>
            <pc:sldMk cId="2751646334" sldId="318"/>
            <ac:spMk id="3" creationId="{07F5AD74-B848-4757-9256-68DC6932BD4E}"/>
          </ac:spMkLst>
        </pc:spChg>
        <pc:spChg chg="add mod">
          <ac:chgData name="Thành" userId="c63fe6e4-6ab2-4e82-a030-2d380a6b8aaa" providerId="ADAL" clId="{BE83136C-307F-4E44-B59F-A24B9F65BE47}" dt="2020-10-13T13:46:56.048" v="6873"/>
          <ac:spMkLst>
            <pc:docMk/>
            <pc:sldMk cId="2751646334" sldId="318"/>
            <ac:spMk id="5" creationId="{B0C93EC9-AF6C-422D-A052-7F06A64ADD9B}"/>
          </ac:spMkLst>
        </pc:spChg>
        <pc:picChg chg="add mod">
          <ac:chgData name="Thành" userId="c63fe6e4-6ab2-4e82-a030-2d380a6b8aaa" providerId="ADAL" clId="{BE83136C-307F-4E44-B59F-A24B9F65BE47}" dt="2020-10-13T13:47:07.967" v="6880" actId="1076"/>
          <ac:picMkLst>
            <pc:docMk/>
            <pc:sldMk cId="2751646334" sldId="318"/>
            <ac:picMk id="6" creationId="{68500C8C-3741-45A4-A4A8-406E9A191237}"/>
          </ac:picMkLst>
        </pc:picChg>
      </pc:sldChg>
      <pc:sldChg chg="addSp delSp modSp new del mod">
        <pc:chgData name="Thành" userId="c63fe6e4-6ab2-4e82-a030-2d380a6b8aaa" providerId="ADAL" clId="{BE83136C-307F-4E44-B59F-A24B9F65BE47}" dt="2020-10-13T13:52:57.472" v="7135" actId="47"/>
        <pc:sldMkLst>
          <pc:docMk/>
          <pc:sldMk cId="189619410" sldId="319"/>
        </pc:sldMkLst>
        <pc:spChg chg="add del mod">
          <ac:chgData name="Thành" userId="c63fe6e4-6ab2-4e82-a030-2d380a6b8aaa" providerId="ADAL" clId="{BE83136C-307F-4E44-B59F-A24B9F65BE47}" dt="2020-10-13T13:50:43.253" v="6969" actId="20577"/>
          <ac:spMkLst>
            <pc:docMk/>
            <pc:sldMk cId="189619410" sldId="319"/>
            <ac:spMk id="3" creationId="{296FAECF-75AB-47E2-8539-C167215603EC}"/>
          </ac:spMkLst>
        </pc:spChg>
        <pc:spChg chg="add del mod">
          <ac:chgData name="Thành" userId="c63fe6e4-6ab2-4e82-a030-2d380a6b8aaa" providerId="ADAL" clId="{BE83136C-307F-4E44-B59F-A24B9F65BE47}" dt="2020-10-13T13:51:00.653" v="7047" actId="20577"/>
          <ac:spMkLst>
            <pc:docMk/>
            <pc:sldMk cId="189619410" sldId="319"/>
            <ac:spMk id="5" creationId="{780535EC-DAE5-44CB-A871-D0635BFD9477}"/>
          </ac:spMkLst>
        </pc:spChg>
      </pc:sldChg>
      <pc:sldChg chg="addSp delSp modSp add mod">
        <pc:chgData name="Thành" userId="c63fe6e4-6ab2-4e82-a030-2d380a6b8aaa" providerId="ADAL" clId="{BE83136C-307F-4E44-B59F-A24B9F65BE47}" dt="2020-10-13T13:56:38.101" v="7542" actId="1076"/>
        <pc:sldMkLst>
          <pc:docMk/>
          <pc:sldMk cId="66004032" sldId="320"/>
        </pc:sldMkLst>
        <pc:spChg chg="mod">
          <ac:chgData name="Thành" userId="c63fe6e4-6ab2-4e82-a030-2d380a6b8aaa" providerId="ADAL" clId="{BE83136C-307F-4E44-B59F-A24B9F65BE47}" dt="2020-10-13T13:56:31.623" v="7541" actId="20577"/>
          <ac:spMkLst>
            <pc:docMk/>
            <pc:sldMk cId="66004032" sldId="320"/>
            <ac:spMk id="2" creationId="{61FAE1EB-299B-4D52-9387-F886BB6C57D3}"/>
          </ac:spMkLst>
        </pc:spChg>
        <pc:spChg chg="mod">
          <ac:chgData name="Thành" userId="c63fe6e4-6ab2-4e82-a030-2d380a6b8aaa" providerId="ADAL" clId="{BE83136C-307F-4E44-B59F-A24B9F65BE47}" dt="2020-10-13T13:56:26.870" v="7518" actId="5793"/>
          <ac:spMkLst>
            <pc:docMk/>
            <pc:sldMk cId="66004032" sldId="320"/>
            <ac:spMk id="3" creationId="{60958A38-FCDC-4F8F-9B72-AEB7982A66A1}"/>
          </ac:spMkLst>
        </pc:spChg>
        <pc:spChg chg="mod">
          <ac:chgData name="Thành" userId="c63fe6e4-6ab2-4e82-a030-2d380a6b8aaa" providerId="ADAL" clId="{BE83136C-307F-4E44-B59F-A24B9F65BE47}" dt="2020-10-13T13:56:38.101" v="7542" actId="1076"/>
          <ac:spMkLst>
            <pc:docMk/>
            <pc:sldMk cId="66004032" sldId="320"/>
            <ac:spMk id="7" creationId="{30690B15-2A94-4F84-88D7-F47063A513E9}"/>
          </ac:spMkLst>
        </pc:spChg>
        <pc:spChg chg="mod">
          <ac:chgData name="Thành" userId="c63fe6e4-6ab2-4e82-a030-2d380a6b8aaa" providerId="ADAL" clId="{BE83136C-307F-4E44-B59F-A24B9F65BE47}" dt="2020-10-13T13:56:38.101" v="7542" actId="1076"/>
          <ac:spMkLst>
            <pc:docMk/>
            <pc:sldMk cId="66004032" sldId="320"/>
            <ac:spMk id="8" creationId="{74D50A36-72AA-4271-81AB-4DB29D330740}"/>
          </ac:spMkLst>
        </pc:spChg>
        <pc:picChg chg="add mod">
          <ac:chgData name="Thành" userId="c63fe6e4-6ab2-4e82-a030-2d380a6b8aaa" providerId="ADAL" clId="{BE83136C-307F-4E44-B59F-A24B9F65BE47}" dt="2020-10-13T13:56:28.754" v="7519" actId="1076"/>
          <ac:picMkLst>
            <pc:docMk/>
            <pc:sldMk cId="66004032" sldId="320"/>
            <ac:picMk id="5" creationId="{977E4AA8-E898-4C63-AEC0-145E208F4E6E}"/>
          </ac:picMkLst>
        </pc:picChg>
        <pc:picChg chg="del">
          <ac:chgData name="Thành" userId="c63fe6e4-6ab2-4e82-a030-2d380a6b8aaa" providerId="ADAL" clId="{BE83136C-307F-4E44-B59F-A24B9F65BE47}" dt="2020-10-13T13:53:03.516" v="7136" actId="478"/>
          <ac:picMkLst>
            <pc:docMk/>
            <pc:sldMk cId="66004032" sldId="320"/>
            <ac:picMk id="6" creationId="{2DFCF193-3AFC-478A-B7CF-8F25DD9FCEBE}"/>
          </ac:picMkLst>
        </pc:picChg>
      </pc:sldChg>
      <pc:sldChg chg="addSp modSp new mod">
        <pc:chgData name="Thành" userId="c63fe6e4-6ab2-4e82-a030-2d380a6b8aaa" providerId="ADAL" clId="{BE83136C-307F-4E44-B59F-A24B9F65BE47}" dt="2020-10-13T13:59:37.599" v="7620" actId="1076"/>
        <pc:sldMkLst>
          <pc:docMk/>
          <pc:sldMk cId="3926166226" sldId="321"/>
        </pc:sldMkLst>
        <pc:spChg chg="mod">
          <ac:chgData name="Thành" userId="c63fe6e4-6ab2-4e82-a030-2d380a6b8aaa" providerId="ADAL" clId="{BE83136C-307F-4E44-B59F-A24B9F65BE47}" dt="2020-10-13T13:57:05.246" v="7603" actId="20577"/>
          <ac:spMkLst>
            <pc:docMk/>
            <pc:sldMk cId="3926166226" sldId="321"/>
            <ac:spMk id="2" creationId="{7F555316-C130-46CA-8BE1-080C9AE7D5C0}"/>
          </ac:spMkLst>
        </pc:spChg>
        <pc:spChg chg="mod">
          <ac:chgData name="Thành" userId="c63fe6e4-6ab2-4e82-a030-2d380a6b8aaa" providerId="ADAL" clId="{BE83136C-307F-4E44-B59F-A24B9F65BE47}" dt="2020-10-13T13:57:35.922" v="7604" actId="20577"/>
          <ac:spMkLst>
            <pc:docMk/>
            <pc:sldMk cId="3926166226" sldId="321"/>
            <ac:spMk id="3" creationId="{F2B144B7-724F-4D2E-8A8D-4C1F7BD4002F}"/>
          </ac:spMkLst>
        </pc:spChg>
        <pc:spChg chg="add mod">
          <ac:chgData name="Thành" userId="c63fe6e4-6ab2-4e82-a030-2d380a6b8aaa" providerId="ADAL" clId="{BE83136C-307F-4E44-B59F-A24B9F65BE47}" dt="2020-10-13T13:57:37.800" v="7606"/>
          <ac:spMkLst>
            <pc:docMk/>
            <pc:sldMk cId="3926166226" sldId="321"/>
            <ac:spMk id="5" creationId="{AA574528-D249-4115-87CF-DF4FDC051B83}"/>
          </ac:spMkLst>
        </pc:spChg>
        <pc:spChg chg="add mod">
          <ac:chgData name="Thành" userId="c63fe6e4-6ab2-4e82-a030-2d380a6b8aaa" providerId="ADAL" clId="{BE83136C-307F-4E44-B59F-A24B9F65BE47}" dt="2020-10-13T13:59:37.599" v="7620" actId="1076"/>
          <ac:spMkLst>
            <pc:docMk/>
            <pc:sldMk cId="3926166226" sldId="321"/>
            <ac:spMk id="8" creationId="{8DCD61CF-EFC8-4F69-87D7-FF4FF875F103}"/>
          </ac:spMkLst>
        </pc:spChg>
        <pc:picChg chg="add mod">
          <ac:chgData name="Thành" userId="c63fe6e4-6ab2-4e82-a030-2d380a6b8aaa" providerId="ADAL" clId="{BE83136C-307F-4E44-B59F-A24B9F65BE47}" dt="2020-10-13T13:58:16.166" v="7613" actId="1076"/>
          <ac:picMkLst>
            <pc:docMk/>
            <pc:sldMk cId="3926166226" sldId="321"/>
            <ac:picMk id="6" creationId="{D332C301-F828-4599-A6A5-36261D749954}"/>
          </ac:picMkLst>
        </pc:picChg>
        <pc:picChg chg="add mod">
          <ac:chgData name="Thành" userId="c63fe6e4-6ab2-4e82-a030-2d380a6b8aaa" providerId="ADAL" clId="{BE83136C-307F-4E44-B59F-A24B9F65BE47}" dt="2020-10-13T13:58:53.025" v="7619" actId="1076"/>
          <ac:picMkLst>
            <pc:docMk/>
            <pc:sldMk cId="3926166226" sldId="321"/>
            <ac:picMk id="7" creationId="{27AE4368-E367-4817-A715-75CAF466258F}"/>
          </ac:picMkLst>
        </pc:picChg>
      </pc:sldChg>
      <pc:sldChg chg="addSp delSp modSp new mod">
        <pc:chgData name="Thành" userId="c63fe6e4-6ab2-4e82-a030-2d380a6b8aaa" providerId="ADAL" clId="{BE83136C-307F-4E44-B59F-A24B9F65BE47}" dt="2020-10-13T14:01:18.465" v="7682" actId="1076"/>
        <pc:sldMkLst>
          <pc:docMk/>
          <pc:sldMk cId="3065546032" sldId="322"/>
        </pc:sldMkLst>
        <pc:spChg chg="mod">
          <ac:chgData name="Thành" userId="c63fe6e4-6ab2-4e82-a030-2d380a6b8aaa" providerId="ADAL" clId="{BE83136C-307F-4E44-B59F-A24B9F65BE47}" dt="2020-10-13T13:59:58.875" v="7634" actId="20577"/>
          <ac:spMkLst>
            <pc:docMk/>
            <pc:sldMk cId="3065546032" sldId="322"/>
            <ac:spMk id="2" creationId="{8D54EA42-FD3A-4B99-8B15-E0F7D3F6EE85}"/>
          </ac:spMkLst>
        </pc:spChg>
        <pc:spChg chg="add del mod">
          <ac:chgData name="Thành" userId="c63fe6e4-6ab2-4e82-a030-2d380a6b8aaa" providerId="ADAL" clId="{BE83136C-307F-4E44-B59F-A24B9F65BE47}" dt="2020-10-13T14:00:41.400" v="7673" actId="20577"/>
          <ac:spMkLst>
            <pc:docMk/>
            <pc:sldMk cId="3065546032" sldId="322"/>
            <ac:spMk id="3" creationId="{3A8D8EE6-D5F1-4B53-91B4-B4E564243AB4}"/>
          </ac:spMkLst>
        </pc:spChg>
        <pc:spChg chg="add mod">
          <ac:chgData name="Thành" userId="c63fe6e4-6ab2-4e82-a030-2d380a6b8aaa" providerId="ADAL" clId="{BE83136C-307F-4E44-B59F-A24B9F65BE47}" dt="2020-10-13T14:00:44.515" v="7675"/>
          <ac:spMkLst>
            <pc:docMk/>
            <pc:sldMk cId="3065546032" sldId="322"/>
            <ac:spMk id="6" creationId="{F1D75B07-D0CD-49E3-AEA8-CBF94763AA36}"/>
          </ac:spMkLst>
        </pc:spChg>
        <pc:picChg chg="add del mod">
          <ac:chgData name="Thành" userId="c63fe6e4-6ab2-4e82-a030-2d380a6b8aaa" providerId="ADAL" clId="{BE83136C-307F-4E44-B59F-A24B9F65BE47}" dt="2020-10-13T14:00:40.614" v="7672"/>
          <ac:picMkLst>
            <pc:docMk/>
            <pc:sldMk cId="3065546032" sldId="322"/>
            <ac:picMk id="5" creationId="{FBACB39E-CA4C-4E49-B7A3-3E6CCB635662}"/>
          </ac:picMkLst>
        </pc:picChg>
        <pc:picChg chg="add mod">
          <ac:chgData name="Thành" userId="c63fe6e4-6ab2-4e82-a030-2d380a6b8aaa" providerId="ADAL" clId="{BE83136C-307F-4E44-B59F-A24B9F65BE47}" dt="2020-10-13T14:01:18.465" v="7682" actId="1076"/>
          <ac:picMkLst>
            <pc:docMk/>
            <pc:sldMk cId="3065546032" sldId="322"/>
            <ac:picMk id="7" creationId="{6F02E943-76F7-44D8-954D-CFFAF0F2F8A9}"/>
          </ac:picMkLst>
        </pc:picChg>
      </pc:sldChg>
      <pc:sldChg chg="addSp delSp modSp new mod">
        <pc:chgData name="Thành" userId="c63fe6e4-6ab2-4e82-a030-2d380a6b8aaa" providerId="ADAL" clId="{BE83136C-307F-4E44-B59F-A24B9F65BE47}" dt="2020-10-14T00:37:44.028" v="8730" actId="20577"/>
        <pc:sldMkLst>
          <pc:docMk/>
          <pc:sldMk cId="2203392118" sldId="323"/>
        </pc:sldMkLst>
        <pc:spChg chg="mod">
          <ac:chgData name="Thành" userId="c63fe6e4-6ab2-4e82-a030-2d380a6b8aaa" providerId="ADAL" clId="{BE83136C-307F-4E44-B59F-A24B9F65BE47}" dt="2020-10-14T00:37:44.028" v="8730" actId="20577"/>
          <ac:spMkLst>
            <pc:docMk/>
            <pc:sldMk cId="2203392118" sldId="323"/>
            <ac:spMk id="2" creationId="{3276D319-58A2-4369-BC27-10D77BACBCB8}"/>
          </ac:spMkLst>
        </pc:spChg>
        <pc:spChg chg="add del mod">
          <ac:chgData name="Thành" userId="c63fe6e4-6ab2-4e82-a030-2d380a6b8aaa" providerId="ADAL" clId="{BE83136C-307F-4E44-B59F-A24B9F65BE47}" dt="2020-10-13T14:05:56.059" v="7686" actId="20577"/>
          <ac:spMkLst>
            <pc:docMk/>
            <pc:sldMk cId="2203392118" sldId="323"/>
            <ac:spMk id="3" creationId="{567E04E8-3917-462F-A67D-67FB64032B9B}"/>
          </ac:spMkLst>
        </pc:spChg>
        <pc:picChg chg="add del mod ord">
          <ac:chgData name="Thành" userId="c63fe6e4-6ab2-4e82-a030-2d380a6b8aaa" providerId="ADAL" clId="{BE83136C-307F-4E44-B59F-A24B9F65BE47}" dt="2020-10-13T14:05:55.391" v="7685" actId="22"/>
          <ac:picMkLst>
            <pc:docMk/>
            <pc:sldMk cId="2203392118" sldId="323"/>
            <ac:picMk id="6" creationId="{5663C64A-9C10-49CC-9F66-55EBB8CD87EB}"/>
          </ac:picMkLst>
        </pc:picChg>
        <pc:picChg chg="add mod">
          <ac:chgData name="Thành" userId="c63fe6e4-6ab2-4e82-a030-2d380a6b8aaa" providerId="ADAL" clId="{BE83136C-307F-4E44-B59F-A24B9F65BE47}" dt="2020-10-13T14:06:00.034" v="7689" actId="1076"/>
          <ac:picMkLst>
            <pc:docMk/>
            <pc:sldMk cId="2203392118" sldId="323"/>
            <ac:picMk id="8" creationId="{2D634315-4211-471D-882C-175B90E7B9FF}"/>
          </ac:picMkLst>
        </pc:picChg>
      </pc:sldChg>
      <pc:sldChg chg="modSp new mod">
        <pc:chgData name="Thành" userId="c63fe6e4-6ab2-4e82-a030-2d380a6b8aaa" providerId="ADAL" clId="{BE83136C-307F-4E44-B59F-A24B9F65BE47}" dt="2020-10-14T00:37:55.690" v="8770" actId="20577"/>
        <pc:sldMkLst>
          <pc:docMk/>
          <pc:sldMk cId="1764818750" sldId="324"/>
        </pc:sldMkLst>
        <pc:spChg chg="mod">
          <ac:chgData name="Thành" userId="c63fe6e4-6ab2-4e82-a030-2d380a6b8aaa" providerId="ADAL" clId="{BE83136C-307F-4E44-B59F-A24B9F65BE47}" dt="2020-10-14T00:37:55.690" v="8770" actId="20577"/>
          <ac:spMkLst>
            <pc:docMk/>
            <pc:sldMk cId="1764818750" sldId="324"/>
            <ac:spMk id="2" creationId="{6883FFEA-B6AB-43EC-B0C2-71435E279AA8}"/>
          </ac:spMkLst>
        </pc:spChg>
        <pc:spChg chg="mod">
          <ac:chgData name="Thành" userId="c63fe6e4-6ab2-4e82-a030-2d380a6b8aaa" providerId="ADAL" clId="{BE83136C-307F-4E44-B59F-A24B9F65BE47}" dt="2020-10-14T00:20:16.540" v="8690" actId="20577"/>
          <ac:spMkLst>
            <pc:docMk/>
            <pc:sldMk cId="1764818750" sldId="324"/>
            <ac:spMk id="3" creationId="{0B282D72-5330-4E0B-8B40-335388A8F519}"/>
          </ac:spMkLst>
        </pc:spChg>
      </pc:sldChg>
      <pc:sldChg chg="addSp modSp new mod">
        <pc:chgData name="Thành" userId="c63fe6e4-6ab2-4e82-a030-2d380a6b8aaa" providerId="ADAL" clId="{BE83136C-307F-4E44-B59F-A24B9F65BE47}" dt="2020-10-14T00:37:03.166" v="8705" actId="20577"/>
        <pc:sldMkLst>
          <pc:docMk/>
          <pc:sldMk cId="3905653119" sldId="325"/>
        </pc:sldMkLst>
        <pc:spChg chg="mod">
          <ac:chgData name="Thành" userId="c63fe6e4-6ab2-4e82-a030-2d380a6b8aaa" providerId="ADAL" clId="{BE83136C-307F-4E44-B59F-A24B9F65BE47}" dt="2020-10-14T00:37:03.166" v="8705" actId="20577"/>
          <ac:spMkLst>
            <pc:docMk/>
            <pc:sldMk cId="3905653119" sldId="325"/>
            <ac:spMk id="2" creationId="{3918092E-F5D0-4641-ABDF-4CDEE7986DAC}"/>
          </ac:spMkLst>
        </pc:spChg>
        <pc:spChg chg="mod">
          <ac:chgData name="Thành" userId="c63fe6e4-6ab2-4e82-a030-2d380a6b8aaa" providerId="ADAL" clId="{BE83136C-307F-4E44-B59F-A24B9F65BE47}" dt="2020-10-14T00:35:09.038" v="8691" actId="5793"/>
          <ac:spMkLst>
            <pc:docMk/>
            <pc:sldMk cId="3905653119" sldId="325"/>
            <ac:spMk id="3" creationId="{97F9BBFC-E147-48BD-BE41-A282427E9F39}"/>
          </ac:spMkLst>
        </pc:spChg>
        <pc:spChg chg="add mod">
          <ac:chgData name="Thành" userId="c63fe6e4-6ab2-4e82-a030-2d380a6b8aaa" providerId="ADAL" clId="{BE83136C-307F-4E44-B59F-A24B9F65BE47}" dt="2020-10-13T14:08:40.500" v="7946"/>
          <ac:spMkLst>
            <pc:docMk/>
            <pc:sldMk cId="3905653119" sldId="325"/>
            <ac:spMk id="5" creationId="{BD7BF6E6-FE20-4326-80F6-064B2EC30AD6}"/>
          </ac:spMkLst>
        </pc:spChg>
        <pc:picChg chg="add mod">
          <ac:chgData name="Thành" userId="c63fe6e4-6ab2-4e82-a030-2d380a6b8aaa" providerId="ADAL" clId="{BE83136C-307F-4E44-B59F-A24B9F65BE47}" dt="2020-10-14T00:35:49.998" v="8692" actId="1076"/>
          <ac:picMkLst>
            <pc:docMk/>
            <pc:sldMk cId="3905653119" sldId="325"/>
            <ac:picMk id="6" creationId="{9F286A15-337B-4DE7-ACF6-9C234BC0BA7D}"/>
          </ac:picMkLst>
        </pc:picChg>
      </pc:sldChg>
      <pc:sldChg chg="addSp delSp modSp new mod">
        <pc:chgData name="Thành" userId="c63fe6e4-6ab2-4e82-a030-2d380a6b8aaa" providerId="ADAL" clId="{BE83136C-307F-4E44-B59F-A24B9F65BE47}" dt="2020-10-14T00:37:49.392" v="8757" actId="20577"/>
        <pc:sldMkLst>
          <pc:docMk/>
          <pc:sldMk cId="3852622340" sldId="326"/>
        </pc:sldMkLst>
        <pc:spChg chg="mod">
          <ac:chgData name="Thành" userId="c63fe6e4-6ab2-4e82-a030-2d380a6b8aaa" providerId="ADAL" clId="{BE83136C-307F-4E44-B59F-A24B9F65BE47}" dt="2020-10-14T00:37:49.392" v="8757" actId="20577"/>
          <ac:spMkLst>
            <pc:docMk/>
            <pc:sldMk cId="3852622340" sldId="326"/>
            <ac:spMk id="2" creationId="{1245458A-DCE3-424E-9CDC-5D1D3B854375}"/>
          </ac:spMkLst>
        </pc:spChg>
        <pc:spChg chg="mod">
          <ac:chgData name="Thành" userId="c63fe6e4-6ab2-4e82-a030-2d380a6b8aaa" providerId="ADAL" clId="{BE83136C-307F-4E44-B59F-A24B9F65BE47}" dt="2020-10-13T14:09:03" v="7954" actId="20577"/>
          <ac:spMkLst>
            <pc:docMk/>
            <pc:sldMk cId="3852622340" sldId="326"/>
            <ac:spMk id="3" creationId="{4826959E-247D-4F8A-81AE-98F4D00C4117}"/>
          </ac:spMkLst>
        </pc:spChg>
        <pc:picChg chg="add del">
          <ac:chgData name="Thành" userId="c63fe6e4-6ab2-4e82-a030-2d380a6b8aaa" providerId="ADAL" clId="{BE83136C-307F-4E44-B59F-A24B9F65BE47}" dt="2020-10-13T14:09:27.350" v="7956" actId="478"/>
          <ac:picMkLst>
            <pc:docMk/>
            <pc:sldMk cId="3852622340" sldId="326"/>
            <ac:picMk id="5" creationId="{3A8C4B75-CDD1-4CC0-B974-ED14A895B0DC}"/>
          </ac:picMkLst>
        </pc:picChg>
        <pc:picChg chg="add mod">
          <ac:chgData name="Thành" userId="c63fe6e4-6ab2-4e82-a030-2d380a6b8aaa" providerId="ADAL" clId="{BE83136C-307F-4E44-B59F-A24B9F65BE47}" dt="2020-10-13T14:09:34.994" v="7960" actId="1076"/>
          <ac:picMkLst>
            <pc:docMk/>
            <pc:sldMk cId="3852622340" sldId="326"/>
            <ac:picMk id="6" creationId="{95719BE4-4F75-4D46-9465-E732D8116807}"/>
          </ac:picMkLst>
        </pc:picChg>
      </pc:sldChg>
      <pc:sldChg chg="modSp new mod">
        <pc:chgData name="Thành" userId="c63fe6e4-6ab2-4e82-a030-2d380a6b8aaa" providerId="ADAL" clId="{BE83136C-307F-4E44-B59F-A24B9F65BE47}" dt="2020-10-14T00:44:42.919" v="9520" actId="20577"/>
        <pc:sldMkLst>
          <pc:docMk/>
          <pc:sldMk cId="2339684484" sldId="327"/>
        </pc:sldMkLst>
        <pc:spChg chg="mod">
          <ac:chgData name="Thành" userId="c63fe6e4-6ab2-4e82-a030-2d380a6b8aaa" providerId="ADAL" clId="{BE83136C-307F-4E44-B59F-A24B9F65BE47}" dt="2020-10-13T14:10:38.654" v="7975" actId="20577"/>
          <ac:spMkLst>
            <pc:docMk/>
            <pc:sldMk cId="2339684484" sldId="327"/>
            <ac:spMk id="2" creationId="{5418F7D7-C649-414B-9BC5-0EAC9CD9C8B5}"/>
          </ac:spMkLst>
        </pc:spChg>
        <pc:spChg chg="mod">
          <ac:chgData name="Thành" userId="c63fe6e4-6ab2-4e82-a030-2d380a6b8aaa" providerId="ADAL" clId="{BE83136C-307F-4E44-B59F-A24B9F65BE47}" dt="2020-10-14T00:44:42.919" v="9520" actId="20577"/>
          <ac:spMkLst>
            <pc:docMk/>
            <pc:sldMk cId="2339684484" sldId="327"/>
            <ac:spMk id="3" creationId="{016BC34B-B78B-4E02-B21F-5B3FFFFA93EF}"/>
          </ac:spMkLst>
        </pc:spChg>
      </pc:sldChg>
      <pc:sldChg chg="modSp new mod">
        <pc:chgData name="Thành" userId="c63fe6e4-6ab2-4e82-a030-2d380a6b8aaa" providerId="ADAL" clId="{BE83136C-307F-4E44-B59F-A24B9F65BE47}" dt="2020-10-14T00:49:22.381" v="9767" actId="20577"/>
        <pc:sldMkLst>
          <pc:docMk/>
          <pc:sldMk cId="2181940982" sldId="328"/>
        </pc:sldMkLst>
        <pc:spChg chg="mod">
          <ac:chgData name="Thành" userId="c63fe6e4-6ab2-4e82-a030-2d380a6b8aaa" providerId="ADAL" clId="{BE83136C-307F-4E44-B59F-A24B9F65BE47}" dt="2020-10-13T14:11:13.902" v="8129" actId="20577"/>
          <ac:spMkLst>
            <pc:docMk/>
            <pc:sldMk cId="2181940982" sldId="328"/>
            <ac:spMk id="2" creationId="{36C72981-C39A-483D-874A-8A920D28AD26}"/>
          </ac:spMkLst>
        </pc:spChg>
        <pc:spChg chg="mod">
          <ac:chgData name="Thành" userId="c63fe6e4-6ab2-4e82-a030-2d380a6b8aaa" providerId="ADAL" clId="{BE83136C-307F-4E44-B59F-A24B9F65BE47}" dt="2020-10-14T00:49:22.381" v="9767" actId="20577"/>
          <ac:spMkLst>
            <pc:docMk/>
            <pc:sldMk cId="2181940982" sldId="328"/>
            <ac:spMk id="3" creationId="{4494C220-62BD-42C0-B553-5BDA7BCFB732}"/>
          </ac:spMkLst>
        </pc:spChg>
      </pc:sldChg>
      <pc:sldChg chg="modSp new mod">
        <pc:chgData name="Thành" userId="c63fe6e4-6ab2-4e82-a030-2d380a6b8aaa" providerId="ADAL" clId="{BE83136C-307F-4E44-B59F-A24B9F65BE47}" dt="2020-10-14T00:55:53.227" v="10314" actId="20577"/>
        <pc:sldMkLst>
          <pc:docMk/>
          <pc:sldMk cId="3803867838" sldId="329"/>
        </pc:sldMkLst>
        <pc:spChg chg="mod">
          <ac:chgData name="Thành" userId="c63fe6e4-6ab2-4e82-a030-2d380a6b8aaa" providerId="ADAL" clId="{BE83136C-307F-4E44-B59F-A24B9F65BE47}" dt="2020-10-13T14:13:02.660" v="8358"/>
          <ac:spMkLst>
            <pc:docMk/>
            <pc:sldMk cId="3803867838" sldId="329"/>
            <ac:spMk id="2" creationId="{4213CBB0-CE8C-4ADB-888E-EF865C1673FD}"/>
          </ac:spMkLst>
        </pc:spChg>
        <pc:spChg chg="mod">
          <ac:chgData name="Thành" userId="c63fe6e4-6ab2-4e82-a030-2d380a6b8aaa" providerId="ADAL" clId="{BE83136C-307F-4E44-B59F-A24B9F65BE47}" dt="2020-10-14T00:55:53.227" v="10314" actId="20577"/>
          <ac:spMkLst>
            <pc:docMk/>
            <pc:sldMk cId="3803867838" sldId="329"/>
            <ac:spMk id="3" creationId="{18E1CF74-19EE-404B-9C68-1843D80BE8C0}"/>
          </ac:spMkLst>
        </pc:spChg>
      </pc:sldChg>
      <pc:sldChg chg="modSp new mod">
        <pc:chgData name="Thành" userId="c63fe6e4-6ab2-4e82-a030-2d380a6b8aaa" providerId="ADAL" clId="{BE83136C-307F-4E44-B59F-A24B9F65BE47}" dt="2020-10-14T00:45:26.293" v="9569" actId="15"/>
        <pc:sldMkLst>
          <pc:docMk/>
          <pc:sldMk cId="3264785973" sldId="330"/>
        </pc:sldMkLst>
        <pc:spChg chg="mod">
          <ac:chgData name="Thành" userId="c63fe6e4-6ab2-4e82-a030-2d380a6b8aaa" providerId="ADAL" clId="{BE83136C-307F-4E44-B59F-A24B9F65BE47}" dt="2020-10-14T00:42:56.163" v="9454" actId="20577"/>
          <ac:spMkLst>
            <pc:docMk/>
            <pc:sldMk cId="3264785973" sldId="330"/>
            <ac:spMk id="2" creationId="{F08C264D-EDD0-4AAC-B8E9-758E3206AEBE}"/>
          </ac:spMkLst>
        </pc:spChg>
        <pc:spChg chg="mod">
          <ac:chgData name="Thành" userId="c63fe6e4-6ab2-4e82-a030-2d380a6b8aaa" providerId="ADAL" clId="{BE83136C-307F-4E44-B59F-A24B9F65BE47}" dt="2020-10-14T00:45:26.293" v="9569" actId="15"/>
          <ac:spMkLst>
            <pc:docMk/>
            <pc:sldMk cId="3264785973" sldId="330"/>
            <ac:spMk id="3" creationId="{A4FBD765-0C30-4D14-AC0B-C01E830A4127}"/>
          </ac:spMkLst>
        </pc:spChg>
      </pc:sldChg>
      <pc:sldChg chg="modSp add mod ord">
        <pc:chgData name="Thành" userId="c63fe6e4-6ab2-4e82-a030-2d380a6b8aaa" providerId="ADAL" clId="{BE83136C-307F-4E44-B59F-A24B9F65BE47}" dt="2020-10-14T00:44:39.553" v="9519"/>
        <pc:sldMkLst>
          <pc:docMk/>
          <pc:sldMk cId="336398617" sldId="331"/>
        </pc:sldMkLst>
        <pc:spChg chg="mod">
          <ac:chgData name="Thành" userId="c63fe6e4-6ab2-4e82-a030-2d380a6b8aaa" providerId="ADAL" clId="{BE83136C-307F-4E44-B59F-A24B9F65BE47}" dt="2020-10-14T00:44:33.752" v="9517" actId="20577"/>
          <ac:spMkLst>
            <pc:docMk/>
            <pc:sldMk cId="336398617" sldId="331"/>
            <ac:spMk id="3" creationId="{016BC34B-B78B-4E02-B21F-5B3FFFFA93EF}"/>
          </ac:spMkLst>
        </pc:spChg>
      </pc:sldChg>
      <pc:sldChg chg="addSp delSp modSp new mod">
        <pc:chgData name="Thành" userId="c63fe6e4-6ab2-4e82-a030-2d380a6b8aaa" providerId="ADAL" clId="{BE83136C-307F-4E44-B59F-A24B9F65BE47}" dt="2020-10-14T00:53:52.177" v="10026" actId="20577"/>
        <pc:sldMkLst>
          <pc:docMk/>
          <pc:sldMk cId="1517119078" sldId="332"/>
        </pc:sldMkLst>
        <pc:spChg chg="mod">
          <ac:chgData name="Thành" userId="c63fe6e4-6ab2-4e82-a030-2d380a6b8aaa" providerId="ADAL" clId="{BE83136C-307F-4E44-B59F-A24B9F65BE47}" dt="2020-10-14T00:50:38.032" v="9772"/>
          <ac:spMkLst>
            <pc:docMk/>
            <pc:sldMk cId="1517119078" sldId="332"/>
            <ac:spMk id="2" creationId="{7CB35643-AC9E-4C3A-80ED-49785EEEEF75}"/>
          </ac:spMkLst>
        </pc:spChg>
        <pc:spChg chg="mod">
          <ac:chgData name="Thành" userId="c63fe6e4-6ab2-4e82-a030-2d380a6b8aaa" providerId="ADAL" clId="{BE83136C-307F-4E44-B59F-A24B9F65BE47}" dt="2020-10-14T00:53:52.177" v="10026" actId="20577"/>
          <ac:spMkLst>
            <pc:docMk/>
            <pc:sldMk cId="1517119078" sldId="332"/>
            <ac:spMk id="3" creationId="{F5BD1546-A0D9-4094-9B9F-89861312D35C}"/>
          </ac:spMkLst>
        </pc:spChg>
        <pc:picChg chg="add mod">
          <ac:chgData name="Thành" userId="c63fe6e4-6ab2-4e82-a030-2d380a6b8aaa" providerId="ADAL" clId="{BE83136C-307F-4E44-B59F-A24B9F65BE47}" dt="2020-10-14T00:52:32.550" v="9806" actId="14100"/>
          <ac:picMkLst>
            <pc:docMk/>
            <pc:sldMk cId="1517119078" sldId="332"/>
            <ac:picMk id="5" creationId="{4085761E-9F20-41E1-86A3-7BCE4EEBEF46}"/>
          </ac:picMkLst>
        </pc:picChg>
        <pc:picChg chg="add del mod">
          <ac:chgData name="Thành" userId="c63fe6e4-6ab2-4e82-a030-2d380a6b8aaa" providerId="ADAL" clId="{BE83136C-307F-4E44-B59F-A24B9F65BE47}" dt="2020-10-14T00:52:12.599" v="9803" actId="21"/>
          <ac:picMkLst>
            <pc:docMk/>
            <pc:sldMk cId="1517119078" sldId="332"/>
            <ac:picMk id="6" creationId="{4507B524-6FB3-48CC-A3A1-8F80F49CB5B4}"/>
          </ac:picMkLst>
        </pc:picChg>
      </pc:sldChg>
      <pc:sldChg chg="addSp modSp new mod">
        <pc:chgData name="Thành" userId="c63fe6e4-6ab2-4e82-a030-2d380a6b8aaa" providerId="ADAL" clId="{BE83136C-307F-4E44-B59F-A24B9F65BE47}" dt="2020-10-14T00:54:58.298" v="10268" actId="20577"/>
        <pc:sldMkLst>
          <pc:docMk/>
          <pc:sldMk cId="1538668888" sldId="333"/>
        </pc:sldMkLst>
        <pc:spChg chg="mod">
          <ac:chgData name="Thành" userId="c63fe6e4-6ab2-4e82-a030-2d380a6b8aaa" providerId="ADAL" clId="{BE83136C-307F-4E44-B59F-A24B9F65BE47}" dt="2020-10-14T00:52:10.105" v="9802"/>
          <ac:spMkLst>
            <pc:docMk/>
            <pc:sldMk cId="1538668888" sldId="333"/>
            <ac:spMk id="2" creationId="{499C005C-09AF-4A67-A030-BE0E3FE60AB3}"/>
          </ac:spMkLst>
        </pc:spChg>
        <pc:spChg chg="mod">
          <ac:chgData name="Thành" userId="c63fe6e4-6ab2-4e82-a030-2d380a6b8aaa" providerId="ADAL" clId="{BE83136C-307F-4E44-B59F-A24B9F65BE47}" dt="2020-10-14T00:54:58.298" v="10268" actId="20577"/>
          <ac:spMkLst>
            <pc:docMk/>
            <pc:sldMk cId="1538668888" sldId="333"/>
            <ac:spMk id="3" creationId="{B9395F17-DE3B-425B-A023-9ECDE693BD63}"/>
          </ac:spMkLst>
        </pc:spChg>
        <pc:picChg chg="add mod">
          <ac:chgData name="Thành" userId="c63fe6e4-6ab2-4e82-a030-2d380a6b8aaa" providerId="ADAL" clId="{BE83136C-307F-4E44-B59F-A24B9F65BE47}" dt="2020-10-14T00:52:22.366" v="9805" actId="1076"/>
          <ac:picMkLst>
            <pc:docMk/>
            <pc:sldMk cId="1538668888" sldId="333"/>
            <ac:picMk id="6" creationId="{CBE21A54-188C-4963-8536-2E8872B9A4A3}"/>
          </ac:picMkLst>
        </pc:picChg>
      </pc:sldChg>
      <pc:sldChg chg="modSp new mod">
        <pc:chgData name="Thành" userId="c63fe6e4-6ab2-4e82-a030-2d380a6b8aaa" providerId="ADAL" clId="{BE83136C-307F-4E44-B59F-A24B9F65BE47}" dt="2020-10-14T00:58:27.301" v="10828" actId="20577"/>
        <pc:sldMkLst>
          <pc:docMk/>
          <pc:sldMk cId="2571477977" sldId="334"/>
        </pc:sldMkLst>
        <pc:spChg chg="mod">
          <ac:chgData name="Thành" userId="c63fe6e4-6ab2-4e82-a030-2d380a6b8aaa" providerId="ADAL" clId="{BE83136C-307F-4E44-B59F-A24B9F65BE47}" dt="2020-10-14T00:56:02.454" v="10316"/>
          <ac:spMkLst>
            <pc:docMk/>
            <pc:sldMk cId="2571477977" sldId="334"/>
            <ac:spMk id="2" creationId="{DAD3754B-EA03-42B1-A490-3CB7BBC51E41}"/>
          </ac:spMkLst>
        </pc:spChg>
        <pc:spChg chg="mod">
          <ac:chgData name="Thành" userId="c63fe6e4-6ab2-4e82-a030-2d380a6b8aaa" providerId="ADAL" clId="{BE83136C-307F-4E44-B59F-A24B9F65BE47}" dt="2020-10-14T00:58:27.301" v="10828" actId="20577"/>
          <ac:spMkLst>
            <pc:docMk/>
            <pc:sldMk cId="2571477977" sldId="334"/>
            <ac:spMk id="3" creationId="{2100851E-BB3C-4A0C-9645-9590D7EDFE45}"/>
          </ac:spMkLst>
        </pc:spChg>
      </pc:sldChg>
      <pc:sldChg chg="modSp new mod">
        <pc:chgData name="Thành" userId="c63fe6e4-6ab2-4e82-a030-2d380a6b8aaa" providerId="ADAL" clId="{BE83136C-307F-4E44-B59F-A24B9F65BE47}" dt="2020-10-14T01:00:06.568" v="11023" actId="108"/>
        <pc:sldMkLst>
          <pc:docMk/>
          <pc:sldMk cId="69039869" sldId="335"/>
        </pc:sldMkLst>
        <pc:spChg chg="mod">
          <ac:chgData name="Thành" userId="c63fe6e4-6ab2-4e82-a030-2d380a6b8aaa" providerId="ADAL" clId="{BE83136C-307F-4E44-B59F-A24B9F65BE47}" dt="2020-10-14T00:58:51.476" v="10872" actId="20577"/>
          <ac:spMkLst>
            <pc:docMk/>
            <pc:sldMk cId="69039869" sldId="335"/>
            <ac:spMk id="2" creationId="{A5495217-F162-4CA9-B207-C7A539DB9034}"/>
          </ac:spMkLst>
        </pc:spChg>
        <pc:spChg chg="mod">
          <ac:chgData name="Thành" userId="c63fe6e4-6ab2-4e82-a030-2d380a6b8aaa" providerId="ADAL" clId="{BE83136C-307F-4E44-B59F-A24B9F65BE47}" dt="2020-10-14T01:00:06.568" v="11023" actId="108"/>
          <ac:spMkLst>
            <pc:docMk/>
            <pc:sldMk cId="69039869" sldId="335"/>
            <ac:spMk id="3" creationId="{1CA2B8AA-F094-4713-89F6-33DE9DED63EA}"/>
          </ac:spMkLst>
        </pc:spChg>
      </pc:sldChg>
      <pc:sldChg chg="addSp delSp modSp new mod">
        <pc:chgData name="Thành" userId="c63fe6e4-6ab2-4e82-a030-2d380a6b8aaa" providerId="ADAL" clId="{BE83136C-307F-4E44-B59F-A24B9F65BE47}" dt="2020-10-14T01:03:20.365" v="11143" actId="1076"/>
        <pc:sldMkLst>
          <pc:docMk/>
          <pc:sldMk cId="3870644439" sldId="336"/>
        </pc:sldMkLst>
        <pc:spChg chg="mod">
          <ac:chgData name="Thành" userId="c63fe6e4-6ab2-4e82-a030-2d380a6b8aaa" providerId="ADAL" clId="{BE83136C-307F-4E44-B59F-A24B9F65BE47}" dt="2020-10-14T01:00:20.132" v="11069" actId="20577"/>
          <ac:spMkLst>
            <pc:docMk/>
            <pc:sldMk cId="3870644439" sldId="336"/>
            <ac:spMk id="2" creationId="{F0A2E0A6-A695-4859-869D-2DA231BC2274}"/>
          </ac:spMkLst>
        </pc:spChg>
        <pc:spChg chg="mod">
          <ac:chgData name="Thành" userId="c63fe6e4-6ab2-4e82-a030-2d380a6b8aaa" providerId="ADAL" clId="{BE83136C-307F-4E44-B59F-A24B9F65BE47}" dt="2020-10-14T01:01:05.568" v="11072" actId="20577"/>
          <ac:spMkLst>
            <pc:docMk/>
            <pc:sldMk cId="3870644439" sldId="336"/>
            <ac:spMk id="3" creationId="{D59BAB91-BDF0-413F-9900-3ABADF2FC188}"/>
          </ac:spMkLst>
        </pc:spChg>
        <pc:spChg chg="add mod">
          <ac:chgData name="Thành" userId="c63fe6e4-6ab2-4e82-a030-2d380a6b8aaa" providerId="ADAL" clId="{BE83136C-307F-4E44-B59F-A24B9F65BE47}" dt="2020-10-14T01:01:08.720" v="11074"/>
          <ac:spMkLst>
            <pc:docMk/>
            <pc:sldMk cId="3870644439" sldId="336"/>
            <ac:spMk id="5" creationId="{1A791ECF-862A-4A4B-9140-485AC5134975}"/>
          </ac:spMkLst>
        </pc:spChg>
        <pc:spChg chg="add mod">
          <ac:chgData name="Thành" userId="c63fe6e4-6ab2-4e82-a030-2d380a6b8aaa" providerId="ADAL" clId="{BE83136C-307F-4E44-B59F-A24B9F65BE47}" dt="2020-10-14T01:03:20.365" v="11143" actId="1076"/>
          <ac:spMkLst>
            <pc:docMk/>
            <pc:sldMk cId="3870644439" sldId="336"/>
            <ac:spMk id="12" creationId="{B598C94D-DD5C-42C2-83CC-594CF226199E}"/>
          </ac:spMkLst>
        </pc:spChg>
        <pc:picChg chg="add mod">
          <ac:chgData name="Thành" userId="c63fe6e4-6ab2-4e82-a030-2d380a6b8aaa" providerId="ADAL" clId="{BE83136C-307F-4E44-B59F-A24B9F65BE47}" dt="2020-10-14T01:03:03.995" v="11141" actId="1036"/>
          <ac:picMkLst>
            <pc:docMk/>
            <pc:sldMk cId="3870644439" sldId="336"/>
            <ac:picMk id="6" creationId="{A55B0C20-2B7B-4136-94E0-C2F5B01DDFAD}"/>
          </ac:picMkLst>
        </pc:picChg>
        <pc:picChg chg="add mod">
          <ac:chgData name="Thành" userId="c63fe6e4-6ab2-4e82-a030-2d380a6b8aaa" providerId="ADAL" clId="{BE83136C-307F-4E44-B59F-A24B9F65BE47}" dt="2020-10-14T01:03:03.995" v="11141" actId="1036"/>
          <ac:picMkLst>
            <pc:docMk/>
            <pc:sldMk cId="3870644439" sldId="336"/>
            <ac:picMk id="7" creationId="{A5EE165F-8666-4601-ACDD-7B250A854816}"/>
          </ac:picMkLst>
        </pc:picChg>
        <pc:picChg chg="add del mod">
          <ac:chgData name="Thành" userId="c63fe6e4-6ab2-4e82-a030-2d380a6b8aaa" providerId="ADAL" clId="{BE83136C-307F-4E44-B59F-A24B9F65BE47}" dt="2020-10-14T01:01:48.544" v="11084"/>
          <ac:picMkLst>
            <pc:docMk/>
            <pc:sldMk cId="3870644439" sldId="336"/>
            <ac:picMk id="8" creationId="{4AFAF4D5-407E-4FD4-B416-F15D1DBB2AD0}"/>
          </ac:picMkLst>
        </pc:picChg>
        <pc:picChg chg="add del mod">
          <ac:chgData name="Thành" userId="c63fe6e4-6ab2-4e82-a030-2d380a6b8aaa" providerId="ADAL" clId="{BE83136C-307F-4E44-B59F-A24B9F65BE47}" dt="2020-10-14T01:02:40.033" v="11103" actId="478"/>
          <ac:picMkLst>
            <pc:docMk/>
            <pc:sldMk cId="3870644439" sldId="336"/>
            <ac:picMk id="9" creationId="{AF1DC7C2-2411-4E98-A6ED-4E785AB62E80}"/>
          </ac:picMkLst>
        </pc:picChg>
        <pc:picChg chg="add del mod">
          <ac:chgData name="Thành" userId="c63fe6e4-6ab2-4e82-a030-2d380a6b8aaa" providerId="ADAL" clId="{BE83136C-307F-4E44-B59F-A24B9F65BE47}" dt="2020-10-14T01:02:38.533" v="11102" actId="478"/>
          <ac:picMkLst>
            <pc:docMk/>
            <pc:sldMk cId="3870644439" sldId="336"/>
            <ac:picMk id="10" creationId="{137B5AAF-0391-4137-AFAE-1F043291FB2B}"/>
          </ac:picMkLst>
        </pc:picChg>
      </pc:sldChg>
      <pc:sldChg chg="addSp delSp modSp add mod">
        <pc:chgData name="Thành" userId="c63fe6e4-6ab2-4e82-a030-2d380a6b8aaa" providerId="ADAL" clId="{BE83136C-307F-4E44-B59F-A24B9F65BE47}" dt="2020-10-14T01:05:30.499" v="11254" actId="478"/>
        <pc:sldMkLst>
          <pc:docMk/>
          <pc:sldMk cId="1894036361" sldId="337"/>
        </pc:sldMkLst>
        <pc:spChg chg="add mod">
          <ac:chgData name="Thành" userId="c63fe6e4-6ab2-4e82-a030-2d380a6b8aaa" providerId="ADAL" clId="{BE83136C-307F-4E44-B59F-A24B9F65BE47}" dt="2020-10-14T01:03:38.995" v="11196" actId="1035"/>
          <ac:spMkLst>
            <pc:docMk/>
            <pc:sldMk cId="1894036361" sldId="337"/>
            <ac:spMk id="5" creationId="{F72F361B-F530-4A8B-8F62-3F92FC557F9A}"/>
          </ac:spMkLst>
        </pc:spChg>
        <pc:picChg chg="del">
          <ac:chgData name="Thành" userId="c63fe6e4-6ab2-4e82-a030-2d380a6b8aaa" providerId="ADAL" clId="{BE83136C-307F-4E44-B59F-A24B9F65BE47}" dt="2020-10-14T01:02:42.042" v="11104" actId="478"/>
          <ac:picMkLst>
            <pc:docMk/>
            <pc:sldMk cId="1894036361" sldId="337"/>
            <ac:picMk id="6" creationId="{A55B0C20-2B7B-4136-94E0-C2F5B01DDFAD}"/>
          </ac:picMkLst>
        </pc:picChg>
        <pc:picChg chg="del">
          <ac:chgData name="Thành" userId="c63fe6e4-6ab2-4e82-a030-2d380a6b8aaa" providerId="ADAL" clId="{BE83136C-307F-4E44-B59F-A24B9F65BE47}" dt="2020-10-14T01:02:42.669" v="11105" actId="478"/>
          <ac:picMkLst>
            <pc:docMk/>
            <pc:sldMk cId="1894036361" sldId="337"/>
            <ac:picMk id="7" creationId="{A5EE165F-8666-4601-ACDD-7B250A854816}"/>
          </ac:picMkLst>
        </pc:picChg>
        <pc:picChg chg="add del mod">
          <ac:chgData name="Thành" userId="c63fe6e4-6ab2-4e82-a030-2d380a6b8aaa" providerId="ADAL" clId="{BE83136C-307F-4E44-B59F-A24B9F65BE47}" dt="2020-10-14T01:05:30.499" v="11254" actId="478"/>
          <ac:picMkLst>
            <pc:docMk/>
            <pc:sldMk cId="1894036361" sldId="337"/>
            <ac:picMk id="8" creationId="{A298FEC9-78E9-4A61-ADA2-D15DF4C57134}"/>
          </ac:picMkLst>
        </pc:picChg>
        <pc:picChg chg="mod">
          <ac:chgData name="Thành" userId="c63fe6e4-6ab2-4e82-a030-2d380a6b8aaa" providerId="ADAL" clId="{BE83136C-307F-4E44-B59F-A24B9F65BE47}" dt="2020-10-14T01:03:28.644" v="11165" actId="1035"/>
          <ac:picMkLst>
            <pc:docMk/>
            <pc:sldMk cId="1894036361" sldId="337"/>
            <ac:picMk id="9" creationId="{AF1DC7C2-2411-4E98-A6ED-4E785AB62E80}"/>
          </ac:picMkLst>
        </pc:picChg>
        <pc:picChg chg="mod">
          <ac:chgData name="Thành" userId="c63fe6e4-6ab2-4e82-a030-2d380a6b8aaa" providerId="ADAL" clId="{BE83136C-307F-4E44-B59F-A24B9F65BE47}" dt="2020-10-14T01:03:34.925" v="11181" actId="1035"/>
          <ac:picMkLst>
            <pc:docMk/>
            <pc:sldMk cId="1894036361" sldId="337"/>
            <ac:picMk id="10" creationId="{137B5AAF-0391-4137-AFAE-1F043291FB2B}"/>
          </ac:picMkLst>
        </pc:picChg>
        <pc:picChg chg="add del mod">
          <ac:chgData name="Thành" userId="c63fe6e4-6ab2-4e82-a030-2d380a6b8aaa" providerId="ADAL" clId="{BE83136C-307F-4E44-B59F-A24B9F65BE47}" dt="2020-10-14T01:05:30.499" v="11254" actId="478"/>
          <ac:picMkLst>
            <pc:docMk/>
            <pc:sldMk cId="1894036361" sldId="337"/>
            <ac:picMk id="12" creationId="{ABBAB45E-03EC-41B6-A05C-32DA10403632}"/>
          </ac:picMkLst>
        </pc:picChg>
      </pc:sldChg>
      <pc:sldChg chg="new del">
        <pc:chgData name="Thành" userId="c63fe6e4-6ab2-4e82-a030-2d380a6b8aaa" providerId="ADAL" clId="{BE83136C-307F-4E44-B59F-A24B9F65BE47}" dt="2020-10-14T01:02:32.671" v="11100" actId="47"/>
        <pc:sldMkLst>
          <pc:docMk/>
          <pc:sldMk cId="3085477924" sldId="337"/>
        </pc:sldMkLst>
      </pc:sldChg>
      <pc:sldChg chg="addSp delSp modSp add del mod">
        <pc:chgData name="Thành" userId="c63fe6e4-6ab2-4e82-a030-2d380a6b8aaa" providerId="ADAL" clId="{BE83136C-307F-4E44-B59F-A24B9F65BE47}" dt="2020-10-14T01:05:18.830" v="11251"/>
        <pc:sldMkLst>
          <pc:docMk/>
          <pc:sldMk cId="969929263" sldId="338"/>
        </pc:sldMkLst>
        <pc:picChg chg="mod">
          <ac:chgData name="Thành" userId="c63fe6e4-6ab2-4e82-a030-2d380a6b8aaa" providerId="ADAL" clId="{BE83136C-307F-4E44-B59F-A24B9F65BE47}" dt="2020-10-14T01:05:00.778" v="11246" actId="1035"/>
          <ac:picMkLst>
            <pc:docMk/>
            <pc:sldMk cId="969929263" sldId="338"/>
            <ac:picMk id="8" creationId="{A298FEC9-78E9-4A61-ADA2-D15DF4C57134}"/>
          </ac:picMkLst>
        </pc:picChg>
        <pc:picChg chg="add del">
          <ac:chgData name="Thành" userId="c63fe6e4-6ab2-4e82-a030-2d380a6b8aaa" providerId="ADAL" clId="{BE83136C-307F-4E44-B59F-A24B9F65BE47}" dt="2020-10-14T01:05:06.613" v="11248" actId="478"/>
          <ac:picMkLst>
            <pc:docMk/>
            <pc:sldMk cId="969929263" sldId="338"/>
            <ac:picMk id="9" creationId="{AF1DC7C2-2411-4E98-A6ED-4E785AB62E80}"/>
          </ac:picMkLst>
        </pc:picChg>
        <pc:picChg chg="add del">
          <ac:chgData name="Thành" userId="c63fe6e4-6ab2-4e82-a030-2d380a6b8aaa" providerId="ADAL" clId="{BE83136C-307F-4E44-B59F-A24B9F65BE47}" dt="2020-10-14T01:05:01.362" v="11247" actId="478"/>
          <ac:picMkLst>
            <pc:docMk/>
            <pc:sldMk cId="969929263" sldId="338"/>
            <ac:picMk id="10" creationId="{137B5AAF-0391-4137-AFAE-1F043291FB2B}"/>
          </ac:picMkLst>
        </pc:picChg>
      </pc:sldChg>
      <pc:sldChg chg="new del">
        <pc:chgData name="Thành" userId="c63fe6e4-6ab2-4e82-a030-2d380a6b8aaa" providerId="ADAL" clId="{BE83136C-307F-4E44-B59F-A24B9F65BE47}" dt="2020-10-14T01:04:34.978" v="11205" actId="680"/>
        <pc:sldMkLst>
          <pc:docMk/>
          <pc:sldMk cId="2271077632" sldId="338"/>
        </pc:sldMkLst>
      </pc:sldChg>
      <pc:sldChg chg="modSp new mod">
        <pc:chgData name="Thành" userId="c63fe6e4-6ab2-4e82-a030-2d380a6b8aaa" providerId="ADAL" clId="{BE83136C-307F-4E44-B59F-A24B9F65BE47}" dt="2020-10-14T02:02:37.280" v="11572" actId="20577"/>
        <pc:sldMkLst>
          <pc:docMk/>
          <pc:sldMk cId="2696155535" sldId="338"/>
        </pc:sldMkLst>
        <pc:spChg chg="mod">
          <ac:chgData name="Thành" userId="c63fe6e4-6ab2-4e82-a030-2d380a6b8aaa" providerId="ADAL" clId="{BE83136C-307F-4E44-B59F-A24B9F65BE47}" dt="2020-10-14T02:00:56.354" v="11300" actId="20577"/>
          <ac:spMkLst>
            <pc:docMk/>
            <pc:sldMk cId="2696155535" sldId="338"/>
            <ac:spMk id="2" creationId="{E7C807AF-87D5-484C-8F92-595597C415CF}"/>
          </ac:spMkLst>
        </pc:spChg>
        <pc:spChg chg="mod">
          <ac:chgData name="Thành" userId="c63fe6e4-6ab2-4e82-a030-2d380a6b8aaa" providerId="ADAL" clId="{BE83136C-307F-4E44-B59F-A24B9F65BE47}" dt="2020-10-14T02:02:37.280" v="11572" actId="20577"/>
          <ac:spMkLst>
            <pc:docMk/>
            <pc:sldMk cId="2696155535" sldId="338"/>
            <ac:spMk id="3" creationId="{BA6833D0-259B-4514-924F-2685A1E08DE3}"/>
          </ac:spMkLst>
        </pc:spChg>
      </pc:sldChg>
      <pc:sldChg chg="modSp add mod">
        <pc:chgData name="Thành" userId="c63fe6e4-6ab2-4e82-a030-2d380a6b8aaa" providerId="ADAL" clId="{BE83136C-307F-4E44-B59F-A24B9F65BE47}" dt="2020-10-14T02:04:47.380" v="11829" actId="20577"/>
        <pc:sldMkLst>
          <pc:docMk/>
          <pc:sldMk cId="1363168460" sldId="339"/>
        </pc:sldMkLst>
        <pc:spChg chg="mod">
          <ac:chgData name="Thành" userId="c63fe6e4-6ab2-4e82-a030-2d380a6b8aaa" providerId="ADAL" clId="{BE83136C-307F-4E44-B59F-A24B9F65BE47}" dt="2020-10-14T02:04:47.380" v="11829" actId="20577"/>
          <ac:spMkLst>
            <pc:docMk/>
            <pc:sldMk cId="1363168460" sldId="339"/>
            <ac:spMk id="3" creationId="{BA6833D0-259B-4514-924F-2685A1E08DE3}"/>
          </ac:spMkLst>
        </pc:spChg>
      </pc:sldChg>
      <pc:sldChg chg="add del">
        <pc:chgData name="Thành" userId="c63fe6e4-6ab2-4e82-a030-2d380a6b8aaa" providerId="ADAL" clId="{BE83136C-307F-4E44-B59F-A24B9F65BE47}" dt="2020-10-14T02:03:43.056" v="11574"/>
        <pc:sldMkLst>
          <pc:docMk/>
          <pc:sldMk cId="3864849609" sldId="339"/>
        </pc:sldMkLst>
      </pc:sldChg>
      <pc:sldChg chg="modSp add mod">
        <pc:chgData name="Thành" userId="c63fe6e4-6ab2-4e82-a030-2d380a6b8aaa" providerId="ADAL" clId="{BE83136C-307F-4E44-B59F-A24B9F65BE47}" dt="2020-10-14T02:09:37.376" v="12259" actId="20577"/>
        <pc:sldMkLst>
          <pc:docMk/>
          <pc:sldMk cId="677882176" sldId="340"/>
        </pc:sldMkLst>
        <pc:spChg chg="mod">
          <ac:chgData name="Thành" userId="c63fe6e4-6ab2-4e82-a030-2d380a6b8aaa" providerId="ADAL" clId="{BE83136C-307F-4E44-B59F-A24B9F65BE47}" dt="2020-10-14T02:09:37.376" v="12259" actId="20577"/>
          <ac:spMkLst>
            <pc:docMk/>
            <pc:sldMk cId="677882176" sldId="340"/>
            <ac:spMk id="3" creationId="{BA6833D0-259B-4514-924F-2685A1E08DE3}"/>
          </ac:spMkLst>
        </pc:spChg>
      </pc:sldChg>
      <pc:sldChg chg="new del">
        <pc:chgData name="Thành" userId="c63fe6e4-6ab2-4e82-a030-2d380a6b8aaa" providerId="ADAL" clId="{BE83136C-307F-4E44-B59F-A24B9F65BE47}" dt="2020-10-14T02:07:05.719" v="11831" actId="680"/>
        <pc:sldMkLst>
          <pc:docMk/>
          <pc:sldMk cId="2239484251" sldId="340"/>
        </pc:sldMkLst>
      </pc:sldChg>
      <pc:sldChg chg="modSp add mod">
        <pc:chgData name="Thành" userId="c63fe6e4-6ab2-4e82-a030-2d380a6b8aaa" providerId="ADAL" clId="{BE83136C-307F-4E44-B59F-A24B9F65BE47}" dt="2020-10-14T02:10:39.988" v="12514" actId="20577"/>
        <pc:sldMkLst>
          <pc:docMk/>
          <pc:sldMk cId="1660334125" sldId="341"/>
        </pc:sldMkLst>
        <pc:spChg chg="mod">
          <ac:chgData name="Thành" userId="c63fe6e4-6ab2-4e82-a030-2d380a6b8aaa" providerId="ADAL" clId="{BE83136C-307F-4E44-B59F-A24B9F65BE47}" dt="2020-10-14T02:10:39.988" v="12514" actId="20577"/>
          <ac:spMkLst>
            <pc:docMk/>
            <pc:sldMk cId="1660334125" sldId="341"/>
            <ac:spMk id="3" creationId="{BA6833D0-259B-4514-924F-2685A1E08DE3}"/>
          </ac:spMkLst>
        </pc:spChg>
      </pc:sldChg>
      <pc:sldChg chg="modSp add mod">
        <pc:chgData name="Thành" userId="c63fe6e4-6ab2-4e82-a030-2d380a6b8aaa" providerId="ADAL" clId="{BE83136C-307F-4E44-B59F-A24B9F65BE47}" dt="2020-10-14T02:13:28.289" v="12981" actId="114"/>
        <pc:sldMkLst>
          <pc:docMk/>
          <pc:sldMk cId="3711872495" sldId="342"/>
        </pc:sldMkLst>
        <pc:spChg chg="mod">
          <ac:chgData name="Thành" userId="c63fe6e4-6ab2-4e82-a030-2d380a6b8aaa" providerId="ADAL" clId="{BE83136C-307F-4E44-B59F-A24B9F65BE47}" dt="2020-10-14T02:13:28.289" v="12981" actId="114"/>
          <ac:spMkLst>
            <pc:docMk/>
            <pc:sldMk cId="3711872495" sldId="342"/>
            <ac:spMk id="3" creationId="{BA6833D0-259B-4514-924F-2685A1E08DE3}"/>
          </ac:spMkLst>
        </pc:spChg>
      </pc:sldChg>
      <pc:sldChg chg="modSp add mod">
        <pc:chgData name="Thành" userId="c63fe6e4-6ab2-4e82-a030-2d380a6b8aaa" providerId="ADAL" clId="{BE83136C-307F-4E44-B59F-A24B9F65BE47}" dt="2020-10-14T02:14:18.637" v="13268" actId="20577"/>
        <pc:sldMkLst>
          <pc:docMk/>
          <pc:sldMk cId="1052974604" sldId="343"/>
        </pc:sldMkLst>
        <pc:spChg chg="mod">
          <ac:chgData name="Thành" userId="c63fe6e4-6ab2-4e82-a030-2d380a6b8aaa" providerId="ADAL" clId="{BE83136C-307F-4E44-B59F-A24B9F65BE47}" dt="2020-10-14T02:14:18.637" v="13268" actId="20577"/>
          <ac:spMkLst>
            <pc:docMk/>
            <pc:sldMk cId="1052974604" sldId="343"/>
            <ac:spMk id="3" creationId="{BA6833D0-259B-4514-924F-2685A1E08DE3}"/>
          </ac:spMkLst>
        </pc:spChg>
      </pc:sldChg>
      <pc:sldChg chg="addSp delSp modSp add mod">
        <pc:chgData name="Thành" userId="c63fe6e4-6ab2-4e82-a030-2d380a6b8aaa" providerId="ADAL" clId="{BE83136C-307F-4E44-B59F-A24B9F65BE47}" dt="2020-10-14T02:21:51.476" v="13339" actId="1076"/>
        <pc:sldMkLst>
          <pc:docMk/>
          <pc:sldMk cId="2260190863" sldId="344"/>
        </pc:sldMkLst>
        <pc:spChg chg="add del mod">
          <ac:chgData name="Thành" userId="c63fe6e4-6ab2-4e82-a030-2d380a6b8aaa" providerId="ADAL" clId="{BE83136C-307F-4E44-B59F-A24B9F65BE47}" dt="2020-10-14T02:21:25.356" v="13334"/>
          <ac:spMkLst>
            <pc:docMk/>
            <pc:sldMk cId="2260190863" sldId="344"/>
            <ac:spMk id="3" creationId="{BA6833D0-259B-4514-924F-2685A1E08DE3}"/>
          </ac:spMkLst>
        </pc:spChg>
        <pc:picChg chg="add del mod">
          <ac:chgData name="Thành" userId="c63fe6e4-6ab2-4e82-a030-2d380a6b8aaa" providerId="ADAL" clId="{BE83136C-307F-4E44-B59F-A24B9F65BE47}" dt="2020-10-14T02:20:28.917" v="13333"/>
          <ac:picMkLst>
            <pc:docMk/>
            <pc:sldMk cId="2260190863" sldId="344"/>
            <ac:picMk id="1026" creationId="{A9944B65-599D-4986-8DB8-08A46E486186}"/>
          </ac:picMkLst>
        </pc:picChg>
        <pc:picChg chg="add mod">
          <ac:chgData name="Thành" userId="c63fe6e4-6ab2-4e82-a030-2d380a6b8aaa" providerId="ADAL" clId="{BE83136C-307F-4E44-B59F-A24B9F65BE47}" dt="2020-10-14T02:21:51.476" v="13339" actId="1076"/>
          <ac:picMkLst>
            <pc:docMk/>
            <pc:sldMk cId="2260190863" sldId="344"/>
            <ac:picMk id="1028" creationId="{BD251858-19CE-42D9-8568-F5A1B67508DE}"/>
          </ac:picMkLst>
        </pc:picChg>
      </pc:sldChg>
      <pc:sldChg chg="addSp delSp modSp new mod">
        <pc:chgData name="Thành" userId="c63fe6e4-6ab2-4e82-a030-2d380a6b8aaa" providerId="ADAL" clId="{BE83136C-307F-4E44-B59F-A24B9F65BE47}" dt="2020-10-14T02:23:52.276" v="13374" actId="1076"/>
        <pc:sldMkLst>
          <pc:docMk/>
          <pc:sldMk cId="1832213263" sldId="345"/>
        </pc:sldMkLst>
        <pc:spChg chg="mod">
          <ac:chgData name="Thành" userId="c63fe6e4-6ab2-4e82-a030-2d380a6b8aaa" providerId="ADAL" clId="{BE83136C-307F-4E44-B59F-A24B9F65BE47}" dt="2020-10-14T02:23:42.922" v="13372" actId="20577"/>
          <ac:spMkLst>
            <pc:docMk/>
            <pc:sldMk cId="1832213263" sldId="345"/>
            <ac:spMk id="2" creationId="{CB74C08C-3DFC-43F0-AE91-1E74C5E1EAB3}"/>
          </ac:spMkLst>
        </pc:spChg>
        <pc:spChg chg="del">
          <ac:chgData name="Thành" userId="c63fe6e4-6ab2-4e82-a030-2d380a6b8aaa" providerId="ADAL" clId="{BE83136C-307F-4E44-B59F-A24B9F65BE47}" dt="2020-10-14T02:22:52.698" v="13341"/>
          <ac:spMkLst>
            <pc:docMk/>
            <pc:sldMk cId="1832213263" sldId="345"/>
            <ac:spMk id="3" creationId="{1A399A28-3FC8-4763-92C0-D98527A98834}"/>
          </ac:spMkLst>
        </pc:spChg>
        <pc:picChg chg="add mod">
          <ac:chgData name="Thành" userId="c63fe6e4-6ab2-4e82-a030-2d380a6b8aaa" providerId="ADAL" clId="{BE83136C-307F-4E44-B59F-A24B9F65BE47}" dt="2020-10-14T02:23:52.276" v="13374" actId="1076"/>
          <ac:picMkLst>
            <pc:docMk/>
            <pc:sldMk cId="1832213263" sldId="345"/>
            <ac:picMk id="5" creationId="{25ABB78F-1972-459B-9704-5B2B1D37DFDA}"/>
          </ac:picMkLst>
        </pc:picChg>
      </pc:sldChg>
      <pc:sldChg chg="modSp new mod">
        <pc:chgData name="Thành" userId="c63fe6e4-6ab2-4e82-a030-2d380a6b8aaa" providerId="ADAL" clId="{BE83136C-307F-4E44-B59F-A24B9F65BE47}" dt="2020-10-14T02:27:19.243" v="13932" actId="20577"/>
        <pc:sldMkLst>
          <pc:docMk/>
          <pc:sldMk cId="96957915" sldId="346"/>
        </pc:sldMkLst>
        <pc:spChg chg="mod">
          <ac:chgData name="Thành" userId="c63fe6e4-6ab2-4e82-a030-2d380a6b8aaa" providerId="ADAL" clId="{BE83136C-307F-4E44-B59F-A24B9F65BE47}" dt="2020-10-14T02:25:16.891" v="13445" actId="20577"/>
          <ac:spMkLst>
            <pc:docMk/>
            <pc:sldMk cId="96957915" sldId="346"/>
            <ac:spMk id="2" creationId="{55C48A05-FE0D-49A7-A5EB-5E1B1F3A3003}"/>
          </ac:spMkLst>
        </pc:spChg>
        <pc:spChg chg="mod">
          <ac:chgData name="Thành" userId="c63fe6e4-6ab2-4e82-a030-2d380a6b8aaa" providerId="ADAL" clId="{BE83136C-307F-4E44-B59F-A24B9F65BE47}" dt="2020-10-14T02:27:19.243" v="13932" actId="20577"/>
          <ac:spMkLst>
            <pc:docMk/>
            <pc:sldMk cId="96957915" sldId="346"/>
            <ac:spMk id="3" creationId="{2DE49098-FB24-433C-8C52-AF1D9C2FC607}"/>
          </ac:spMkLst>
        </pc:spChg>
      </pc:sldChg>
      <pc:sldChg chg="new del">
        <pc:chgData name="Thành" userId="c63fe6e4-6ab2-4e82-a030-2d380a6b8aaa" providerId="ADAL" clId="{BE83136C-307F-4E44-B59F-A24B9F65BE47}" dt="2020-10-14T02:30:12.958" v="13934" actId="47"/>
        <pc:sldMkLst>
          <pc:docMk/>
          <pc:sldMk cId="342852955" sldId="347"/>
        </pc:sldMkLst>
      </pc:sldChg>
      <pc:sldChg chg="modSp new mod">
        <pc:chgData name="Thành" userId="c63fe6e4-6ab2-4e82-a030-2d380a6b8aaa" providerId="ADAL" clId="{BE83136C-307F-4E44-B59F-A24B9F65BE47}" dt="2020-10-14T03:02:58.828" v="14014" actId="255"/>
        <pc:sldMkLst>
          <pc:docMk/>
          <pc:sldMk cId="3505577007" sldId="347"/>
        </pc:sldMkLst>
        <pc:spChg chg="mod">
          <ac:chgData name="Thành" userId="c63fe6e4-6ab2-4e82-a030-2d380a6b8aaa" providerId="ADAL" clId="{BE83136C-307F-4E44-B59F-A24B9F65BE47}" dt="2020-10-14T02:30:21.997" v="13959" actId="20577"/>
          <ac:spMkLst>
            <pc:docMk/>
            <pc:sldMk cId="3505577007" sldId="347"/>
            <ac:spMk id="2" creationId="{465FE9EE-70B8-40FB-9780-1EBD9CFB2F5D}"/>
          </ac:spMkLst>
        </pc:spChg>
        <pc:spChg chg="mod">
          <ac:chgData name="Thành" userId="c63fe6e4-6ab2-4e82-a030-2d380a6b8aaa" providerId="ADAL" clId="{BE83136C-307F-4E44-B59F-A24B9F65BE47}" dt="2020-10-14T03:02:58.828" v="14014" actId="255"/>
          <ac:spMkLst>
            <pc:docMk/>
            <pc:sldMk cId="3505577007" sldId="347"/>
            <ac:spMk id="3" creationId="{A63A28F8-8A74-4927-BF61-C7DB20EC067B}"/>
          </ac:spMkLst>
        </pc:spChg>
      </pc:sldChg>
      <pc:sldChg chg="modSp new del mod">
        <pc:chgData name="Thành" userId="c63fe6e4-6ab2-4e82-a030-2d380a6b8aaa" providerId="ADAL" clId="{BE83136C-307F-4E44-B59F-A24B9F65BE47}" dt="2020-10-14T08:30:58.066" v="18103" actId="47"/>
        <pc:sldMkLst>
          <pc:docMk/>
          <pc:sldMk cId="739050650" sldId="348"/>
        </pc:sldMkLst>
        <pc:spChg chg="mod">
          <ac:chgData name="Thành" userId="c63fe6e4-6ab2-4e82-a030-2d380a6b8aaa" providerId="ADAL" clId="{BE83136C-307F-4E44-B59F-A24B9F65BE47}" dt="2020-10-14T03:25:44.656" v="14028" actId="20577"/>
          <ac:spMkLst>
            <pc:docMk/>
            <pc:sldMk cId="739050650" sldId="348"/>
            <ac:spMk id="2" creationId="{E831CE0F-9E92-4F62-BA71-0321C8AC5399}"/>
          </ac:spMkLst>
        </pc:spChg>
        <pc:spChg chg="mod">
          <ac:chgData name="Thành" userId="c63fe6e4-6ab2-4e82-a030-2d380a6b8aaa" providerId="ADAL" clId="{BE83136C-307F-4E44-B59F-A24B9F65BE47}" dt="2020-10-14T08:30:56.802" v="18102" actId="21"/>
          <ac:spMkLst>
            <pc:docMk/>
            <pc:sldMk cId="739050650" sldId="348"/>
            <ac:spMk id="3" creationId="{62699437-C0D1-47BC-90FE-7F19B03C9F87}"/>
          </ac:spMkLst>
        </pc:spChg>
      </pc:sldChg>
      <pc:sldChg chg="modSp new mod">
        <pc:chgData name="Thành" userId="c63fe6e4-6ab2-4e82-a030-2d380a6b8aaa" providerId="ADAL" clId="{BE83136C-307F-4E44-B59F-A24B9F65BE47}" dt="2020-10-14T06:09:22.479" v="17127" actId="20577"/>
        <pc:sldMkLst>
          <pc:docMk/>
          <pc:sldMk cId="114450572" sldId="349"/>
        </pc:sldMkLst>
        <pc:spChg chg="mod">
          <ac:chgData name="Thành" userId="c63fe6e4-6ab2-4e82-a030-2d380a6b8aaa" providerId="ADAL" clId="{BE83136C-307F-4E44-B59F-A24B9F65BE47}" dt="2020-10-14T03:49:52.025" v="14282" actId="20577"/>
          <ac:spMkLst>
            <pc:docMk/>
            <pc:sldMk cId="114450572" sldId="349"/>
            <ac:spMk id="2" creationId="{CEA5D8A9-352F-4A5E-AD9C-BDBDF059D40C}"/>
          </ac:spMkLst>
        </pc:spChg>
        <pc:spChg chg="mod">
          <ac:chgData name="Thành" userId="c63fe6e4-6ab2-4e82-a030-2d380a6b8aaa" providerId="ADAL" clId="{BE83136C-307F-4E44-B59F-A24B9F65BE47}" dt="2020-10-14T06:09:22.479" v="17127" actId="20577"/>
          <ac:spMkLst>
            <pc:docMk/>
            <pc:sldMk cId="114450572" sldId="349"/>
            <ac:spMk id="3" creationId="{68E5C52A-33A7-4580-95EA-93E7F6E670B6}"/>
          </ac:spMkLst>
        </pc:spChg>
      </pc:sldChg>
      <pc:sldChg chg="modSp add mod">
        <pc:chgData name="Thành" userId="c63fe6e4-6ab2-4e82-a030-2d380a6b8aaa" providerId="ADAL" clId="{BE83136C-307F-4E44-B59F-A24B9F65BE47}" dt="2020-10-14T06:07:12.370" v="17075" actId="20577"/>
        <pc:sldMkLst>
          <pc:docMk/>
          <pc:sldMk cId="1187502128" sldId="350"/>
        </pc:sldMkLst>
        <pc:spChg chg="mod">
          <ac:chgData name="Thành" userId="c63fe6e4-6ab2-4e82-a030-2d380a6b8aaa" providerId="ADAL" clId="{BE83136C-307F-4E44-B59F-A24B9F65BE47}" dt="2020-10-14T06:07:12.370" v="17075" actId="20577"/>
          <ac:spMkLst>
            <pc:docMk/>
            <pc:sldMk cId="1187502128" sldId="350"/>
            <ac:spMk id="3" creationId="{68E5C52A-33A7-4580-95EA-93E7F6E670B6}"/>
          </ac:spMkLst>
        </pc:spChg>
      </pc:sldChg>
      <pc:sldChg chg="modSp new mod">
        <pc:chgData name="Thành" userId="c63fe6e4-6ab2-4e82-a030-2d380a6b8aaa" providerId="ADAL" clId="{BE83136C-307F-4E44-B59F-A24B9F65BE47}" dt="2020-10-14T03:52:56.439" v="15031" actId="20577"/>
        <pc:sldMkLst>
          <pc:docMk/>
          <pc:sldMk cId="2888953133" sldId="351"/>
        </pc:sldMkLst>
        <pc:spChg chg="mod">
          <ac:chgData name="Thành" userId="c63fe6e4-6ab2-4e82-a030-2d380a6b8aaa" providerId="ADAL" clId="{BE83136C-307F-4E44-B59F-A24B9F65BE47}" dt="2020-10-14T03:52:56.439" v="15031" actId="20577"/>
          <ac:spMkLst>
            <pc:docMk/>
            <pc:sldMk cId="2888953133" sldId="351"/>
            <ac:spMk id="2" creationId="{D86CBBC8-D48E-4DB2-B506-01BC5B3E403A}"/>
          </ac:spMkLst>
        </pc:spChg>
        <pc:spChg chg="mod">
          <ac:chgData name="Thành" userId="c63fe6e4-6ab2-4e82-a030-2d380a6b8aaa" providerId="ADAL" clId="{BE83136C-307F-4E44-B59F-A24B9F65BE47}" dt="2020-10-14T03:52:36.654" v="15017" actId="20577"/>
          <ac:spMkLst>
            <pc:docMk/>
            <pc:sldMk cId="2888953133" sldId="351"/>
            <ac:spMk id="3" creationId="{9D73B7C9-647F-40E7-B271-0C440DB0EEE9}"/>
          </ac:spMkLst>
        </pc:spChg>
      </pc:sldChg>
      <pc:sldChg chg="modSp new mod">
        <pc:chgData name="Thành" userId="c63fe6e4-6ab2-4e82-a030-2d380a6b8aaa" providerId="ADAL" clId="{BE83136C-307F-4E44-B59F-A24B9F65BE47}" dt="2020-10-14T06:00:30.133" v="16671" actId="20577"/>
        <pc:sldMkLst>
          <pc:docMk/>
          <pc:sldMk cId="1395991067" sldId="352"/>
        </pc:sldMkLst>
        <pc:spChg chg="mod">
          <ac:chgData name="Thành" userId="c63fe6e4-6ab2-4e82-a030-2d380a6b8aaa" providerId="ADAL" clId="{BE83136C-307F-4E44-B59F-A24B9F65BE47}" dt="2020-10-14T03:55:45.416" v="15322" actId="20577"/>
          <ac:spMkLst>
            <pc:docMk/>
            <pc:sldMk cId="1395991067" sldId="352"/>
            <ac:spMk id="2" creationId="{A340EB90-2601-48D8-8174-60490C03AE0F}"/>
          </ac:spMkLst>
        </pc:spChg>
        <pc:spChg chg="mod">
          <ac:chgData name="Thành" userId="c63fe6e4-6ab2-4e82-a030-2d380a6b8aaa" providerId="ADAL" clId="{BE83136C-307F-4E44-B59F-A24B9F65BE47}" dt="2020-10-14T06:00:30.133" v="16671" actId="20577"/>
          <ac:spMkLst>
            <pc:docMk/>
            <pc:sldMk cId="1395991067" sldId="352"/>
            <ac:spMk id="3" creationId="{19C8A95F-46AB-488B-8C38-0D7C7E79E21F}"/>
          </ac:spMkLst>
        </pc:spChg>
      </pc:sldChg>
      <pc:sldChg chg="modSp new mod">
        <pc:chgData name="Thành" userId="c63fe6e4-6ab2-4e82-a030-2d380a6b8aaa" providerId="ADAL" clId="{BE83136C-307F-4E44-B59F-A24B9F65BE47}" dt="2020-10-14T06:17:18.847" v="17551" actId="20577"/>
        <pc:sldMkLst>
          <pc:docMk/>
          <pc:sldMk cId="563787002" sldId="353"/>
        </pc:sldMkLst>
        <pc:spChg chg="mod">
          <ac:chgData name="Thành" userId="c63fe6e4-6ab2-4e82-a030-2d380a6b8aaa" providerId="ADAL" clId="{BE83136C-307F-4E44-B59F-A24B9F65BE47}" dt="2020-10-14T03:55:54.479" v="15344" actId="20577"/>
          <ac:spMkLst>
            <pc:docMk/>
            <pc:sldMk cId="563787002" sldId="353"/>
            <ac:spMk id="2" creationId="{042AA983-4FBB-41CD-90F9-F7636B44B041}"/>
          </ac:spMkLst>
        </pc:spChg>
        <pc:spChg chg="mod">
          <ac:chgData name="Thành" userId="c63fe6e4-6ab2-4e82-a030-2d380a6b8aaa" providerId="ADAL" clId="{BE83136C-307F-4E44-B59F-A24B9F65BE47}" dt="2020-10-14T06:17:18.847" v="17551" actId="20577"/>
          <ac:spMkLst>
            <pc:docMk/>
            <pc:sldMk cId="563787002" sldId="353"/>
            <ac:spMk id="3" creationId="{B653D6E3-053D-48B8-87BC-CAB08C4EDD2B}"/>
          </ac:spMkLst>
        </pc:spChg>
      </pc:sldChg>
      <pc:sldChg chg="modSp new mod">
        <pc:chgData name="Thành" userId="c63fe6e4-6ab2-4e82-a030-2d380a6b8aaa" providerId="ADAL" clId="{BE83136C-307F-4E44-B59F-A24B9F65BE47}" dt="2020-10-14T04:28:47.195" v="16466" actId="114"/>
        <pc:sldMkLst>
          <pc:docMk/>
          <pc:sldMk cId="2540745446" sldId="354"/>
        </pc:sldMkLst>
        <pc:spChg chg="mod">
          <ac:chgData name="Thành" userId="c63fe6e4-6ab2-4e82-a030-2d380a6b8aaa" providerId="ADAL" clId="{BE83136C-307F-4E44-B59F-A24B9F65BE47}" dt="2020-10-14T04:17:54.493" v="15932" actId="20577"/>
          <ac:spMkLst>
            <pc:docMk/>
            <pc:sldMk cId="2540745446" sldId="354"/>
            <ac:spMk id="2" creationId="{F745F1C1-3C03-45C6-B900-D7698969DC32}"/>
          </ac:spMkLst>
        </pc:spChg>
        <pc:spChg chg="mod">
          <ac:chgData name="Thành" userId="c63fe6e4-6ab2-4e82-a030-2d380a6b8aaa" providerId="ADAL" clId="{BE83136C-307F-4E44-B59F-A24B9F65BE47}" dt="2020-10-14T04:28:47.195" v="16466" actId="114"/>
          <ac:spMkLst>
            <pc:docMk/>
            <pc:sldMk cId="2540745446" sldId="354"/>
            <ac:spMk id="3" creationId="{179B0733-6255-44F7-BB14-9F47070F22EC}"/>
          </ac:spMkLst>
        </pc:spChg>
      </pc:sldChg>
      <pc:sldChg chg="modSp new mod">
        <pc:chgData name="Thành" userId="c63fe6e4-6ab2-4e82-a030-2d380a6b8aaa" providerId="ADAL" clId="{BE83136C-307F-4E44-B59F-A24B9F65BE47}" dt="2020-10-14T08:34:30.411" v="18244" actId="20577"/>
        <pc:sldMkLst>
          <pc:docMk/>
          <pc:sldMk cId="87183063" sldId="355"/>
        </pc:sldMkLst>
        <pc:spChg chg="mod">
          <ac:chgData name="Thành" userId="c63fe6e4-6ab2-4e82-a030-2d380a6b8aaa" providerId="ADAL" clId="{BE83136C-307F-4E44-B59F-A24B9F65BE47}" dt="2020-10-14T04:20:35.797" v="16157" actId="20577"/>
          <ac:spMkLst>
            <pc:docMk/>
            <pc:sldMk cId="87183063" sldId="355"/>
            <ac:spMk id="2" creationId="{7969C30C-9D2C-4B27-A817-9C639D9D4B37}"/>
          </ac:spMkLst>
        </pc:spChg>
        <pc:spChg chg="mod">
          <ac:chgData name="Thành" userId="c63fe6e4-6ab2-4e82-a030-2d380a6b8aaa" providerId="ADAL" clId="{BE83136C-307F-4E44-B59F-A24B9F65BE47}" dt="2020-10-14T08:34:30.411" v="18244" actId="20577"/>
          <ac:spMkLst>
            <pc:docMk/>
            <pc:sldMk cId="87183063" sldId="355"/>
            <ac:spMk id="3" creationId="{04C8781F-A9E1-4DA1-A231-69243CAE9832}"/>
          </ac:spMkLst>
        </pc:spChg>
      </pc:sldChg>
      <pc:sldChg chg="modSp new mod">
        <pc:chgData name="Thành" userId="c63fe6e4-6ab2-4e82-a030-2d380a6b8aaa" providerId="ADAL" clId="{BE83136C-307F-4E44-B59F-A24B9F65BE47}" dt="2020-10-14T06:25:40.628" v="18022" actId="20577"/>
        <pc:sldMkLst>
          <pc:docMk/>
          <pc:sldMk cId="1742957525" sldId="356"/>
        </pc:sldMkLst>
        <pc:spChg chg="mod">
          <ac:chgData name="Thành" userId="c63fe6e4-6ab2-4e82-a030-2d380a6b8aaa" providerId="ADAL" clId="{BE83136C-307F-4E44-B59F-A24B9F65BE47}" dt="2020-10-14T06:25:09.991" v="17844" actId="20577"/>
          <ac:spMkLst>
            <pc:docMk/>
            <pc:sldMk cId="1742957525" sldId="356"/>
            <ac:spMk id="2" creationId="{50C3DCA4-F7FC-4367-AC96-9E3CE6CCF775}"/>
          </ac:spMkLst>
        </pc:spChg>
        <pc:spChg chg="mod">
          <ac:chgData name="Thành" userId="c63fe6e4-6ab2-4e82-a030-2d380a6b8aaa" providerId="ADAL" clId="{BE83136C-307F-4E44-B59F-A24B9F65BE47}" dt="2020-10-14T06:25:40.628" v="18022" actId="20577"/>
          <ac:spMkLst>
            <pc:docMk/>
            <pc:sldMk cId="1742957525" sldId="356"/>
            <ac:spMk id="3" creationId="{C6C0D829-ADDB-476B-8824-5E2B29C7E0CB}"/>
          </ac:spMkLst>
        </pc:spChg>
      </pc:sldChg>
      <pc:sldChg chg="modSp new mod">
        <pc:chgData name="Thành" userId="c63fe6e4-6ab2-4e82-a030-2d380a6b8aaa" providerId="ADAL" clId="{BE83136C-307F-4E44-B59F-A24B9F65BE47}" dt="2020-10-14T08:31:13.209" v="18120" actId="20577"/>
        <pc:sldMkLst>
          <pc:docMk/>
          <pc:sldMk cId="1157035609" sldId="357"/>
        </pc:sldMkLst>
        <pc:spChg chg="mod">
          <ac:chgData name="Thành" userId="c63fe6e4-6ab2-4e82-a030-2d380a6b8aaa" providerId="ADAL" clId="{BE83136C-307F-4E44-B59F-A24B9F65BE47}" dt="2020-10-14T08:31:09.542" v="18117" actId="20577"/>
          <ac:spMkLst>
            <pc:docMk/>
            <pc:sldMk cId="1157035609" sldId="357"/>
            <ac:spMk id="2" creationId="{F93FD3E7-4E06-4A86-8F82-328EDAB6D450}"/>
          </ac:spMkLst>
        </pc:spChg>
        <pc:spChg chg="mod">
          <ac:chgData name="Thành" userId="c63fe6e4-6ab2-4e82-a030-2d380a6b8aaa" providerId="ADAL" clId="{BE83136C-307F-4E44-B59F-A24B9F65BE47}" dt="2020-10-14T08:31:13.209" v="18120" actId="20577"/>
          <ac:spMkLst>
            <pc:docMk/>
            <pc:sldMk cId="1157035609" sldId="357"/>
            <ac:spMk id="3" creationId="{0D153583-5BA3-424C-B397-6EABA3363114}"/>
          </ac:spMkLst>
        </pc:spChg>
      </pc:sldChg>
      <pc:sldChg chg="modSp add mod">
        <pc:chgData name="Thành" userId="c63fe6e4-6ab2-4e82-a030-2d380a6b8aaa" providerId="ADAL" clId="{BE83136C-307F-4E44-B59F-A24B9F65BE47}" dt="2020-10-14T08:34:17.728" v="18219" actId="20577"/>
        <pc:sldMkLst>
          <pc:docMk/>
          <pc:sldMk cId="784574253" sldId="358"/>
        </pc:sldMkLst>
        <pc:spChg chg="mod">
          <ac:chgData name="Thành" userId="c63fe6e4-6ab2-4e82-a030-2d380a6b8aaa" providerId="ADAL" clId="{BE83136C-307F-4E44-B59F-A24B9F65BE47}" dt="2020-10-14T08:34:17.728" v="18219" actId="20577"/>
          <ac:spMkLst>
            <pc:docMk/>
            <pc:sldMk cId="784574253" sldId="358"/>
            <ac:spMk id="3" creationId="{04C8781F-A9E1-4DA1-A231-69243CAE9832}"/>
          </ac:spMkLst>
        </pc:spChg>
      </pc:sldChg>
      <pc:sldChg chg="new del">
        <pc:chgData name="Thành" userId="c63fe6e4-6ab2-4e82-a030-2d380a6b8aaa" providerId="ADAL" clId="{BE83136C-307F-4E44-B59F-A24B9F65BE47}" dt="2020-10-14T08:31:44.548" v="18122" actId="680"/>
        <pc:sldMkLst>
          <pc:docMk/>
          <pc:sldMk cId="2744661743" sldId="358"/>
        </pc:sldMkLst>
      </pc:sldChg>
    </pc:docChg>
  </pc:docChgLst>
  <pc:docChgLst>
    <pc:chgData name="Thành" userId="c63fe6e4-6ab2-4e82-a030-2d380a6b8aaa" providerId="ADAL" clId="{0FB022F5-71EB-4B37-AB7F-D93624913090}"/>
    <pc:docChg chg="undo redo custSel addSld delSld modSld modMainMaster">
      <pc:chgData name="Thành" userId="c63fe6e4-6ab2-4e82-a030-2d380a6b8aaa" providerId="ADAL" clId="{0FB022F5-71EB-4B37-AB7F-D93624913090}" dt="2020-10-12T12:55:47.590" v="1094" actId="20577"/>
      <pc:docMkLst>
        <pc:docMk/>
      </pc:docMkLst>
      <pc:sldChg chg="modSp add del mod">
        <pc:chgData name="Thành" userId="c63fe6e4-6ab2-4e82-a030-2d380a6b8aaa" providerId="ADAL" clId="{0FB022F5-71EB-4B37-AB7F-D93624913090}" dt="2020-10-10T06:48:29.381" v="126" actId="2696"/>
        <pc:sldMkLst>
          <pc:docMk/>
          <pc:sldMk cId="4270342600" sldId="257"/>
        </pc:sldMkLst>
        <pc:spChg chg="mod">
          <ac:chgData name="Thành" userId="c63fe6e4-6ab2-4e82-a030-2d380a6b8aaa" providerId="ADAL" clId="{0FB022F5-71EB-4B37-AB7F-D93624913090}" dt="2020-10-10T06:35:30.812" v="33" actId="20577"/>
          <ac:spMkLst>
            <pc:docMk/>
            <pc:sldMk cId="4270342600" sldId="257"/>
            <ac:spMk id="2" creationId="{0F221798-5F36-4CCE-9C70-A22724D29ED5}"/>
          </ac:spMkLst>
        </pc:spChg>
        <pc:spChg chg="mod">
          <ac:chgData name="Thành" userId="c63fe6e4-6ab2-4e82-a030-2d380a6b8aaa" providerId="ADAL" clId="{0FB022F5-71EB-4B37-AB7F-D93624913090}" dt="2020-10-10T06:35:35.401" v="34" actId="207"/>
          <ac:spMkLst>
            <pc:docMk/>
            <pc:sldMk cId="4270342600" sldId="257"/>
            <ac:spMk id="3" creationId="{CEBA2424-161D-4774-802D-AF282548405B}"/>
          </ac:spMkLst>
        </pc:spChg>
      </pc:sldChg>
      <pc:sldChg chg="modSp del mod">
        <pc:chgData name="Thành" userId="c63fe6e4-6ab2-4e82-a030-2d380a6b8aaa" providerId="ADAL" clId="{0FB022F5-71EB-4B37-AB7F-D93624913090}" dt="2020-10-11T13:34:25.702" v="733" actId="47"/>
        <pc:sldMkLst>
          <pc:docMk/>
          <pc:sldMk cId="186704393" sldId="259"/>
        </pc:sldMkLst>
        <pc:spChg chg="mod">
          <ac:chgData name="Thành" userId="c63fe6e4-6ab2-4e82-a030-2d380a6b8aaa" providerId="ADAL" clId="{0FB022F5-71EB-4B37-AB7F-D93624913090}" dt="2020-10-11T13:33:17.560" v="385" actId="20577"/>
          <ac:spMkLst>
            <pc:docMk/>
            <pc:sldMk cId="186704393" sldId="259"/>
            <ac:spMk id="2" creationId="{421AAA57-ADC9-413F-888C-2D019791E289}"/>
          </ac:spMkLst>
        </pc:spChg>
        <pc:spChg chg="mod">
          <ac:chgData name="Thành" userId="c63fe6e4-6ab2-4e82-a030-2d380a6b8aaa" providerId="ADAL" clId="{0FB022F5-71EB-4B37-AB7F-D93624913090}" dt="2020-10-11T13:33:23.040" v="419" actId="20577"/>
          <ac:spMkLst>
            <pc:docMk/>
            <pc:sldMk cId="186704393" sldId="259"/>
            <ac:spMk id="3" creationId="{FFD2450F-8901-4BB3-A3D8-F7714ADD682B}"/>
          </ac:spMkLst>
        </pc:spChg>
      </pc:sldChg>
      <pc:sldChg chg="modSp del mod">
        <pc:chgData name="Thành" userId="c63fe6e4-6ab2-4e82-a030-2d380a6b8aaa" providerId="ADAL" clId="{0FB022F5-71EB-4B37-AB7F-D93624913090}" dt="2020-10-11T13:34:58.306" v="833" actId="47"/>
        <pc:sldMkLst>
          <pc:docMk/>
          <pc:sldMk cId="3697003812" sldId="260"/>
        </pc:sldMkLst>
        <pc:spChg chg="mod">
          <ac:chgData name="Thành" userId="c63fe6e4-6ab2-4e82-a030-2d380a6b8aaa" providerId="ADAL" clId="{0FB022F5-71EB-4B37-AB7F-D93624913090}" dt="2020-10-11T13:34:56.762" v="832" actId="20577"/>
          <ac:spMkLst>
            <pc:docMk/>
            <pc:sldMk cId="3697003812" sldId="260"/>
            <ac:spMk id="2" creationId="{371B72F8-2144-4EDE-9D26-9CB7391BE561}"/>
          </ac:spMkLst>
        </pc:spChg>
      </pc:sldChg>
      <pc:sldChg chg="modSp new mod">
        <pc:chgData name="Thành" userId="c63fe6e4-6ab2-4e82-a030-2d380a6b8aaa" providerId="ADAL" clId="{0FB022F5-71EB-4B37-AB7F-D93624913090}" dt="2020-10-12T12:55:47.590" v="1094" actId="20577"/>
        <pc:sldMkLst>
          <pc:docMk/>
          <pc:sldMk cId="2633216880" sldId="262"/>
        </pc:sldMkLst>
        <pc:spChg chg="mod">
          <ac:chgData name="Thành" userId="c63fe6e4-6ab2-4e82-a030-2d380a6b8aaa" providerId="ADAL" clId="{0FB022F5-71EB-4B37-AB7F-D93624913090}" dt="2020-10-12T12:54:45.838" v="1074" actId="20577"/>
          <ac:spMkLst>
            <pc:docMk/>
            <pc:sldMk cId="2633216880" sldId="262"/>
            <ac:spMk id="2" creationId="{16B1044E-AC25-44BA-A7DA-A274008C6608}"/>
          </ac:spMkLst>
        </pc:spChg>
        <pc:spChg chg="mod">
          <ac:chgData name="Thành" userId="c63fe6e4-6ab2-4e82-a030-2d380a6b8aaa" providerId="ADAL" clId="{0FB022F5-71EB-4B37-AB7F-D93624913090}" dt="2020-10-12T12:55:47.590" v="1094" actId="20577"/>
          <ac:spMkLst>
            <pc:docMk/>
            <pc:sldMk cId="2633216880" sldId="262"/>
            <ac:spMk id="3" creationId="{E444B4BA-EE89-4DAE-91F4-082829D3CA2F}"/>
          </ac:spMkLst>
        </pc:spChg>
      </pc:sldChg>
      <pc:sldChg chg="new del">
        <pc:chgData name="Thành" userId="c63fe6e4-6ab2-4e82-a030-2d380a6b8aaa" providerId="ADAL" clId="{0FB022F5-71EB-4B37-AB7F-D93624913090}" dt="2020-10-11T13:33:26.866" v="420" actId="2696"/>
        <pc:sldMkLst>
          <pc:docMk/>
          <pc:sldMk cId="594197342" sldId="263"/>
        </pc:sldMkLst>
      </pc:sldChg>
      <pc:sldChg chg="new">
        <pc:chgData name="Thành" userId="c63fe6e4-6ab2-4e82-a030-2d380a6b8aaa" providerId="ADAL" clId="{0FB022F5-71EB-4B37-AB7F-D93624913090}" dt="2020-10-10T08:29:04.101" v="194" actId="680"/>
        <pc:sldMkLst>
          <pc:docMk/>
          <pc:sldMk cId="194840146" sldId="264"/>
        </pc:sldMkLst>
      </pc:sldChg>
      <pc:sldChg chg="del">
        <pc:chgData name="Thành" userId="c63fe6e4-6ab2-4e82-a030-2d380a6b8aaa" providerId="ADAL" clId="{0FB022F5-71EB-4B37-AB7F-D93624913090}" dt="2020-10-11T13:34:27.283" v="734" actId="47"/>
        <pc:sldMkLst>
          <pc:docMk/>
          <pc:sldMk cId="1203016255" sldId="264"/>
        </pc:sldMkLst>
      </pc:sldChg>
      <pc:sldChg chg="modSp new mod">
        <pc:chgData name="Thành" userId="c63fe6e4-6ab2-4e82-a030-2d380a6b8aaa" providerId="ADAL" clId="{0FB022F5-71EB-4B37-AB7F-D93624913090}" dt="2020-10-11T13:34:17.686" v="732" actId="20577"/>
        <pc:sldMkLst>
          <pc:docMk/>
          <pc:sldMk cId="465484011" sldId="265"/>
        </pc:sldMkLst>
        <pc:spChg chg="mod">
          <ac:chgData name="Thành" userId="c63fe6e4-6ab2-4e82-a030-2d380a6b8aaa" providerId="ADAL" clId="{0FB022F5-71EB-4B37-AB7F-D93624913090}" dt="2020-10-11T13:33:35.151" v="449" actId="20577"/>
          <ac:spMkLst>
            <pc:docMk/>
            <pc:sldMk cId="465484011" sldId="265"/>
            <ac:spMk id="2" creationId="{42ACF059-1F11-414D-948D-E64A4A00FC92}"/>
          </ac:spMkLst>
        </pc:spChg>
        <pc:spChg chg="mod">
          <ac:chgData name="Thành" userId="c63fe6e4-6ab2-4e82-a030-2d380a6b8aaa" providerId="ADAL" clId="{0FB022F5-71EB-4B37-AB7F-D93624913090}" dt="2020-10-11T13:34:17.686" v="732" actId="20577"/>
          <ac:spMkLst>
            <pc:docMk/>
            <pc:sldMk cId="465484011" sldId="265"/>
            <ac:spMk id="3" creationId="{B4B83702-816D-4B7B-B4E1-2CD8ACEEDA0C}"/>
          </ac:spMkLst>
        </pc:spChg>
      </pc:sldChg>
      <pc:sldChg chg="modSp new mod">
        <pc:chgData name="Thành" userId="c63fe6e4-6ab2-4e82-a030-2d380a6b8aaa" providerId="ADAL" clId="{0FB022F5-71EB-4B37-AB7F-D93624913090}" dt="2020-10-11T13:34:44.425" v="821" actId="20577"/>
        <pc:sldMkLst>
          <pc:docMk/>
          <pc:sldMk cId="1558842809" sldId="266"/>
        </pc:sldMkLst>
        <pc:spChg chg="mod">
          <ac:chgData name="Thành" userId="c63fe6e4-6ab2-4e82-a030-2d380a6b8aaa" providerId="ADAL" clId="{0FB022F5-71EB-4B37-AB7F-D93624913090}" dt="2020-10-11T13:34:35.074" v="764" actId="20577"/>
          <ac:spMkLst>
            <pc:docMk/>
            <pc:sldMk cId="1558842809" sldId="266"/>
            <ac:spMk id="2" creationId="{190DDB1D-50F2-4C66-AC97-C4EFDBF1E64C}"/>
          </ac:spMkLst>
        </pc:spChg>
        <pc:spChg chg="mod">
          <ac:chgData name="Thành" userId="c63fe6e4-6ab2-4e82-a030-2d380a6b8aaa" providerId="ADAL" clId="{0FB022F5-71EB-4B37-AB7F-D93624913090}" dt="2020-10-11T13:34:44.425" v="821" actId="20577"/>
          <ac:spMkLst>
            <pc:docMk/>
            <pc:sldMk cId="1558842809" sldId="266"/>
            <ac:spMk id="3" creationId="{10834E11-D2AE-408C-8058-C417346B7A10}"/>
          </ac:spMkLst>
        </pc:spChg>
      </pc:sldChg>
      <pc:sldChg chg="modSp new del mod">
        <pc:chgData name="Thành" userId="c63fe6e4-6ab2-4e82-a030-2d380a6b8aaa" providerId="ADAL" clId="{0FB022F5-71EB-4B37-AB7F-D93624913090}" dt="2020-10-12T12:54:51.667" v="1075" actId="2696"/>
        <pc:sldMkLst>
          <pc:docMk/>
          <pc:sldMk cId="247510819" sldId="267"/>
        </pc:sldMkLst>
        <pc:spChg chg="mod">
          <ac:chgData name="Thành" userId="c63fe6e4-6ab2-4e82-a030-2d380a6b8aaa" providerId="ADAL" clId="{0FB022F5-71EB-4B37-AB7F-D93624913090}" dt="2020-10-11T13:35:09.238" v="892" actId="20577"/>
          <ac:spMkLst>
            <pc:docMk/>
            <pc:sldMk cId="247510819" sldId="267"/>
            <ac:spMk id="2" creationId="{260D225A-8EC9-4FC8-A696-E3D2CF9EF6B0}"/>
          </ac:spMkLst>
        </pc:spChg>
      </pc:sldChg>
      <pc:sldChg chg="modSp new mod">
        <pc:chgData name="Thành" userId="c63fe6e4-6ab2-4e82-a030-2d380a6b8aaa" providerId="ADAL" clId="{0FB022F5-71EB-4B37-AB7F-D93624913090}" dt="2020-10-11T13:36:55.144" v="974" actId="20577"/>
        <pc:sldMkLst>
          <pc:docMk/>
          <pc:sldMk cId="3391034608" sldId="268"/>
        </pc:sldMkLst>
        <pc:spChg chg="mod">
          <ac:chgData name="Thành" userId="c63fe6e4-6ab2-4e82-a030-2d380a6b8aaa" providerId="ADAL" clId="{0FB022F5-71EB-4B37-AB7F-D93624913090}" dt="2020-10-11T13:36:36.463" v="931" actId="20577"/>
          <ac:spMkLst>
            <pc:docMk/>
            <pc:sldMk cId="3391034608" sldId="268"/>
            <ac:spMk id="2" creationId="{7D71C35D-6AC4-4FF3-BA2E-E325E409CD9A}"/>
          </ac:spMkLst>
        </pc:spChg>
        <pc:spChg chg="mod">
          <ac:chgData name="Thành" userId="c63fe6e4-6ab2-4e82-a030-2d380a6b8aaa" providerId="ADAL" clId="{0FB022F5-71EB-4B37-AB7F-D93624913090}" dt="2020-10-11T13:36:55.144" v="974" actId="20577"/>
          <ac:spMkLst>
            <pc:docMk/>
            <pc:sldMk cId="3391034608" sldId="268"/>
            <ac:spMk id="3" creationId="{83EC97E2-EC3A-4A70-A08A-B0FF71A82121}"/>
          </ac:spMkLst>
        </pc:spChg>
      </pc:sldChg>
      <pc:sldChg chg="add">
        <pc:chgData name="Thành" userId="c63fe6e4-6ab2-4e82-a030-2d380a6b8aaa" providerId="ADAL" clId="{0FB022F5-71EB-4B37-AB7F-D93624913090}" dt="2020-10-12T12:55:00.968" v="1076"/>
        <pc:sldMkLst>
          <pc:docMk/>
          <pc:sldMk cId="2074148962" sldId="290"/>
        </pc:sldMkLst>
      </pc:sldChg>
      <pc:sldMasterChg chg="setBg modSldLayout">
        <pc:chgData name="Thành" userId="c63fe6e4-6ab2-4e82-a030-2d380a6b8aaa" providerId="ADAL" clId="{0FB022F5-71EB-4B37-AB7F-D93624913090}" dt="2020-10-12T07:23:41.586" v="1072" actId="22"/>
        <pc:sldMasterMkLst>
          <pc:docMk/>
          <pc:sldMasterMk cId="0" sldId="2147483676"/>
        </pc:sldMasterMkLst>
        <pc:sldLayoutChg chg="addSp delSp modSp mod setBg">
          <pc:chgData name="Thành" userId="c63fe6e4-6ab2-4e82-a030-2d380a6b8aaa" providerId="ADAL" clId="{0FB022F5-71EB-4B37-AB7F-D93624913090}" dt="2020-10-12T07:23:26.831" v="1068" actId="1038"/>
          <pc:sldLayoutMkLst>
            <pc:docMk/>
            <pc:sldMasterMk cId="0" sldId="2147483676"/>
            <pc:sldLayoutMk cId="0" sldId="2147483695"/>
          </pc:sldLayoutMkLst>
          <pc:spChg chg="mod">
            <ac:chgData name="Thành" userId="c63fe6e4-6ab2-4e82-a030-2d380a6b8aaa" providerId="ADAL" clId="{0FB022F5-71EB-4B37-AB7F-D93624913090}" dt="2020-10-10T06:54:37.241" v="159" actId="113"/>
            <ac:spMkLst>
              <pc:docMk/>
              <pc:sldMasterMk cId="0" sldId="2147483676"/>
              <pc:sldLayoutMk cId="0" sldId="2147483695"/>
              <ac:spMk id="2" creationId="{00000000-0000-0000-0000-000000000000}"/>
            </ac:spMkLst>
          </pc:spChg>
          <pc:spChg chg="mod">
            <ac:chgData name="Thành" userId="c63fe6e4-6ab2-4e82-a030-2d380a6b8aaa" providerId="ADAL" clId="{0FB022F5-71EB-4B37-AB7F-D93624913090}" dt="2020-10-10T06:53:59.580" v="151" actId="2710"/>
            <ac:spMkLst>
              <pc:docMk/>
              <pc:sldMasterMk cId="0" sldId="2147483676"/>
              <pc:sldLayoutMk cId="0" sldId="2147483695"/>
              <ac:spMk id="3" creationId="{00000000-0000-0000-0000-000000000000}"/>
            </ac:spMkLst>
          </pc:spChg>
          <pc:spChg chg="mod">
            <ac:chgData name="Thành" userId="c63fe6e4-6ab2-4e82-a030-2d380a6b8aaa" providerId="ADAL" clId="{0FB022F5-71EB-4B37-AB7F-D93624913090}" dt="2020-10-10T06:40:19.943" v="80" actId="14100"/>
            <ac:spMkLst>
              <pc:docMk/>
              <pc:sldMasterMk cId="0" sldId="2147483676"/>
              <pc:sldLayoutMk cId="0" sldId="2147483695"/>
              <ac:spMk id="4" creationId="{00000000-0000-0000-0000-000000000000}"/>
            </ac:spMkLst>
          </pc:spChg>
          <pc:spChg chg="add del">
            <ac:chgData name="Thành" userId="c63fe6e4-6ab2-4e82-a030-2d380a6b8aaa" providerId="ADAL" clId="{0FB022F5-71EB-4B37-AB7F-D93624913090}" dt="2020-10-10T08:28:18.587" v="191" actId="478"/>
            <ac:spMkLst>
              <pc:docMk/>
              <pc:sldMasterMk cId="0" sldId="2147483676"/>
              <pc:sldLayoutMk cId="0" sldId="2147483695"/>
              <ac:spMk id="6" creationId="{D1AE1902-782B-449F-B577-83B584401FBA}"/>
            </ac:spMkLst>
          </pc:spChg>
          <pc:spChg chg="add del">
            <ac:chgData name="Thành" userId="c63fe6e4-6ab2-4e82-a030-2d380a6b8aaa" providerId="ADAL" clId="{0FB022F5-71EB-4B37-AB7F-D93624913090}" dt="2020-10-10T08:28:17.799" v="189" actId="478"/>
            <ac:spMkLst>
              <pc:docMk/>
              <pc:sldMasterMk cId="0" sldId="2147483676"/>
              <pc:sldLayoutMk cId="0" sldId="2147483695"/>
              <ac:spMk id="7" creationId="{89CCFD04-C026-4345-840D-CAD95A5AB607}"/>
            </ac:spMkLst>
          </pc:spChg>
          <pc:spChg chg="add del">
            <ac:chgData name="Thành" userId="c63fe6e4-6ab2-4e82-a030-2d380a6b8aaa" providerId="ADAL" clId="{0FB022F5-71EB-4B37-AB7F-D93624913090}" dt="2020-10-10T08:28:18.284" v="190" actId="478"/>
            <ac:spMkLst>
              <pc:docMk/>
              <pc:sldMasterMk cId="0" sldId="2147483676"/>
              <pc:sldLayoutMk cId="0" sldId="2147483695"/>
              <ac:spMk id="8" creationId="{3022CEE8-46F3-448F-B5B9-A7F98F3A41D6}"/>
            </ac:spMkLst>
          </pc:spChg>
          <pc:spChg chg="add del mod">
            <ac:chgData name="Thành" userId="c63fe6e4-6ab2-4e82-a030-2d380a6b8aaa" providerId="ADAL" clId="{0FB022F5-71EB-4B37-AB7F-D93624913090}" dt="2020-10-10T08:28:19.106" v="192"/>
            <ac:spMkLst>
              <pc:docMk/>
              <pc:sldMasterMk cId="0" sldId="2147483676"/>
              <pc:sldLayoutMk cId="0" sldId="2147483695"/>
              <ac:spMk id="10" creationId="{109415B2-338E-42B0-A86D-E4DF56E8C712}"/>
            </ac:spMkLst>
          </pc:spChg>
          <pc:spChg chg="add del mod">
            <ac:chgData name="Thành" userId="c63fe6e4-6ab2-4e82-a030-2d380a6b8aaa" providerId="ADAL" clId="{0FB022F5-71EB-4B37-AB7F-D93624913090}" dt="2020-10-10T08:28:19.106" v="192"/>
            <ac:spMkLst>
              <pc:docMk/>
              <pc:sldMasterMk cId="0" sldId="2147483676"/>
              <pc:sldLayoutMk cId="0" sldId="2147483695"/>
              <ac:spMk id="11" creationId="{35D37FA5-731F-46C4-B865-EDB0BF940048}"/>
            </ac:spMkLst>
          </pc:spChg>
          <pc:spChg chg="add del mod">
            <ac:chgData name="Thành" userId="c63fe6e4-6ab2-4e82-a030-2d380a6b8aaa" providerId="ADAL" clId="{0FB022F5-71EB-4B37-AB7F-D93624913090}" dt="2020-10-10T08:28:19.106" v="192"/>
            <ac:spMkLst>
              <pc:docMk/>
              <pc:sldMasterMk cId="0" sldId="2147483676"/>
              <pc:sldLayoutMk cId="0" sldId="2147483695"/>
              <ac:spMk id="12" creationId="{2DE05C74-F1F7-4FEC-AD1B-A6505F135F61}"/>
            </ac:spMkLst>
          </pc:spChg>
          <pc:picChg chg="del">
            <ac:chgData name="Thành" userId="c63fe6e4-6ab2-4e82-a030-2d380a6b8aaa" providerId="ADAL" clId="{0FB022F5-71EB-4B37-AB7F-D93624913090}" dt="2020-10-12T03:12:44.778" v="975" actId="478"/>
            <ac:picMkLst>
              <pc:docMk/>
              <pc:sldMasterMk cId="0" sldId="2147483676"/>
              <pc:sldLayoutMk cId="0" sldId="2147483695"/>
              <ac:picMk id="5" creationId="{2ACB27CE-F6AD-406E-8529-90493D46E02B}"/>
            </ac:picMkLst>
          </pc:picChg>
          <pc:picChg chg="add">
            <ac:chgData name="Thành" userId="c63fe6e4-6ab2-4e82-a030-2d380a6b8aaa" providerId="ADAL" clId="{0FB022F5-71EB-4B37-AB7F-D93624913090}" dt="2020-10-12T03:12:45.132" v="976" actId="22"/>
            <ac:picMkLst>
              <pc:docMk/>
              <pc:sldMasterMk cId="0" sldId="2147483676"/>
              <pc:sldLayoutMk cId="0" sldId="2147483695"/>
              <ac:picMk id="6" creationId="{D6820DB6-5B6E-42D5-8BE3-BDA4DB57096A}"/>
            </ac:picMkLst>
          </pc:picChg>
          <pc:picChg chg="add del">
            <ac:chgData name="Thành" userId="c63fe6e4-6ab2-4e82-a030-2d380a6b8aaa" providerId="ADAL" clId="{0FB022F5-71EB-4B37-AB7F-D93624913090}" dt="2020-10-12T07:23:12.525" v="1044" actId="478"/>
            <ac:picMkLst>
              <pc:docMk/>
              <pc:sldMasterMk cId="0" sldId="2147483676"/>
              <pc:sldLayoutMk cId="0" sldId="2147483695"/>
              <ac:picMk id="7" creationId="{EA4E28CC-BA5B-428E-A07C-7878873ABAA1}"/>
            </ac:picMkLst>
          </pc:picChg>
          <pc:picChg chg="add mod">
            <ac:chgData name="Thành" userId="c63fe6e4-6ab2-4e82-a030-2d380a6b8aaa" providerId="ADAL" clId="{0FB022F5-71EB-4B37-AB7F-D93624913090}" dt="2020-10-12T07:23:26.831" v="1068" actId="1038"/>
            <ac:picMkLst>
              <pc:docMk/>
              <pc:sldMasterMk cId="0" sldId="2147483676"/>
              <pc:sldLayoutMk cId="0" sldId="2147483695"/>
              <ac:picMk id="8" creationId="{EFACC814-532B-4431-B4FD-CFF0B94EA9C9}"/>
            </ac:picMkLst>
          </pc:picChg>
          <pc:picChg chg="del">
            <ac:chgData name="Thành" userId="c63fe6e4-6ab2-4e82-a030-2d380a6b8aaa" providerId="ADAL" clId="{0FB022F5-71EB-4B37-AB7F-D93624913090}" dt="2020-10-12T03:12:44.778" v="975" actId="478"/>
            <ac:picMkLst>
              <pc:docMk/>
              <pc:sldMasterMk cId="0" sldId="2147483676"/>
              <pc:sldLayoutMk cId="0" sldId="2147483695"/>
              <ac:picMk id="9" creationId="{FE053241-E8E6-4172-A595-62208D00A70B}"/>
            </ac:picMkLst>
          </pc:picChg>
        </pc:sldLayoutChg>
        <pc:sldLayoutChg chg="addSp delSp modSp mod">
          <pc:chgData name="Thành" userId="c63fe6e4-6ab2-4e82-a030-2d380a6b8aaa" providerId="ADAL" clId="{0FB022F5-71EB-4B37-AB7F-D93624913090}" dt="2020-10-12T03:13:10.557" v="980" actId="22"/>
          <pc:sldLayoutMkLst>
            <pc:docMk/>
            <pc:sldMasterMk cId="0" sldId="2147483676"/>
            <pc:sldLayoutMk cId="0" sldId="2147483696"/>
          </pc:sldLayoutMkLst>
          <pc:spChg chg="mod">
            <ac:chgData name="Thành" userId="c63fe6e4-6ab2-4e82-a030-2d380a6b8aaa" providerId="ADAL" clId="{0FB022F5-71EB-4B37-AB7F-D93624913090}" dt="2020-10-10T06:37:26.102" v="46" actId="113"/>
            <ac:spMkLst>
              <pc:docMk/>
              <pc:sldMasterMk cId="0" sldId="2147483676"/>
              <pc:sldLayoutMk cId="0" sldId="2147483696"/>
              <ac:spMk id="2" creationId="{00000000-0000-0000-0000-000000000000}"/>
            </ac:spMkLst>
          </pc:spChg>
          <pc:spChg chg="mod">
            <ac:chgData name="Thành" userId="c63fe6e4-6ab2-4e82-a030-2d380a6b8aaa" providerId="ADAL" clId="{0FB022F5-71EB-4B37-AB7F-D93624913090}" dt="2020-10-10T06:50:27.619" v="134" actId="242"/>
            <ac:spMkLst>
              <pc:docMk/>
              <pc:sldMasterMk cId="0" sldId="2147483676"/>
              <pc:sldLayoutMk cId="0" sldId="2147483696"/>
              <ac:spMk id="3" creationId="{00000000-0000-0000-0000-000000000000}"/>
            </ac:spMkLst>
          </pc:spChg>
          <pc:spChg chg="mod">
            <ac:chgData name="Thành" userId="c63fe6e4-6ab2-4e82-a030-2d380a6b8aaa" providerId="ADAL" clId="{0FB022F5-71EB-4B37-AB7F-D93624913090}" dt="2020-10-10T06:32:02.229" v="9" actId="14100"/>
            <ac:spMkLst>
              <pc:docMk/>
              <pc:sldMasterMk cId="0" sldId="2147483676"/>
              <pc:sldLayoutMk cId="0" sldId="2147483696"/>
              <ac:spMk id="4" creationId="{00000000-0000-0000-0000-000000000000}"/>
            </ac:spMkLst>
          </pc:spChg>
          <pc:spChg chg="mod">
            <ac:chgData name="Thành" userId="c63fe6e4-6ab2-4e82-a030-2d380a6b8aaa" providerId="ADAL" clId="{0FB022F5-71EB-4B37-AB7F-D93624913090}" dt="2020-10-10T08:27:05.346" v="175" actId="207"/>
            <ac:spMkLst>
              <pc:docMk/>
              <pc:sldMasterMk cId="0" sldId="2147483676"/>
              <pc:sldLayoutMk cId="0" sldId="2147483696"/>
              <ac:spMk id="5" creationId="{00000000-0000-0000-0000-000000000000}"/>
            </ac:spMkLst>
          </pc:spChg>
          <pc:spChg chg="mod">
            <ac:chgData name="Thành" userId="c63fe6e4-6ab2-4e82-a030-2d380a6b8aaa" providerId="ADAL" clId="{0FB022F5-71EB-4B37-AB7F-D93624913090}" dt="2020-10-10T08:27:09.975" v="176" actId="207"/>
            <ac:spMkLst>
              <pc:docMk/>
              <pc:sldMasterMk cId="0" sldId="2147483676"/>
              <pc:sldLayoutMk cId="0" sldId="2147483696"/>
              <ac:spMk id="6" creationId="{00000000-0000-0000-0000-000000000000}"/>
            </ac:spMkLst>
          </pc:spChg>
          <pc:spChg chg="mod">
            <ac:chgData name="Thành" userId="c63fe6e4-6ab2-4e82-a030-2d380a6b8aaa" providerId="ADAL" clId="{0FB022F5-71EB-4B37-AB7F-D93624913090}" dt="2020-10-10T08:27:12.881" v="177" actId="207"/>
            <ac:spMkLst>
              <pc:docMk/>
              <pc:sldMasterMk cId="0" sldId="2147483676"/>
              <pc:sldLayoutMk cId="0" sldId="2147483696"/>
              <ac:spMk id="7" creationId="{00000000-0000-0000-0000-000000000000}"/>
            </ac:spMkLst>
          </pc:spChg>
          <pc:picChg chg="del">
            <ac:chgData name="Thành" userId="c63fe6e4-6ab2-4e82-a030-2d380a6b8aaa" providerId="ADAL" clId="{0FB022F5-71EB-4B37-AB7F-D93624913090}" dt="2020-10-12T03:13:10.183" v="979" actId="478"/>
            <ac:picMkLst>
              <pc:docMk/>
              <pc:sldMasterMk cId="0" sldId="2147483676"/>
              <pc:sldLayoutMk cId="0" sldId="2147483696"/>
              <ac:picMk id="8" creationId="{5DDD112B-C2BB-44A7-AC5C-9C2547A42758}"/>
            </ac:picMkLst>
          </pc:picChg>
          <pc:picChg chg="del">
            <ac:chgData name="Thành" userId="c63fe6e4-6ab2-4e82-a030-2d380a6b8aaa" providerId="ADAL" clId="{0FB022F5-71EB-4B37-AB7F-D93624913090}" dt="2020-10-12T03:13:10.183" v="979" actId="478"/>
            <ac:picMkLst>
              <pc:docMk/>
              <pc:sldMasterMk cId="0" sldId="2147483676"/>
              <pc:sldLayoutMk cId="0" sldId="2147483696"/>
              <ac:picMk id="9" creationId="{82A30092-813A-4B4E-8FA0-CBDF3F22DD64}"/>
            </ac:picMkLst>
          </pc:picChg>
          <pc:picChg chg="add">
            <ac:chgData name="Thành" userId="c63fe6e4-6ab2-4e82-a030-2d380a6b8aaa" providerId="ADAL" clId="{0FB022F5-71EB-4B37-AB7F-D93624913090}" dt="2020-10-12T03:13:10.557" v="980" actId="22"/>
            <ac:picMkLst>
              <pc:docMk/>
              <pc:sldMasterMk cId="0" sldId="2147483676"/>
              <pc:sldLayoutMk cId="0" sldId="2147483696"/>
              <ac:picMk id="11" creationId="{0E3A90C8-AA3E-49E8-9CE6-1D2E3A004DFB}"/>
            </ac:picMkLst>
          </pc:picChg>
          <pc:picChg chg="add">
            <ac:chgData name="Thành" userId="c63fe6e4-6ab2-4e82-a030-2d380a6b8aaa" providerId="ADAL" clId="{0FB022F5-71EB-4B37-AB7F-D93624913090}" dt="2020-10-12T03:13:10.557" v="980" actId="22"/>
            <ac:picMkLst>
              <pc:docMk/>
              <pc:sldMasterMk cId="0" sldId="2147483676"/>
              <pc:sldLayoutMk cId="0" sldId="2147483696"/>
              <ac:picMk id="13" creationId="{4E27E4FA-7367-4857-8F5B-A9CE2B198181}"/>
            </ac:picMkLst>
          </pc:picChg>
        </pc:sldLayoutChg>
        <pc:sldLayoutChg chg="addSp delSp modSp mod">
          <pc:chgData name="Thành" userId="c63fe6e4-6ab2-4e82-a030-2d380a6b8aaa" providerId="ADAL" clId="{0FB022F5-71EB-4B37-AB7F-D93624913090}" dt="2020-10-12T07:23:41.586" v="1072" actId="22"/>
          <pc:sldLayoutMkLst>
            <pc:docMk/>
            <pc:sldMasterMk cId="0" sldId="2147483676"/>
            <pc:sldLayoutMk cId="0" sldId="2147483697"/>
          </pc:sldLayoutMkLst>
          <pc:spChg chg="mod">
            <ac:chgData name="Thành" userId="c63fe6e4-6ab2-4e82-a030-2d380a6b8aaa" providerId="ADAL" clId="{0FB022F5-71EB-4B37-AB7F-D93624913090}" dt="2020-10-11T13:35:32.819" v="900" actId="20577"/>
            <ac:spMkLst>
              <pc:docMk/>
              <pc:sldMasterMk cId="0" sldId="2147483676"/>
              <pc:sldLayoutMk cId="0" sldId="2147483697"/>
              <ac:spMk id="2" creationId="{00000000-0000-0000-0000-000000000000}"/>
            </ac:spMkLst>
          </pc:spChg>
          <pc:spChg chg="mod">
            <ac:chgData name="Thành" userId="c63fe6e4-6ab2-4e82-a030-2d380a6b8aaa" providerId="ADAL" clId="{0FB022F5-71EB-4B37-AB7F-D93624913090}" dt="2020-10-11T13:35:58.367" v="901" actId="1076"/>
            <ac:spMkLst>
              <pc:docMk/>
              <pc:sldMasterMk cId="0" sldId="2147483676"/>
              <pc:sldLayoutMk cId="0" sldId="2147483697"/>
              <ac:spMk id="3" creationId="{00000000-0000-0000-0000-000000000000}"/>
            </ac:spMkLst>
          </pc:spChg>
          <pc:spChg chg="mod">
            <ac:chgData name="Thành" userId="c63fe6e4-6ab2-4e82-a030-2d380a6b8aaa" providerId="ADAL" clId="{0FB022F5-71EB-4B37-AB7F-D93624913090}" dt="2020-10-10T06:46:31.667" v="122" actId="20577"/>
            <ac:spMkLst>
              <pc:docMk/>
              <pc:sldMasterMk cId="0" sldId="2147483676"/>
              <pc:sldLayoutMk cId="0" sldId="2147483697"/>
              <ac:spMk id="4" creationId="{00000000-0000-0000-0000-000000000000}"/>
            </ac:spMkLst>
          </pc:spChg>
          <pc:picChg chg="add del">
            <ac:chgData name="Thành" userId="c63fe6e4-6ab2-4e82-a030-2d380a6b8aaa" providerId="ADAL" clId="{0FB022F5-71EB-4B37-AB7F-D93624913090}" dt="2020-10-12T07:23:41.305" v="1071" actId="478"/>
            <ac:picMkLst>
              <pc:docMk/>
              <pc:sldMasterMk cId="0" sldId="2147483676"/>
              <pc:sldLayoutMk cId="0" sldId="2147483697"/>
              <ac:picMk id="5" creationId="{F7C0BCF2-3CCF-46AE-87A9-0BA5759CF851}"/>
            </ac:picMkLst>
          </pc:picChg>
          <pc:picChg chg="add del">
            <ac:chgData name="Thành" userId="c63fe6e4-6ab2-4e82-a030-2d380a6b8aaa" providerId="ADAL" clId="{0FB022F5-71EB-4B37-AB7F-D93624913090}" dt="2020-10-12T07:23:41.305" v="1071" actId="478"/>
            <ac:picMkLst>
              <pc:docMk/>
              <pc:sldMasterMk cId="0" sldId="2147483676"/>
              <pc:sldLayoutMk cId="0" sldId="2147483697"/>
              <ac:picMk id="6" creationId="{B93FA61F-9011-47B0-A4C8-E5B638CA75EC}"/>
            </ac:picMkLst>
          </pc:picChg>
          <pc:picChg chg="del">
            <ac:chgData name="Thành" userId="c63fe6e4-6ab2-4e82-a030-2d380a6b8aaa" providerId="ADAL" clId="{0FB022F5-71EB-4B37-AB7F-D93624913090}" dt="2020-10-12T03:13:43.924" v="983" actId="478"/>
            <ac:picMkLst>
              <pc:docMk/>
              <pc:sldMasterMk cId="0" sldId="2147483676"/>
              <pc:sldLayoutMk cId="0" sldId="2147483697"/>
              <ac:picMk id="7" creationId="{F26DD10F-6E7F-4381-BF5A-661DD65283E1}"/>
            </ac:picMkLst>
          </pc:picChg>
          <pc:picChg chg="del">
            <ac:chgData name="Thành" userId="c63fe6e4-6ab2-4e82-a030-2d380a6b8aaa" providerId="ADAL" clId="{0FB022F5-71EB-4B37-AB7F-D93624913090}" dt="2020-10-12T03:13:43.924" v="983" actId="478"/>
            <ac:picMkLst>
              <pc:docMk/>
              <pc:sldMasterMk cId="0" sldId="2147483676"/>
              <pc:sldLayoutMk cId="0" sldId="2147483697"/>
              <ac:picMk id="8" creationId="{07FAEED6-585A-48A3-9D83-AF6BDF4B8290}"/>
            </ac:picMkLst>
          </pc:picChg>
          <pc:picChg chg="add del">
            <ac:chgData name="Thành" userId="c63fe6e4-6ab2-4e82-a030-2d380a6b8aaa" providerId="ADAL" clId="{0FB022F5-71EB-4B37-AB7F-D93624913090}" dt="2020-10-12T07:23:39.515" v="1070" actId="22"/>
            <ac:picMkLst>
              <pc:docMk/>
              <pc:sldMasterMk cId="0" sldId="2147483676"/>
              <pc:sldLayoutMk cId="0" sldId="2147483697"/>
              <ac:picMk id="8" creationId="{404D3E57-3CC3-4293-B827-F1C9D896382D}"/>
            </ac:picMkLst>
          </pc:picChg>
          <pc:picChg chg="add del">
            <ac:chgData name="Thành" userId="c63fe6e4-6ab2-4e82-a030-2d380a6b8aaa" providerId="ADAL" clId="{0FB022F5-71EB-4B37-AB7F-D93624913090}" dt="2020-10-12T07:23:39.515" v="1070" actId="22"/>
            <ac:picMkLst>
              <pc:docMk/>
              <pc:sldMasterMk cId="0" sldId="2147483676"/>
              <pc:sldLayoutMk cId="0" sldId="2147483697"/>
              <ac:picMk id="10" creationId="{A26878E2-98AB-46A3-86E2-D7A37B1A819D}"/>
            </ac:picMkLst>
          </pc:picChg>
          <pc:picChg chg="add">
            <ac:chgData name="Thành" userId="c63fe6e4-6ab2-4e82-a030-2d380a6b8aaa" providerId="ADAL" clId="{0FB022F5-71EB-4B37-AB7F-D93624913090}" dt="2020-10-12T07:23:41.586" v="1072" actId="22"/>
            <ac:picMkLst>
              <pc:docMk/>
              <pc:sldMasterMk cId="0" sldId="2147483676"/>
              <pc:sldLayoutMk cId="0" sldId="2147483697"/>
              <ac:picMk id="12" creationId="{CB93EA91-71C9-4F67-81E0-D9C39F73500D}"/>
            </ac:picMkLst>
          </pc:picChg>
          <pc:picChg chg="add">
            <ac:chgData name="Thành" userId="c63fe6e4-6ab2-4e82-a030-2d380a6b8aaa" providerId="ADAL" clId="{0FB022F5-71EB-4B37-AB7F-D93624913090}" dt="2020-10-12T07:23:41.586" v="1072" actId="22"/>
            <ac:picMkLst>
              <pc:docMk/>
              <pc:sldMasterMk cId="0" sldId="2147483676"/>
              <pc:sldLayoutMk cId="0" sldId="2147483697"/>
              <ac:picMk id="14" creationId="{5F453602-D169-4527-86FA-5E1FC01FBAEC}"/>
            </ac:picMkLst>
          </pc:picChg>
        </pc:sldLayoutChg>
        <pc:sldLayoutChg chg="addSp delSp modSp mod">
          <pc:chgData name="Thành" userId="c63fe6e4-6ab2-4e82-a030-2d380a6b8aaa" providerId="ADAL" clId="{0FB022F5-71EB-4B37-AB7F-D93624913090}" dt="2020-10-12T03:13:00.938" v="978" actId="22"/>
          <pc:sldLayoutMkLst>
            <pc:docMk/>
            <pc:sldMasterMk cId="0" sldId="2147483676"/>
            <pc:sldLayoutMk cId="3640610332" sldId="2147483698"/>
          </pc:sldLayoutMkLst>
          <pc:spChg chg="mod">
            <ac:chgData name="Thành" userId="c63fe6e4-6ab2-4e82-a030-2d380a6b8aaa" providerId="ADAL" clId="{0FB022F5-71EB-4B37-AB7F-D93624913090}" dt="2020-10-10T06:39:57.980" v="75" actId="255"/>
            <ac:spMkLst>
              <pc:docMk/>
              <pc:sldMasterMk cId="0" sldId="2147483676"/>
              <pc:sldLayoutMk cId="3640610332" sldId="2147483698"/>
              <ac:spMk id="2" creationId="{00000000-0000-0000-0000-000000000000}"/>
            </ac:spMkLst>
          </pc:spChg>
          <pc:spChg chg="mod">
            <ac:chgData name="Thành" userId="c63fe6e4-6ab2-4e82-a030-2d380a6b8aaa" providerId="ADAL" clId="{0FB022F5-71EB-4B37-AB7F-D93624913090}" dt="2020-10-10T06:54:29.752" v="158" actId="2710"/>
            <ac:spMkLst>
              <pc:docMk/>
              <pc:sldMasterMk cId="0" sldId="2147483676"/>
              <pc:sldLayoutMk cId="3640610332" sldId="2147483698"/>
              <ac:spMk id="3" creationId="{00000000-0000-0000-0000-000000000000}"/>
            </ac:spMkLst>
          </pc:spChg>
          <pc:spChg chg="mod">
            <ac:chgData name="Thành" userId="c63fe6e4-6ab2-4e82-a030-2d380a6b8aaa" providerId="ADAL" clId="{0FB022F5-71EB-4B37-AB7F-D93624913090}" dt="2020-10-10T06:54:10.794" v="155" actId="1076"/>
            <ac:spMkLst>
              <pc:docMk/>
              <pc:sldMasterMk cId="0" sldId="2147483676"/>
              <pc:sldLayoutMk cId="3640610332" sldId="2147483698"/>
              <ac:spMk id="4" creationId="{00000000-0000-0000-0000-000000000000}"/>
            </ac:spMkLst>
          </pc:spChg>
          <pc:spChg chg="del mod">
            <ac:chgData name="Thành" userId="c63fe6e4-6ab2-4e82-a030-2d380a6b8aaa" providerId="ADAL" clId="{0FB022F5-71EB-4B37-AB7F-D93624913090}" dt="2020-10-10T08:26:45.246" v="171" actId="478"/>
            <ac:spMkLst>
              <pc:docMk/>
              <pc:sldMasterMk cId="0" sldId="2147483676"/>
              <pc:sldLayoutMk cId="3640610332" sldId="2147483698"/>
              <ac:spMk id="6" creationId="{D76E2201-A14F-48CD-BE7C-B82D2C4AEE53}"/>
            </ac:spMkLst>
          </pc:spChg>
          <pc:spChg chg="del mod">
            <ac:chgData name="Thành" userId="c63fe6e4-6ab2-4e82-a030-2d380a6b8aaa" providerId="ADAL" clId="{0FB022F5-71EB-4B37-AB7F-D93624913090}" dt="2020-10-10T08:26:49.031" v="172" actId="478"/>
            <ac:spMkLst>
              <pc:docMk/>
              <pc:sldMasterMk cId="0" sldId="2147483676"/>
              <pc:sldLayoutMk cId="3640610332" sldId="2147483698"/>
              <ac:spMk id="10" creationId="{ACA55151-5AD2-4A6A-A17D-778B4D9F3AC9}"/>
            </ac:spMkLst>
          </pc:spChg>
          <pc:spChg chg="del mod">
            <ac:chgData name="Thành" userId="c63fe6e4-6ab2-4e82-a030-2d380a6b8aaa" providerId="ADAL" clId="{0FB022F5-71EB-4B37-AB7F-D93624913090}" dt="2020-10-10T08:26:49.944" v="173" actId="478"/>
            <ac:spMkLst>
              <pc:docMk/>
              <pc:sldMasterMk cId="0" sldId="2147483676"/>
              <pc:sldLayoutMk cId="3640610332" sldId="2147483698"/>
              <ac:spMk id="11" creationId="{B839F299-D399-42F0-B62D-3780CD483E49}"/>
            </ac:spMkLst>
          </pc:spChg>
          <pc:spChg chg="add del mod">
            <ac:chgData name="Thành" userId="c63fe6e4-6ab2-4e82-a030-2d380a6b8aaa" providerId="ADAL" clId="{0FB022F5-71EB-4B37-AB7F-D93624913090}" dt="2020-10-10T08:26:40.624" v="170"/>
            <ac:spMkLst>
              <pc:docMk/>
              <pc:sldMasterMk cId="0" sldId="2147483676"/>
              <pc:sldLayoutMk cId="3640610332" sldId="2147483698"/>
              <ac:spMk id="12" creationId="{5F88887C-248F-4CB0-B3B8-DD78147C34EF}"/>
            </ac:spMkLst>
          </pc:spChg>
          <pc:spChg chg="add del mod">
            <ac:chgData name="Thành" userId="c63fe6e4-6ab2-4e82-a030-2d380a6b8aaa" providerId="ADAL" clId="{0FB022F5-71EB-4B37-AB7F-D93624913090}" dt="2020-10-10T08:26:40.624" v="170"/>
            <ac:spMkLst>
              <pc:docMk/>
              <pc:sldMasterMk cId="0" sldId="2147483676"/>
              <pc:sldLayoutMk cId="3640610332" sldId="2147483698"/>
              <ac:spMk id="13" creationId="{D1220B8A-4554-492E-837A-4E21D24D48D0}"/>
            </ac:spMkLst>
          </pc:spChg>
          <pc:spChg chg="add mod">
            <ac:chgData name="Thành" userId="c63fe6e4-6ab2-4e82-a030-2d380a6b8aaa" providerId="ADAL" clId="{0FB022F5-71EB-4B37-AB7F-D93624913090}" dt="2020-10-10T08:27:16.710" v="178" actId="207"/>
            <ac:spMkLst>
              <pc:docMk/>
              <pc:sldMasterMk cId="0" sldId="2147483676"/>
              <pc:sldLayoutMk cId="3640610332" sldId="2147483698"/>
              <ac:spMk id="14" creationId="{EE5FFC7B-3BF9-432E-B7B1-8B3814F1DA9B}"/>
            </ac:spMkLst>
          </pc:spChg>
          <pc:spChg chg="add mod">
            <ac:chgData name="Thành" userId="c63fe6e4-6ab2-4e82-a030-2d380a6b8aaa" providerId="ADAL" clId="{0FB022F5-71EB-4B37-AB7F-D93624913090}" dt="2020-10-10T08:27:19.302" v="179" actId="207"/>
            <ac:spMkLst>
              <pc:docMk/>
              <pc:sldMasterMk cId="0" sldId="2147483676"/>
              <pc:sldLayoutMk cId="3640610332" sldId="2147483698"/>
              <ac:spMk id="15" creationId="{B9A8F88C-A82E-4A0A-BD80-054D1FF0FEA7}"/>
            </ac:spMkLst>
          </pc:spChg>
          <pc:spChg chg="add mod">
            <ac:chgData name="Thành" userId="c63fe6e4-6ab2-4e82-a030-2d380a6b8aaa" providerId="ADAL" clId="{0FB022F5-71EB-4B37-AB7F-D93624913090}" dt="2020-10-10T08:27:23.091" v="180" actId="207"/>
            <ac:spMkLst>
              <pc:docMk/>
              <pc:sldMasterMk cId="0" sldId="2147483676"/>
              <pc:sldLayoutMk cId="3640610332" sldId="2147483698"/>
              <ac:spMk id="16" creationId="{28254385-FF48-420E-86AF-64298D52D155}"/>
            </ac:spMkLst>
          </pc:spChg>
          <pc:picChg chg="add">
            <ac:chgData name="Thành" userId="c63fe6e4-6ab2-4e82-a030-2d380a6b8aaa" providerId="ADAL" clId="{0FB022F5-71EB-4B37-AB7F-D93624913090}" dt="2020-10-12T03:13:00.938" v="978" actId="22"/>
            <ac:picMkLst>
              <pc:docMk/>
              <pc:sldMasterMk cId="0" sldId="2147483676"/>
              <pc:sldLayoutMk cId="3640610332" sldId="2147483698"/>
              <ac:picMk id="5" creationId="{A3DEFEA2-1D38-4285-B665-C21F89E2503F}"/>
            </ac:picMkLst>
          </pc:picChg>
          <pc:picChg chg="add">
            <ac:chgData name="Thành" userId="c63fe6e4-6ab2-4e82-a030-2d380a6b8aaa" providerId="ADAL" clId="{0FB022F5-71EB-4B37-AB7F-D93624913090}" dt="2020-10-12T03:13:00.938" v="978" actId="22"/>
            <ac:picMkLst>
              <pc:docMk/>
              <pc:sldMasterMk cId="0" sldId="2147483676"/>
              <pc:sldLayoutMk cId="3640610332" sldId="2147483698"/>
              <ac:picMk id="6" creationId="{DD14AA96-388E-4BCC-A4F6-91C26053857E}"/>
            </ac:picMkLst>
          </pc:picChg>
          <pc:picChg chg="del">
            <ac:chgData name="Thành" userId="c63fe6e4-6ab2-4e82-a030-2d380a6b8aaa" providerId="ADAL" clId="{0FB022F5-71EB-4B37-AB7F-D93624913090}" dt="2020-10-12T03:13:00.551" v="977" actId="478"/>
            <ac:picMkLst>
              <pc:docMk/>
              <pc:sldMasterMk cId="0" sldId="2147483676"/>
              <pc:sldLayoutMk cId="3640610332" sldId="2147483698"/>
              <ac:picMk id="7" creationId="{0522F901-0A88-4AC7-B0F1-2293F937B420}"/>
            </ac:picMkLst>
          </pc:picChg>
          <pc:picChg chg="del">
            <ac:chgData name="Thành" userId="c63fe6e4-6ab2-4e82-a030-2d380a6b8aaa" providerId="ADAL" clId="{0FB022F5-71EB-4B37-AB7F-D93624913090}" dt="2020-10-12T03:13:00.551" v="977" actId="478"/>
            <ac:picMkLst>
              <pc:docMk/>
              <pc:sldMasterMk cId="0" sldId="2147483676"/>
              <pc:sldLayoutMk cId="3640610332" sldId="2147483698"/>
              <ac:picMk id="8" creationId="{D4B4C86C-2861-4FDE-BCBB-635C5186683F}"/>
            </ac:picMkLst>
          </pc:picChg>
        </pc:sldLayoutChg>
        <pc:sldLayoutChg chg="addSp delSp mod">
          <pc:chgData name="Thành" userId="c63fe6e4-6ab2-4e82-a030-2d380a6b8aaa" providerId="ADAL" clId="{0FB022F5-71EB-4B37-AB7F-D93624913090}" dt="2020-10-12T03:13:32.504" v="982" actId="22"/>
          <pc:sldLayoutMkLst>
            <pc:docMk/>
            <pc:sldMasterMk cId="0" sldId="2147483676"/>
            <pc:sldLayoutMk cId="944981934" sldId="2147483700"/>
          </pc:sldLayoutMkLst>
          <pc:picChg chg="del">
            <ac:chgData name="Thành" userId="c63fe6e4-6ab2-4e82-a030-2d380a6b8aaa" providerId="ADAL" clId="{0FB022F5-71EB-4B37-AB7F-D93624913090}" dt="2020-10-12T03:13:32.136" v="981" actId="478"/>
            <ac:picMkLst>
              <pc:docMk/>
              <pc:sldMasterMk cId="0" sldId="2147483676"/>
              <pc:sldLayoutMk cId="944981934" sldId="2147483700"/>
              <ac:picMk id="8" creationId="{5DDD112B-C2BB-44A7-AC5C-9C2547A42758}"/>
            </ac:picMkLst>
          </pc:picChg>
          <pc:picChg chg="del">
            <ac:chgData name="Thành" userId="c63fe6e4-6ab2-4e82-a030-2d380a6b8aaa" providerId="ADAL" clId="{0FB022F5-71EB-4B37-AB7F-D93624913090}" dt="2020-10-12T03:13:32.136" v="981" actId="478"/>
            <ac:picMkLst>
              <pc:docMk/>
              <pc:sldMasterMk cId="0" sldId="2147483676"/>
              <pc:sldLayoutMk cId="944981934" sldId="2147483700"/>
              <ac:picMk id="9" creationId="{82A30092-813A-4B4E-8FA0-CBDF3F22DD64}"/>
            </ac:picMkLst>
          </pc:picChg>
          <pc:picChg chg="add">
            <ac:chgData name="Thành" userId="c63fe6e4-6ab2-4e82-a030-2d380a6b8aaa" providerId="ADAL" clId="{0FB022F5-71EB-4B37-AB7F-D93624913090}" dt="2020-10-12T03:13:32.504" v="982" actId="22"/>
            <ac:picMkLst>
              <pc:docMk/>
              <pc:sldMasterMk cId="0" sldId="2147483676"/>
              <pc:sldLayoutMk cId="944981934" sldId="2147483700"/>
              <ac:picMk id="12" creationId="{FC7EDF04-4308-457D-9A3B-4CAD73FF95E3}"/>
            </ac:picMkLst>
          </pc:picChg>
          <pc:picChg chg="add">
            <ac:chgData name="Thành" userId="c63fe6e4-6ab2-4e82-a030-2d380a6b8aaa" providerId="ADAL" clId="{0FB022F5-71EB-4B37-AB7F-D93624913090}" dt="2020-10-12T03:13:32.504" v="982" actId="22"/>
            <ac:picMkLst>
              <pc:docMk/>
              <pc:sldMasterMk cId="0" sldId="2147483676"/>
              <pc:sldLayoutMk cId="944981934" sldId="2147483700"/>
              <ac:picMk id="14" creationId="{64597E2A-FD6C-40DD-82D5-D7E65D8DE304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C30E75-1B6D-4CE1-B14B-E731410ED5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2143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64ECD4-5AB3-40DD-8057-2DC9627240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266347" y="0"/>
            <a:ext cx="4028440" cy="352143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50AC266-C5DC-4AC9-B5EC-3BD006E6E42E}" type="datetime1">
              <a:rPr lang="en-US" smtClean="0"/>
              <a:t>10/14/2020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B6DD06-0938-4381-AF0B-A54A87D928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658258"/>
            <a:ext cx="4028440" cy="352142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9AED84-EE59-45DE-B56E-C8B99B339E0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266347" y="6658258"/>
            <a:ext cx="4028440" cy="352142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036598C-B11C-4A2C-9D97-914B66F3D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9774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EB4A4FA-1C1B-4A0E-AEFC-C9A0A33BEA92}" type="datetime1">
              <a:rPr lang="en-US" smtClean="0"/>
              <a:t>10/14/2020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fld id="{EA9180BE-9E1E-4AEE-B821-CC3657332A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07155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6EB4A4FA-1C1B-4A0E-AEFC-C9A0A33BEA92}" type="datetime1">
              <a:rPr lang="en-US" smtClean="0"/>
              <a:t>10/14/2020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180BE-9E1E-4AEE-B821-CC3657332A0A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21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62000" y="58740"/>
            <a:ext cx="8304214" cy="6740525"/>
          </a:xfrm>
          <a:prstGeom prst="roundRect">
            <a:avLst>
              <a:gd name="adj" fmla="val 2934"/>
            </a:avLst>
          </a:prstGeom>
          <a:solidFill>
            <a:srgbClr val="FFFFDD"/>
          </a:solidFill>
          <a:ln w="190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981202"/>
            <a:ext cx="7543800" cy="1470025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709849"/>
            <a:ext cx="7543800" cy="1752600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200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109415B2-338E-42B0-A86D-E4DF56E8C7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828800" cy="365125"/>
          </a:xfrm>
        </p:spPr>
        <p:txBody>
          <a:bodyPr/>
          <a:lstStyle>
            <a:lvl1pPr>
              <a:defRPr smtClean="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908F38D-C5D9-4C1C-A75F-14C843A6939A}" type="datetime1">
              <a:rPr lang="en-US" smtClean="0"/>
              <a:pPr>
                <a:defRPr/>
              </a:pPr>
              <a:t>10/14/2020</a:t>
            </a:fld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5D37FA5-731F-46C4-B865-EDB0BF940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69167" y="6356351"/>
            <a:ext cx="36576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DE05C74-F1F7-4FEC-AD1B-A6505F135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62800" y="6356351"/>
            <a:ext cx="1828800" cy="365125"/>
          </a:xfrm>
        </p:spPr>
        <p:txBody>
          <a:bodyPr/>
          <a:lstStyle>
            <a:lvl1pPr>
              <a:defRPr b="1" i="1">
                <a:solidFill>
                  <a:schemeClr val="tx1">
                    <a:lumMod val="50000"/>
                  </a:schemeClr>
                </a:solidFill>
                <a:cs typeface="Arial" charset="0"/>
              </a:defRPr>
            </a:lvl1pPr>
          </a:lstStyle>
          <a:p>
            <a:fld id="{DEFB11E5-6518-4FBD-A4DB-3371822E1FB5}" type="slidenum">
              <a:rPr lang="en-US" smtClean="0"/>
              <a:pPr/>
              <a:t>‹#›</a:t>
            </a:fld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820DB6-5B6E-42D5-8BE3-BDA4DB5709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924" y="152400"/>
            <a:ext cx="659131" cy="6617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ACC814-532B-4431-B4FD-CFF0B94EA9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85569"/>
            <a:ext cx="3886200" cy="7559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62000" y="58740"/>
            <a:ext cx="8304214" cy="6740525"/>
          </a:xfrm>
          <a:prstGeom prst="roundRect">
            <a:avLst>
              <a:gd name="adj" fmla="val 2934"/>
            </a:avLst>
          </a:prstGeom>
          <a:solidFill>
            <a:srgbClr val="FFFFDD"/>
          </a:solidFill>
          <a:ln w="190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981202"/>
            <a:ext cx="7543800" cy="1470025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5810" y="3717929"/>
            <a:ext cx="7543800" cy="1752600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200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EE5FFC7B-3BF9-432E-B7B1-8B3814F1DA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828800" cy="365125"/>
          </a:xfrm>
        </p:spPr>
        <p:txBody>
          <a:bodyPr/>
          <a:lstStyle>
            <a:lvl1pPr>
              <a:defRPr smtClean="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908F38D-C5D9-4C1C-A75F-14C843A6939A}" type="datetime1">
              <a:rPr lang="en-US" smtClean="0"/>
              <a:pPr>
                <a:defRPr/>
              </a:pPr>
              <a:t>10/14/2020</a:t>
            </a:fld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9A8F88C-A82E-4A0A-BD80-054D1FF0F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69167" y="6356351"/>
            <a:ext cx="36576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28254385-FF48-420E-86AF-64298D52D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62800" y="6356351"/>
            <a:ext cx="1828800" cy="365125"/>
          </a:xfrm>
        </p:spPr>
        <p:txBody>
          <a:bodyPr/>
          <a:lstStyle>
            <a:lvl1pPr>
              <a:defRPr b="1" i="1">
                <a:solidFill>
                  <a:schemeClr val="tx1">
                    <a:lumMod val="50000"/>
                  </a:schemeClr>
                </a:solidFill>
                <a:cs typeface="Arial" charset="0"/>
              </a:defRPr>
            </a:lvl1pPr>
          </a:lstStyle>
          <a:p>
            <a:fld id="{DEFB11E5-6518-4FBD-A4DB-3371822E1FB5}" type="slidenum">
              <a:rPr lang="en-US" smtClean="0"/>
              <a:pPr/>
              <a:t>‹#›</a:t>
            </a:fld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DEFEA2-1D38-4285-B665-C21F89E250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1" y="181314"/>
            <a:ext cx="654319" cy="6568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14AA96-388E-4BCC-A4F6-91C26053857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144295"/>
            <a:ext cx="671714" cy="73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610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62000" y="58740"/>
            <a:ext cx="8304214" cy="6740525"/>
          </a:xfrm>
          <a:prstGeom prst="roundRect">
            <a:avLst>
              <a:gd name="adj" fmla="val 2934"/>
            </a:avLst>
          </a:prstGeom>
          <a:solidFill>
            <a:srgbClr val="FFFFDD"/>
          </a:solidFill>
          <a:ln w="190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680" y="152400"/>
            <a:ext cx="6750321" cy="685800"/>
          </a:xfrm>
        </p:spPr>
        <p:txBody>
          <a:bodyPr>
            <a:normAutofit/>
          </a:bodyPr>
          <a:lstStyle>
            <a:lvl1pPr algn="r">
              <a:defRPr sz="2600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7448" y="914400"/>
            <a:ext cx="7509352" cy="5364164"/>
          </a:xfrm>
        </p:spPr>
        <p:txBody>
          <a:bodyPr anchor="ctr"/>
          <a:lstStyle>
            <a:lvl1pPr>
              <a:lnSpc>
                <a:spcPct val="150000"/>
              </a:lnSpc>
              <a:defRPr sz="200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>
              <a:lnSpc>
                <a:spcPct val="150000"/>
              </a:lnSpc>
              <a:defRPr sz="200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lnSpc>
                <a:spcPct val="150000"/>
              </a:lnSpc>
              <a:defRPr sz="200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>
              <a:lnSpc>
                <a:spcPct val="150000"/>
              </a:lnSpc>
              <a:defRPr sz="200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828800" cy="365125"/>
          </a:xfrm>
        </p:spPr>
        <p:txBody>
          <a:bodyPr/>
          <a:lstStyle>
            <a:lvl1pPr>
              <a:defRPr smtClean="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908F38D-C5D9-4C1C-A75F-14C843A6939A}" type="datetime1">
              <a:rPr lang="en-US" smtClean="0"/>
              <a:pPr>
                <a:defRPr/>
              </a:pPr>
              <a:t>10/14/2020</a:t>
            </a:fld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69167" y="6356351"/>
            <a:ext cx="36576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62800" y="6356351"/>
            <a:ext cx="1828800" cy="365125"/>
          </a:xfrm>
        </p:spPr>
        <p:txBody>
          <a:bodyPr/>
          <a:lstStyle>
            <a:lvl1pPr>
              <a:defRPr b="1" i="1">
                <a:solidFill>
                  <a:schemeClr val="tx1">
                    <a:lumMod val="50000"/>
                  </a:schemeClr>
                </a:solidFill>
                <a:cs typeface="Arial" charset="0"/>
              </a:defRPr>
            </a:lvl1pPr>
          </a:lstStyle>
          <a:p>
            <a:fld id="{DEFB11E5-6518-4FBD-A4DB-3371822E1FB5}" type="slidenum">
              <a:rPr lang="en-US" smtClean="0"/>
              <a:pPr/>
              <a:t>‹#›</a:t>
            </a:fld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3A90C8-AA3E-49E8-9CE6-1D2E3A004DF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1" y="181314"/>
            <a:ext cx="654319" cy="6568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E27E4FA-7367-4857-8F5B-A9CE2B19818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144295"/>
            <a:ext cx="671714" cy="7309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62000" y="58740"/>
            <a:ext cx="8304214" cy="6740525"/>
          </a:xfrm>
          <a:prstGeom prst="roundRect">
            <a:avLst>
              <a:gd name="adj" fmla="val 2934"/>
            </a:avLst>
          </a:prstGeom>
          <a:solidFill>
            <a:srgbClr val="FFFFDD"/>
          </a:solidFill>
          <a:ln w="190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680" y="152400"/>
            <a:ext cx="6750321" cy="685800"/>
          </a:xfrm>
        </p:spPr>
        <p:txBody>
          <a:bodyPr>
            <a:normAutofit/>
          </a:bodyPr>
          <a:lstStyle>
            <a:lvl1pPr algn="r">
              <a:defRPr sz="2600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7448" y="914400"/>
            <a:ext cx="3699352" cy="5364164"/>
          </a:xfrm>
        </p:spPr>
        <p:txBody>
          <a:bodyPr anchor="ctr"/>
          <a:lstStyle>
            <a:lvl1pPr>
              <a:lnSpc>
                <a:spcPct val="150000"/>
              </a:lnSpc>
              <a:defRPr sz="200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>
              <a:lnSpc>
                <a:spcPct val="150000"/>
              </a:lnSpc>
              <a:defRPr sz="200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lnSpc>
                <a:spcPct val="150000"/>
              </a:lnSpc>
              <a:defRPr sz="200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>
              <a:lnSpc>
                <a:spcPct val="150000"/>
              </a:lnSpc>
              <a:defRPr sz="200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828800" cy="365125"/>
          </a:xfrm>
        </p:spPr>
        <p:txBody>
          <a:bodyPr/>
          <a:lstStyle>
            <a:lvl1pPr>
              <a:defRPr smtClean="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908F38D-C5D9-4C1C-A75F-14C843A6939A}" type="datetime1">
              <a:rPr lang="en-US" smtClean="0"/>
              <a:pPr>
                <a:defRPr/>
              </a:pPr>
              <a:t>10/14/2020</a:t>
            </a:fld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69167" y="6356351"/>
            <a:ext cx="36576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62800" y="6356351"/>
            <a:ext cx="1828800" cy="365125"/>
          </a:xfrm>
        </p:spPr>
        <p:txBody>
          <a:bodyPr/>
          <a:lstStyle>
            <a:lvl1pPr>
              <a:defRPr b="1" i="1">
                <a:solidFill>
                  <a:schemeClr val="tx1">
                    <a:lumMod val="50000"/>
                  </a:schemeClr>
                </a:solidFill>
                <a:cs typeface="Arial" charset="0"/>
              </a:defRPr>
            </a:lvl1pPr>
          </a:lstStyle>
          <a:p>
            <a:fld id="{DEFB11E5-6518-4FBD-A4DB-3371822E1FB5}" type="slidenum">
              <a:rPr lang="en-US" smtClean="0"/>
              <a:pPr/>
              <a:t>‹#›</a:t>
            </a:fld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B439D16-73F1-49D3-84F9-2EECE38441B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981791" y="914400"/>
            <a:ext cx="3699352" cy="5364164"/>
          </a:xfrm>
        </p:spPr>
        <p:txBody>
          <a:bodyPr anchor="ctr"/>
          <a:lstStyle>
            <a:lvl1pPr>
              <a:lnSpc>
                <a:spcPct val="150000"/>
              </a:lnSpc>
              <a:defRPr sz="200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>
              <a:lnSpc>
                <a:spcPct val="150000"/>
              </a:lnSpc>
              <a:defRPr sz="200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lnSpc>
                <a:spcPct val="150000"/>
              </a:lnSpc>
              <a:defRPr sz="200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>
              <a:lnSpc>
                <a:spcPct val="150000"/>
              </a:lnSpc>
              <a:defRPr sz="200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C7EDF04-4308-457D-9A3B-4CAD73FF95E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1" y="181314"/>
            <a:ext cx="654319" cy="65688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4597E2A-FD6C-40DD-82D5-D7E65D8DE30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144295"/>
            <a:ext cx="671714" cy="73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981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 userDrawn="1"/>
        </p:nvSpPr>
        <p:spPr>
          <a:xfrm>
            <a:off x="762000" y="4105277"/>
            <a:ext cx="8322503" cy="2686050"/>
          </a:xfrm>
          <a:prstGeom prst="roundRect">
            <a:avLst>
              <a:gd name="adj" fmla="val 7431"/>
            </a:avLst>
          </a:prstGeom>
          <a:solidFill>
            <a:srgbClr val="FFFFDD"/>
          </a:solidFill>
          <a:ln w="190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ounded Rectangle 3"/>
          <p:cNvSpPr/>
          <p:nvPr userDrawn="1"/>
        </p:nvSpPr>
        <p:spPr>
          <a:xfrm>
            <a:off x="762000" y="78170"/>
            <a:ext cx="8322502" cy="2684462"/>
          </a:xfrm>
          <a:prstGeom prst="roundRect">
            <a:avLst>
              <a:gd name="adj" fmla="val 7431"/>
            </a:avLst>
          </a:prstGeom>
          <a:solidFill>
            <a:srgbClr val="FFFFDD"/>
          </a:solidFill>
          <a:ln w="190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3202"/>
            <a:ext cx="8315324" cy="1362075"/>
          </a:xfrm>
        </p:spPr>
        <p:txBody>
          <a:bodyPr anchor="ctr" anchorCtr="0">
            <a:normAutofit/>
          </a:bodyPr>
          <a:lstStyle>
            <a:lvl1pPr algn="ctr">
              <a:defRPr sz="3000" b="0" cap="all">
                <a:solidFill>
                  <a:srgbClr val="FFFF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B93EA91-71C9-4F67-81E0-D9C39F73500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924" y="152400"/>
            <a:ext cx="659131" cy="66171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F453602-D169-4527-86FA-5E1FC01FBAE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85569"/>
            <a:ext cx="3886200" cy="75598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 smtClean="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E700DE73-78C2-4EE8-8560-274D4A709933}" type="datetime1">
              <a:rPr lang="en-US"/>
              <a:pPr>
                <a:defRPr/>
              </a:pPr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843EB1F9-DE61-426D-9EEE-F658ACEBBCC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8" r:id="rId2"/>
    <p:sldLayoutId id="2147483696" r:id="rId3"/>
    <p:sldLayoutId id="2147483700" r:id="rId4"/>
    <p:sldLayoutId id="2147483697" r:id="rId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mailto:bmdthcb-dsh@pnt.edu.vn" TargetMode="External"/><Relationship Id="rId2" Type="http://schemas.openxmlformats.org/officeDocument/2006/relationships/hyperlink" Target="mailto:thanhkv@pnt.edu.v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1044E-AC25-44BA-A7DA-A274008C66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lường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br>
              <a:rPr lang="en-US" dirty="0"/>
            </a:b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44B4BA-EE89-4DAE-91F4-082829D3CA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BS. Kim </a:t>
            </a:r>
            <a:r>
              <a:rPr lang="en-US" dirty="0" err="1"/>
              <a:t>Văn</a:t>
            </a:r>
            <a:r>
              <a:rPr lang="en-US" dirty="0"/>
              <a:t> Thành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tễ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, Khoa Y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cộng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01/01/2020</a:t>
            </a:r>
          </a:p>
        </p:txBody>
      </p:sp>
    </p:spTree>
    <p:extLst>
      <p:ext uri="{BB962C8B-B14F-4D97-AF65-F5344CB8AC3E}">
        <p14:creationId xmlns:p14="http://schemas.microsoft.com/office/powerpoint/2010/main" val="2633216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9D6E9-DFC9-4F56-BED5-02693D0D2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577A3-5819-418C-AE3B-A4261B209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31105-47D5-48E6-A3DC-DC189CCA8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11E5-6518-4FBD-A4DB-3371822E1FB5}" type="slidenum">
              <a:rPr lang="en-US" smtClean="0"/>
              <a:pPr/>
              <a:t>10</a:t>
            </a:fld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9C109E-01D9-473A-9178-4AB13A0630E9}"/>
              </a:ext>
            </a:extLst>
          </p:cNvPr>
          <p:cNvGrpSpPr/>
          <p:nvPr/>
        </p:nvGrpSpPr>
        <p:grpSpPr>
          <a:xfrm>
            <a:off x="1478572" y="2146131"/>
            <a:ext cx="6907104" cy="2900701"/>
            <a:chOff x="2269515" y="1752600"/>
            <a:chExt cx="5350486" cy="204816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8100B76-05D1-4852-B8FA-499984A6A8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69515" y="1752600"/>
              <a:ext cx="5325218" cy="457264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2244772-8BBE-4B98-AFBA-59A35BD25B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94783" y="2209864"/>
              <a:ext cx="5325218" cy="15908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8151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94B66-CCD5-497C-B341-3E1FD14AB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lường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075E9-72EB-4B5E-8954-83BB159AA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&gt;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nhóm</a:t>
            </a:r>
            <a:endParaRPr lang="en-US" dirty="0"/>
          </a:p>
          <a:p>
            <a:pPr lvl="1"/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sức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endParaRPr lang="en-US" dirty="0"/>
          </a:p>
          <a:p>
            <a:pPr lvl="1"/>
            <a:r>
              <a:rPr lang="en-US" dirty="0"/>
              <a:t>Xu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mối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hệ</a:t>
            </a:r>
            <a:endParaRPr lang="en-US" dirty="0"/>
          </a:p>
          <a:p>
            <a:pPr lvl="1"/>
            <a:r>
              <a:rPr lang="en-US" dirty="0"/>
              <a:t>Linh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endParaRPr lang="en-US" dirty="0"/>
          </a:p>
          <a:p>
            <a:pPr lvl="2"/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Phân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nhóm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0D38F2-8D7C-4F46-989D-EFBEAF413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11E5-6518-4FBD-A4DB-3371822E1FB5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4002F6D-42EF-4506-892D-027EB35F8DE5}"/>
              </a:ext>
            </a:extLst>
          </p:cNvPr>
          <p:cNvGrpSpPr/>
          <p:nvPr/>
        </p:nvGrpSpPr>
        <p:grpSpPr>
          <a:xfrm>
            <a:off x="5257800" y="2247742"/>
            <a:ext cx="3530918" cy="2697480"/>
            <a:chOff x="0" y="0"/>
            <a:chExt cx="4166235" cy="326180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FB3395C-23C6-43C6-BE89-8A7757480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166235" cy="27673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201">
              <a:extLst>
                <a:ext uri="{FF2B5EF4-FFF2-40B4-BE49-F238E27FC236}">
                  <a16:creationId xmlns:a16="http://schemas.microsoft.com/office/drawing/2014/main" id="{9CFC98B4-4F05-4568-9ABA-A2475DF862BC}"/>
                </a:ext>
              </a:extLst>
            </p:cNvPr>
            <p:cNvSpPr txBox="1"/>
            <p:nvPr/>
          </p:nvSpPr>
          <p:spPr>
            <a:xfrm>
              <a:off x="0" y="2755076"/>
              <a:ext cx="4166235" cy="506730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just">
                <a:spcAft>
                  <a:spcPts val="1000"/>
                </a:spcAft>
              </a:pPr>
              <a:r>
                <a:rPr lang="en-US" sz="1300" b="1" i="0">
                  <a:solidFill>
                    <a:srgbClr val="44546A"/>
                  </a:solidFill>
                  <a:effectLst/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rPr>
                <a:t>Hình 1. Biểu đồ thể hiện mối liên quan giữa nguy cơ tử vong và Vitamin D huyết thanh</a:t>
              </a:r>
              <a:endParaRPr lang="en-US" sz="900" i="1">
                <a:solidFill>
                  <a:srgbClr val="44546A"/>
                </a:solidFill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9437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FEE86-B90E-4E8D-A3B9-3F02EAF175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lường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C9A2F0-004C-47D4-BD7E-A01EEB5CC0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C3EB9-1DC8-4F8E-ABCE-F17271668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B1F9-DE61-426D-9EEE-F658ACEBBCC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354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5BA85-F332-49D9-8C4C-7375772A3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lường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7FFD5-AFE3-482C-98E2-1C7D22C75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tái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lường</a:t>
            </a:r>
            <a:endParaRPr lang="en-US" dirty="0"/>
          </a:p>
          <a:p>
            <a:r>
              <a:rPr lang="en-US" dirty="0" err="1"/>
              <a:t>Đem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ở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đo</a:t>
            </a:r>
            <a:endParaRPr lang="en-US" dirty="0"/>
          </a:p>
          <a:p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Sức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mạnh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thống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kê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càng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lớn</a:t>
            </a:r>
            <a:r>
              <a:rPr lang="en-US" dirty="0">
                <a:sym typeface="Wingdings" panose="05000000000000000000" pitchFamily="2" charset="2"/>
              </a:rPr>
              <a:t> (</a:t>
            </a:r>
            <a:r>
              <a:rPr lang="en-US" dirty="0" err="1">
                <a:sym typeface="Wingdings" panose="05000000000000000000" pitchFamily="2" charset="2"/>
              </a:rPr>
              <a:t>khả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năng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phát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hiện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sự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khác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biệt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giữa</a:t>
            </a:r>
            <a:r>
              <a:rPr lang="en-US" dirty="0">
                <a:sym typeface="Wingdings" panose="05000000000000000000" pitchFamily="2" charset="2"/>
              </a:rPr>
              <a:t> 2 </a:t>
            </a:r>
            <a:r>
              <a:rPr lang="en-US" dirty="0" err="1">
                <a:sym typeface="Wingdings" panose="05000000000000000000" pitchFamily="2" charset="2"/>
              </a:rPr>
              <a:t>nhóm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D4BA67-FC03-4F3C-8FE9-D375CCED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11E5-6518-4FBD-A4DB-3371822E1FB5}" type="slidenum">
              <a:rPr lang="en-US" smtClean="0"/>
              <a:pPr/>
              <a:t>13</a:t>
            </a:fld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6A18CF-344C-4E5D-A069-086BD58AE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4038600"/>
            <a:ext cx="3210320" cy="123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62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85975-C5E5-4A57-8D2F-BE34D8FCD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lường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D7FD2-1B18-49CF-8579-BA5138FEB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Sai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,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lường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thấp</a:t>
            </a:r>
            <a:r>
              <a:rPr lang="en-US" dirty="0"/>
              <a:t>. Sai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thiên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sát</a:t>
            </a:r>
            <a:endParaRPr lang="en-US" dirty="0"/>
          </a:p>
          <a:p>
            <a:pPr lvl="1"/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thiên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endParaRPr lang="en-US" dirty="0"/>
          </a:p>
          <a:p>
            <a:pPr lvl="1"/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thiên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0C3B5-0801-4610-B8EE-1F50F5F6E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11E5-6518-4FBD-A4DB-3371822E1FB5}" type="slidenum">
              <a:rPr lang="en-US" smtClean="0"/>
              <a:pPr/>
              <a:t>14</a:t>
            </a:fld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527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2517F-CCD4-49AE-93D1-6E29392DD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lường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9A1AB-18C7-430C-96F2-057AEAF89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 </a:t>
            </a:r>
            <a:r>
              <a:rPr lang="en-US" dirty="0" err="1"/>
              <a:t>chiến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endParaRPr lang="en-US" dirty="0"/>
          </a:p>
          <a:p>
            <a:pPr lvl="1"/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lường</a:t>
            </a:r>
            <a:endParaRPr lang="en-US" dirty="0"/>
          </a:p>
          <a:p>
            <a:pPr lvl="1"/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thập</a:t>
            </a:r>
            <a:endParaRPr lang="en-US" dirty="0"/>
          </a:p>
          <a:p>
            <a:pPr lvl="1"/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endParaRPr lang="en-US" dirty="0"/>
          </a:p>
          <a:p>
            <a:pPr lvl="1"/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endParaRPr lang="en-US" dirty="0"/>
          </a:p>
          <a:p>
            <a:pPr lvl="1"/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lường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FD63F-873D-4F4B-B0CB-24B0C7CC6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11E5-6518-4FBD-A4DB-3371822E1FB5}" type="slidenum">
              <a:rPr lang="en-US" smtClean="0"/>
              <a:pPr/>
              <a:t>15</a:t>
            </a:fld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254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D72CA-8C56-4BC4-9B65-7C87CC94E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lường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8A2A8-1A0F-4099-B6F2-10708BBEF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lường</a:t>
            </a:r>
            <a:endParaRPr lang="en-US" dirty="0"/>
          </a:p>
          <a:p>
            <a:pPr lvl="1"/>
            <a:r>
              <a:rPr lang="en-US" dirty="0"/>
              <a:t>Quan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: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xả</a:t>
            </a:r>
            <a:r>
              <a:rPr lang="en-US" dirty="0"/>
              <a:t> </a:t>
            </a:r>
            <a:r>
              <a:rPr lang="en-US" dirty="0" err="1"/>
              <a:t>hơi</a:t>
            </a:r>
            <a:r>
              <a:rPr lang="en-US" dirty="0"/>
              <a:t> </a:t>
            </a:r>
            <a:r>
              <a:rPr lang="en-US" dirty="0" err="1"/>
              <a:t>túi</a:t>
            </a:r>
            <a:r>
              <a:rPr lang="en-US" dirty="0"/>
              <a:t> </a:t>
            </a:r>
            <a:r>
              <a:rPr lang="en-US" dirty="0" err="1"/>
              <a:t>khí</a:t>
            </a:r>
            <a:endParaRPr lang="en-US" dirty="0"/>
          </a:p>
          <a:p>
            <a:pPr marL="914400" lvl="2" indent="0"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Xác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định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tốc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độ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xả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hơi</a:t>
            </a:r>
            <a:r>
              <a:rPr lang="en-US" dirty="0"/>
              <a:t>	</a:t>
            </a:r>
          </a:p>
          <a:p>
            <a:pPr lvl="1"/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: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ngồi</a:t>
            </a:r>
            <a:r>
              <a:rPr lang="en-US" dirty="0"/>
              <a:t> </a:t>
            </a:r>
            <a:r>
              <a:rPr lang="en-US" dirty="0" err="1"/>
              <a:t>nghỉ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  <a:p>
            <a:pPr marL="914400" lvl="2" indent="0"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Xác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định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thời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gian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ngồi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nghỉ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E127B8-24F0-49EA-A073-BF0BC3DC0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11E5-6518-4FBD-A4DB-3371822E1FB5}" type="slidenum">
              <a:rPr lang="en-US" smtClean="0"/>
              <a:pPr/>
              <a:t>16</a:t>
            </a:fld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653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9D03B-B405-474D-833B-1D12A0091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lường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CACBE-70E2-4C04-BE4A-3B7B5DE89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thập</a:t>
            </a:r>
            <a:endParaRPr lang="en-US" dirty="0"/>
          </a:p>
          <a:p>
            <a:pPr lvl="1"/>
            <a:r>
              <a:rPr lang="en-US" dirty="0"/>
              <a:t>Quan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: </a:t>
            </a:r>
            <a:r>
              <a:rPr lang="en-US" dirty="0" err="1"/>
              <a:t>Kĩ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đo</a:t>
            </a:r>
            <a:endParaRPr lang="en-US" dirty="0"/>
          </a:p>
          <a:p>
            <a:pPr marL="914400" lvl="2" indent="0">
              <a:buNone/>
            </a:pPr>
            <a:r>
              <a:rPr lang="en-US" dirty="0">
                <a:sym typeface="Wingdings" panose="05000000000000000000" pitchFamily="2" charset="2"/>
              </a:rPr>
              <a:t> Quan </a:t>
            </a:r>
            <a:r>
              <a:rPr lang="en-US" dirty="0" err="1">
                <a:sym typeface="Wingdings" panose="05000000000000000000" pitchFamily="2" charset="2"/>
              </a:rPr>
              <a:t>sát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đánh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giá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theo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kĩ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thuật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chuẩn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839A57-52F1-44F7-93D4-8B6034C17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11E5-6518-4FBD-A4DB-3371822E1FB5}" type="slidenum">
              <a:rPr lang="en-US" smtClean="0"/>
              <a:pPr/>
              <a:t>17</a:t>
            </a:fld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62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D8021-A9C4-4662-AA63-39DE7B39B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lường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AA7EB-75D9-41C2-8B18-14593BA65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endParaRPr lang="en-US" dirty="0"/>
          </a:p>
          <a:p>
            <a:pPr lvl="1"/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: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lỗi</a:t>
            </a:r>
            <a:endParaRPr lang="en-US" dirty="0"/>
          </a:p>
          <a:p>
            <a:pPr marL="914400" lvl="2" indent="0"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Chỉnh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sửa</a:t>
            </a:r>
            <a:r>
              <a:rPr lang="en-US" dirty="0">
                <a:sym typeface="Wingdings" panose="05000000000000000000" pitchFamily="2" charset="2"/>
              </a:rPr>
              <a:t>/</a:t>
            </a:r>
            <a:r>
              <a:rPr lang="en-US" dirty="0" err="1">
                <a:sym typeface="Wingdings" panose="05000000000000000000" pitchFamily="2" charset="2"/>
              </a:rPr>
              <a:t>mua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máy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mới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chất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lượng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tốt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C57EC1-8147-4A5F-8F6E-7CDF37EBB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11E5-6518-4FBD-A4DB-3371822E1FB5}" type="slidenum">
              <a:rPr lang="en-US" smtClean="0"/>
              <a:pPr/>
              <a:t>18</a:t>
            </a:fld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21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4D063-C5A3-469B-AA4F-1B4BAE1E4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lường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236CE-4299-4AE3-BC44-009B0D89C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endParaRPr lang="en-US" dirty="0"/>
          </a:p>
          <a:p>
            <a:pPr lvl="1"/>
            <a:r>
              <a:rPr lang="en-US" dirty="0"/>
              <a:t>Quan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: </a:t>
            </a:r>
            <a:r>
              <a:rPr lang="en-US" dirty="0" err="1"/>
              <a:t>Kĩ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  <a:p>
            <a:pPr marL="914400" lvl="2" indent="0"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Máy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huyết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áp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tự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động</a:t>
            </a:r>
            <a:endParaRPr lang="en-US" dirty="0"/>
          </a:p>
          <a:p>
            <a:pPr lvl="1"/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: </a:t>
            </a:r>
            <a:r>
              <a:rPr lang="en-US" dirty="0" err="1"/>
              <a:t>Phản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xúc</a:t>
            </a:r>
            <a:endParaRPr lang="en-US" dirty="0"/>
          </a:p>
          <a:p>
            <a:pPr marL="914400" lvl="2" indent="0"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Máy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huyết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áp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tự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động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683F2B-D119-4233-B2E0-31828EABA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11E5-6518-4FBD-A4DB-3371822E1FB5}" type="slidenum">
              <a:rPr lang="en-US" smtClean="0"/>
              <a:pPr/>
              <a:t>19</a:t>
            </a:fld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31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FE9EE-70B8-40FB-9780-1EBD9CFB2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A28F8-8A74-4927-BF61-C7DB20EC0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Sau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,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endParaRPr lang="en-US" dirty="0"/>
          </a:p>
          <a:p>
            <a:pPr lvl="1"/>
            <a:r>
              <a:rPr lang="en-US" sz="1800" dirty="0" err="1"/>
              <a:t>Trình</a:t>
            </a:r>
            <a:r>
              <a:rPr lang="en-US" sz="1800" dirty="0"/>
              <a:t> </a:t>
            </a:r>
            <a:r>
              <a:rPr lang="en-US" sz="1800" dirty="0" err="1"/>
              <a:t>bày</a:t>
            </a:r>
            <a:r>
              <a:rPr lang="en-US" sz="1800" dirty="0"/>
              <a:t> </a:t>
            </a:r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định</a:t>
            </a:r>
            <a:r>
              <a:rPr lang="en-US" sz="1800" dirty="0"/>
              <a:t> </a:t>
            </a:r>
            <a:r>
              <a:rPr lang="en-US" sz="1800" dirty="0" err="1"/>
              <a:t>nghĩa</a:t>
            </a:r>
            <a:r>
              <a:rPr lang="en-US" sz="1800" dirty="0"/>
              <a:t> </a:t>
            </a:r>
            <a:r>
              <a:rPr lang="en-US" sz="1800" dirty="0" err="1"/>
              <a:t>tính</a:t>
            </a:r>
            <a:r>
              <a:rPr lang="en-US" sz="1800" dirty="0"/>
              <a:t> </a:t>
            </a:r>
            <a:r>
              <a:rPr lang="en-US" sz="1800" dirty="0" err="1"/>
              <a:t>giá</a:t>
            </a:r>
            <a:r>
              <a:rPr lang="en-US" sz="1800" dirty="0"/>
              <a:t> </a:t>
            </a:r>
            <a:r>
              <a:rPr lang="en-US" sz="1800" dirty="0" err="1"/>
              <a:t>trị</a:t>
            </a:r>
            <a:r>
              <a:rPr lang="en-US" sz="1800" dirty="0"/>
              <a:t> </a:t>
            </a:r>
            <a:r>
              <a:rPr lang="en-US" sz="1800" dirty="0" err="1"/>
              <a:t>nghiên</a:t>
            </a:r>
            <a:r>
              <a:rPr lang="en-US" sz="1800" dirty="0"/>
              <a:t> </a:t>
            </a:r>
            <a:r>
              <a:rPr lang="en-US" sz="1800" dirty="0" err="1"/>
              <a:t>cứu</a:t>
            </a:r>
            <a:r>
              <a:rPr lang="en-US" sz="1800" dirty="0"/>
              <a:t>, </a:t>
            </a:r>
            <a:r>
              <a:rPr lang="en-US" sz="1800" dirty="0" err="1"/>
              <a:t>tính</a:t>
            </a:r>
            <a:r>
              <a:rPr lang="en-US" sz="1800" dirty="0"/>
              <a:t> </a:t>
            </a:r>
            <a:r>
              <a:rPr lang="en-US" sz="1800" dirty="0" err="1"/>
              <a:t>giá</a:t>
            </a:r>
            <a:r>
              <a:rPr lang="en-US" sz="1800" dirty="0"/>
              <a:t> </a:t>
            </a:r>
            <a:r>
              <a:rPr lang="en-US" sz="1800" dirty="0" err="1"/>
              <a:t>trị</a:t>
            </a:r>
            <a:r>
              <a:rPr lang="en-US" sz="1800" dirty="0"/>
              <a:t> </a:t>
            </a:r>
            <a:r>
              <a:rPr lang="en-US" sz="1800" dirty="0" err="1"/>
              <a:t>đo</a:t>
            </a:r>
            <a:r>
              <a:rPr lang="en-US" sz="1800" dirty="0"/>
              <a:t> </a:t>
            </a:r>
            <a:r>
              <a:rPr lang="en-US" sz="1800" dirty="0" err="1"/>
              <a:t>lường</a:t>
            </a:r>
            <a:r>
              <a:rPr lang="en-US" sz="1800" dirty="0"/>
              <a:t>,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tính</a:t>
            </a:r>
            <a:r>
              <a:rPr lang="en-US" sz="1800" dirty="0"/>
              <a:t> </a:t>
            </a:r>
            <a:r>
              <a:rPr lang="en-US" sz="1800" dirty="0" err="1"/>
              <a:t>chính</a:t>
            </a:r>
            <a:r>
              <a:rPr lang="en-US" sz="1800" dirty="0"/>
              <a:t> </a:t>
            </a:r>
            <a:r>
              <a:rPr lang="en-US" sz="1800" dirty="0" err="1"/>
              <a:t>xác</a:t>
            </a:r>
            <a:r>
              <a:rPr lang="en-US" sz="1800" dirty="0"/>
              <a:t> </a:t>
            </a:r>
            <a:r>
              <a:rPr lang="en-US" sz="1800" dirty="0" err="1"/>
              <a:t>đo</a:t>
            </a:r>
            <a:r>
              <a:rPr lang="en-US" sz="1800" dirty="0"/>
              <a:t> </a:t>
            </a:r>
            <a:r>
              <a:rPr lang="en-US" sz="1800" dirty="0" err="1"/>
              <a:t>lường</a:t>
            </a:r>
            <a:endParaRPr lang="en-US" sz="1800" dirty="0"/>
          </a:p>
          <a:p>
            <a:pPr lvl="1"/>
            <a:r>
              <a:rPr lang="en-US" sz="1800" dirty="0" err="1"/>
              <a:t>Phân</a:t>
            </a:r>
            <a:r>
              <a:rPr lang="en-US" sz="1800" dirty="0"/>
              <a:t> </a:t>
            </a:r>
            <a:r>
              <a:rPr lang="en-US" sz="1800" dirty="0" err="1"/>
              <a:t>biệt</a:t>
            </a:r>
            <a:r>
              <a:rPr lang="en-US" sz="1800" dirty="0"/>
              <a:t> </a:t>
            </a:r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khái</a:t>
            </a:r>
            <a:r>
              <a:rPr lang="en-US" sz="1800" dirty="0"/>
              <a:t> </a:t>
            </a:r>
            <a:r>
              <a:rPr lang="en-US" sz="1800" dirty="0" err="1"/>
              <a:t>niệm</a:t>
            </a:r>
            <a:r>
              <a:rPr lang="en-US" sz="1800" dirty="0"/>
              <a:t> </a:t>
            </a:r>
            <a:r>
              <a:rPr lang="en-US" sz="1800" dirty="0" err="1"/>
              <a:t>tính</a:t>
            </a:r>
            <a:r>
              <a:rPr lang="en-US" sz="1800" dirty="0"/>
              <a:t> </a:t>
            </a:r>
            <a:r>
              <a:rPr lang="en-US" sz="1800" dirty="0" err="1"/>
              <a:t>giá</a:t>
            </a:r>
            <a:r>
              <a:rPr lang="en-US" sz="1800" dirty="0"/>
              <a:t> </a:t>
            </a:r>
            <a:r>
              <a:rPr lang="en-US" sz="1800" dirty="0" err="1"/>
              <a:t>trị</a:t>
            </a:r>
            <a:r>
              <a:rPr lang="en-US" sz="1800" dirty="0"/>
              <a:t> </a:t>
            </a:r>
            <a:r>
              <a:rPr lang="en-US" sz="1800" dirty="0" err="1"/>
              <a:t>nghiên</a:t>
            </a:r>
            <a:r>
              <a:rPr lang="en-US" sz="1800" dirty="0"/>
              <a:t> </a:t>
            </a:r>
            <a:r>
              <a:rPr lang="en-US" sz="1800" dirty="0" err="1"/>
              <a:t>cứu</a:t>
            </a:r>
            <a:r>
              <a:rPr lang="en-US" sz="1800" dirty="0"/>
              <a:t>, </a:t>
            </a:r>
            <a:r>
              <a:rPr lang="en-US" sz="1800" dirty="0" err="1"/>
              <a:t>tính</a:t>
            </a:r>
            <a:r>
              <a:rPr lang="en-US" sz="1800" dirty="0"/>
              <a:t> </a:t>
            </a:r>
            <a:r>
              <a:rPr lang="en-US" sz="1800" dirty="0" err="1"/>
              <a:t>giá</a:t>
            </a:r>
            <a:r>
              <a:rPr lang="en-US" sz="1800" dirty="0"/>
              <a:t> </a:t>
            </a:r>
            <a:r>
              <a:rPr lang="en-US" sz="1800" dirty="0" err="1"/>
              <a:t>trị</a:t>
            </a:r>
            <a:r>
              <a:rPr lang="en-US" sz="1800" dirty="0"/>
              <a:t> </a:t>
            </a:r>
            <a:r>
              <a:rPr lang="en-US" sz="1800" dirty="0" err="1"/>
              <a:t>đo</a:t>
            </a:r>
            <a:r>
              <a:rPr lang="en-US" sz="1800" dirty="0"/>
              <a:t> </a:t>
            </a:r>
            <a:r>
              <a:rPr lang="en-US" sz="1800" dirty="0" err="1"/>
              <a:t>lường</a:t>
            </a:r>
            <a:r>
              <a:rPr lang="en-US" sz="1800" dirty="0"/>
              <a:t>,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tính</a:t>
            </a:r>
            <a:r>
              <a:rPr lang="en-US" sz="1800" dirty="0"/>
              <a:t> </a:t>
            </a:r>
            <a:r>
              <a:rPr lang="en-US" sz="1800" dirty="0" err="1"/>
              <a:t>chính</a:t>
            </a:r>
            <a:r>
              <a:rPr lang="en-US" sz="1800" dirty="0"/>
              <a:t> </a:t>
            </a:r>
            <a:r>
              <a:rPr lang="en-US" sz="1800" dirty="0" err="1"/>
              <a:t>xác</a:t>
            </a:r>
            <a:r>
              <a:rPr lang="en-US" sz="1800" dirty="0"/>
              <a:t> </a:t>
            </a:r>
            <a:r>
              <a:rPr lang="en-US" sz="1800" dirty="0" err="1"/>
              <a:t>đo</a:t>
            </a:r>
            <a:r>
              <a:rPr lang="en-US" sz="1800" dirty="0"/>
              <a:t> </a:t>
            </a:r>
            <a:r>
              <a:rPr lang="en-US" sz="1800" dirty="0" err="1"/>
              <a:t>lường</a:t>
            </a:r>
            <a:endParaRPr lang="en-US" sz="1800" dirty="0"/>
          </a:p>
          <a:p>
            <a:pPr lvl="1"/>
            <a:r>
              <a:rPr lang="en-US" sz="1800" dirty="0"/>
              <a:t>Minh </a:t>
            </a:r>
            <a:r>
              <a:rPr lang="en-US" sz="1800" dirty="0" err="1"/>
              <a:t>họa</a:t>
            </a:r>
            <a:r>
              <a:rPr lang="en-US" sz="1800" dirty="0"/>
              <a:t> </a:t>
            </a:r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yếu</a:t>
            </a:r>
            <a:r>
              <a:rPr lang="en-US" sz="1800" dirty="0"/>
              <a:t> </a:t>
            </a:r>
            <a:r>
              <a:rPr lang="en-US" sz="1800" dirty="0" err="1"/>
              <a:t>tố</a:t>
            </a:r>
            <a:r>
              <a:rPr lang="en-US" sz="1800" dirty="0"/>
              <a:t> </a:t>
            </a:r>
            <a:r>
              <a:rPr lang="en-US" sz="1800" dirty="0" err="1"/>
              <a:t>ảnh</a:t>
            </a:r>
            <a:r>
              <a:rPr lang="en-US" sz="1800" dirty="0"/>
              <a:t> </a:t>
            </a:r>
            <a:r>
              <a:rPr lang="en-US" sz="1800" dirty="0" err="1"/>
              <a:t>hưởng</a:t>
            </a:r>
            <a:r>
              <a:rPr lang="en-US" sz="1800" dirty="0"/>
              <a:t> </a:t>
            </a:r>
            <a:r>
              <a:rPr lang="en-US" sz="1800" dirty="0" err="1"/>
              <a:t>tới</a:t>
            </a:r>
            <a:r>
              <a:rPr lang="en-US" sz="1800" dirty="0"/>
              <a:t> </a:t>
            </a:r>
            <a:r>
              <a:rPr lang="en-US" sz="1800" dirty="0" err="1"/>
              <a:t>tính</a:t>
            </a:r>
            <a:r>
              <a:rPr lang="en-US" sz="1800" dirty="0"/>
              <a:t> </a:t>
            </a:r>
            <a:r>
              <a:rPr lang="en-US" sz="1800" dirty="0" err="1"/>
              <a:t>giá</a:t>
            </a:r>
            <a:r>
              <a:rPr lang="en-US" sz="1800" dirty="0"/>
              <a:t> </a:t>
            </a:r>
            <a:r>
              <a:rPr lang="en-US" sz="1800" dirty="0" err="1"/>
              <a:t>trị</a:t>
            </a:r>
            <a:r>
              <a:rPr lang="en-US" sz="1800" dirty="0"/>
              <a:t> </a:t>
            </a:r>
            <a:r>
              <a:rPr lang="en-US" sz="1800" dirty="0" err="1"/>
              <a:t>nghiên</a:t>
            </a:r>
            <a:r>
              <a:rPr lang="en-US" sz="1800" dirty="0"/>
              <a:t> </a:t>
            </a:r>
            <a:r>
              <a:rPr lang="en-US" sz="1800" dirty="0" err="1"/>
              <a:t>cứu</a:t>
            </a:r>
            <a:r>
              <a:rPr lang="en-US" sz="1800" dirty="0"/>
              <a:t>, </a:t>
            </a:r>
            <a:r>
              <a:rPr lang="en-US" sz="1800" dirty="0" err="1"/>
              <a:t>tính</a:t>
            </a:r>
            <a:r>
              <a:rPr lang="en-US" sz="1800" dirty="0"/>
              <a:t> </a:t>
            </a:r>
            <a:r>
              <a:rPr lang="en-US" sz="1800" dirty="0" err="1"/>
              <a:t>giá</a:t>
            </a:r>
            <a:r>
              <a:rPr lang="en-US" sz="1800" dirty="0"/>
              <a:t> </a:t>
            </a:r>
            <a:r>
              <a:rPr lang="en-US" sz="1800" dirty="0" err="1"/>
              <a:t>trị</a:t>
            </a:r>
            <a:r>
              <a:rPr lang="en-US" sz="1800" dirty="0"/>
              <a:t> </a:t>
            </a:r>
            <a:r>
              <a:rPr lang="en-US" sz="1800" dirty="0" err="1"/>
              <a:t>đo</a:t>
            </a:r>
            <a:r>
              <a:rPr lang="en-US" sz="1800" dirty="0"/>
              <a:t> </a:t>
            </a:r>
            <a:r>
              <a:rPr lang="en-US" sz="1800" dirty="0" err="1"/>
              <a:t>lường</a:t>
            </a:r>
            <a:r>
              <a:rPr lang="en-US" sz="1800" dirty="0"/>
              <a:t>,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tính</a:t>
            </a:r>
            <a:r>
              <a:rPr lang="en-US" sz="1800" dirty="0"/>
              <a:t> </a:t>
            </a:r>
            <a:r>
              <a:rPr lang="en-US" sz="1800" dirty="0" err="1"/>
              <a:t>chính</a:t>
            </a:r>
            <a:r>
              <a:rPr lang="en-US" sz="1800" dirty="0"/>
              <a:t> </a:t>
            </a:r>
            <a:r>
              <a:rPr lang="en-US" sz="1800" dirty="0" err="1"/>
              <a:t>xác</a:t>
            </a:r>
            <a:r>
              <a:rPr lang="en-US" sz="1800" dirty="0"/>
              <a:t> </a:t>
            </a:r>
            <a:r>
              <a:rPr lang="en-US" sz="1800" dirty="0" err="1"/>
              <a:t>đo</a:t>
            </a:r>
            <a:r>
              <a:rPr lang="en-US" sz="1800" dirty="0"/>
              <a:t> </a:t>
            </a:r>
            <a:r>
              <a:rPr lang="en-US" sz="1800" dirty="0" err="1"/>
              <a:t>lường</a:t>
            </a:r>
            <a:endParaRPr lang="en-US" sz="1800" dirty="0"/>
          </a:p>
          <a:p>
            <a:pPr lvl="1"/>
            <a:r>
              <a:rPr lang="en-US" sz="1800" dirty="0" err="1"/>
              <a:t>Trình</a:t>
            </a:r>
            <a:r>
              <a:rPr lang="en-US" sz="1800" dirty="0"/>
              <a:t> </a:t>
            </a:r>
            <a:r>
              <a:rPr lang="en-US" sz="1800" dirty="0" err="1"/>
              <a:t>bày</a:t>
            </a:r>
            <a:r>
              <a:rPr lang="en-US" sz="1800" dirty="0"/>
              <a:t> </a:t>
            </a:r>
            <a:r>
              <a:rPr lang="en-US" sz="1800" dirty="0" err="1"/>
              <a:t>đặc</a:t>
            </a:r>
            <a:r>
              <a:rPr lang="en-US" sz="1800" dirty="0"/>
              <a:t> </a:t>
            </a:r>
            <a:r>
              <a:rPr lang="en-US" sz="1800" dirty="0" err="1"/>
              <a:t>điểm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cấp</a:t>
            </a:r>
            <a:r>
              <a:rPr lang="en-US" sz="1800" dirty="0"/>
              <a:t> </a:t>
            </a:r>
            <a:r>
              <a:rPr lang="en-US" sz="1800" dirty="0" err="1"/>
              <a:t>độ</a:t>
            </a:r>
            <a:r>
              <a:rPr lang="en-US" sz="1800" dirty="0"/>
              <a:t> </a:t>
            </a:r>
            <a:r>
              <a:rPr lang="en-US" sz="1800" dirty="0" err="1"/>
              <a:t>đo</a:t>
            </a:r>
            <a:r>
              <a:rPr lang="en-US" sz="1800" dirty="0"/>
              <a:t> </a:t>
            </a:r>
            <a:r>
              <a:rPr lang="en-US" sz="1800" dirty="0" err="1"/>
              <a:t>lường</a:t>
            </a:r>
            <a:endParaRPr lang="en-US" sz="1800" dirty="0"/>
          </a:p>
          <a:p>
            <a:pPr lvl="1"/>
            <a:r>
              <a:rPr lang="en-US" sz="1800" dirty="0" err="1"/>
              <a:t>Trình</a:t>
            </a:r>
            <a:r>
              <a:rPr lang="en-US" sz="1800" dirty="0"/>
              <a:t> </a:t>
            </a:r>
            <a:r>
              <a:rPr lang="en-US" sz="1800" dirty="0" err="1"/>
              <a:t>bày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nguyên</a:t>
            </a:r>
            <a:r>
              <a:rPr lang="en-US" sz="1800" dirty="0"/>
              <a:t> </a:t>
            </a:r>
            <a:r>
              <a:rPr lang="en-US" sz="1800" dirty="0" err="1"/>
              <a:t>tắc</a:t>
            </a:r>
            <a:r>
              <a:rPr lang="en-US" sz="1800" dirty="0"/>
              <a:t> </a:t>
            </a:r>
            <a:r>
              <a:rPr lang="en-US" sz="1800" dirty="0" err="1"/>
              <a:t>trong</a:t>
            </a:r>
            <a:r>
              <a:rPr lang="en-US" sz="1800" dirty="0"/>
              <a:t> </a:t>
            </a:r>
            <a:r>
              <a:rPr lang="en-US" sz="1800" dirty="0" err="1"/>
              <a:t>việc</a:t>
            </a:r>
            <a:r>
              <a:rPr lang="en-US" sz="1800" dirty="0"/>
              <a:t> </a:t>
            </a:r>
            <a:r>
              <a:rPr lang="en-US" sz="1800" dirty="0" err="1"/>
              <a:t>thiết</a:t>
            </a:r>
            <a:r>
              <a:rPr lang="en-US" sz="1800" dirty="0"/>
              <a:t> </a:t>
            </a:r>
            <a:r>
              <a:rPr lang="en-US" sz="1800" dirty="0" err="1"/>
              <a:t>kế</a:t>
            </a:r>
            <a:r>
              <a:rPr lang="en-US" sz="1800" dirty="0"/>
              <a:t>, </a:t>
            </a:r>
            <a:r>
              <a:rPr lang="en-US" sz="1800" dirty="0" err="1"/>
              <a:t>xây</a:t>
            </a:r>
            <a:r>
              <a:rPr lang="en-US" sz="1800" dirty="0"/>
              <a:t> </a:t>
            </a:r>
            <a:r>
              <a:rPr lang="en-US" sz="1800" dirty="0" err="1"/>
              <a:t>dựng</a:t>
            </a:r>
            <a:r>
              <a:rPr lang="en-US" sz="1800" dirty="0"/>
              <a:t>,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triển</a:t>
            </a:r>
            <a:r>
              <a:rPr lang="en-US" sz="1800" dirty="0"/>
              <a:t> </a:t>
            </a:r>
            <a:r>
              <a:rPr lang="en-US" sz="1800" dirty="0" err="1"/>
              <a:t>khai</a:t>
            </a:r>
            <a:r>
              <a:rPr lang="en-US" sz="1800" dirty="0"/>
              <a:t> </a:t>
            </a:r>
            <a:r>
              <a:rPr lang="en-US" sz="1800" dirty="0" err="1"/>
              <a:t>bộ</a:t>
            </a:r>
            <a:r>
              <a:rPr lang="en-US" sz="1800" dirty="0"/>
              <a:t> </a:t>
            </a:r>
            <a:r>
              <a:rPr lang="en-US" sz="1800" dirty="0" err="1"/>
              <a:t>câu</a:t>
            </a:r>
            <a:r>
              <a:rPr lang="en-US" sz="1800" dirty="0"/>
              <a:t> </a:t>
            </a:r>
            <a:r>
              <a:rPr lang="en-US" sz="1800" dirty="0" err="1"/>
              <a:t>hỏi</a:t>
            </a:r>
            <a:endParaRPr lang="en-US" sz="1800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B920B5-CFA1-4F9D-8778-749FE381D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11E5-6518-4FBD-A4DB-3371822E1FB5}" type="slidenum">
              <a:rPr lang="en-US" smtClean="0"/>
              <a:pPr/>
              <a:t>2</a:t>
            </a:fld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577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D84D5-7DF8-409A-BA1F-98CB488F2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lường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4A69E-8D66-431D-B9F0-2829A8036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lường</a:t>
            </a:r>
            <a:endParaRPr lang="en-US" dirty="0"/>
          </a:p>
          <a:p>
            <a:pPr lvl="1"/>
            <a:r>
              <a:rPr lang="en-US" dirty="0"/>
              <a:t>Quan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,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,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: </a:t>
            </a:r>
            <a:r>
              <a:rPr lang="en-US" dirty="0" err="1"/>
              <a:t>Tấc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lường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endParaRPr lang="en-US" dirty="0"/>
          </a:p>
          <a:p>
            <a:pPr marL="914400" lvl="2" indent="0"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Đo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ít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nhất</a:t>
            </a:r>
            <a:r>
              <a:rPr lang="en-US" dirty="0">
                <a:sym typeface="Wingdings" panose="05000000000000000000" pitchFamily="2" charset="2"/>
              </a:rPr>
              <a:t> 2 </a:t>
            </a:r>
            <a:r>
              <a:rPr lang="en-US" dirty="0" err="1">
                <a:sym typeface="Wingdings" panose="05000000000000000000" pitchFamily="2" charset="2"/>
              </a:rPr>
              <a:t>lần</a:t>
            </a:r>
            <a:r>
              <a:rPr lang="en-US" dirty="0">
                <a:sym typeface="Wingdings" panose="05000000000000000000" pitchFamily="2" charset="2"/>
              </a:rPr>
              <a:t> + </a:t>
            </a:r>
            <a:r>
              <a:rPr lang="en-US" dirty="0" err="1">
                <a:sym typeface="Wingdings" panose="05000000000000000000" pitchFamily="2" charset="2"/>
              </a:rPr>
              <a:t>Tính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số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trung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bình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CF82ED-B513-4F34-9209-1370C8F41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11E5-6518-4FBD-A4DB-3371822E1FB5}" type="slidenum">
              <a:rPr lang="en-US" smtClean="0"/>
              <a:pPr/>
              <a:t>20</a:t>
            </a:fld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7001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E0A1D-7E73-4F8C-B00C-E710328C05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lường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6CE12D-50B9-49F4-9F1A-E60328F03E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2214C9-5DA9-424C-B7A3-95F8799D1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B1F9-DE61-426D-9EEE-F658ACEBBCC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368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D4A23-CD27-4CEF-85BF-98D63D71A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lường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C10FF-7A37-4A20-A603-5752B4CBB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đo</a:t>
            </a:r>
            <a:endParaRPr lang="en-US" dirty="0"/>
          </a:p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hẳn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20BCC-B7DE-4715-8441-D69B4C865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11E5-6518-4FBD-A4DB-3371822E1FB5}" type="slidenum">
              <a:rPr lang="en-US" smtClean="0"/>
              <a:pPr/>
              <a:t>22</a:t>
            </a:fld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7FF0A9-4510-410A-BBB2-6DAB8B4D14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497" y="1828800"/>
            <a:ext cx="2540000" cy="1905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478D8F8-B927-4A28-B813-5C3B7F2DA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0277" y="3845417"/>
            <a:ext cx="6275293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856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9B87B-B452-44B0-BD3C-7C854AEB4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lường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FD3A1-BC2B-462C-B619-6F7180834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(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lệch</a:t>
            </a:r>
            <a:r>
              <a:rPr lang="en-US" dirty="0"/>
              <a:t>).</a:t>
            </a:r>
          </a:p>
          <a:p>
            <a:r>
              <a:rPr lang="en-US" dirty="0"/>
              <a:t>Sai </a:t>
            </a:r>
            <a:r>
              <a:rPr lang="en-US" dirty="0" err="1"/>
              <a:t>lệch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, </a:t>
            </a:r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lường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.</a:t>
            </a:r>
          </a:p>
          <a:p>
            <a:r>
              <a:rPr lang="en-US" dirty="0"/>
              <a:t>Sai </a:t>
            </a:r>
            <a:r>
              <a:rPr lang="en-US" dirty="0" err="1"/>
              <a:t>lệch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ba</a:t>
            </a:r>
            <a:r>
              <a:rPr lang="en-US" dirty="0"/>
              <a:t> </a:t>
            </a:r>
            <a:r>
              <a:rPr lang="en-US" dirty="0" err="1"/>
              <a:t>nguồn</a:t>
            </a:r>
            <a:endParaRPr lang="en-US" dirty="0"/>
          </a:p>
          <a:p>
            <a:pPr lvl="1"/>
            <a:r>
              <a:rPr lang="en-US" dirty="0"/>
              <a:t>Sai </a:t>
            </a:r>
            <a:r>
              <a:rPr lang="en-US" dirty="0" err="1"/>
              <a:t>lệch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  <a:p>
            <a:pPr lvl="1"/>
            <a:r>
              <a:rPr lang="en-US" dirty="0"/>
              <a:t>Sai </a:t>
            </a:r>
            <a:r>
              <a:rPr lang="en-US" dirty="0" err="1"/>
              <a:t>lệch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endParaRPr lang="en-US" dirty="0"/>
          </a:p>
          <a:p>
            <a:pPr lvl="1"/>
            <a:r>
              <a:rPr lang="en-US" dirty="0"/>
              <a:t>Sai </a:t>
            </a:r>
            <a:r>
              <a:rPr lang="en-US" dirty="0" err="1"/>
              <a:t>lệch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C834FF-971E-4370-BF27-7027E4088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11E5-6518-4FBD-A4DB-3371822E1FB5}" type="slidenum">
              <a:rPr lang="en-US" smtClean="0"/>
              <a:pPr/>
              <a:t>23</a:t>
            </a:fld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6046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93456-BAD3-4194-BB27-9D52737C5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83D96A-9BE9-4CC4-AA69-EEB3892E7F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400" y="1828800"/>
            <a:ext cx="6890390" cy="36576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5589F-34AF-4CD8-9E25-EE9F9DAB8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11E5-6518-4FBD-A4DB-3371822E1FB5}" type="slidenum">
              <a:rPr lang="en-US" smtClean="0"/>
              <a:pPr/>
              <a:t>24</a:t>
            </a:fld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5804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7B95C-0254-4164-AADE-E18011010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lường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4F9AD-23EB-4560-A03D-38CE28E78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chiến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 </a:t>
            </a: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lường</a:t>
            </a:r>
            <a:endParaRPr lang="en-US" dirty="0"/>
          </a:p>
          <a:p>
            <a:pPr lvl="1"/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lường</a:t>
            </a:r>
            <a:endParaRPr lang="en-US" dirty="0"/>
          </a:p>
          <a:p>
            <a:pPr lvl="1"/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thập</a:t>
            </a:r>
            <a:endParaRPr lang="en-US" dirty="0"/>
          </a:p>
          <a:p>
            <a:pPr lvl="1"/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endParaRPr lang="en-US" dirty="0"/>
          </a:p>
          <a:p>
            <a:pPr lvl="1"/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endParaRPr lang="en-US" dirty="0"/>
          </a:p>
          <a:p>
            <a:pPr lvl="1"/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lường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kín</a:t>
            </a:r>
            <a:r>
              <a:rPr lang="en-US" dirty="0"/>
              <a:t> </a:t>
            </a:r>
            <a:r>
              <a:rPr lang="en-US" dirty="0" err="1"/>
              <a:t>đáo</a:t>
            </a:r>
            <a:r>
              <a:rPr lang="en-US" dirty="0"/>
              <a:t>	</a:t>
            </a:r>
          </a:p>
          <a:p>
            <a:pPr lvl="1"/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endParaRPr lang="en-US" dirty="0"/>
          </a:p>
          <a:p>
            <a:pPr lvl="1"/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mù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24E6B-40D6-4D65-87FD-8D8097677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11E5-6518-4FBD-A4DB-3371822E1FB5}" type="slidenum">
              <a:rPr lang="en-US" smtClean="0"/>
              <a:pPr/>
              <a:t>25</a:t>
            </a:fld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3114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7F3E-94DF-4712-9553-E80E3F7D5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lường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6C552-37A5-4960-B983-8EE01BD25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lường</a:t>
            </a:r>
            <a:endParaRPr lang="en-US" dirty="0"/>
          </a:p>
          <a:p>
            <a:pPr lvl="1"/>
            <a:r>
              <a:rPr lang="en-US" dirty="0"/>
              <a:t>Quan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: </a:t>
            </a:r>
            <a:r>
              <a:rPr lang="en-US" dirty="0" err="1"/>
              <a:t>Huyết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trương</a:t>
            </a:r>
            <a:r>
              <a:rPr lang="en-US" dirty="0"/>
              <a:t> </a:t>
            </a: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cao</a:t>
            </a:r>
            <a:endParaRPr lang="en-US" dirty="0"/>
          </a:p>
          <a:p>
            <a:pPr marL="914400" lvl="2" indent="0"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Định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nghĩa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thời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điểm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ghi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nhận</a:t>
            </a:r>
            <a:endParaRPr lang="en-US" dirty="0"/>
          </a:p>
          <a:p>
            <a:pPr lvl="1"/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: </a:t>
            </a:r>
            <a:r>
              <a:rPr lang="en-US" dirty="0" err="1"/>
              <a:t>Đo</a:t>
            </a:r>
            <a:r>
              <a:rPr lang="en-US" dirty="0"/>
              <a:t> HA </a:t>
            </a:r>
            <a:r>
              <a:rPr lang="en-US" dirty="0" err="1"/>
              <a:t>ngay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di </a:t>
            </a:r>
            <a:r>
              <a:rPr lang="en-US" dirty="0" err="1"/>
              <a:t>chuyển</a:t>
            </a:r>
            <a:endParaRPr lang="en-US" dirty="0"/>
          </a:p>
          <a:p>
            <a:pPr marL="914400" lvl="2" indent="0"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Yêu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cầu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nghỉ</a:t>
            </a:r>
            <a:r>
              <a:rPr lang="en-US" dirty="0">
                <a:sym typeface="Wingdings" panose="05000000000000000000" pitchFamily="2" charset="2"/>
              </a:rPr>
              <a:t> 5 </a:t>
            </a:r>
            <a:r>
              <a:rPr lang="en-US" dirty="0" err="1">
                <a:sym typeface="Wingdings" panose="05000000000000000000" pitchFamily="2" charset="2"/>
              </a:rPr>
              <a:t>phút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71DD8-6FE7-499F-8B40-3F4B9353C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11E5-6518-4FBD-A4DB-3371822E1FB5}" type="slidenum">
              <a:rPr lang="en-US" smtClean="0"/>
              <a:pPr/>
              <a:t>26</a:t>
            </a:fld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926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710EB-D1AF-4603-AA20-07051F09F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lường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6EFF8-A7CE-4B94-BA9E-5895143A7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thập</a:t>
            </a:r>
            <a:endParaRPr lang="en-US" dirty="0"/>
          </a:p>
          <a:p>
            <a:pPr lvl="1"/>
            <a:r>
              <a:rPr lang="en-US" dirty="0"/>
              <a:t>Quan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: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tuân</a:t>
            </a:r>
            <a:r>
              <a:rPr lang="en-US" dirty="0"/>
              <a:t>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pPr marL="914400" lvl="2" indent="0"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Kiểm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chứng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bởi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tập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huấn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viên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266FF5-BA93-4DE2-ADAB-9BCFF04BC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11E5-6518-4FBD-A4DB-3371822E1FB5}" type="slidenum">
              <a:rPr lang="en-US" smtClean="0"/>
              <a:pPr/>
              <a:t>27</a:t>
            </a:fld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8474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06DDD-8741-4007-9657-182263349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lường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C89DC-401D-4EA3-8E37-A38A48878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endParaRPr lang="en-US" dirty="0"/>
          </a:p>
          <a:p>
            <a:pPr lvl="1"/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: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túi</a:t>
            </a:r>
            <a:r>
              <a:rPr lang="en-US" dirty="0"/>
              <a:t> </a:t>
            </a:r>
            <a:r>
              <a:rPr lang="en-US" dirty="0" err="1"/>
              <a:t>khí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thường</a:t>
            </a:r>
            <a:endParaRPr lang="en-US" dirty="0"/>
          </a:p>
          <a:p>
            <a:pPr marL="914400" lvl="2" indent="0"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Sử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dụng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túi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khí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phù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hợp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F8C8BC-740F-43CF-BA41-A55D6745C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11E5-6518-4FBD-A4DB-3371822E1FB5}" type="slidenum">
              <a:rPr lang="en-US" smtClean="0"/>
              <a:pPr/>
              <a:t>28</a:t>
            </a:fld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8040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98DF5-7656-4FD9-ABF3-F9AF08127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lường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14298-D2C5-4331-A0BB-45872E5D5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endParaRPr lang="en-US" dirty="0"/>
          </a:p>
          <a:p>
            <a:pPr lvl="1"/>
            <a:r>
              <a:rPr lang="en-US" dirty="0"/>
              <a:t>Quan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: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HA </a:t>
            </a:r>
            <a:r>
              <a:rPr lang="en-US" dirty="0" err="1"/>
              <a:t>thấp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ở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thuốc</a:t>
            </a:r>
            <a:r>
              <a:rPr lang="en-US" dirty="0"/>
              <a:t> </a:t>
            </a:r>
            <a:r>
              <a:rPr lang="en-US" dirty="0" err="1"/>
              <a:t>thật</a:t>
            </a:r>
            <a:endParaRPr lang="en-US" dirty="0"/>
          </a:p>
          <a:p>
            <a:pPr marL="914400" lvl="2" indent="0"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Sử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dụng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thiết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bị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tự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động</a:t>
            </a:r>
            <a:endParaRPr lang="en-US" dirty="0"/>
          </a:p>
          <a:p>
            <a:pPr lvl="1"/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: </a:t>
            </a:r>
            <a:r>
              <a:rPr lang="en-US" dirty="0" err="1"/>
              <a:t>Phản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đo</a:t>
            </a:r>
            <a:endParaRPr lang="en-US" dirty="0"/>
          </a:p>
          <a:p>
            <a:pPr marL="914400" lvl="2" indent="0"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Sử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dụng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thiết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bị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tự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động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93CBB6-E96A-4043-990A-C7008124E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11E5-6518-4FBD-A4DB-3371822E1FB5}" type="slidenum">
              <a:rPr lang="en-US" smtClean="0"/>
              <a:pPr/>
              <a:t>29</a:t>
            </a:fld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915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684D4-A80C-4DFF-AD6C-B2241AACDA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448BA-F801-4F2C-9E8D-C30AE8EDE3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60CD1D-1A59-46C3-8579-2C17199E1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B1F9-DE61-426D-9EEE-F658ACEBBCC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84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8A69F-158F-43B0-B9BB-C1B2E9AA3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lường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00D05-4D17-45C3-8998-4BF9EC0B9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lường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kín</a:t>
            </a:r>
            <a:r>
              <a:rPr lang="en-US" dirty="0"/>
              <a:t> </a:t>
            </a:r>
            <a:r>
              <a:rPr lang="en-US" dirty="0" err="1"/>
              <a:t>đáo</a:t>
            </a:r>
            <a:endParaRPr lang="en-US" dirty="0"/>
          </a:p>
          <a:p>
            <a:pPr lvl="1"/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: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tuân</a:t>
            </a:r>
            <a:r>
              <a:rPr lang="en-US" dirty="0"/>
              <a:t>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endParaRPr lang="en-US" dirty="0"/>
          </a:p>
          <a:p>
            <a:pPr marL="914400" lvl="2" indent="0"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Đo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lường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lượng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thuốc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trong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nước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tiểu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0A06C-01DF-42C8-8109-7F5C630F1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11E5-6518-4FBD-A4DB-3371822E1FB5}" type="slidenum">
              <a:rPr lang="en-US" smtClean="0"/>
              <a:pPr/>
              <a:t>30</a:t>
            </a:fld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3541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D7B23-7E55-4DBC-B767-B56658C99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lường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0391C-8829-4B81-A8BC-FE8F60B55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endParaRPr lang="en-US" dirty="0"/>
          </a:p>
          <a:p>
            <a:pPr lvl="1"/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: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do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chuẩn</a:t>
            </a:r>
            <a:endParaRPr lang="en-US" dirty="0"/>
          </a:p>
          <a:p>
            <a:pPr lvl="2">
              <a:buFont typeface="Wingdings" panose="05000000000000000000" pitchFamily="2" charset="2"/>
              <a:buChar char="à"/>
            </a:pPr>
            <a:r>
              <a:rPr lang="en-US" dirty="0" err="1">
                <a:sym typeface="Wingdings" panose="05000000000000000000" pitchFamily="2" charset="2"/>
              </a:rPr>
              <a:t>Hiệu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chuẩn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mỗi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tháng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85CC5-D7BC-4470-8DBA-02EDEB501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11E5-6518-4FBD-A4DB-3371822E1FB5}" type="slidenum">
              <a:rPr lang="en-US" smtClean="0"/>
              <a:pPr/>
              <a:t>31</a:t>
            </a:fld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1596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1DCC9-4BED-443E-979C-AE3FB8272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lường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0C250-76FC-4308-A300-48B1081C7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mù</a:t>
            </a:r>
            <a:endParaRPr lang="en-US" dirty="0"/>
          </a:p>
          <a:p>
            <a:pPr lvl="1"/>
            <a:r>
              <a:rPr lang="en-US" dirty="0"/>
              <a:t>Quan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: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HA </a:t>
            </a:r>
            <a:r>
              <a:rPr lang="en-US" dirty="0" err="1"/>
              <a:t>thấp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ở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thuốc</a:t>
            </a:r>
            <a:r>
              <a:rPr lang="en-US" dirty="0"/>
              <a:t> </a:t>
            </a:r>
            <a:r>
              <a:rPr lang="en-US" dirty="0" err="1"/>
              <a:t>thật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Ngẫu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nhiên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mù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đôi</a:t>
            </a:r>
            <a:endParaRPr lang="en-US" dirty="0"/>
          </a:p>
          <a:p>
            <a:pPr lvl="1"/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: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phụ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Ngẫu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nhiên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mù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đôi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2D1AB2-C217-49F2-B578-EE4D2661A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11E5-6518-4FBD-A4DB-3371822E1FB5}" type="slidenum">
              <a:rPr lang="en-US" smtClean="0"/>
              <a:pPr/>
              <a:t>32</a:t>
            </a:fld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5862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B1A20-455E-490F-928D-B30E4D5A7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vs.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đúng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184B9C-B797-465A-8327-3BCFFF5E20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1981200"/>
            <a:ext cx="7565386" cy="373914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270C6B-04AC-4E15-8CF6-91AB03CE4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11E5-6518-4FBD-A4DB-3371822E1FB5}" type="slidenum">
              <a:rPr lang="en-US" smtClean="0"/>
              <a:pPr/>
              <a:t>33</a:t>
            </a:fld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6914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5C987-2CE0-43D8-B10B-8C73E2C11F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tốt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CF3F51-CC0D-42EB-BC06-E708912A6A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687F4A-AEBE-4D2E-BC2C-F96FC7327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B1F9-DE61-426D-9EEE-F658ACEBBCC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976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D8F9D-10F1-4080-92A8-B8C263390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6367C-5175-449A-9C87-2D09F75F3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đóng</a:t>
            </a:r>
            <a:endParaRPr lang="en-US" dirty="0"/>
          </a:p>
          <a:p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endParaRPr lang="en-US" dirty="0"/>
          </a:p>
          <a:p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ngữ</a:t>
            </a:r>
            <a:endParaRPr lang="en-US" dirty="0"/>
          </a:p>
          <a:p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endParaRPr lang="en-US" dirty="0"/>
          </a:p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tránh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6AB90B-2167-4F62-9FEE-4172F03D6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11E5-6518-4FBD-A4DB-3371822E1FB5}" type="slidenum">
              <a:rPr lang="en-US" smtClean="0"/>
              <a:pPr/>
              <a:t>35</a:t>
            </a:fld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7592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AE1EB-299B-4D52-9387-F886BB6C5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mở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58A38-FCDC-4F8F-9B72-AEB7982A6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6C738-08DB-4A9E-8DEF-6BDD68BC4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11E5-6518-4FBD-A4DB-3371822E1FB5}" type="slidenum">
              <a:rPr lang="en-US" smtClean="0"/>
              <a:pPr/>
              <a:t>36</a:t>
            </a:fld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FCF193-3AFC-478A-B7CF-8F25DD9FC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349" y="1218407"/>
            <a:ext cx="7449590" cy="14478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0690B15-2A94-4F84-88D7-F47063A513E9}"/>
              </a:ext>
            </a:extLst>
          </p:cNvPr>
          <p:cNvSpPr txBox="1">
            <a:spLocks/>
          </p:cNvSpPr>
          <p:nvPr/>
        </p:nvSpPr>
        <p:spPr bwMode="auto">
          <a:xfrm>
            <a:off x="1177448" y="2666207"/>
            <a:ext cx="3699352" cy="2849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bg2">
                    <a:lumMod val="1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bg2">
                    <a:lumMod val="1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bg2">
                    <a:lumMod val="1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bg2">
                    <a:lumMod val="1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bg2">
                    <a:lumMod val="1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điểm</a:t>
            </a:r>
            <a:endParaRPr lang="en-US" dirty="0"/>
          </a:p>
          <a:p>
            <a:pPr lvl="1"/>
            <a:r>
              <a:rPr lang="en-US" dirty="0" err="1"/>
              <a:t>Tự</a:t>
            </a:r>
            <a:r>
              <a:rPr lang="en-US" dirty="0"/>
              <a:t> do</a:t>
            </a:r>
          </a:p>
          <a:p>
            <a:pPr lvl="1"/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74D50A36-72AA-4271-81AB-4DB29D330740}"/>
              </a:ext>
            </a:extLst>
          </p:cNvPr>
          <p:cNvSpPr txBox="1">
            <a:spLocks/>
          </p:cNvSpPr>
          <p:nvPr/>
        </p:nvSpPr>
        <p:spPr>
          <a:xfrm>
            <a:off x="4981791" y="2666207"/>
            <a:ext cx="3699352" cy="2849564"/>
          </a:xfrm>
          <a:prstGeom prst="rect">
            <a:avLst/>
          </a:prstGeom>
        </p:spPr>
        <p:txBody>
          <a:bodyPr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Khuyết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điểm</a:t>
            </a:r>
            <a:endParaRPr lang="en-US" sz="2000" dirty="0">
              <a:solidFill>
                <a:schemeClr val="bg2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Thông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tin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không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hoàn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chỉnh</a:t>
            </a:r>
            <a:endParaRPr lang="en-US" sz="2000" dirty="0">
              <a:solidFill>
                <a:schemeClr val="bg2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Phương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pháp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phân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tích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tốn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thời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gian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chủ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quan</a:t>
            </a:r>
            <a:endParaRPr lang="en-US" sz="2000" dirty="0">
              <a:solidFill>
                <a:schemeClr val="bg2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8287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AE1EB-299B-4D52-9387-F886BB6C5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đóng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58A38-FCDC-4F8F-9B72-AEB7982A6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6C738-08DB-4A9E-8DEF-6BDD68BC4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11E5-6518-4FBD-A4DB-3371822E1FB5}" type="slidenum">
              <a:rPr lang="en-US" smtClean="0"/>
              <a:pPr/>
              <a:t>37</a:t>
            </a:fld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0690B15-2A94-4F84-88D7-F47063A513E9}"/>
              </a:ext>
            </a:extLst>
          </p:cNvPr>
          <p:cNvSpPr txBox="1">
            <a:spLocks/>
          </p:cNvSpPr>
          <p:nvPr/>
        </p:nvSpPr>
        <p:spPr bwMode="auto">
          <a:xfrm>
            <a:off x="1177448" y="3172129"/>
            <a:ext cx="3699352" cy="3103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bg2">
                    <a:lumMod val="1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bg2">
                    <a:lumMod val="1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bg2">
                    <a:lumMod val="1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bg2">
                    <a:lumMod val="1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bg2">
                    <a:lumMod val="1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điểm</a:t>
            </a:r>
            <a:endParaRPr lang="en-US" dirty="0"/>
          </a:p>
          <a:p>
            <a:pPr lvl="1"/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chóng</a:t>
            </a:r>
            <a:r>
              <a:rPr lang="en-US" dirty="0"/>
              <a:t> ,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endParaRPr lang="en-US" dirty="0"/>
          </a:p>
          <a:p>
            <a:pPr lvl="1"/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,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endParaRPr lang="en-US" dirty="0"/>
          </a:p>
          <a:p>
            <a:pPr lvl="1"/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bổ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endParaRPr lang="en-US" dirty="0"/>
          </a:p>
          <a:p>
            <a:pPr lvl="1"/>
            <a:r>
              <a:rPr lang="en-US" dirty="0"/>
              <a:t>Thang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endParaRPr lang="en-US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74D50A36-72AA-4271-81AB-4DB29D330740}"/>
              </a:ext>
            </a:extLst>
          </p:cNvPr>
          <p:cNvSpPr txBox="1">
            <a:spLocks/>
          </p:cNvSpPr>
          <p:nvPr/>
        </p:nvSpPr>
        <p:spPr>
          <a:xfrm>
            <a:off x="4987448" y="3166763"/>
            <a:ext cx="3699352" cy="3103752"/>
          </a:xfrm>
          <a:prstGeom prst="rect">
            <a:avLst/>
          </a:prstGeom>
        </p:spPr>
        <p:txBody>
          <a:bodyPr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Khuyết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điểm</a:t>
            </a:r>
            <a:endParaRPr lang="en-US" sz="2000" dirty="0">
              <a:solidFill>
                <a:schemeClr val="bg2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Dẫn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dắt</a:t>
            </a:r>
            <a:endParaRPr lang="en-US" sz="2000" dirty="0">
              <a:solidFill>
                <a:schemeClr val="bg2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Không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đủ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lựa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chọn</a:t>
            </a:r>
            <a:endParaRPr lang="en-US" sz="2000" dirty="0">
              <a:solidFill>
                <a:schemeClr val="bg2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Lựa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chọn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không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loại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trừ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lẫn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nhau</a:t>
            </a:r>
            <a:endParaRPr lang="en-US" sz="2000" dirty="0">
              <a:solidFill>
                <a:schemeClr val="bg2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Chọn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MỘT hay NHIỀU?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7E4AA8-E898-4C63-AEC0-145E208F4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591" y="994573"/>
            <a:ext cx="7470417" cy="219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040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55316-C130-46CA-8BE1-080C9AE7D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144B7-724F-4D2E-8A8D-4C1F7BD40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B1E234-0CCA-43D8-AAC1-5324915A0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11E5-6518-4FBD-A4DB-3371822E1FB5}" type="slidenum">
              <a:rPr lang="en-US" smtClean="0"/>
              <a:pPr/>
              <a:t>38</a:t>
            </a:fld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32C301-F828-4599-A6A5-36261D749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131" y="1263471"/>
            <a:ext cx="7383669" cy="21655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AE4368-E367-4817-A715-75CAF4662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131" y="3846044"/>
            <a:ext cx="7383668" cy="2322073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8DCD61CF-EFC8-4F69-87D7-FF4FF875F103}"/>
              </a:ext>
            </a:extLst>
          </p:cNvPr>
          <p:cNvSpPr/>
          <p:nvPr/>
        </p:nvSpPr>
        <p:spPr>
          <a:xfrm>
            <a:off x="4880665" y="3442438"/>
            <a:ext cx="228600" cy="340844"/>
          </a:xfrm>
          <a:prstGeom prst="downArrow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1662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4EA42-FD3A-4B99-8B15-E0F7D3F6E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D8EE6-D5F1-4B53-91B4-B4E564243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CCD84C-FB3D-4D83-B6EA-C9E8E969C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11E5-6518-4FBD-A4DB-3371822E1FB5}" type="slidenum">
              <a:rPr lang="en-US" smtClean="0"/>
              <a:pPr/>
              <a:t>39</a:t>
            </a:fld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02E943-76F7-44D8-954D-CFFAF0F2F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986" y="1676400"/>
            <a:ext cx="75259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546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8CF3B-F4F8-43ED-AFAC-92FB06F2E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82E25-31F1-4216-8A0B-D8B21647B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lường</a:t>
            </a:r>
            <a:r>
              <a:rPr lang="en-US" dirty="0"/>
              <a:t>/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lường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</a:t>
            </a:r>
            <a:r>
              <a:rPr lang="en-US" dirty="0" err="1"/>
              <a:t>lẽ</a:t>
            </a:r>
            <a:r>
              <a:rPr lang="en-US" dirty="0"/>
              <a:t> ra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lường</a:t>
            </a:r>
            <a:endParaRPr lang="en-US" dirty="0"/>
          </a:p>
          <a:p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0E4E34-07A7-4005-BA9E-CE64F787E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11E5-6518-4FBD-A4DB-3371822E1FB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96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8092E-F5D0-4641-ABDF-4CDEE7986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9BBFC-E147-48BD-BE41-A282427E9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087230-FD07-4A5F-BBFF-AF19B2689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11E5-6518-4FBD-A4DB-3371822E1FB5}" type="slidenum">
              <a:rPr lang="en-US" smtClean="0"/>
              <a:pPr/>
              <a:t>40</a:t>
            </a:fld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286A15-337B-4DE7-ACF6-9C234BC0B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089" y="2377282"/>
            <a:ext cx="6572069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6531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6D319-58A2-4369-BC27-10D77BACB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E04E8-3917-462F-A67D-67FB64032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F0A47-AE1E-4C19-A530-7785947C1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11E5-6518-4FBD-A4DB-3371822E1FB5}" type="slidenum">
              <a:rPr lang="en-US" smtClean="0"/>
              <a:pPr/>
              <a:t>41</a:t>
            </a:fld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634315-4211-471D-882C-175B90E7B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758" y="924072"/>
            <a:ext cx="5810732" cy="539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3921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5458A-DCE3-424E-9CDC-5D1D3B854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6959E-247D-4F8A-81AE-98F4D00C4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FE5182-CBD1-4DEA-9689-94AB16B26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11E5-6518-4FBD-A4DB-3371822E1FB5}" type="slidenum">
              <a:rPr lang="en-US" smtClean="0"/>
              <a:pPr/>
              <a:t>42</a:t>
            </a:fld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719BE4-4F75-4D46-9465-E732D8116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340" y="2133600"/>
            <a:ext cx="7351567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6223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3FFEA-B6AB-43EC-B0C2-71435E279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82D72-5330-4E0B-8B40-335388A8F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ngắn</a:t>
            </a:r>
            <a:r>
              <a:rPr lang="en-US" dirty="0"/>
              <a:t> </a:t>
            </a:r>
            <a:r>
              <a:rPr lang="en-US" dirty="0" err="1"/>
              <a:t>gọn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(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chung</a:t>
            </a:r>
            <a:r>
              <a:rPr lang="en-US" dirty="0"/>
              <a:t>)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Nhạy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cảm</a:t>
            </a:r>
            <a:r>
              <a:rPr lang="en-US" dirty="0">
                <a:sym typeface="Wingdings" panose="05000000000000000000" pitchFamily="2" charset="2"/>
              </a:rPr>
              <a:t> (</a:t>
            </a:r>
            <a:r>
              <a:rPr lang="en-US" dirty="0" err="1">
                <a:sym typeface="Wingdings" panose="05000000000000000000" pitchFamily="2" charset="2"/>
              </a:rPr>
              <a:t>thu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nhập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hoạt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động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tình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dục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r>
              <a:rPr lang="en-US" dirty="0" err="1">
                <a:sym typeface="Wingdings" panose="05000000000000000000" pitchFamily="2" charset="2"/>
              </a:rPr>
              <a:t>Trình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bày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gọn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gàng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khoảng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cách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vừa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đủ</a:t>
            </a:r>
            <a:r>
              <a:rPr lang="en-US" dirty="0">
                <a:sym typeface="Wingdings" panose="05000000000000000000" pitchFamily="2" charset="2"/>
              </a:rPr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4704B3-832F-48EE-A008-871ADCBB1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11E5-6518-4FBD-A4DB-3371822E1FB5}" type="slidenum">
              <a:rPr lang="en-US" smtClean="0"/>
              <a:pPr/>
              <a:t>43</a:t>
            </a:fld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8187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C264D-EDD0-4AAC-B8E9-758E3206A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ngữ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BD765-0C30-4D14-AC0B-C01E830A4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0" y="914400"/>
            <a:ext cx="5943600" cy="5364164"/>
          </a:xfrm>
        </p:spPr>
        <p:txBody>
          <a:bodyPr/>
          <a:lstStyle/>
          <a:p>
            <a:endParaRPr lang="en-US" dirty="0"/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endParaRPr lang="en-US" dirty="0"/>
          </a:p>
          <a:p>
            <a:pPr lvl="1"/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ràng</a:t>
            </a:r>
            <a:endParaRPr lang="en-US" dirty="0"/>
          </a:p>
          <a:p>
            <a:pPr lvl="1"/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endParaRPr lang="en-US" dirty="0"/>
          </a:p>
          <a:p>
            <a:pPr lvl="1"/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D60AC3-B713-4959-B569-A520FBCB7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11E5-6518-4FBD-A4DB-3371822E1FB5}" type="slidenum">
              <a:rPr lang="en-US" smtClean="0"/>
              <a:pPr/>
              <a:t>44</a:t>
            </a:fld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7859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8F7D7-C649-414B-9BC5-0EAC9CD9C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ngữ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BC34B-B78B-4E02-B21F-5B3FFFFA9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endParaRPr lang="en-US" dirty="0"/>
          </a:p>
          <a:p>
            <a:pPr lvl="1"/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ràng</a:t>
            </a:r>
            <a:endParaRPr lang="en-US" dirty="0"/>
          </a:p>
          <a:p>
            <a:pPr lvl="2"/>
            <a:r>
              <a:rPr lang="en-US" sz="1800" dirty="0"/>
              <a:t>“Anh/</a:t>
            </a:r>
            <a:r>
              <a:rPr lang="en-US" sz="1800" dirty="0" err="1"/>
              <a:t>chị</a:t>
            </a:r>
            <a:r>
              <a:rPr lang="en-US" sz="1800" dirty="0"/>
              <a:t> </a:t>
            </a:r>
            <a:r>
              <a:rPr lang="en-US" sz="1800" dirty="0" err="1"/>
              <a:t>thường</a:t>
            </a:r>
            <a:r>
              <a:rPr lang="en-US" sz="1800" dirty="0"/>
              <a:t> </a:t>
            </a:r>
            <a:r>
              <a:rPr lang="en-US" sz="1800" dirty="0" err="1"/>
              <a:t>tập</a:t>
            </a:r>
            <a:r>
              <a:rPr lang="en-US" sz="1800" dirty="0"/>
              <a:t> </a:t>
            </a:r>
            <a:r>
              <a:rPr lang="en-US" sz="1800" dirty="0" err="1"/>
              <a:t>thể</a:t>
            </a:r>
            <a:r>
              <a:rPr lang="en-US" sz="1800" dirty="0"/>
              <a:t> </a:t>
            </a:r>
            <a:r>
              <a:rPr lang="en-US" sz="1800" dirty="0" err="1"/>
              <a:t>dục</a:t>
            </a:r>
            <a:r>
              <a:rPr lang="en-US" sz="1800" dirty="0"/>
              <a:t> bao </a:t>
            </a:r>
            <a:r>
              <a:rPr lang="en-US" sz="1800" dirty="0" err="1"/>
              <a:t>lâu</a:t>
            </a:r>
            <a:r>
              <a:rPr lang="en-US" sz="1800" dirty="0"/>
              <a:t>?” </a:t>
            </a:r>
            <a:r>
              <a:rPr lang="en-US" sz="1800" dirty="0">
                <a:sym typeface="Wingdings" panose="05000000000000000000" pitchFamily="2" charset="2"/>
              </a:rPr>
              <a:t> “</a:t>
            </a:r>
            <a:r>
              <a:rPr lang="en-US" sz="1800" dirty="0" err="1">
                <a:sym typeface="Wingdings" panose="05000000000000000000" pitchFamily="2" charset="2"/>
              </a:rPr>
              <a:t>Trong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một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tuần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điển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hình</a:t>
            </a:r>
            <a:r>
              <a:rPr lang="en-US" sz="1800" dirty="0">
                <a:sym typeface="Wingdings" panose="05000000000000000000" pitchFamily="2" charset="2"/>
              </a:rPr>
              <a:t>, </a:t>
            </a:r>
            <a:r>
              <a:rPr lang="en-US" sz="1800" dirty="0" err="1">
                <a:sym typeface="Wingdings" panose="05000000000000000000" pitchFamily="2" charset="2"/>
              </a:rPr>
              <a:t>anh</a:t>
            </a:r>
            <a:r>
              <a:rPr lang="en-US" sz="1800" dirty="0">
                <a:sym typeface="Wingdings" panose="05000000000000000000" pitchFamily="2" charset="2"/>
              </a:rPr>
              <a:t>/</a:t>
            </a:r>
            <a:r>
              <a:rPr lang="en-US" sz="1800" dirty="0" err="1">
                <a:sym typeface="Wingdings" panose="05000000000000000000" pitchFamily="2" charset="2"/>
              </a:rPr>
              <a:t>chị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dành</a:t>
            </a:r>
            <a:r>
              <a:rPr lang="en-US" sz="1800" dirty="0">
                <a:sym typeface="Wingdings" panose="05000000000000000000" pitchFamily="2" charset="2"/>
              </a:rPr>
              <a:t> bao </a:t>
            </a:r>
            <a:r>
              <a:rPr lang="en-US" sz="1800" dirty="0" err="1">
                <a:sym typeface="Wingdings" panose="05000000000000000000" pitchFamily="2" charset="2"/>
              </a:rPr>
              <a:t>nhiêu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thời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gian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cho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việc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đi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bộ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mức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độ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trung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bình</a:t>
            </a:r>
            <a:r>
              <a:rPr lang="en-US" sz="1800" dirty="0">
                <a:sym typeface="Wingdings" panose="05000000000000000000" pitchFamily="2" charset="2"/>
              </a:rPr>
              <a:t>?”</a:t>
            </a:r>
            <a:endParaRPr lang="en-US" sz="1800" dirty="0"/>
          </a:p>
          <a:p>
            <a:pPr lvl="1"/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endParaRPr lang="en-US" dirty="0"/>
          </a:p>
          <a:p>
            <a:pPr lvl="2"/>
            <a:r>
              <a:rPr lang="en-US" sz="1800" dirty="0"/>
              <a:t>“tai </a:t>
            </a:r>
            <a:r>
              <a:rPr lang="en-US" sz="1800" dirty="0" err="1"/>
              <a:t>biến</a:t>
            </a:r>
            <a:r>
              <a:rPr lang="en-US" sz="1800" dirty="0"/>
              <a:t> </a:t>
            </a:r>
            <a:r>
              <a:rPr lang="en-US" sz="1800" dirty="0" err="1"/>
              <a:t>mạch</a:t>
            </a:r>
            <a:r>
              <a:rPr lang="en-US" sz="1800" dirty="0"/>
              <a:t> </a:t>
            </a:r>
            <a:r>
              <a:rPr lang="en-US" sz="1800" dirty="0" err="1"/>
              <a:t>máu</a:t>
            </a:r>
            <a:r>
              <a:rPr lang="en-US" sz="1800" dirty="0"/>
              <a:t> </a:t>
            </a:r>
            <a:r>
              <a:rPr lang="en-US" sz="1800" dirty="0" err="1"/>
              <a:t>não</a:t>
            </a:r>
            <a:r>
              <a:rPr lang="en-US" sz="1800" dirty="0"/>
              <a:t>” </a:t>
            </a:r>
            <a:r>
              <a:rPr lang="en-US" sz="1800" dirty="0">
                <a:sym typeface="Wingdings" panose="05000000000000000000" pitchFamily="2" charset="2"/>
              </a:rPr>
              <a:t> “</a:t>
            </a:r>
            <a:r>
              <a:rPr lang="en-US" sz="1800" dirty="0" err="1">
                <a:sym typeface="Wingdings" panose="05000000000000000000" pitchFamily="2" charset="2"/>
              </a:rPr>
              <a:t>đột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quỵ</a:t>
            </a:r>
            <a:r>
              <a:rPr lang="en-US" sz="1800" dirty="0">
                <a:sym typeface="Wingdings" panose="05000000000000000000" pitchFamily="2" charset="2"/>
              </a:rPr>
              <a:t>/tai </a:t>
            </a:r>
            <a:r>
              <a:rPr lang="en-US" sz="1800" dirty="0" err="1">
                <a:sym typeface="Wingdings" panose="05000000000000000000" pitchFamily="2" charset="2"/>
              </a:rPr>
              <a:t>biến</a:t>
            </a:r>
            <a:r>
              <a:rPr lang="en-US" sz="1800" dirty="0">
                <a:sym typeface="Wingdings" panose="05000000000000000000" pitchFamily="2" charset="2"/>
              </a:rPr>
              <a:t>”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18017C-5DB7-46A7-AB50-78BFE6104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11E5-6518-4FBD-A4DB-3371822E1FB5}" type="slidenum">
              <a:rPr lang="en-US" smtClean="0"/>
              <a:pPr/>
              <a:t>45</a:t>
            </a:fld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986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8F7D7-C649-414B-9BC5-0EAC9CD9C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ngữ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BC34B-B78B-4E02-B21F-5B3FFFFA9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endParaRPr lang="en-US" dirty="0"/>
          </a:p>
          <a:p>
            <a:pPr lvl="1"/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  <a:p>
            <a:pPr lvl="2"/>
            <a:r>
              <a:rPr lang="en-US" sz="1800" dirty="0"/>
              <a:t>“</a:t>
            </a:r>
            <a:r>
              <a:rPr lang="en-US" sz="1800" dirty="0" err="1"/>
              <a:t>Uống</a:t>
            </a:r>
            <a:r>
              <a:rPr lang="en-US" sz="1800" dirty="0"/>
              <a:t> </a:t>
            </a:r>
            <a:r>
              <a:rPr lang="en-US" sz="1800" dirty="0" err="1"/>
              <a:t>rượu</a:t>
            </a:r>
            <a:r>
              <a:rPr lang="en-US" sz="1800" dirty="0"/>
              <a:t> </a:t>
            </a:r>
            <a:r>
              <a:rPr lang="en-US" sz="1800" dirty="0" err="1"/>
              <a:t>bia</a:t>
            </a:r>
            <a:r>
              <a:rPr lang="en-US" sz="1800" dirty="0"/>
              <a:t> </a:t>
            </a:r>
            <a:r>
              <a:rPr lang="en-US" sz="1800" dirty="0" err="1"/>
              <a:t>rất</a:t>
            </a:r>
            <a:r>
              <a:rPr lang="en-US" sz="1800" dirty="0"/>
              <a:t> </a:t>
            </a:r>
            <a:r>
              <a:rPr lang="en-US" sz="1800" dirty="0" err="1"/>
              <a:t>nhiều</a:t>
            </a:r>
            <a:r>
              <a:rPr lang="en-US" sz="1800" dirty="0"/>
              <a:t>” </a:t>
            </a:r>
            <a:r>
              <a:rPr lang="en-US" sz="1800" dirty="0">
                <a:sym typeface="Wingdings" panose="05000000000000000000" pitchFamily="2" charset="2"/>
              </a:rPr>
              <a:t> “</a:t>
            </a:r>
            <a:r>
              <a:rPr lang="en-US" sz="1800" dirty="0" err="1">
                <a:sym typeface="Wingdings" panose="05000000000000000000" pitchFamily="2" charset="2"/>
              </a:rPr>
              <a:t>Uống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nhiều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hơn</a:t>
            </a:r>
            <a:r>
              <a:rPr lang="en-US" sz="1800" dirty="0">
                <a:sym typeface="Wingdings" panose="05000000000000000000" pitchFamily="2" charset="2"/>
              </a:rPr>
              <a:t> 5 </a:t>
            </a:r>
            <a:r>
              <a:rPr lang="en-US" sz="1800" dirty="0" err="1">
                <a:sym typeface="Wingdings" panose="05000000000000000000" pitchFamily="2" charset="2"/>
              </a:rPr>
              <a:t>đơn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vị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rượu</a:t>
            </a:r>
            <a:r>
              <a:rPr lang="en-US" sz="1800" dirty="0">
                <a:sym typeface="Wingdings" panose="05000000000000000000" pitchFamily="2" charset="2"/>
              </a:rPr>
              <a:t>/</a:t>
            </a:r>
            <a:r>
              <a:rPr lang="en-US" sz="1800" dirty="0" err="1">
                <a:sym typeface="Wingdings" panose="05000000000000000000" pitchFamily="2" charset="2"/>
              </a:rPr>
              <a:t>bia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trong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một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ngày</a:t>
            </a:r>
            <a:r>
              <a:rPr lang="en-US" sz="1800" dirty="0">
                <a:sym typeface="Wingdings" panose="05000000000000000000" pitchFamily="2" charset="2"/>
              </a:rPr>
              <a:t>”</a:t>
            </a:r>
          </a:p>
          <a:p>
            <a:pPr lvl="2"/>
            <a:r>
              <a:rPr lang="en-US" sz="1800" dirty="0">
                <a:sym typeface="Wingdings" panose="05000000000000000000" pitchFamily="2" charset="2"/>
              </a:rPr>
              <a:t>“</a:t>
            </a:r>
            <a:r>
              <a:rPr lang="en-US" sz="1800" dirty="0" err="1">
                <a:sym typeface="Wingdings" panose="05000000000000000000" pitchFamily="2" charset="2"/>
              </a:rPr>
              <a:t>Nhiều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người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thỉnh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thoảng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quên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uống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thuốc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theo</a:t>
            </a:r>
            <a:r>
              <a:rPr lang="en-US" sz="1800" dirty="0">
                <a:sym typeface="Wingdings" panose="05000000000000000000" pitchFamily="2" charset="2"/>
              </a:rPr>
              <a:t> toa. </a:t>
            </a:r>
            <a:r>
              <a:rPr lang="en-US" sz="1800" dirty="0" err="1">
                <a:sym typeface="Wingdings" panose="05000000000000000000" pitchFamily="2" charset="2"/>
              </a:rPr>
              <a:t>Việc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này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có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khi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nào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xảy</a:t>
            </a:r>
            <a:r>
              <a:rPr lang="en-US" sz="1800" dirty="0">
                <a:sym typeface="Wingdings" panose="05000000000000000000" pitchFamily="2" charset="2"/>
              </a:rPr>
              <a:t> ra </a:t>
            </a:r>
            <a:r>
              <a:rPr lang="en-US" sz="1800" dirty="0" err="1">
                <a:sym typeface="Wingdings" panose="05000000000000000000" pitchFamily="2" charset="2"/>
              </a:rPr>
              <a:t>với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anh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chị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không</a:t>
            </a:r>
            <a:r>
              <a:rPr lang="en-US" sz="1800" dirty="0">
                <a:sym typeface="Wingdings" panose="05000000000000000000" pitchFamily="2" charset="2"/>
              </a:rPr>
              <a:t>?”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18017C-5DB7-46A7-AB50-78BFE6104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11E5-6518-4FBD-A4DB-3371822E1FB5}" type="slidenum">
              <a:rPr lang="en-US" smtClean="0"/>
              <a:pPr/>
              <a:t>46</a:t>
            </a:fld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6844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72981-C39A-483D-874A-8A920D28A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4C220-62BD-42C0-B553-5BDA7BCFB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Hành</a:t>
            </a:r>
            <a:r>
              <a:rPr lang="en-US" dirty="0"/>
              <a:t> vi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ngày</a:t>
            </a:r>
            <a:endParaRPr lang="en-US" dirty="0"/>
          </a:p>
          <a:p>
            <a:pPr lvl="1"/>
            <a:r>
              <a:rPr lang="en-US" dirty="0"/>
              <a:t>“Anh/</a:t>
            </a:r>
            <a:r>
              <a:rPr lang="en-US" dirty="0" err="1"/>
              <a:t>chị</a:t>
            </a:r>
            <a:r>
              <a:rPr lang="en-US" dirty="0"/>
              <a:t> </a:t>
            </a:r>
            <a:r>
              <a:rPr lang="en-US" dirty="0" err="1"/>
              <a:t>uống</a:t>
            </a:r>
            <a:r>
              <a:rPr lang="en-US" dirty="0"/>
              <a:t> bao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thuốc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?”</a:t>
            </a:r>
          </a:p>
          <a:p>
            <a:r>
              <a:rPr lang="en-US" dirty="0" err="1"/>
              <a:t>Hành</a:t>
            </a:r>
            <a:r>
              <a:rPr lang="en-US" dirty="0"/>
              <a:t> vi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, </a:t>
            </a:r>
            <a:r>
              <a:rPr lang="en-US" dirty="0" err="1"/>
              <a:t>mùa</a:t>
            </a:r>
            <a:r>
              <a:rPr lang="en-US" dirty="0"/>
              <a:t>, </a:t>
            </a:r>
            <a:r>
              <a:rPr lang="en-US" dirty="0" err="1"/>
              <a:t>năm</a:t>
            </a:r>
            <a:endParaRPr lang="en-US" dirty="0"/>
          </a:p>
          <a:p>
            <a:pPr lvl="1"/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endParaRPr lang="en-US" dirty="0"/>
          </a:p>
          <a:p>
            <a:pPr lvl="2"/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uống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cồn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nguy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</a:t>
            </a:r>
            <a:r>
              <a:rPr lang="en-US" dirty="0" err="1"/>
              <a:t>mạch</a:t>
            </a:r>
            <a:endParaRPr lang="en-US" dirty="0"/>
          </a:p>
          <a:p>
            <a:pPr lvl="1"/>
            <a:r>
              <a:rPr lang="en-US" dirty="0" err="1"/>
              <a:t>Cực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  <a:p>
            <a:pPr lvl="2"/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rượu</a:t>
            </a:r>
            <a:r>
              <a:rPr lang="en-US" dirty="0"/>
              <a:t> </a:t>
            </a:r>
            <a:r>
              <a:rPr lang="en-US" dirty="0" err="1"/>
              <a:t>bia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té</a:t>
            </a:r>
            <a:r>
              <a:rPr lang="en-US" dirty="0"/>
              <a:t> </a:t>
            </a:r>
            <a:r>
              <a:rPr lang="en-US" dirty="0" err="1"/>
              <a:t>ngã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559F88-0C9A-497A-B277-B02C29417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11E5-6518-4FBD-A4DB-3371822E1FB5}" type="slidenum">
              <a:rPr lang="en-US" smtClean="0"/>
              <a:pPr/>
              <a:t>47</a:t>
            </a:fld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9409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3CBB0-CE8C-4ADB-888E-EF865C167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1CF74-19EE-404B-9C68-1843D80BE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</a:t>
            </a:r>
            <a:r>
              <a:rPr lang="en-US" dirty="0" err="1"/>
              <a:t>cách</a:t>
            </a:r>
            <a:endParaRPr lang="en-US" dirty="0"/>
          </a:p>
          <a:p>
            <a:pPr lvl="1"/>
            <a:r>
              <a:rPr lang="en-US" dirty="0" err="1"/>
              <a:t>Hành</a:t>
            </a:r>
            <a:r>
              <a:rPr lang="en-US" dirty="0"/>
              <a:t> vi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điển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  <a:p>
            <a:pPr lvl="1"/>
            <a:r>
              <a:rPr lang="en-US" dirty="0" err="1"/>
              <a:t>Đếm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vi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endParaRPr lang="en-US" dirty="0"/>
          </a:p>
          <a:p>
            <a:pPr lvl="1"/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kí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F2DB9B-FA40-4432-A44E-47063B79C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11E5-6518-4FBD-A4DB-3371822E1FB5}" type="slidenum">
              <a:rPr lang="en-US" smtClean="0"/>
              <a:pPr/>
              <a:t>48</a:t>
            </a:fld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8678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35643-AC9E-4C3A-80ED-49785EEEE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D1546-A0D9-4094-9B9F-89861312D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err="1"/>
              <a:t>Hành</a:t>
            </a:r>
            <a:r>
              <a:rPr lang="en-US" dirty="0"/>
              <a:t> vi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điển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“</a:t>
            </a:r>
            <a:r>
              <a:rPr lang="en-US" dirty="0" err="1"/>
              <a:t>điển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”</a:t>
            </a:r>
          </a:p>
          <a:p>
            <a:r>
              <a:rPr lang="en-US" dirty="0" err="1"/>
              <a:t>Vận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ước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lượng</a:t>
            </a:r>
            <a:r>
              <a:rPr lang="en-US" dirty="0">
                <a:sym typeface="Wingdings" panose="05000000000000000000" pitchFamily="2" charset="2"/>
              </a:rPr>
              <a:t> non </a:t>
            </a:r>
            <a:r>
              <a:rPr lang="en-US" dirty="0" err="1">
                <a:sym typeface="Wingdings" panose="05000000000000000000" pitchFamily="2" charset="2"/>
              </a:rPr>
              <a:t>lượng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bia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tiêu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thụ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CC698-A47D-4A47-821F-44B0BE53C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11E5-6518-4FBD-A4DB-3371822E1FB5}" type="slidenum">
              <a:rPr lang="en-US" smtClean="0"/>
              <a:pPr/>
              <a:t>49</a:t>
            </a:fld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85761E-9F20-41E1-86A3-7BCE4EEBE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447" y="1447800"/>
            <a:ext cx="7300153" cy="123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119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E00F7-632C-42D9-8074-33F217E72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BFC38E-2D8D-4B91-B832-579796C0E2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8198" y="1969936"/>
            <a:ext cx="8063249" cy="291812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55D64F-883F-41A2-8EC4-36DE108F9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11E5-6518-4FBD-A4DB-3371822E1FB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5332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C005C-09AF-4A67-A030-BE0E3FE60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95F17-DE3B-425B-A023-9ECDE693B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err="1"/>
              <a:t>Đếm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vi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ngắn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dại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endParaRPr lang="en-US" dirty="0"/>
          </a:p>
          <a:p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vi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1B1FE8-85AB-4A46-A481-3797C2379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11E5-6518-4FBD-A4DB-3371822E1FB5}" type="slidenum">
              <a:rPr lang="en-US" smtClean="0"/>
              <a:pPr/>
              <a:t>50</a:t>
            </a:fld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E21A54-188C-4963-8536-2E8872B9A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448" y="1447800"/>
            <a:ext cx="7300152" cy="123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6688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3754B-EA03-42B1-A490-3CB7BBC51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0851E-BB3C-4A0C-9645-9590D7EDF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kí</a:t>
            </a:r>
            <a:endParaRPr lang="en-US" dirty="0"/>
          </a:p>
          <a:p>
            <a:pPr lvl="1"/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điểm</a:t>
            </a:r>
            <a:endParaRPr lang="en-US" dirty="0"/>
          </a:p>
          <a:p>
            <a:pPr lvl="2"/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vi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đợt</a:t>
            </a:r>
            <a:r>
              <a:rPr lang="en-US" dirty="0"/>
              <a:t>/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ngày</a:t>
            </a:r>
            <a:endParaRPr lang="en-US" dirty="0"/>
          </a:p>
          <a:p>
            <a:pPr lvl="2"/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ra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endParaRPr lang="en-US" dirty="0"/>
          </a:p>
          <a:p>
            <a:pPr lvl="1"/>
            <a:r>
              <a:rPr lang="en-US" dirty="0" err="1"/>
              <a:t>Nhược</a:t>
            </a:r>
            <a:r>
              <a:rPr lang="en-US" dirty="0"/>
              <a:t> </a:t>
            </a:r>
            <a:r>
              <a:rPr lang="en-US" dirty="0" err="1"/>
              <a:t>điểm</a:t>
            </a:r>
            <a:endParaRPr lang="en-US" dirty="0"/>
          </a:p>
          <a:p>
            <a:pPr lvl="2"/>
            <a:r>
              <a:rPr lang="en-US" dirty="0" err="1"/>
              <a:t>Tốn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endParaRPr lang="en-US" dirty="0"/>
          </a:p>
          <a:p>
            <a:pPr lvl="2"/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khuyết</a:t>
            </a:r>
            <a:endParaRPr lang="en-US" dirty="0"/>
          </a:p>
          <a:p>
            <a:pPr lvl="2"/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vi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3012B-A7FA-4A17-88D4-074AABB30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11E5-6518-4FBD-A4DB-3371822E1FB5}" type="slidenum">
              <a:rPr lang="en-US" smtClean="0"/>
              <a:pPr/>
              <a:t>51</a:t>
            </a:fld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4779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95217-F162-4CA9-B207-C7A539DB9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tránh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2B8AA-F094-4713-89F6-33DE9DED6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đôi</a:t>
            </a:r>
            <a:endParaRPr lang="en-US" dirty="0"/>
          </a:p>
          <a:p>
            <a:pPr lvl="1"/>
            <a:r>
              <a:rPr lang="en-US" dirty="0"/>
              <a:t>“Bao </a:t>
            </a:r>
            <a:r>
              <a:rPr lang="en-US" dirty="0" err="1"/>
              <a:t>nhiêu</a:t>
            </a:r>
            <a:r>
              <a:rPr lang="en-US" dirty="0"/>
              <a:t> </a:t>
            </a:r>
            <a:r>
              <a:rPr lang="en-US" dirty="0" err="1"/>
              <a:t>ly</a:t>
            </a:r>
            <a:r>
              <a:rPr lang="en-US" dirty="0"/>
              <a:t> </a:t>
            </a:r>
            <a:r>
              <a:rPr lang="en-US" dirty="0" err="1"/>
              <a:t>cà</a:t>
            </a:r>
            <a:r>
              <a:rPr lang="en-US" dirty="0"/>
              <a:t> </a:t>
            </a:r>
            <a:r>
              <a:rPr lang="en-US" dirty="0" err="1"/>
              <a:t>phê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trà</a:t>
            </a:r>
            <a:r>
              <a:rPr lang="en-US" dirty="0"/>
              <a:t> </a:t>
            </a:r>
            <a:r>
              <a:rPr lang="en-US" dirty="0" err="1"/>
              <a:t>anh</a:t>
            </a:r>
            <a:r>
              <a:rPr lang="en-US" dirty="0"/>
              <a:t>/</a:t>
            </a:r>
            <a:r>
              <a:rPr lang="en-US" dirty="0" err="1"/>
              <a:t>chị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uống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?”</a:t>
            </a:r>
          </a:p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ngầm</a:t>
            </a:r>
            <a:endParaRPr lang="en-US" dirty="0"/>
          </a:p>
          <a:p>
            <a:pPr lvl="1"/>
            <a:r>
              <a:rPr lang="en-US" dirty="0"/>
              <a:t>“</a:t>
            </a:r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rũ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nỗi</a:t>
            </a:r>
            <a:r>
              <a:rPr lang="en-US" dirty="0"/>
              <a:t> </a:t>
            </a:r>
            <a:r>
              <a:rPr lang="en-US" dirty="0" err="1"/>
              <a:t>buồn</a:t>
            </a:r>
            <a:r>
              <a:rPr lang="en-US" dirty="0"/>
              <a:t> </a:t>
            </a:r>
            <a:r>
              <a:rPr lang="en-US" dirty="0" err="1"/>
              <a:t>thậm</a:t>
            </a:r>
            <a:r>
              <a:rPr lang="en-US" dirty="0"/>
              <a:t> </a:t>
            </a:r>
            <a:r>
              <a:rPr lang="en-US" dirty="0" err="1"/>
              <a:t>chí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đỡ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đình</a:t>
            </a:r>
            <a:r>
              <a:rPr lang="en-US" dirty="0"/>
              <a:t>.”</a:t>
            </a:r>
          </a:p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ăn</a:t>
            </a:r>
            <a:r>
              <a:rPr lang="en-US" dirty="0"/>
              <a:t> </a:t>
            </a:r>
            <a:r>
              <a:rPr lang="en-US" dirty="0" err="1"/>
              <a:t>khớp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2C4D9B-A2D0-40D6-A8AB-7C80E2AB0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11E5-6518-4FBD-A4DB-3371822E1FB5}" type="slidenum">
              <a:rPr lang="en-US" smtClean="0"/>
              <a:pPr/>
              <a:t>52</a:t>
            </a:fld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398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2E0A6-A695-4859-869D-2DA231BC2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tránh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BAB91-BDF0-413F-9900-3ABADF2FC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ăn</a:t>
            </a:r>
            <a:r>
              <a:rPr lang="en-US" dirty="0"/>
              <a:t> </a:t>
            </a:r>
            <a:r>
              <a:rPr lang="en-US" dirty="0" err="1"/>
              <a:t>khớp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367A90-49FB-4F19-93B5-F8A21DE46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11E5-6518-4FBD-A4DB-3371822E1FB5}" type="slidenum">
              <a:rPr lang="en-US" smtClean="0"/>
              <a:pPr/>
              <a:t>53</a:t>
            </a:fld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5B0C20-2B7B-4136-94E0-C2F5B01DD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177" y="1598613"/>
            <a:ext cx="7469105" cy="1873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EE165F-8666-4601-ACDD-7B250A854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177" y="4145925"/>
            <a:ext cx="7469105" cy="1873875"/>
          </a:xfrm>
          <a:prstGeom prst="rect">
            <a:avLst/>
          </a:prstGeom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B598C94D-DD5C-42C2-83CC-594CF226199E}"/>
              </a:ext>
            </a:extLst>
          </p:cNvPr>
          <p:cNvSpPr/>
          <p:nvPr/>
        </p:nvSpPr>
        <p:spPr>
          <a:xfrm>
            <a:off x="4817824" y="3610434"/>
            <a:ext cx="228600" cy="340844"/>
          </a:xfrm>
          <a:prstGeom prst="downArrow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444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2E0A6-A695-4859-869D-2DA231BC2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tránh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BAB91-BDF0-413F-9900-3ABADF2FC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ăn</a:t>
            </a:r>
            <a:r>
              <a:rPr lang="en-US" dirty="0"/>
              <a:t> </a:t>
            </a:r>
            <a:r>
              <a:rPr lang="en-US" dirty="0" err="1"/>
              <a:t>khớp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367A90-49FB-4F19-93B5-F8A21DE46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11E5-6518-4FBD-A4DB-3371822E1FB5}" type="slidenum">
              <a:rPr lang="en-US" smtClean="0"/>
              <a:pPr/>
              <a:t>54</a:t>
            </a:fld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1DC7C2-2411-4E98-A6ED-4E785AB62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448" y="1600200"/>
            <a:ext cx="7469104" cy="12404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37B5AAF-0391-4137-AFAE-1F043291F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470" y="3352800"/>
            <a:ext cx="7469102" cy="1583556"/>
          </a:xfrm>
          <a:prstGeom prst="rect">
            <a:avLst/>
          </a:prstGeom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F72F361B-F530-4A8B-8F62-3F92FC557F9A}"/>
              </a:ext>
            </a:extLst>
          </p:cNvPr>
          <p:cNvSpPr/>
          <p:nvPr/>
        </p:nvSpPr>
        <p:spPr>
          <a:xfrm>
            <a:off x="4880665" y="2895600"/>
            <a:ext cx="228600" cy="340844"/>
          </a:xfrm>
          <a:prstGeom prst="downArrow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3636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77A23-0778-42EB-8F6D-21716B368C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4A6260-A30A-404E-8F72-348F4A5DD7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660BC2-129E-48AC-BA3F-F1ADDF4F0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B1F9-DE61-426D-9EEE-F658ACEBBCCA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780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807AF-87D5-484C-8F92-595597C41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833D0-259B-4514-924F-2685A1E08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Liệt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  <a:p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/</a:t>
            </a:r>
            <a:r>
              <a:rPr lang="en-US" dirty="0" err="1"/>
              <a:t>Tạo</a:t>
            </a:r>
            <a:r>
              <a:rPr lang="en-US" dirty="0"/>
              <a:t> ra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mới</a:t>
            </a:r>
            <a:endParaRPr lang="en-US" dirty="0"/>
          </a:p>
          <a:p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,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ngắn</a:t>
            </a:r>
            <a:r>
              <a:rPr lang="en-US" dirty="0"/>
              <a:t> </a:t>
            </a:r>
            <a:r>
              <a:rPr lang="en-US" dirty="0" err="1"/>
              <a:t>gọn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endParaRPr lang="en-US" dirty="0"/>
          </a:p>
          <a:p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cụng</a:t>
            </a:r>
            <a:r>
              <a:rPr lang="en-US" dirty="0"/>
              <a:t> </a:t>
            </a:r>
            <a:r>
              <a:rPr lang="en-US" dirty="0" err="1"/>
              <a:t>cụ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5B2F2B-D408-4B71-8272-740BA2B3B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11E5-6518-4FBD-A4DB-3371822E1FB5}" type="slidenum">
              <a:rPr lang="en-US" smtClean="0"/>
              <a:pPr/>
              <a:t>56</a:t>
            </a:fld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1555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807AF-87D5-484C-8F92-595597C41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833D0-259B-4514-924F-2685A1E08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Liệt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  <a:p>
            <a:pPr lvl="1"/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thập</a:t>
            </a:r>
            <a:endParaRPr lang="en-US" dirty="0"/>
          </a:p>
          <a:p>
            <a:pPr lvl="1"/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  <a:p>
            <a:pPr lvl="2"/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endParaRPr lang="en-US" dirty="0"/>
          </a:p>
          <a:p>
            <a:pPr lvl="2"/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cục</a:t>
            </a:r>
            <a:endParaRPr lang="en-US" dirty="0"/>
          </a:p>
          <a:p>
            <a:pPr lvl="2"/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nhiễu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5B2F2B-D408-4B71-8272-740BA2B3B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11E5-6518-4FBD-A4DB-3371822E1FB5}" type="slidenum">
              <a:rPr lang="en-US" smtClean="0"/>
              <a:pPr/>
              <a:t>57</a:t>
            </a:fld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1684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807AF-87D5-484C-8F92-595597C41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833D0-259B-4514-924F-2685A1E08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sẵn</a:t>
            </a:r>
            <a:endParaRPr lang="en-US" dirty="0"/>
          </a:p>
          <a:p>
            <a:pPr lvl="1"/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kiệm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,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so </a:t>
            </a:r>
            <a:r>
              <a:rPr lang="en-US" dirty="0" err="1"/>
              <a:t>sánh</a:t>
            </a:r>
            <a:endParaRPr lang="en-US" dirty="0"/>
          </a:p>
          <a:p>
            <a:pPr lvl="1"/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,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lường</a:t>
            </a:r>
            <a:endParaRPr lang="en-US" dirty="0"/>
          </a:p>
          <a:p>
            <a:pPr lvl="1"/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bớt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 </a:t>
            </a:r>
            <a:r>
              <a:rPr lang="en-US" dirty="0" err="1"/>
              <a:t>có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5B2F2B-D408-4B71-8272-740BA2B3B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11E5-6518-4FBD-A4DB-3371822E1FB5}" type="slidenum">
              <a:rPr lang="en-US" smtClean="0"/>
              <a:pPr/>
              <a:t>58</a:t>
            </a:fld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88217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807AF-87D5-484C-8F92-595597C41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833D0-259B-4514-924F-2685A1E08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ra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mới</a:t>
            </a:r>
            <a:endParaRPr lang="en-US" dirty="0"/>
          </a:p>
          <a:p>
            <a:pPr lvl="1"/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ngành</a:t>
            </a:r>
            <a:r>
              <a:rPr lang="en-US" dirty="0"/>
              <a:t> +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BCH</a:t>
            </a:r>
          </a:p>
          <a:p>
            <a:pPr lvl="1"/>
            <a:r>
              <a:rPr lang="en-US" dirty="0" err="1"/>
              <a:t>Thảo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  <a:p>
            <a:pPr lvl="1"/>
            <a:r>
              <a:rPr lang="en-US" dirty="0" err="1"/>
              <a:t>Phác</a:t>
            </a:r>
            <a:r>
              <a:rPr lang="en-US" dirty="0"/>
              <a:t> </a:t>
            </a:r>
            <a:r>
              <a:rPr lang="en-US" dirty="0" err="1"/>
              <a:t>thảo</a:t>
            </a:r>
            <a:r>
              <a:rPr lang="en-US" dirty="0"/>
              <a:t>,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,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, </a:t>
            </a:r>
            <a:r>
              <a:rPr lang="en-US" dirty="0" err="1"/>
              <a:t>phê</a:t>
            </a:r>
            <a:r>
              <a:rPr lang="en-US" dirty="0"/>
              <a:t> </a:t>
            </a:r>
            <a:r>
              <a:rPr lang="en-US" dirty="0" err="1"/>
              <a:t>bình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5B2F2B-D408-4B71-8272-740BA2B3B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11E5-6518-4FBD-A4DB-3371822E1FB5}" type="slidenum">
              <a:rPr lang="en-US" smtClean="0"/>
              <a:pPr/>
              <a:t>59</a:t>
            </a:fld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334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7A64F-056F-47B3-8406-F54EAE378C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lường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88609-E8F7-4072-9BAA-2DD9EF5CE7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89938E-597B-46C9-A819-DBCE08DCC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B1F9-DE61-426D-9EEE-F658ACEBBCC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23078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807AF-87D5-484C-8F92-595597C41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833D0-259B-4514-924F-2685A1E08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,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ngắn</a:t>
            </a:r>
            <a:r>
              <a:rPr lang="en-US" dirty="0"/>
              <a:t> </a:t>
            </a:r>
            <a:r>
              <a:rPr lang="en-US" dirty="0" err="1"/>
              <a:t>gọn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endParaRPr lang="en-US" dirty="0"/>
          </a:p>
          <a:p>
            <a:pPr lvl="1"/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Mệt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mỏi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 err="1">
                <a:sym typeface="Wingdings" panose="05000000000000000000" pitchFamily="2" charset="2"/>
              </a:rPr>
              <a:t>Giảm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tính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đúng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chính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xác</a:t>
            </a:r>
            <a:r>
              <a:rPr lang="en-US" dirty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Loại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bỏ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câu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hỏi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không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phục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vụ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mục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tiêu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nghiên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cứu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Phác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thảo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trước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bảng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kết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quả</a:t>
            </a: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457200" lvl="1" indent="0" algn="ctr">
              <a:buNone/>
            </a:pPr>
            <a:r>
              <a:rPr lang="en-US" b="1" i="1" dirty="0">
                <a:sym typeface="Wingdings" panose="05000000000000000000" pitchFamily="2" charset="2"/>
              </a:rPr>
              <a:t>“Khi </a:t>
            </a:r>
            <a:r>
              <a:rPr lang="en-US" b="1" i="1" dirty="0" err="1">
                <a:sym typeface="Wingdings" panose="05000000000000000000" pitchFamily="2" charset="2"/>
              </a:rPr>
              <a:t>cảm</a:t>
            </a:r>
            <a:r>
              <a:rPr lang="en-US" b="1" i="1" dirty="0">
                <a:sym typeface="Wingdings" panose="05000000000000000000" pitchFamily="2" charset="2"/>
              </a:rPr>
              <a:t> </a:t>
            </a:r>
            <a:r>
              <a:rPr lang="en-US" b="1" i="1" dirty="0" err="1">
                <a:sym typeface="Wingdings" panose="05000000000000000000" pitchFamily="2" charset="2"/>
              </a:rPr>
              <a:t>thấy</a:t>
            </a:r>
            <a:r>
              <a:rPr lang="en-US" b="1" i="1" dirty="0">
                <a:sym typeface="Wingdings" panose="05000000000000000000" pitchFamily="2" charset="2"/>
              </a:rPr>
              <a:t> </a:t>
            </a:r>
            <a:r>
              <a:rPr lang="en-US" b="1" i="1" dirty="0" err="1">
                <a:sym typeface="Wingdings" panose="05000000000000000000" pitchFamily="2" charset="2"/>
              </a:rPr>
              <a:t>không</a:t>
            </a:r>
            <a:r>
              <a:rPr lang="en-US" b="1" i="1" dirty="0">
                <a:sym typeface="Wingdings" panose="05000000000000000000" pitchFamily="2" charset="2"/>
              </a:rPr>
              <a:t> </a:t>
            </a:r>
            <a:r>
              <a:rPr lang="en-US" b="1" i="1" dirty="0" err="1">
                <a:sym typeface="Wingdings" panose="05000000000000000000" pitchFamily="2" charset="2"/>
              </a:rPr>
              <a:t>rõ</a:t>
            </a:r>
            <a:r>
              <a:rPr lang="en-US" b="1" i="1" dirty="0">
                <a:sym typeface="Wingdings" panose="05000000000000000000" pitchFamily="2" charset="2"/>
              </a:rPr>
              <a:t>, </a:t>
            </a:r>
            <a:r>
              <a:rPr lang="en-US" b="1" i="1" dirty="0" err="1">
                <a:sym typeface="Wingdings" panose="05000000000000000000" pitchFamily="2" charset="2"/>
              </a:rPr>
              <a:t>tốt</a:t>
            </a:r>
            <a:r>
              <a:rPr lang="en-US" b="1" i="1" dirty="0">
                <a:sym typeface="Wingdings" panose="05000000000000000000" pitchFamily="2" charset="2"/>
              </a:rPr>
              <a:t> </a:t>
            </a:r>
            <a:r>
              <a:rPr lang="en-US" b="1" i="1" dirty="0" err="1">
                <a:sym typeface="Wingdings" panose="05000000000000000000" pitchFamily="2" charset="2"/>
              </a:rPr>
              <a:t>nhất</a:t>
            </a:r>
            <a:r>
              <a:rPr lang="en-US" b="1" i="1" dirty="0">
                <a:sym typeface="Wingdings" panose="05000000000000000000" pitchFamily="2" charset="2"/>
              </a:rPr>
              <a:t> </a:t>
            </a:r>
            <a:r>
              <a:rPr lang="en-US" b="1" i="1" dirty="0" err="1">
                <a:sym typeface="Wingdings" panose="05000000000000000000" pitchFamily="2" charset="2"/>
              </a:rPr>
              <a:t>là</a:t>
            </a:r>
            <a:r>
              <a:rPr lang="en-US" b="1" i="1" dirty="0">
                <a:sym typeface="Wingdings" panose="05000000000000000000" pitchFamily="2" charset="2"/>
              </a:rPr>
              <a:t> </a:t>
            </a:r>
            <a:r>
              <a:rPr lang="en-US" b="1" i="1" dirty="0" err="1">
                <a:sym typeface="Wingdings" panose="05000000000000000000" pitchFamily="2" charset="2"/>
              </a:rPr>
              <a:t>nên</a:t>
            </a:r>
            <a:r>
              <a:rPr lang="en-US" b="1" i="1" dirty="0">
                <a:sym typeface="Wingdings" panose="05000000000000000000" pitchFamily="2" charset="2"/>
              </a:rPr>
              <a:t> </a:t>
            </a:r>
            <a:r>
              <a:rPr lang="en-US" b="1" i="1" dirty="0" err="1">
                <a:sym typeface="Wingdings" panose="05000000000000000000" pitchFamily="2" charset="2"/>
              </a:rPr>
              <a:t>bỏ</a:t>
            </a:r>
            <a:r>
              <a:rPr lang="en-US" b="1" i="1" dirty="0">
                <a:sym typeface="Wingdings" panose="05000000000000000000" pitchFamily="2" charset="2"/>
              </a:rPr>
              <a:t>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5B2F2B-D408-4B71-8272-740BA2B3B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11E5-6518-4FBD-A4DB-3371822E1FB5}" type="slidenum">
              <a:rPr lang="en-US" smtClean="0"/>
              <a:pPr/>
              <a:t>60</a:t>
            </a:fld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87249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807AF-87D5-484C-8F92-595597C41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833D0-259B-4514-924F-2685A1E08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cụng</a:t>
            </a:r>
            <a:r>
              <a:rPr lang="en-US" dirty="0"/>
              <a:t> </a:t>
            </a:r>
            <a:r>
              <a:rPr lang="en-US" dirty="0" err="1"/>
              <a:t>cụ</a:t>
            </a:r>
            <a:endParaRPr lang="en-US" dirty="0"/>
          </a:p>
          <a:p>
            <a:pPr lvl="1"/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,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hiểu</a:t>
            </a:r>
            <a:endParaRPr lang="en-US" dirty="0"/>
          </a:p>
          <a:p>
            <a:pPr lvl="1"/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  <a:p>
            <a:pPr lvl="1"/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endParaRPr lang="en-US" dirty="0"/>
          </a:p>
          <a:p>
            <a:pPr lvl="1"/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endParaRPr lang="en-US" dirty="0"/>
          </a:p>
          <a:p>
            <a:pPr lvl="1"/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endParaRPr lang="en-US" dirty="0"/>
          </a:p>
          <a:p>
            <a:pPr lvl="1"/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ngại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5B2F2B-D408-4B71-8272-740BA2B3B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11E5-6518-4FBD-A4DB-3371822E1FB5}" type="slidenum">
              <a:rPr lang="en-US" smtClean="0"/>
              <a:pPr/>
              <a:t>61</a:t>
            </a:fld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9746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807AF-87D5-484C-8F92-595597C41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5B2F2B-D408-4B71-8272-740BA2B3B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11E5-6518-4FBD-A4DB-3371822E1FB5}" type="slidenum">
              <a:rPr lang="en-US" smtClean="0"/>
              <a:pPr/>
              <a:t>62</a:t>
            </a:fld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028" name="Picture 4" descr="Are You Needlessly Reinventing the Wheel? - English Blog - Aras Open PLM  Community - Aras Open PLM Community">
            <a:extLst>
              <a:ext uri="{FF2B5EF4-FFF2-40B4-BE49-F238E27FC236}">
                <a16:creationId xmlns:a16="http://schemas.microsoft.com/office/drawing/2014/main" id="{BD251858-19CE-42D9-8568-F5A1B67508D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270" y="1869266"/>
            <a:ext cx="2671459" cy="3119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019086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D86B5-4C3B-42C1-9FFF-2DC2472BA6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1D9A5-C9F2-435F-8841-A17971F05A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0DC43-7595-42F5-8A07-3B382F823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B1F9-DE61-426D-9EEE-F658ACEBBCCA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31115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4C08C-3DFC-43F0-AE91-1E74C5E1E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ABB78F-1972-459B-9704-5B2B1D37DF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9200" y="1676400"/>
            <a:ext cx="7123136" cy="4572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E3B271-D00B-4EFF-8310-5EA953CDA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11E5-6518-4FBD-A4DB-3371822E1FB5}" type="slidenum">
              <a:rPr lang="en-US" smtClean="0"/>
              <a:pPr/>
              <a:t>64</a:t>
            </a:fld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21326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E8C6C-3C6B-4FEC-A8DF-692970C95F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lường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F0030D-A712-4F18-AAEC-A9B135CDD4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FA3EA5-5AAA-44F7-B958-5EBD369B7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B1F9-DE61-426D-9EEE-F658ACEBBCCA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83069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48A05-FE0D-49A7-A5EB-5E1B1F3A3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lường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49098-FB24-433C-8C52-AF1D9C2FC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endParaRPr lang="en-US" dirty="0"/>
          </a:p>
          <a:p>
            <a:pPr lvl="1"/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,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chất</a:t>
            </a:r>
            <a:endParaRPr lang="en-US" dirty="0"/>
          </a:p>
          <a:p>
            <a:pPr lvl="1"/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cao</a:t>
            </a:r>
            <a:endParaRPr lang="en-US" dirty="0"/>
          </a:p>
          <a:p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lường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lực</a:t>
            </a:r>
            <a:r>
              <a:rPr lang="en-US" dirty="0"/>
              <a:t>: Gia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kế</a:t>
            </a:r>
            <a:endParaRPr lang="en-US" dirty="0"/>
          </a:p>
          <a:p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lường</a:t>
            </a:r>
            <a:r>
              <a:rPr lang="en-US" dirty="0"/>
              <a:t> </a:t>
            </a:r>
            <a:r>
              <a:rPr lang="en-US" dirty="0" err="1"/>
              <a:t>giấc</a:t>
            </a:r>
            <a:r>
              <a:rPr lang="en-US" dirty="0"/>
              <a:t> </a:t>
            </a:r>
            <a:r>
              <a:rPr lang="en-US" dirty="0" err="1"/>
              <a:t>ngủ</a:t>
            </a:r>
            <a:r>
              <a:rPr lang="en-US" dirty="0"/>
              <a:t>: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lường</a:t>
            </a:r>
            <a:r>
              <a:rPr lang="en-US" dirty="0"/>
              <a:t> </a:t>
            </a:r>
            <a:r>
              <a:rPr lang="en-US" dirty="0" err="1"/>
              <a:t>giấc</a:t>
            </a:r>
            <a:r>
              <a:rPr lang="en-US" dirty="0"/>
              <a:t> </a:t>
            </a:r>
            <a:r>
              <a:rPr lang="en-US" dirty="0" err="1"/>
              <a:t>ngủ</a:t>
            </a:r>
            <a:endParaRPr lang="en-US" dirty="0"/>
          </a:p>
          <a:p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lường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Vit D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: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Vit D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máu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575973-F7C7-41C0-971D-8C4EB8D4B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11E5-6518-4FBD-A4DB-3371822E1FB5}" type="slidenum">
              <a:rPr lang="en-US" smtClean="0"/>
              <a:pPr/>
              <a:t>66</a:t>
            </a:fld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5791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FD3E7-4E06-4A86-8F82-328EDAB6D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53583-5BA3-424C-B397-6EABA3363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qua mail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nhắc</a:t>
            </a:r>
            <a:r>
              <a:rPr lang="en-US" dirty="0"/>
              <a:t> </a:t>
            </a:r>
            <a:r>
              <a:rPr lang="en-US" dirty="0" err="1"/>
              <a:t>anh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1A7AC3-A55B-4AB4-A0B9-07A2A95AF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11E5-6518-4FBD-A4DB-3371822E1FB5}" type="slidenum">
              <a:rPr lang="en-US" smtClean="0"/>
              <a:pPr/>
              <a:t>67</a:t>
            </a:fld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03560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5D8A9-352F-4A5E-AD9C-BDBDF059D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5C52A-33A7-4580-95EA-93E7F6E67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Thí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1</a:t>
            </a:r>
          </a:p>
          <a:p>
            <a:pPr lvl="1">
              <a:lnSpc>
                <a:spcPct val="115000"/>
              </a:lnSpc>
              <a:spcAft>
                <a:spcPts val="800"/>
              </a:spcAft>
            </a:pP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: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eo</a:t>
            </a:r>
            <a:r>
              <a:rPr lang="en-US" dirty="0"/>
              <a:t>/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mông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nam</a:t>
            </a:r>
            <a:r>
              <a:rPr lang="en-US" dirty="0"/>
              <a:t> to </a:t>
            </a:r>
            <a:r>
              <a:rPr lang="en-US" dirty="0" err="1"/>
              <a:t>hơn</a:t>
            </a:r>
            <a:r>
              <a:rPr lang="en-US" dirty="0"/>
              <a:t> hay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nữ</a:t>
            </a:r>
            <a:r>
              <a:rPr lang="en-US" dirty="0"/>
              <a:t>.</a:t>
            </a:r>
          </a:p>
          <a:p>
            <a:pPr lvl="1">
              <a:lnSpc>
                <a:spcPct val="115000"/>
              </a:lnSpc>
              <a:spcAft>
                <a:spcPts val="800"/>
              </a:spcAft>
            </a:pP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: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eo</a:t>
            </a:r>
            <a:r>
              <a:rPr lang="en-US" dirty="0"/>
              <a:t>/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mông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nam</a:t>
            </a:r>
            <a:r>
              <a:rPr lang="en-US" dirty="0"/>
              <a:t> to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nữ</a:t>
            </a:r>
            <a:r>
              <a:rPr lang="en-US" dirty="0"/>
              <a:t>.</a:t>
            </a:r>
          </a:p>
          <a:p>
            <a:pPr lvl="1">
              <a:lnSpc>
                <a:spcPct val="115000"/>
              </a:lnSpc>
              <a:spcAft>
                <a:spcPts val="800"/>
              </a:spcAft>
            </a:pPr>
            <a:r>
              <a:rPr lang="en-US" dirty="0" err="1"/>
              <a:t>Thí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: 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eo</a:t>
            </a:r>
            <a:r>
              <a:rPr lang="en-US" dirty="0"/>
              <a:t>/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mông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nam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nữ</a:t>
            </a:r>
            <a:endParaRPr lang="en-US" dirty="0"/>
          </a:p>
          <a:p>
            <a:pPr lvl="1">
              <a:lnSpc>
                <a:spcPct val="115000"/>
              </a:lnSpc>
              <a:spcAft>
                <a:spcPts val="800"/>
              </a:spcAft>
            </a:pP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lường</a:t>
            </a:r>
            <a:r>
              <a:rPr lang="en-US" dirty="0"/>
              <a:t>: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dây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58A7DE-5574-40AD-83F7-E7105B99A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11E5-6518-4FBD-A4DB-3371822E1FB5}" type="slidenum">
              <a:rPr lang="en-US" smtClean="0"/>
              <a:pPr/>
              <a:t>68</a:t>
            </a:fld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5057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5D8A9-352F-4A5E-AD9C-BDBDF059D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5C52A-33A7-4580-95EA-93E7F6E67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Thí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1</a:t>
            </a:r>
          </a:p>
          <a:p>
            <a:pPr lvl="1">
              <a:lnSpc>
                <a:spcPct val="115000"/>
              </a:lnSpc>
              <a:spcAft>
                <a:spcPts val="800"/>
              </a:spcAft>
            </a:pPr>
            <a:r>
              <a:rPr lang="en-US" dirty="0" err="1"/>
              <a:t>Câu</a:t>
            </a:r>
            <a:r>
              <a:rPr lang="en-US" dirty="0"/>
              <a:t> 1. </a:t>
            </a:r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này</a:t>
            </a:r>
            <a:endParaRPr lang="en-US" dirty="0"/>
          </a:p>
          <a:p>
            <a:pPr lvl="1">
              <a:lnSpc>
                <a:spcPct val="115000"/>
              </a:lnSpc>
              <a:spcAft>
                <a:spcPts val="800"/>
              </a:spcAft>
            </a:pPr>
            <a:r>
              <a:rPr lang="en-US" dirty="0" err="1"/>
              <a:t>Câu</a:t>
            </a:r>
            <a:r>
              <a:rPr lang="en-US" dirty="0"/>
              <a:t> 2. </a:t>
            </a:r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lường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.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lường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  <a:p>
            <a:pPr lvl="1">
              <a:lnSpc>
                <a:spcPct val="115000"/>
              </a:lnSpc>
              <a:spcAft>
                <a:spcPts val="800"/>
              </a:spcAft>
            </a:pPr>
            <a:r>
              <a:rPr lang="en-US" dirty="0" err="1"/>
              <a:t>Câu</a:t>
            </a:r>
            <a:r>
              <a:rPr lang="en-US" dirty="0"/>
              <a:t> 3. </a:t>
            </a:r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gây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ra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  <a:p>
            <a:pPr lvl="1">
              <a:lnSpc>
                <a:spcPct val="115000"/>
              </a:lnSpc>
              <a:spcAft>
                <a:spcPts val="800"/>
              </a:spcAft>
            </a:pPr>
            <a:r>
              <a:rPr lang="en-US" dirty="0" err="1"/>
              <a:t>Câu</a:t>
            </a:r>
            <a:r>
              <a:rPr lang="en-US" dirty="0"/>
              <a:t> 4. </a:t>
            </a:r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ra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chiến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</a:p>
          <a:p>
            <a:pPr lvl="1">
              <a:lnSpc>
                <a:spcPct val="115000"/>
              </a:lnSpc>
              <a:spcAft>
                <a:spcPts val="800"/>
              </a:spcAft>
            </a:pPr>
            <a:r>
              <a:rPr lang="en-US" dirty="0" err="1"/>
              <a:t>Câu</a:t>
            </a:r>
            <a:r>
              <a:rPr lang="en-US" dirty="0"/>
              <a:t> 5. </a:t>
            </a:r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lường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.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3 </a:t>
            </a:r>
            <a:r>
              <a:rPr lang="en-US" dirty="0" err="1"/>
              <a:t>lần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58A7DE-5574-40AD-83F7-E7105B99A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11E5-6518-4FBD-A4DB-3371822E1FB5}" type="slidenum">
              <a:rPr lang="en-US" smtClean="0"/>
              <a:pPr/>
              <a:t>69</a:t>
            </a:fld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502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DFBFC-BBE3-4319-A2F8-93AE1A3FA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lường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16C9E-EE13-43AD-892A-47ACF1293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ở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r>
              <a:rPr lang="en-US" dirty="0" err="1"/>
              <a:t>Vd</a:t>
            </a:r>
            <a:r>
              <a:rPr lang="en-US" dirty="0"/>
              <a:t>: </a:t>
            </a:r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cao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0D6BFD-6E0B-4AD2-ADED-6088395B0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11E5-6518-4FBD-A4DB-3371822E1FB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2412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CBBC8-D48E-4DB2-B506-01BC5B3E4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3B7C9-647F-40E7-B271-0C440DB0E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Thí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2. Ta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rằng</a:t>
            </a:r>
            <a:r>
              <a:rPr lang="en-US" dirty="0"/>
              <a:t> </a:t>
            </a:r>
            <a:r>
              <a:rPr lang="en-US" dirty="0" err="1"/>
              <a:t>dinh</a:t>
            </a:r>
            <a:r>
              <a:rPr lang="en-US" dirty="0"/>
              <a:t> </a:t>
            </a:r>
            <a:r>
              <a:rPr lang="en-US" dirty="0" err="1"/>
              <a:t>dưỡng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vận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bắp</a:t>
            </a:r>
            <a:r>
              <a:rPr lang="en-US" dirty="0"/>
              <a:t> </a:t>
            </a:r>
            <a:r>
              <a:rPr lang="en-US" dirty="0" err="1"/>
              <a:t>tay</a:t>
            </a:r>
            <a:r>
              <a:rPr lang="en-US" dirty="0"/>
              <a:t>. Cho </a:t>
            </a:r>
            <a:r>
              <a:rPr lang="en-US" dirty="0" err="1"/>
              <a:t>nên</a:t>
            </a:r>
            <a:r>
              <a:rPr lang="en-US" dirty="0"/>
              <a:t> ta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thí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lường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dinh</a:t>
            </a:r>
            <a:r>
              <a:rPr lang="en-US" dirty="0"/>
              <a:t> </a:t>
            </a:r>
            <a:r>
              <a:rPr lang="en-US" dirty="0" err="1"/>
              <a:t>dưỡng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vận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: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dinh</a:t>
            </a:r>
            <a:r>
              <a:rPr lang="en-US" dirty="0"/>
              <a:t> </a:t>
            </a:r>
            <a:r>
              <a:rPr lang="en-US" dirty="0" err="1"/>
              <a:t>dưỡng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bắp</a:t>
            </a:r>
            <a:r>
              <a:rPr lang="en-US" dirty="0"/>
              <a:t> </a:t>
            </a:r>
            <a:r>
              <a:rPr lang="en-US" dirty="0" err="1"/>
              <a:t>tay</a:t>
            </a:r>
            <a:r>
              <a:rPr lang="en-US" dirty="0"/>
              <a:t> ở </a:t>
            </a:r>
            <a:r>
              <a:rPr lang="en-US" dirty="0" err="1"/>
              <a:t>nam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nữ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: Nam </a:t>
            </a:r>
            <a:r>
              <a:rPr lang="en-US" dirty="0" err="1"/>
              <a:t>ăn</a:t>
            </a:r>
            <a:r>
              <a:rPr lang="en-US" dirty="0"/>
              <a:t> </a:t>
            </a:r>
            <a:r>
              <a:rPr lang="en-US" dirty="0" err="1"/>
              <a:t>uống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vận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,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bắp</a:t>
            </a:r>
            <a:r>
              <a:rPr lang="en-US" dirty="0"/>
              <a:t> </a:t>
            </a:r>
            <a:r>
              <a:rPr lang="en-US" dirty="0" err="1"/>
              <a:t>tay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nữ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6C33C9-D0B7-48D9-9882-8BF36FCC3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11E5-6518-4FBD-A4DB-3371822E1FB5}" type="slidenum">
              <a:rPr lang="en-US" smtClean="0"/>
              <a:pPr/>
              <a:t>70</a:t>
            </a:fld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95313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0EB90-2601-48D8-8174-60490C03A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8A95F-46AB-488B-8C38-0D7C7E79E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Thí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2</a:t>
            </a:r>
          </a:p>
          <a:p>
            <a:pPr lvl="1"/>
            <a:r>
              <a:rPr lang="en-US" dirty="0" err="1"/>
              <a:t>Câu</a:t>
            </a:r>
            <a:r>
              <a:rPr lang="en-US" dirty="0"/>
              <a:t> 1.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ngắn</a:t>
            </a:r>
            <a:r>
              <a:rPr lang="en-US" dirty="0"/>
              <a:t> (5-10 </a:t>
            </a:r>
            <a:r>
              <a:rPr lang="en-US" dirty="0" err="1"/>
              <a:t>câu</a:t>
            </a:r>
            <a:r>
              <a:rPr lang="en-US" dirty="0"/>
              <a:t>)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lường</a:t>
            </a:r>
            <a:r>
              <a:rPr lang="en-US" dirty="0"/>
              <a:t> </a:t>
            </a:r>
            <a:r>
              <a:rPr lang="en-US" dirty="0" err="1"/>
              <a:t>dinh</a:t>
            </a:r>
            <a:r>
              <a:rPr lang="en-US" dirty="0"/>
              <a:t> </a:t>
            </a:r>
            <a:r>
              <a:rPr lang="en-US" dirty="0" err="1"/>
              <a:t>dưỡng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vận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  <a:p>
            <a:pPr lvl="1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  <a:p>
            <a:pPr lvl="1"/>
            <a:r>
              <a:rPr lang="en-US" dirty="0"/>
              <a:t>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nam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nữ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8CB6D0-364D-48D7-9E24-E42961AC5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11E5-6518-4FBD-A4DB-3371822E1FB5}" type="slidenum">
              <a:rPr lang="en-US" smtClean="0"/>
              <a:pPr/>
              <a:t>71</a:t>
            </a:fld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99106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AA983-4FBB-41CD-90F9-F7636B44B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3D6E3-053D-48B8-87BC-CAB08C4ED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2 </a:t>
            </a:r>
            <a:r>
              <a:rPr lang="en-US" dirty="0" err="1"/>
              <a:t>thí</a:t>
            </a:r>
            <a:r>
              <a:rPr lang="en-US" dirty="0"/>
              <a:t> </a:t>
            </a:r>
            <a:r>
              <a:rPr lang="en-US" dirty="0" err="1"/>
              <a:t>nghiệm</a:t>
            </a:r>
            <a:endParaRPr lang="en-US" dirty="0"/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thí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mình</a:t>
            </a:r>
            <a:endParaRPr lang="en-US" dirty="0"/>
          </a:p>
          <a:p>
            <a:pPr lvl="1"/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PPT</a:t>
            </a:r>
          </a:p>
          <a:p>
            <a:pPr lvl="1"/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20 </a:t>
            </a:r>
            <a:r>
              <a:rPr lang="en-US" dirty="0" err="1"/>
              <a:t>phút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endParaRPr lang="en-US" dirty="0"/>
          </a:p>
          <a:p>
            <a:pPr lvl="1"/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+ </a:t>
            </a:r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2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buổi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 </a:t>
            </a:r>
          </a:p>
          <a:p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(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15%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(3 </a:t>
            </a:r>
            <a:r>
              <a:rPr lang="en-US" dirty="0" err="1"/>
              <a:t>điểm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(7 </a:t>
            </a:r>
            <a:r>
              <a:rPr lang="en-US" dirty="0" err="1"/>
              <a:t>điểm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10B6D-7AF3-4696-BD28-ED2A77427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11E5-6518-4FBD-A4DB-3371822E1FB5}" type="slidenum">
              <a:rPr lang="en-US" smtClean="0"/>
              <a:pPr/>
              <a:t>72</a:t>
            </a:fld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78700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5F1C1-3C03-45C6-B900-D7698969D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B0733-6255-44F7-BB14-9F47070F2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(3 </a:t>
            </a:r>
            <a:r>
              <a:rPr lang="en-US" dirty="0" err="1"/>
              <a:t>điểm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chéo</a:t>
            </a:r>
            <a:endParaRPr lang="en-US" dirty="0"/>
          </a:p>
          <a:p>
            <a:pPr lvl="1"/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=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b="1" i="1" dirty="0"/>
              <a:t> </a:t>
            </a:r>
            <a:r>
              <a:rPr lang="en-US" b="1" i="1" dirty="0" err="1"/>
              <a:t>trong</a:t>
            </a:r>
            <a:r>
              <a:rPr lang="en-US" b="1" i="1" dirty="0"/>
              <a:t> </a:t>
            </a:r>
            <a:r>
              <a:rPr lang="en-US" b="1" i="1" dirty="0" err="1"/>
              <a:t>nhóm</a:t>
            </a:r>
            <a:endParaRPr lang="en-US" b="1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3F4398-C467-4F39-8397-F4165DACB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11E5-6518-4FBD-A4DB-3371822E1FB5}" type="slidenum">
              <a:rPr lang="en-US" smtClean="0"/>
              <a:pPr/>
              <a:t>73</a:t>
            </a:fld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74544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9C30C-9D2C-4B27-A817-9C639D9D4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8781F-A9E1-4DA1-A231-69243CAE9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(7 </a:t>
            </a:r>
            <a:r>
              <a:rPr lang="en-US" dirty="0" err="1"/>
              <a:t>điểm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/>
              <a:t>= (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*2 +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chấm</a:t>
            </a:r>
            <a:r>
              <a:rPr lang="en-US" dirty="0"/>
              <a:t> </a:t>
            </a:r>
            <a:r>
              <a:rPr lang="en-US" dirty="0" err="1"/>
              <a:t>chéo</a:t>
            </a:r>
            <a:r>
              <a:rPr lang="en-US" dirty="0"/>
              <a:t>)/3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D914EC-3172-4C78-B92B-EF4170C2B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11E5-6518-4FBD-A4DB-3371822E1FB5}" type="slidenum">
              <a:rPr lang="en-US" smtClean="0"/>
              <a:pPr/>
              <a:t>74</a:t>
            </a:fld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57425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9C30C-9D2C-4B27-A817-9C639D9D4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8781F-A9E1-4DA1-A231-69243CAE9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chí</a:t>
            </a:r>
            <a:r>
              <a:rPr lang="en-US" dirty="0"/>
              <a:t> </a:t>
            </a:r>
            <a:r>
              <a:rPr lang="en-US" dirty="0" err="1"/>
              <a:t>chấm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(7 </a:t>
            </a:r>
            <a:r>
              <a:rPr lang="en-US" dirty="0" err="1"/>
              <a:t>điểm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sớm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+ </a:t>
            </a:r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(1 </a:t>
            </a:r>
            <a:r>
              <a:rPr lang="en-US" dirty="0" err="1"/>
              <a:t>điểm</a:t>
            </a:r>
            <a:r>
              <a:rPr lang="en-US" dirty="0"/>
              <a:t>) </a:t>
            </a:r>
          </a:p>
          <a:p>
            <a:pPr marL="457200" lvl="1" indent="0">
              <a:buNone/>
            </a:pPr>
            <a:r>
              <a:rPr lang="en-US" dirty="0"/>
              <a:t>(</a:t>
            </a:r>
            <a:r>
              <a:rPr lang="en-US" dirty="0" err="1"/>
              <a:t>chấm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/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thí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1 (1.5 </a:t>
            </a:r>
            <a:r>
              <a:rPr lang="en-US" dirty="0" err="1"/>
              <a:t>điểm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thí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1 (1 </a:t>
            </a:r>
            <a:r>
              <a:rPr lang="en-US" dirty="0" err="1"/>
              <a:t>điểm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thí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2 (1.5 </a:t>
            </a:r>
            <a:r>
              <a:rPr lang="en-US" dirty="0" err="1"/>
              <a:t>điểm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thí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2 (1 </a:t>
            </a:r>
            <a:r>
              <a:rPr lang="en-US" dirty="0" err="1"/>
              <a:t>điểm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(0.5 </a:t>
            </a:r>
            <a:r>
              <a:rPr lang="en-US" dirty="0" err="1"/>
              <a:t>điểm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góp</a:t>
            </a:r>
            <a:r>
              <a:rPr lang="en-US" dirty="0"/>
              <a:t> ý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(0.5 </a:t>
            </a:r>
            <a:r>
              <a:rPr lang="en-US" dirty="0" err="1"/>
              <a:t>điểm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D914EC-3172-4C78-B92B-EF4170C2B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11E5-6518-4FBD-A4DB-3371822E1FB5}" type="slidenum">
              <a:rPr lang="en-US" smtClean="0"/>
              <a:pPr/>
              <a:t>75</a:t>
            </a:fld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8306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3DCA4-F7FC-4367-AC96-9E3CE6CCF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0D829-ADDB-476B-8824-5E2B29C7E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Thang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buổi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1D7E7F-6EFE-41B1-AAA7-0EAB0B30E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11E5-6518-4FBD-A4DB-3371822E1FB5}" type="slidenum">
              <a:rPr lang="en-US" smtClean="0"/>
              <a:pPr/>
              <a:t>76</a:t>
            </a:fld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95752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5D212-A1AB-451B-985F-0627874487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Cám</a:t>
            </a:r>
            <a:r>
              <a:rPr lang="en-US" dirty="0"/>
              <a:t> </a:t>
            </a:r>
            <a:r>
              <a:rPr lang="en-US" dirty="0" err="1"/>
              <a:t>ơn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chú</a:t>
            </a:r>
            <a:r>
              <a:rPr lang="en-US" dirty="0"/>
              <a:t> ý </a:t>
            </a:r>
            <a:r>
              <a:rPr lang="en-US" dirty="0" err="1"/>
              <a:t>lắng</a:t>
            </a:r>
            <a:r>
              <a:rPr lang="en-US" dirty="0"/>
              <a:t> </a:t>
            </a:r>
            <a:r>
              <a:rPr lang="en-US" dirty="0" err="1"/>
              <a:t>nghe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7A8980-3369-4918-9745-513577476A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5810" y="3717929"/>
            <a:ext cx="7543800" cy="214947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Trao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/>
              <a:t>quan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này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>
                <a:hlinkClick r:id="rId2"/>
              </a:rPr>
              <a:t>thanhkv@pnt.edu.vn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(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cử</a:t>
            </a:r>
            <a:r>
              <a:rPr lang="en-US" dirty="0"/>
              <a:t>,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)</a:t>
            </a:r>
          </a:p>
          <a:p>
            <a:pPr>
              <a:lnSpc>
                <a:spcPct val="150000"/>
              </a:lnSpc>
            </a:pPr>
            <a:r>
              <a:rPr lang="en-US" dirty="0">
                <a:hlinkClick r:id="rId3"/>
              </a:rPr>
              <a:t>bmdthcb-dsh@pnt.edu.vn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9B749-15BE-4AAF-9296-8DB0D56FC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B1F9-DE61-426D-9EEE-F658ACEBBCCA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148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0EA0E-1024-417F-BCFD-3032CDA4F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lường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25F79-0C30-4097-8824-46A03FBB1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7448" y="2362200"/>
            <a:ext cx="3699352" cy="3916364"/>
          </a:xfrm>
        </p:spPr>
        <p:txBody>
          <a:bodyPr anchor="t"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nhóm</a:t>
            </a:r>
            <a:endParaRPr lang="en-US" dirty="0"/>
          </a:p>
          <a:p>
            <a:pPr lvl="1"/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giá</a:t>
            </a:r>
            <a:endParaRPr lang="en-US" dirty="0"/>
          </a:p>
          <a:p>
            <a:pPr lvl="1"/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danh</a:t>
            </a:r>
            <a:endParaRPr lang="en-US" dirty="0"/>
          </a:p>
          <a:p>
            <a:pPr lvl="1"/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3F9A7D-7F0E-43E6-8A47-2F23C5FE5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11E5-6518-4FBD-A4DB-3371822E1FB5}" type="slidenum">
              <a:rPr lang="en-US" smtClean="0"/>
              <a:pPr/>
              <a:t>8</a:t>
            </a:fld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BF17E5-F202-4B50-80D5-CB3A19236DE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981791" y="2362200"/>
            <a:ext cx="3699352" cy="3916364"/>
          </a:xfrm>
        </p:spPr>
        <p:txBody>
          <a:bodyPr anchor="t"/>
          <a:lstStyle/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lượng</a:t>
            </a:r>
            <a:endParaRPr lang="en-US" dirty="0"/>
          </a:p>
          <a:p>
            <a:pPr lvl="1"/>
            <a:r>
              <a:rPr lang="en-US" dirty="0" err="1"/>
              <a:t>Rời</a:t>
            </a:r>
            <a:r>
              <a:rPr lang="en-US" dirty="0"/>
              <a:t> </a:t>
            </a:r>
            <a:r>
              <a:rPr lang="en-US" dirty="0" err="1"/>
              <a:t>rạc</a:t>
            </a:r>
            <a:endParaRPr lang="en-US" dirty="0"/>
          </a:p>
          <a:p>
            <a:pPr lvl="1"/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244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DA3A7-460B-4F9C-8374-CEA49679B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lường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240AE-CB93-4428-82BA-7D69B88B4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0F593-8B6B-4F8D-AD6A-83D516654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11E5-6518-4FBD-A4DB-3371822E1FB5}" type="slidenum">
              <a:rPr lang="en-US" smtClean="0"/>
              <a:pPr/>
              <a:t>9</a:t>
            </a:fld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2969CFA-1337-44F5-814E-D8B3F5056789}"/>
              </a:ext>
            </a:extLst>
          </p:cNvPr>
          <p:cNvGrpSpPr/>
          <p:nvPr/>
        </p:nvGrpSpPr>
        <p:grpSpPr>
          <a:xfrm>
            <a:off x="1494881" y="1433201"/>
            <a:ext cx="6874485" cy="3991598"/>
            <a:chOff x="2269515" y="1752600"/>
            <a:chExt cx="5325218" cy="281843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14E0AE1-C318-47AE-9122-453536D4E3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69515" y="1752600"/>
              <a:ext cx="5325218" cy="45726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0BAC745-9621-497B-9F6A-2552F38C0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69515" y="2198978"/>
              <a:ext cx="5315692" cy="23720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93081374"/>
      </p:ext>
    </p:extLst>
  </p:cSld>
  <p:clrMapOvr>
    <a:masterClrMapping/>
  </p:clrMapOvr>
</p:sld>
</file>

<file path=ppt/theme/theme1.xml><?xml version="1.0" encoding="utf-8"?>
<a:theme xmlns:a="http://schemas.openxmlformats.org/drawingml/2006/main" name="Orange">
  <a:themeElements>
    <a:clrScheme name="Custom 6">
      <a:dk1>
        <a:srgbClr val="00B050"/>
      </a:dk1>
      <a:lt1>
        <a:sysClr val="window" lastClr="FFFFFF"/>
      </a:lt1>
      <a:dk2>
        <a:srgbClr val="005827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00B050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marL="0" marR="0" indent="0" algn="ctr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 pitchFamily="34" charset="0"/>
          <a:buNone/>
          <a:tabLst/>
          <a:defRPr kumimoji="0" sz="2000" b="1" i="1" u="none" strike="noStrike" kern="1200" cap="none" spc="0" normalizeH="0" baseline="0" noProof="0" dirty="0" smtClean="0">
            <a:ln>
              <a:noFill/>
            </a:ln>
            <a:solidFill>
              <a:schemeClr val="accent1">
                <a:lumMod val="75000"/>
              </a:schemeClr>
            </a:solidFill>
            <a:effectLst/>
            <a:uLnTx/>
            <a:uFillTx/>
            <a:latin typeface="Arial" pitchFamily="34" charset="0"/>
            <a:ea typeface="+mn-ea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7112</TotalTime>
  <Words>2727</Words>
  <Application>Microsoft Office PowerPoint</Application>
  <PresentationFormat>On-screen Show (4:3)</PresentationFormat>
  <Paragraphs>436</Paragraphs>
  <Slides>77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2" baseType="lpstr">
      <vt:lpstr>Arial</vt:lpstr>
      <vt:lpstr>Calibri</vt:lpstr>
      <vt:lpstr>Times New Roman</vt:lpstr>
      <vt:lpstr>Wingdings</vt:lpstr>
      <vt:lpstr>Orange</vt:lpstr>
      <vt:lpstr>Công cụ đo lường trong nghiên cứu Bộ câu hỏi</vt:lpstr>
      <vt:lpstr>Mục tiêu bài học</vt:lpstr>
      <vt:lpstr>Tính giá trị của nghiên cứu</vt:lpstr>
      <vt:lpstr>Tính giá trị</vt:lpstr>
      <vt:lpstr>Tính giá trị nghiên cứu</vt:lpstr>
      <vt:lpstr>Cấp độ đo lường</vt:lpstr>
      <vt:lpstr>Đo lường</vt:lpstr>
      <vt:lpstr>Cấp độ đo lường</vt:lpstr>
      <vt:lpstr>Cấp độ đo lường</vt:lpstr>
      <vt:lpstr>PowerPoint Presentation</vt:lpstr>
      <vt:lpstr>Lựa chọn cấp độ đo lường</vt:lpstr>
      <vt:lpstr>Tính chính xác đo lường</vt:lpstr>
      <vt:lpstr>Tính chính xác đo lường</vt:lpstr>
      <vt:lpstr>Tính chính xác đo lường</vt:lpstr>
      <vt:lpstr>Tính chính xác đo lường</vt:lpstr>
      <vt:lpstr>Tính chính xác đo lường</vt:lpstr>
      <vt:lpstr>Tính chính xác đo lường</vt:lpstr>
      <vt:lpstr>Tính chính xác đo lường</vt:lpstr>
      <vt:lpstr>Tính chính xác đo lường</vt:lpstr>
      <vt:lpstr>Tính chính xác đo lường</vt:lpstr>
      <vt:lpstr>Tính đúng đo lường</vt:lpstr>
      <vt:lpstr>Tính đúng đo lường</vt:lpstr>
      <vt:lpstr>Tính đúng đo lường</vt:lpstr>
      <vt:lpstr>So sánh tính đúng và tính chính xác</vt:lpstr>
      <vt:lpstr>Tính đúng đo lường</vt:lpstr>
      <vt:lpstr>Tính đúng đo lường</vt:lpstr>
      <vt:lpstr>Tính đúng đo lường</vt:lpstr>
      <vt:lpstr>Tính đúng đo lường</vt:lpstr>
      <vt:lpstr>Tính đúng đo lường</vt:lpstr>
      <vt:lpstr>Tính đúng đo lường</vt:lpstr>
      <vt:lpstr>Tính đúng đo lường</vt:lpstr>
      <vt:lpstr>Tính đúng đo lường</vt:lpstr>
      <vt:lpstr>Tính chính xác vs. Tính đúng</vt:lpstr>
      <vt:lpstr>Nguyên tắc thiết kế một bộ câu hỏi tốt</vt:lpstr>
      <vt:lpstr>Nguyên tắc thiết kế</vt:lpstr>
      <vt:lpstr>Câu hỏi mở</vt:lpstr>
      <vt:lpstr>Câu hỏi đóng</vt:lpstr>
      <vt:lpstr>Câu hỏi đóng nhiều lựa chọn</vt:lpstr>
      <vt:lpstr>Trình bày</vt:lpstr>
      <vt:lpstr>Trình bày</vt:lpstr>
      <vt:lpstr>Trình bày</vt:lpstr>
      <vt:lpstr>Trình bày</vt:lpstr>
      <vt:lpstr>Trình bày</vt:lpstr>
      <vt:lpstr>Từ ngữ</vt:lpstr>
      <vt:lpstr>Từ ngữ</vt:lpstr>
      <vt:lpstr>Từ ngữ</vt:lpstr>
      <vt:lpstr>Xác định khoảng thời gian</vt:lpstr>
      <vt:lpstr>Xác định khoảng thời gian</vt:lpstr>
      <vt:lpstr>Xác định khoảng thời gian</vt:lpstr>
      <vt:lpstr>Xác định khoảng thời gian</vt:lpstr>
      <vt:lpstr>Xác định khoảng thời gian</vt:lpstr>
      <vt:lpstr>Một số điều cần tránh</vt:lpstr>
      <vt:lpstr>Một số điều cần tránh</vt:lpstr>
      <vt:lpstr>Một số điều cần tránh</vt:lpstr>
      <vt:lpstr>Các bước xây dựng công cụ</vt:lpstr>
      <vt:lpstr>Các bước xây dựng công cụ</vt:lpstr>
      <vt:lpstr>Các bước xây dựng công cụ</vt:lpstr>
      <vt:lpstr>Các bước xây dựng công cụ</vt:lpstr>
      <vt:lpstr>Các bước xây dựng công cụ</vt:lpstr>
      <vt:lpstr>Các bước xây dựng công cụ</vt:lpstr>
      <vt:lpstr>Các bước xây dựng công cụ</vt:lpstr>
      <vt:lpstr>Các bước xây dựng công cụ</vt:lpstr>
      <vt:lpstr>Triển khai công cụ</vt:lpstr>
      <vt:lpstr>Triển khai công cụ</vt:lpstr>
      <vt:lpstr>Đo lường trực tiếp</vt:lpstr>
      <vt:lpstr>Đo lường trực tiếp</vt:lpstr>
      <vt:lpstr>Bài tập</vt:lpstr>
      <vt:lpstr>Bài tập</vt:lpstr>
      <vt:lpstr>Bài tập</vt:lpstr>
      <vt:lpstr>Bài tập</vt:lpstr>
      <vt:lpstr>Bài tập</vt:lpstr>
      <vt:lpstr>Bài tập</vt:lpstr>
      <vt:lpstr>Đánh giá</vt:lpstr>
      <vt:lpstr>Đánh giá</vt:lpstr>
      <vt:lpstr>Đánh giá</vt:lpstr>
      <vt:lpstr>Đánh giá</vt:lpstr>
      <vt:lpstr>Cám ơn các bạn đã chú ý lắng nghe</vt:lpstr>
    </vt:vector>
  </TitlesOfParts>
  <Company>QUT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PPT</dc:title>
  <dc:creator>Kim Thành</dc:creator>
  <cp:lastModifiedBy>Kim Thành</cp:lastModifiedBy>
  <cp:revision>346</cp:revision>
  <cp:lastPrinted>2020-02-29T08:44:04Z</cp:lastPrinted>
  <dcterms:created xsi:type="dcterms:W3CDTF">2011-05-28T23:20:01Z</dcterms:created>
  <dcterms:modified xsi:type="dcterms:W3CDTF">2020-10-14T08:53:07Z</dcterms:modified>
</cp:coreProperties>
</file>