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23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87053" autoAdjust="0"/>
  </p:normalViewPr>
  <p:slideViewPr>
    <p:cSldViewPr>
      <p:cViewPr varScale="1">
        <p:scale>
          <a:sx n="63" d="100"/>
          <a:sy n="63" d="100"/>
        </p:scale>
        <p:origin x="58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42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ành" userId="c63fe6e4-6ab2-4e82-a030-2d380a6b8aaa" providerId="ADAL" clId="{CC743A70-A8A5-4E20-91A2-519ACAE1D34A}"/>
    <pc:docChg chg="undo custSel addSld delSld modSld sldOrd">
      <pc:chgData name="Thành" userId="c63fe6e4-6ab2-4e82-a030-2d380a6b8aaa" providerId="ADAL" clId="{CC743A70-A8A5-4E20-91A2-519ACAE1D34A}" dt="2020-09-15T07:59:45.236" v="18508"/>
      <pc:docMkLst>
        <pc:docMk/>
      </pc:docMkLst>
      <pc:sldChg chg="modSp mod">
        <pc:chgData name="Thành" userId="c63fe6e4-6ab2-4e82-a030-2d380a6b8aaa" providerId="ADAL" clId="{CC743A70-A8A5-4E20-91A2-519ACAE1D34A}" dt="2020-09-15T03:31:44.480" v="18339" actId="1076"/>
        <pc:sldMkLst>
          <pc:docMk/>
          <pc:sldMk cId="4270342600" sldId="257"/>
        </pc:sldMkLst>
        <pc:spChg chg="mod">
          <ac:chgData name="Thành" userId="c63fe6e4-6ab2-4e82-a030-2d380a6b8aaa" providerId="ADAL" clId="{CC743A70-A8A5-4E20-91A2-519ACAE1D34A}" dt="2020-09-09T04:08:23.768" v="92" actId="20577"/>
          <ac:spMkLst>
            <pc:docMk/>
            <pc:sldMk cId="4270342600" sldId="257"/>
            <ac:spMk id="2" creationId="{0F221798-5F36-4CCE-9C70-A22724D29ED5}"/>
          </ac:spMkLst>
        </pc:spChg>
        <pc:spChg chg="mod">
          <ac:chgData name="Thành" userId="c63fe6e4-6ab2-4e82-a030-2d380a6b8aaa" providerId="ADAL" clId="{CC743A70-A8A5-4E20-91A2-519ACAE1D34A}" dt="2020-09-15T03:31:44.480" v="18339" actId="1076"/>
          <ac:spMkLst>
            <pc:docMk/>
            <pc:sldMk cId="4270342600" sldId="257"/>
            <ac:spMk id="3" creationId="{CEBA2424-161D-4774-802D-AF282548405B}"/>
          </ac:spMkLst>
        </pc:spChg>
      </pc:sldChg>
      <pc:sldChg chg="modSp mod">
        <pc:chgData name="Thành" userId="c63fe6e4-6ab2-4e82-a030-2d380a6b8aaa" providerId="ADAL" clId="{CC743A70-A8A5-4E20-91A2-519ACAE1D34A}" dt="2020-09-11T04:32:29.092" v="16056" actId="20577"/>
        <pc:sldMkLst>
          <pc:docMk/>
          <pc:sldMk cId="186704393" sldId="259"/>
        </pc:sldMkLst>
        <pc:spChg chg="mod">
          <ac:chgData name="Thành" userId="c63fe6e4-6ab2-4e82-a030-2d380a6b8aaa" providerId="ADAL" clId="{CC743A70-A8A5-4E20-91A2-519ACAE1D34A}" dt="2020-09-09T04:09:04.861" v="277" actId="20577"/>
          <ac:spMkLst>
            <pc:docMk/>
            <pc:sldMk cId="186704393" sldId="259"/>
            <ac:spMk id="2" creationId="{421AAA57-ADC9-413F-888C-2D019791E289}"/>
          </ac:spMkLst>
        </pc:spChg>
        <pc:spChg chg="mod">
          <ac:chgData name="Thành" userId="c63fe6e4-6ab2-4e82-a030-2d380a6b8aaa" providerId="ADAL" clId="{CC743A70-A8A5-4E20-91A2-519ACAE1D34A}" dt="2020-09-11T04:32:29.092" v="16056" actId="20577"/>
          <ac:spMkLst>
            <pc:docMk/>
            <pc:sldMk cId="186704393" sldId="259"/>
            <ac:spMk id="3" creationId="{FFD2450F-8901-4BB3-A3D8-F7714ADD682B}"/>
          </ac:spMkLst>
        </pc:spChg>
      </pc:sldChg>
      <pc:sldChg chg="modSp mod">
        <pc:chgData name="Thành" userId="c63fe6e4-6ab2-4e82-a030-2d380a6b8aaa" providerId="ADAL" clId="{CC743A70-A8A5-4E20-91A2-519ACAE1D34A}" dt="2020-09-10T04:00:26.264" v="15883" actId="20577"/>
        <pc:sldMkLst>
          <pc:docMk/>
          <pc:sldMk cId="3697003812" sldId="260"/>
        </pc:sldMkLst>
        <pc:spChg chg="mod">
          <ac:chgData name="Thành" userId="c63fe6e4-6ab2-4e82-a030-2d380a6b8aaa" providerId="ADAL" clId="{CC743A70-A8A5-4E20-91A2-519ACAE1D34A}" dt="2020-09-10T04:00:26.264" v="15883" actId="20577"/>
          <ac:spMkLst>
            <pc:docMk/>
            <pc:sldMk cId="3697003812" sldId="260"/>
            <ac:spMk id="2" creationId="{371B72F8-2144-4EDE-9D26-9CB7391BE561}"/>
          </ac:spMkLst>
        </pc:spChg>
      </pc:sldChg>
      <pc:sldChg chg="modSp new mod">
        <pc:chgData name="Thành" userId="c63fe6e4-6ab2-4e82-a030-2d380a6b8aaa" providerId="ADAL" clId="{CC743A70-A8A5-4E20-91A2-519ACAE1D34A}" dt="2020-09-15T03:38:59.559" v="18353" actId="20577"/>
        <pc:sldMkLst>
          <pc:docMk/>
          <pc:sldMk cId="918258133" sldId="261"/>
        </pc:sldMkLst>
        <pc:spChg chg="mod">
          <ac:chgData name="Thành" userId="c63fe6e4-6ab2-4e82-a030-2d380a6b8aaa" providerId="ADAL" clId="{CC743A70-A8A5-4E20-91A2-519ACAE1D34A}" dt="2020-09-09T04:10:16.212" v="717" actId="20577"/>
          <ac:spMkLst>
            <pc:docMk/>
            <pc:sldMk cId="918258133" sldId="261"/>
            <ac:spMk id="2" creationId="{594064B3-6177-4D33-B44C-5D93E60B1E41}"/>
          </ac:spMkLst>
        </pc:spChg>
        <pc:spChg chg="mod">
          <ac:chgData name="Thành" userId="c63fe6e4-6ab2-4e82-a030-2d380a6b8aaa" providerId="ADAL" clId="{CC743A70-A8A5-4E20-91A2-519ACAE1D34A}" dt="2020-09-15T03:38:59.559" v="18353" actId="20577"/>
          <ac:spMkLst>
            <pc:docMk/>
            <pc:sldMk cId="918258133" sldId="261"/>
            <ac:spMk id="3" creationId="{3A77E143-7A0B-4F74-A4F4-8ADB1294EA06}"/>
          </ac:spMkLst>
        </pc:spChg>
      </pc:sldChg>
      <pc:sldChg chg="del">
        <pc:chgData name="Thành" userId="c63fe6e4-6ab2-4e82-a030-2d380a6b8aaa" providerId="ADAL" clId="{CC743A70-A8A5-4E20-91A2-519ACAE1D34A}" dt="2020-09-09T04:08:51.417" v="231" actId="47"/>
        <pc:sldMkLst>
          <pc:docMk/>
          <pc:sldMk cId="2473983822" sldId="261"/>
        </pc:sldMkLst>
      </pc:sldChg>
      <pc:sldChg chg="modSp new del mod">
        <pc:chgData name="Thành" userId="c63fe6e4-6ab2-4e82-a030-2d380a6b8aaa" providerId="ADAL" clId="{CC743A70-A8A5-4E20-91A2-519ACAE1D34A}" dt="2020-09-09T04:15:07.611" v="1502" actId="47"/>
        <pc:sldMkLst>
          <pc:docMk/>
          <pc:sldMk cId="1386380422" sldId="262"/>
        </pc:sldMkLst>
        <pc:spChg chg="mod">
          <ac:chgData name="Thành" userId="c63fe6e4-6ab2-4e82-a030-2d380a6b8aaa" providerId="ADAL" clId="{CC743A70-A8A5-4E20-91A2-519ACAE1D34A}" dt="2020-09-09T04:11:34.457" v="1122" actId="20577"/>
          <ac:spMkLst>
            <pc:docMk/>
            <pc:sldMk cId="1386380422" sldId="262"/>
            <ac:spMk id="2" creationId="{012AD4A7-4EC6-4034-B700-5A916D7E2A96}"/>
          </ac:spMkLst>
        </pc:spChg>
        <pc:spChg chg="mod">
          <ac:chgData name="Thành" userId="c63fe6e4-6ab2-4e82-a030-2d380a6b8aaa" providerId="ADAL" clId="{CC743A70-A8A5-4E20-91A2-519ACAE1D34A}" dt="2020-09-09T04:15:06.078" v="1501" actId="20577"/>
          <ac:spMkLst>
            <pc:docMk/>
            <pc:sldMk cId="1386380422" sldId="262"/>
            <ac:spMk id="3" creationId="{9F37DA1C-4402-417B-8CEE-4FAE1CA02758}"/>
          </ac:spMkLst>
        </pc:spChg>
      </pc:sldChg>
      <pc:sldChg chg="modSp new mod">
        <pc:chgData name="Thành" userId="c63fe6e4-6ab2-4e82-a030-2d380a6b8aaa" providerId="ADAL" clId="{CC743A70-A8A5-4E20-91A2-519ACAE1D34A}" dt="2020-09-09T13:06:14.425" v="2821" actId="20577"/>
        <pc:sldMkLst>
          <pc:docMk/>
          <pc:sldMk cId="1705635727" sldId="262"/>
        </pc:sldMkLst>
        <pc:spChg chg="mod">
          <ac:chgData name="Thành" userId="c63fe6e4-6ab2-4e82-a030-2d380a6b8aaa" providerId="ADAL" clId="{CC743A70-A8A5-4E20-91A2-519ACAE1D34A}" dt="2020-09-09T13:05:45.710" v="2670" actId="20577"/>
          <ac:spMkLst>
            <pc:docMk/>
            <pc:sldMk cId="1705635727" sldId="262"/>
            <ac:spMk id="2" creationId="{D824283B-FC09-43FF-9438-D515CC47FAEB}"/>
          </ac:spMkLst>
        </pc:spChg>
        <pc:spChg chg="mod">
          <ac:chgData name="Thành" userId="c63fe6e4-6ab2-4e82-a030-2d380a6b8aaa" providerId="ADAL" clId="{CC743A70-A8A5-4E20-91A2-519ACAE1D34A}" dt="2020-09-09T13:06:14.425" v="2821" actId="20577"/>
          <ac:spMkLst>
            <pc:docMk/>
            <pc:sldMk cId="1705635727" sldId="262"/>
            <ac:spMk id="3" creationId="{D7B1B242-B07E-47D6-8730-68C5ED7D3AB5}"/>
          </ac:spMkLst>
        </pc:spChg>
      </pc:sldChg>
      <pc:sldChg chg="modSp new mod">
        <pc:chgData name="Thành" userId="c63fe6e4-6ab2-4e82-a030-2d380a6b8aaa" providerId="ADAL" clId="{CC743A70-A8A5-4E20-91A2-519ACAE1D34A}" dt="2020-09-09T04:15:32.737" v="1522" actId="20577"/>
        <pc:sldMkLst>
          <pc:docMk/>
          <pc:sldMk cId="3368976691" sldId="263"/>
        </pc:sldMkLst>
        <pc:spChg chg="mod">
          <ac:chgData name="Thành" userId="c63fe6e4-6ab2-4e82-a030-2d380a6b8aaa" providerId="ADAL" clId="{CC743A70-A8A5-4E20-91A2-519ACAE1D34A}" dt="2020-09-09T04:15:32.737" v="1522" actId="20577"/>
          <ac:spMkLst>
            <pc:docMk/>
            <pc:sldMk cId="3368976691" sldId="263"/>
            <ac:spMk id="2" creationId="{E1D428C9-67FB-4046-B2E9-4C55EDB546E3}"/>
          </ac:spMkLst>
        </pc:spChg>
      </pc:sldChg>
      <pc:sldChg chg="modSp new mod modNotesTx">
        <pc:chgData name="Thành" userId="c63fe6e4-6ab2-4e82-a030-2d380a6b8aaa" providerId="ADAL" clId="{CC743A70-A8A5-4E20-91A2-519ACAE1D34A}" dt="2020-09-15T03:31:36.592" v="18338" actId="1076"/>
        <pc:sldMkLst>
          <pc:docMk/>
          <pc:sldMk cId="2549688061" sldId="264"/>
        </pc:sldMkLst>
        <pc:spChg chg="mod">
          <ac:chgData name="Thành" userId="c63fe6e4-6ab2-4e82-a030-2d380a6b8aaa" providerId="ADAL" clId="{CC743A70-A8A5-4E20-91A2-519ACAE1D34A}" dt="2020-09-09T04:16:15.042" v="1553" actId="20577"/>
          <ac:spMkLst>
            <pc:docMk/>
            <pc:sldMk cId="2549688061" sldId="264"/>
            <ac:spMk id="2" creationId="{40421D75-D3AB-4429-A750-14E5B5FF7B45}"/>
          </ac:spMkLst>
        </pc:spChg>
        <pc:spChg chg="mod">
          <ac:chgData name="Thành" userId="c63fe6e4-6ab2-4e82-a030-2d380a6b8aaa" providerId="ADAL" clId="{CC743A70-A8A5-4E20-91A2-519ACAE1D34A}" dt="2020-09-15T03:31:36.592" v="18338" actId="1076"/>
          <ac:spMkLst>
            <pc:docMk/>
            <pc:sldMk cId="2549688061" sldId="264"/>
            <ac:spMk id="3" creationId="{FBF7CA1D-7CC0-4027-A428-CEB5BBDBD77A}"/>
          </ac:spMkLst>
        </pc:spChg>
      </pc:sldChg>
      <pc:sldChg chg="new del">
        <pc:chgData name="Thành" userId="c63fe6e4-6ab2-4e82-a030-2d380a6b8aaa" providerId="ADAL" clId="{CC743A70-A8A5-4E20-91A2-519ACAE1D34A}" dt="2020-09-09T04:15:38.436" v="1524" actId="47"/>
        <pc:sldMkLst>
          <pc:docMk/>
          <pc:sldMk cId="3097444263" sldId="264"/>
        </pc:sldMkLst>
      </pc:sldChg>
      <pc:sldChg chg="modSp new mod">
        <pc:chgData name="Thành" userId="c63fe6e4-6ab2-4e82-a030-2d380a6b8aaa" providerId="ADAL" clId="{CC743A70-A8A5-4E20-91A2-519ACAE1D34A}" dt="2020-09-09T13:05:33.786" v="2648" actId="20577"/>
        <pc:sldMkLst>
          <pc:docMk/>
          <pc:sldMk cId="807636324" sldId="265"/>
        </pc:sldMkLst>
        <pc:spChg chg="mod">
          <ac:chgData name="Thành" userId="c63fe6e4-6ab2-4e82-a030-2d380a6b8aaa" providerId="ADAL" clId="{CC743A70-A8A5-4E20-91A2-519ACAE1D34A}" dt="2020-09-09T13:05:33.786" v="2648" actId="20577"/>
          <ac:spMkLst>
            <pc:docMk/>
            <pc:sldMk cId="807636324" sldId="265"/>
            <ac:spMk id="2" creationId="{B75169DB-AA73-4584-8825-860F2A323942}"/>
          </ac:spMkLst>
        </pc:spChg>
      </pc:sldChg>
      <pc:sldChg chg="modSp new mod">
        <pc:chgData name="Thành" userId="c63fe6e4-6ab2-4e82-a030-2d380a6b8aaa" providerId="ADAL" clId="{CC743A70-A8A5-4E20-91A2-519ACAE1D34A}" dt="2020-09-09T13:47:21.347" v="5239" actId="20577"/>
        <pc:sldMkLst>
          <pc:docMk/>
          <pc:sldMk cId="717703520" sldId="266"/>
        </pc:sldMkLst>
        <pc:spChg chg="mod">
          <ac:chgData name="Thành" userId="c63fe6e4-6ab2-4e82-a030-2d380a6b8aaa" providerId="ADAL" clId="{CC743A70-A8A5-4E20-91A2-519ACAE1D34A}" dt="2020-09-09T13:26:33.975" v="4169" actId="20577"/>
          <ac:spMkLst>
            <pc:docMk/>
            <pc:sldMk cId="717703520" sldId="266"/>
            <ac:spMk id="2" creationId="{649080F5-8965-40A5-9EC4-386BD2B91331}"/>
          </ac:spMkLst>
        </pc:spChg>
        <pc:spChg chg="mod">
          <ac:chgData name="Thành" userId="c63fe6e4-6ab2-4e82-a030-2d380a6b8aaa" providerId="ADAL" clId="{CC743A70-A8A5-4E20-91A2-519ACAE1D34A}" dt="2020-09-09T13:47:21.347" v="5239" actId="20577"/>
          <ac:spMkLst>
            <pc:docMk/>
            <pc:sldMk cId="717703520" sldId="266"/>
            <ac:spMk id="3" creationId="{2585D644-DB2F-42E7-8FD9-F852EA4CECEB}"/>
          </ac:spMkLst>
        </pc:spChg>
      </pc:sldChg>
      <pc:sldChg chg="modSp new mod">
        <pc:chgData name="Thành" userId="c63fe6e4-6ab2-4e82-a030-2d380a6b8aaa" providerId="ADAL" clId="{CC743A70-A8A5-4E20-91A2-519ACAE1D34A}" dt="2020-09-09T13:26:14.498" v="4147" actId="20577"/>
        <pc:sldMkLst>
          <pc:docMk/>
          <pc:sldMk cId="2702315405" sldId="267"/>
        </pc:sldMkLst>
        <pc:spChg chg="mod">
          <ac:chgData name="Thành" userId="c63fe6e4-6ab2-4e82-a030-2d380a6b8aaa" providerId="ADAL" clId="{CC743A70-A8A5-4E20-91A2-519ACAE1D34A}" dt="2020-09-09T13:21:06.542" v="3491" actId="20577"/>
          <ac:spMkLst>
            <pc:docMk/>
            <pc:sldMk cId="2702315405" sldId="267"/>
            <ac:spMk id="2" creationId="{97E3173B-2D70-4BC8-88FC-D158D6611579}"/>
          </ac:spMkLst>
        </pc:spChg>
        <pc:spChg chg="mod">
          <ac:chgData name="Thành" userId="c63fe6e4-6ab2-4e82-a030-2d380a6b8aaa" providerId="ADAL" clId="{CC743A70-A8A5-4E20-91A2-519ACAE1D34A}" dt="2020-09-09T13:26:14.498" v="4147" actId="20577"/>
          <ac:spMkLst>
            <pc:docMk/>
            <pc:sldMk cId="2702315405" sldId="267"/>
            <ac:spMk id="3" creationId="{46FD57E6-41AC-4CE1-A566-B3EF4C00F5F3}"/>
          </ac:spMkLst>
        </pc:spChg>
      </pc:sldChg>
      <pc:sldChg chg="modSp new mod">
        <pc:chgData name="Thành" userId="c63fe6e4-6ab2-4e82-a030-2d380a6b8aaa" providerId="ADAL" clId="{CC743A70-A8A5-4E20-91A2-519ACAE1D34A}" dt="2020-09-11T01:42:29.523" v="15921" actId="20577"/>
        <pc:sldMkLst>
          <pc:docMk/>
          <pc:sldMk cId="1692367111" sldId="268"/>
        </pc:sldMkLst>
        <pc:spChg chg="mod">
          <ac:chgData name="Thành" userId="c63fe6e4-6ab2-4e82-a030-2d380a6b8aaa" providerId="ADAL" clId="{CC743A70-A8A5-4E20-91A2-519ACAE1D34A}" dt="2020-09-11T01:42:29.523" v="15921" actId="20577"/>
          <ac:spMkLst>
            <pc:docMk/>
            <pc:sldMk cId="1692367111" sldId="268"/>
            <ac:spMk id="2" creationId="{B5B07430-927F-4ECA-AC38-72828FDEC18E}"/>
          </ac:spMkLst>
        </pc:spChg>
        <pc:spChg chg="mod">
          <ac:chgData name="Thành" userId="c63fe6e4-6ab2-4e82-a030-2d380a6b8aaa" providerId="ADAL" clId="{CC743A70-A8A5-4E20-91A2-519ACAE1D34A}" dt="2020-09-09T13:36:35.553" v="4795" actId="20577"/>
          <ac:spMkLst>
            <pc:docMk/>
            <pc:sldMk cId="1692367111" sldId="268"/>
            <ac:spMk id="3" creationId="{8C9D46AC-BED2-4100-87C6-1D8CA62D8F1B}"/>
          </ac:spMkLst>
        </pc:spChg>
      </pc:sldChg>
      <pc:sldChg chg="modSp new mod">
        <pc:chgData name="Thành" userId="c63fe6e4-6ab2-4e82-a030-2d380a6b8aaa" providerId="ADAL" clId="{CC743A70-A8A5-4E20-91A2-519ACAE1D34A}" dt="2020-09-11T01:42:23.674" v="15902" actId="20577"/>
        <pc:sldMkLst>
          <pc:docMk/>
          <pc:sldMk cId="376957556" sldId="269"/>
        </pc:sldMkLst>
        <pc:spChg chg="mod">
          <ac:chgData name="Thành" userId="c63fe6e4-6ab2-4e82-a030-2d380a6b8aaa" providerId="ADAL" clId="{CC743A70-A8A5-4E20-91A2-519ACAE1D34A}" dt="2020-09-11T01:42:23.674" v="15902" actId="20577"/>
          <ac:spMkLst>
            <pc:docMk/>
            <pc:sldMk cId="376957556" sldId="269"/>
            <ac:spMk id="2" creationId="{7096CF00-052F-4B78-8962-2E738ECF12A5}"/>
          </ac:spMkLst>
        </pc:spChg>
      </pc:sldChg>
      <pc:sldChg chg="modSp new mod">
        <pc:chgData name="Thành" userId="c63fe6e4-6ab2-4e82-a030-2d380a6b8aaa" providerId="ADAL" clId="{CC743A70-A8A5-4E20-91A2-519ACAE1D34A}" dt="2020-09-09T13:48:31.461" v="5539" actId="20577"/>
        <pc:sldMkLst>
          <pc:docMk/>
          <pc:sldMk cId="3718973421" sldId="270"/>
        </pc:sldMkLst>
        <pc:spChg chg="mod">
          <ac:chgData name="Thành" userId="c63fe6e4-6ab2-4e82-a030-2d380a6b8aaa" providerId="ADAL" clId="{CC743A70-A8A5-4E20-91A2-519ACAE1D34A}" dt="2020-09-09T13:36:49.921" v="4828" actId="20577"/>
          <ac:spMkLst>
            <pc:docMk/>
            <pc:sldMk cId="3718973421" sldId="270"/>
            <ac:spMk id="2" creationId="{D8EE8F75-591A-4108-8BAB-AC50292556CA}"/>
          </ac:spMkLst>
        </pc:spChg>
        <pc:spChg chg="mod">
          <ac:chgData name="Thành" userId="c63fe6e4-6ab2-4e82-a030-2d380a6b8aaa" providerId="ADAL" clId="{CC743A70-A8A5-4E20-91A2-519ACAE1D34A}" dt="2020-09-09T13:48:31.461" v="5539" actId="20577"/>
          <ac:spMkLst>
            <pc:docMk/>
            <pc:sldMk cId="3718973421" sldId="270"/>
            <ac:spMk id="3" creationId="{C6862B4C-6CA6-4936-A278-4A24B52B3FD1}"/>
          </ac:spMkLst>
        </pc:spChg>
      </pc:sldChg>
      <pc:sldChg chg="modSp new mod">
        <pc:chgData name="Thành" userId="c63fe6e4-6ab2-4e82-a030-2d380a6b8aaa" providerId="ADAL" clId="{CC743A70-A8A5-4E20-91A2-519ACAE1D34A}" dt="2020-09-09T13:52:49.161" v="6152" actId="20577"/>
        <pc:sldMkLst>
          <pc:docMk/>
          <pc:sldMk cId="1683865186" sldId="271"/>
        </pc:sldMkLst>
        <pc:spChg chg="mod">
          <ac:chgData name="Thành" userId="c63fe6e4-6ab2-4e82-a030-2d380a6b8aaa" providerId="ADAL" clId="{CC743A70-A8A5-4E20-91A2-519ACAE1D34A}" dt="2020-09-09T13:48:54.452" v="5570" actId="20577"/>
          <ac:spMkLst>
            <pc:docMk/>
            <pc:sldMk cId="1683865186" sldId="271"/>
            <ac:spMk id="2" creationId="{E440DB47-1B34-49E0-B78A-CC8BE04DCFCC}"/>
          </ac:spMkLst>
        </pc:spChg>
        <pc:spChg chg="mod">
          <ac:chgData name="Thành" userId="c63fe6e4-6ab2-4e82-a030-2d380a6b8aaa" providerId="ADAL" clId="{CC743A70-A8A5-4E20-91A2-519ACAE1D34A}" dt="2020-09-09T13:52:49.161" v="6152" actId="20577"/>
          <ac:spMkLst>
            <pc:docMk/>
            <pc:sldMk cId="1683865186" sldId="271"/>
            <ac:spMk id="3" creationId="{EB634847-86CA-48E9-A0E8-44727A9F3E2E}"/>
          </ac:spMkLst>
        </pc:spChg>
      </pc:sldChg>
      <pc:sldChg chg="modSp new mod">
        <pc:chgData name="Thành" userId="c63fe6e4-6ab2-4e82-a030-2d380a6b8aaa" providerId="ADAL" clId="{CC743A70-A8A5-4E20-91A2-519ACAE1D34A}" dt="2020-09-10T01:21:39.648" v="6849" actId="20577"/>
        <pc:sldMkLst>
          <pc:docMk/>
          <pc:sldMk cId="4115564572" sldId="272"/>
        </pc:sldMkLst>
        <pc:spChg chg="mod">
          <ac:chgData name="Thành" userId="c63fe6e4-6ab2-4e82-a030-2d380a6b8aaa" providerId="ADAL" clId="{CC743A70-A8A5-4E20-91A2-519ACAE1D34A}" dt="2020-09-09T14:04:28.838" v="6225" actId="20577"/>
          <ac:spMkLst>
            <pc:docMk/>
            <pc:sldMk cId="4115564572" sldId="272"/>
            <ac:spMk id="2" creationId="{AA09EDAA-158C-4D69-A2E6-2EEB8F168866}"/>
          </ac:spMkLst>
        </pc:spChg>
        <pc:spChg chg="mod">
          <ac:chgData name="Thành" userId="c63fe6e4-6ab2-4e82-a030-2d380a6b8aaa" providerId="ADAL" clId="{CC743A70-A8A5-4E20-91A2-519ACAE1D34A}" dt="2020-09-10T01:21:39.648" v="6849" actId="20577"/>
          <ac:spMkLst>
            <pc:docMk/>
            <pc:sldMk cId="4115564572" sldId="272"/>
            <ac:spMk id="3" creationId="{0156110A-6AB9-414D-B15D-E1682D77F99C}"/>
          </ac:spMkLst>
        </pc:spChg>
      </pc:sldChg>
      <pc:sldChg chg="modSp new mod">
        <pc:chgData name="Thành" userId="c63fe6e4-6ab2-4e82-a030-2d380a6b8aaa" providerId="ADAL" clId="{CC743A70-A8A5-4E20-91A2-519ACAE1D34A}" dt="2020-09-10T01:29:45.416" v="7728" actId="20577"/>
        <pc:sldMkLst>
          <pc:docMk/>
          <pc:sldMk cId="4228496" sldId="273"/>
        </pc:sldMkLst>
        <pc:spChg chg="mod">
          <ac:chgData name="Thành" userId="c63fe6e4-6ab2-4e82-a030-2d380a6b8aaa" providerId="ADAL" clId="{CC743A70-A8A5-4E20-91A2-519ACAE1D34A}" dt="2020-09-10T01:21:54.700" v="6902" actId="20577"/>
          <ac:spMkLst>
            <pc:docMk/>
            <pc:sldMk cId="4228496" sldId="273"/>
            <ac:spMk id="2" creationId="{1C012DC3-9F9E-4336-BB99-27DD8171F376}"/>
          </ac:spMkLst>
        </pc:spChg>
        <pc:spChg chg="mod">
          <ac:chgData name="Thành" userId="c63fe6e4-6ab2-4e82-a030-2d380a6b8aaa" providerId="ADAL" clId="{CC743A70-A8A5-4E20-91A2-519ACAE1D34A}" dt="2020-09-10T01:29:45.416" v="7728" actId="20577"/>
          <ac:spMkLst>
            <pc:docMk/>
            <pc:sldMk cId="4228496" sldId="273"/>
            <ac:spMk id="3" creationId="{1B9A1DAA-3559-4C77-9502-7E47E97B7459}"/>
          </ac:spMkLst>
        </pc:spChg>
      </pc:sldChg>
      <pc:sldChg chg="modSp new mod">
        <pc:chgData name="Thành" userId="c63fe6e4-6ab2-4e82-a030-2d380a6b8aaa" providerId="ADAL" clId="{CC743A70-A8A5-4E20-91A2-519ACAE1D34A}" dt="2020-09-15T07:59:45.236" v="18508"/>
        <pc:sldMkLst>
          <pc:docMk/>
          <pc:sldMk cId="3883431373" sldId="274"/>
        </pc:sldMkLst>
        <pc:spChg chg="mod">
          <ac:chgData name="Thành" userId="c63fe6e4-6ab2-4e82-a030-2d380a6b8aaa" providerId="ADAL" clId="{CC743A70-A8A5-4E20-91A2-519ACAE1D34A}" dt="2020-09-10T04:01:04.248" v="15885" actId="1076"/>
          <ac:spMkLst>
            <pc:docMk/>
            <pc:sldMk cId="3883431373" sldId="274"/>
            <ac:spMk id="2" creationId="{F49BC037-B05A-45D5-B56E-17E1441C4B87}"/>
          </ac:spMkLst>
        </pc:spChg>
        <pc:spChg chg="mod">
          <ac:chgData name="Thành" userId="c63fe6e4-6ab2-4e82-a030-2d380a6b8aaa" providerId="ADAL" clId="{CC743A70-A8A5-4E20-91A2-519ACAE1D34A}" dt="2020-09-15T07:59:45.236" v="18508"/>
          <ac:spMkLst>
            <pc:docMk/>
            <pc:sldMk cId="3883431373" sldId="274"/>
            <ac:spMk id="3" creationId="{5C2063DA-69EC-4842-8913-74D1AF204917}"/>
          </ac:spMkLst>
        </pc:spChg>
      </pc:sldChg>
      <pc:sldChg chg="modSp new mod">
        <pc:chgData name="Thành" userId="c63fe6e4-6ab2-4e82-a030-2d380a6b8aaa" providerId="ADAL" clId="{CC743A70-A8A5-4E20-91A2-519ACAE1D34A}" dt="2020-09-10T01:42:59.861" v="8337" actId="20577"/>
        <pc:sldMkLst>
          <pc:docMk/>
          <pc:sldMk cId="3660559493" sldId="275"/>
        </pc:sldMkLst>
        <pc:spChg chg="mod">
          <ac:chgData name="Thành" userId="c63fe6e4-6ab2-4e82-a030-2d380a6b8aaa" providerId="ADAL" clId="{CC743A70-A8A5-4E20-91A2-519ACAE1D34A}" dt="2020-09-10T01:41:54.481" v="8104" actId="20577"/>
          <ac:spMkLst>
            <pc:docMk/>
            <pc:sldMk cId="3660559493" sldId="275"/>
            <ac:spMk id="2" creationId="{E65EF7C9-F289-4F19-B95F-2916F8AD0A4D}"/>
          </ac:spMkLst>
        </pc:spChg>
        <pc:spChg chg="mod">
          <ac:chgData name="Thành" userId="c63fe6e4-6ab2-4e82-a030-2d380a6b8aaa" providerId="ADAL" clId="{CC743A70-A8A5-4E20-91A2-519ACAE1D34A}" dt="2020-09-10T01:42:59.861" v="8337" actId="20577"/>
          <ac:spMkLst>
            <pc:docMk/>
            <pc:sldMk cId="3660559493" sldId="275"/>
            <ac:spMk id="3" creationId="{A4D4100A-BF8B-4C9B-AE13-EE92F20B117C}"/>
          </ac:spMkLst>
        </pc:spChg>
      </pc:sldChg>
      <pc:sldChg chg="modSp new mod">
        <pc:chgData name="Thành" userId="c63fe6e4-6ab2-4e82-a030-2d380a6b8aaa" providerId="ADAL" clId="{CC743A70-A8A5-4E20-91A2-519ACAE1D34A}" dt="2020-09-10T02:11:34.825" v="9896" actId="20577"/>
        <pc:sldMkLst>
          <pc:docMk/>
          <pc:sldMk cId="931838320" sldId="276"/>
        </pc:sldMkLst>
        <pc:spChg chg="mod">
          <ac:chgData name="Thành" userId="c63fe6e4-6ab2-4e82-a030-2d380a6b8aaa" providerId="ADAL" clId="{CC743A70-A8A5-4E20-91A2-519ACAE1D34A}" dt="2020-09-10T01:44:02.800" v="8393" actId="20577"/>
          <ac:spMkLst>
            <pc:docMk/>
            <pc:sldMk cId="931838320" sldId="276"/>
            <ac:spMk id="2" creationId="{4C565A52-75FB-44DE-8CBC-4706E8C65C22}"/>
          </ac:spMkLst>
        </pc:spChg>
        <pc:spChg chg="mod">
          <ac:chgData name="Thành" userId="c63fe6e4-6ab2-4e82-a030-2d380a6b8aaa" providerId="ADAL" clId="{CC743A70-A8A5-4E20-91A2-519ACAE1D34A}" dt="2020-09-10T02:11:34.825" v="9896" actId="20577"/>
          <ac:spMkLst>
            <pc:docMk/>
            <pc:sldMk cId="931838320" sldId="276"/>
            <ac:spMk id="3" creationId="{427FD1E7-FCF9-4B43-AFAF-7C1FE830B453}"/>
          </ac:spMkLst>
        </pc:spChg>
      </pc:sldChg>
      <pc:sldChg chg="modSp new del mod ord">
        <pc:chgData name="Thành" userId="c63fe6e4-6ab2-4e82-a030-2d380a6b8aaa" providerId="ADAL" clId="{CC743A70-A8A5-4E20-91A2-519ACAE1D34A}" dt="2020-09-14T09:07:50.533" v="18107" actId="47"/>
        <pc:sldMkLst>
          <pc:docMk/>
          <pc:sldMk cId="3201206957" sldId="277"/>
        </pc:sldMkLst>
        <pc:spChg chg="mod">
          <ac:chgData name="Thành" userId="c63fe6e4-6ab2-4e82-a030-2d380a6b8aaa" providerId="ADAL" clId="{CC743A70-A8A5-4E20-91A2-519ACAE1D34A}" dt="2020-09-11T04:35:27.247" v="16094" actId="20577"/>
          <ac:spMkLst>
            <pc:docMk/>
            <pc:sldMk cId="3201206957" sldId="277"/>
            <ac:spMk id="2" creationId="{52B0BFC1-0111-4B65-9176-674F19AB0519}"/>
          </ac:spMkLst>
        </pc:spChg>
        <pc:spChg chg="mod">
          <ac:chgData name="Thành" userId="c63fe6e4-6ab2-4e82-a030-2d380a6b8aaa" providerId="ADAL" clId="{CC743A70-A8A5-4E20-91A2-519ACAE1D34A}" dt="2020-09-10T02:22:13.747" v="10207" actId="20577"/>
          <ac:spMkLst>
            <pc:docMk/>
            <pc:sldMk cId="3201206957" sldId="277"/>
            <ac:spMk id="3" creationId="{EDEAC96B-1DEA-42A8-8ED1-BADB3791CCE4}"/>
          </ac:spMkLst>
        </pc:spChg>
      </pc:sldChg>
      <pc:sldChg chg="modSp new mod">
        <pc:chgData name="Thành" userId="c63fe6e4-6ab2-4e82-a030-2d380a6b8aaa" providerId="ADAL" clId="{CC743A70-A8A5-4E20-91A2-519ACAE1D34A}" dt="2020-09-10T02:35:35.598" v="10763" actId="20577"/>
        <pc:sldMkLst>
          <pc:docMk/>
          <pc:sldMk cId="698283320" sldId="278"/>
        </pc:sldMkLst>
        <pc:spChg chg="mod">
          <ac:chgData name="Thành" userId="c63fe6e4-6ab2-4e82-a030-2d380a6b8aaa" providerId="ADAL" clId="{CC743A70-A8A5-4E20-91A2-519ACAE1D34A}" dt="2020-09-10T02:22:55.901" v="10240" actId="20577"/>
          <ac:spMkLst>
            <pc:docMk/>
            <pc:sldMk cId="698283320" sldId="278"/>
            <ac:spMk id="2" creationId="{A3E2CD0D-8EBF-486C-B76E-77B8E4ABD742}"/>
          </ac:spMkLst>
        </pc:spChg>
        <pc:spChg chg="mod">
          <ac:chgData name="Thành" userId="c63fe6e4-6ab2-4e82-a030-2d380a6b8aaa" providerId="ADAL" clId="{CC743A70-A8A5-4E20-91A2-519ACAE1D34A}" dt="2020-09-10T02:35:35.598" v="10763" actId="20577"/>
          <ac:spMkLst>
            <pc:docMk/>
            <pc:sldMk cId="698283320" sldId="278"/>
            <ac:spMk id="3" creationId="{7CC44193-D89C-491F-9CBF-D1FA24346441}"/>
          </ac:spMkLst>
        </pc:spChg>
      </pc:sldChg>
      <pc:sldChg chg="modSp new mod">
        <pc:chgData name="Thành" userId="c63fe6e4-6ab2-4e82-a030-2d380a6b8aaa" providerId="ADAL" clId="{CC743A70-A8A5-4E20-91A2-519ACAE1D34A}" dt="2020-09-10T02:36:46.940" v="11187" actId="20577"/>
        <pc:sldMkLst>
          <pc:docMk/>
          <pc:sldMk cId="2008681959" sldId="279"/>
        </pc:sldMkLst>
        <pc:spChg chg="mod">
          <ac:chgData name="Thành" userId="c63fe6e4-6ab2-4e82-a030-2d380a6b8aaa" providerId="ADAL" clId="{CC743A70-A8A5-4E20-91A2-519ACAE1D34A}" dt="2020-09-10T02:35:58.515" v="10835" actId="20577"/>
          <ac:spMkLst>
            <pc:docMk/>
            <pc:sldMk cId="2008681959" sldId="279"/>
            <ac:spMk id="2" creationId="{86AFDD3B-89FD-47F7-975B-C07C41B0AB49}"/>
          </ac:spMkLst>
        </pc:spChg>
        <pc:spChg chg="mod">
          <ac:chgData name="Thành" userId="c63fe6e4-6ab2-4e82-a030-2d380a6b8aaa" providerId="ADAL" clId="{CC743A70-A8A5-4E20-91A2-519ACAE1D34A}" dt="2020-09-10T02:36:46.940" v="11187" actId="20577"/>
          <ac:spMkLst>
            <pc:docMk/>
            <pc:sldMk cId="2008681959" sldId="279"/>
            <ac:spMk id="3" creationId="{DC8EFB18-992F-4E17-A8AE-500F33DF17C7}"/>
          </ac:spMkLst>
        </pc:spChg>
      </pc:sldChg>
      <pc:sldChg chg="modSp new mod">
        <pc:chgData name="Thành" userId="c63fe6e4-6ab2-4e82-a030-2d380a6b8aaa" providerId="ADAL" clId="{CC743A70-A8A5-4E20-91A2-519ACAE1D34A}" dt="2020-09-10T02:35:51.724" v="10812" actId="20577"/>
        <pc:sldMkLst>
          <pc:docMk/>
          <pc:sldMk cId="4127905562" sldId="280"/>
        </pc:sldMkLst>
        <pc:spChg chg="mod">
          <ac:chgData name="Thành" userId="c63fe6e4-6ab2-4e82-a030-2d380a6b8aaa" providerId="ADAL" clId="{CC743A70-A8A5-4E20-91A2-519ACAE1D34A}" dt="2020-09-10T02:35:51.724" v="10812" actId="20577"/>
          <ac:spMkLst>
            <pc:docMk/>
            <pc:sldMk cId="4127905562" sldId="280"/>
            <ac:spMk id="2" creationId="{A6C626C1-7D73-4E40-8346-D6BDC8DBC79E}"/>
          </ac:spMkLst>
        </pc:spChg>
      </pc:sldChg>
      <pc:sldChg chg="modSp new mod">
        <pc:chgData name="Thành" userId="c63fe6e4-6ab2-4e82-a030-2d380a6b8aaa" providerId="ADAL" clId="{CC743A70-A8A5-4E20-91A2-519ACAE1D34A}" dt="2020-09-10T02:43:51.833" v="11705" actId="20577"/>
        <pc:sldMkLst>
          <pc:docMk/>
          <pc:sldMk cId="1094005163" sldId="281"/>
        </pc:sldMkLst>
        <pc:spChg chg="mod">
          <ac:chgData name="Thành" userId="c63fe6e4-6ab2-4e82-a030-2d380a6b8aaa" providerId="ADAL" clId="{CC743A70-A8A5-4E20-91A2-519ACAE1D34A}" dt="2020-09-10T02:40:54.768" v="11224" actId="20577"/>
          <ac:spMkLst>
            <pc:docMk/>
            <pc:sldMk cId="1094005163" sldId="281"/>
            <ac:spMk id="2" creationId="{45FF71E2-589C-4026-A541-F3550C2CFF13}"/>
          </ac:spMkLst>
        </pc:spChg>
        <pc:spChg chg="mod">
          <ac:chgData name="Thành" userId="c63fe6e4-6ab2-4e82-a030-2d380a6b8aaa" providerId="ADAL" clId="{CC743A70-A8A5-4E20-91A2-519ACAE1D34A}" dt="2020-09-10T02:43:51.833" v="11705" actId="20577"/>
          <ac:spMkLst>
            <pc:docMk/>
            <pc:sldMk cId="1094005163" sldId="281"/>
            <ac:spMk id="3" creationId="{2250BC99-F807-4E1C-AD65-0F907DD21E66}"/>
          </ac:spMkLst>
        </pc:spChg>
      </pc:sldChg>
      <pc:sldChg chg="modSp new mod">
        <pc:chgData name="Thành" userId="c63fe6e4-6ab2-4e82-a030-2d380a6b8aaa" providerId="ADAL" clId="{CC743A70-A8A5-4E20-91A2-519ACAE1D34A}" dt="2020-09-10T02:43:47.308" v="11694" actId="20577"/>
        <pc:sldMkLst>
          <pc:docMk/>
          <pc:sldMk cId="586315740" sldId="282"/>
        </pc:sldMkLst>
        <pc:spChg chg="mod">
          <ac:chgData name="Thành" userId="c63fe6e4-6ab2-4e82-a030-2d380a6b8aaa" providerId="ADAL" clId="{CC743A70-A8A5-4E20-91A2-519ACAE1D34A}" dt="2020-09-10T02:41:39.601" v="11349" actId="20577"/>
          <ac:spMkLst>
            <pc:docMk/>
            <pc:sldMk cId="586315740" sldId="282"/>
            <ac:spMk id="2" creationId="{283F3469-AF5A-44CA-BB5A-3BC1DD04E771}"/>
          </ac:spMkLst>
        </pc:spChg>
        <pc:spChg chg="mod">
          <ac:chgData name="Thành" userId="c63fe6e4-6ab2-4e82-a030-2d380a6b8aaa" providerId="ADAL" clId="{CC743A70-A8A5-4E20-91A2-519ACAE1D34A}" dt="2020-09-10T02:43:47.308" v="11694" actId="20577"/>
          <ac:spMkLst>
            <pc:docMk/>
            <pc:sldMk cId="586315740" sldId="282"/>
            <ac:spMk id="3" creationId="{FBFB44A6-22D7-4FA8-A847-EE6624E0789B}"/>
          </ac:spMkLst>
        </pc:spChg>
      </pc:sldChg>
      <pc:sldChg chg="modSp new mod">
        <pc:chgData name="Thành" userId="c63fe6e4-6ab2-4e82-a030-2d380a6b8aaa" providerId="ADAL" clId="{CC743A70-A8A5-4E20-91A2-519ACAE1D34A}" dt="2020-09-10T02:44:06.359" v="11761" actId="20577"/>
        <pc:sldMkLst>
          <pc:docMk/>
          <pc:sldMk cId="2907805812" sldId="283"/>
        </pc:sldMkLst>
        <pc:spChg chg="mod">
          <ac:chgData name="Thành" userId="c63fe6e4-6ab2-4e82-a030-2d380a6b8aaa" providerId="ADAL" clId="{CC743A70-A8A5-4E20-91A2-519ACAE1D34A}" dt="2020-09-10T02:42:04.345" v="11370" actId="20577"/>
          <ac:spMkLst>
            <pc:docMk/>
            <pc:sldMk cId="2907805812" sldId="283"/>
            <ac:spMk id="2" creationId="{AC5B245B-46DF-45E2-B8FA-F37494B99168}"/>
          </ac:spMkLst>
        </pc:spChg>
        <pc:spChg chg="mod">
          <ac:chgData name="Thành" userId="c63fe6e4-6ab2-4e82-a030-2d380a6b8aaa" providerId="ADAL" clId="{CC743A70-A8A5-4E20-91A2-519ACAE1D34A}" dt="2020-09-10T02:44:06.359" v="11761" actId="20577"/>
          <ac:spMkLst>
            <pc:docMk/>
            <pc:sldMk cId="2907805812" sldId="283"/>
            <ac:spMk id="3" creationId="{C2589CA7-3462-4E52-931E-8E6E455E154C}"/>
          </ac:spMkLst>
        </pc:spChg>
      </pc:sldChg>
      <pc:sldChg chg="modSp new mod">
        <pc:chgData name="Thành" userId="c63fe6e4-6ab2-4e82-a030-2d380a6b8aaa" providerId="ADAL" clId="{CC743A70-A8A5-4E20-91A2-519ACAE1D34A}" dt="2020-09-10T02:44:51.345" v="11929" actId="20577"/>
        <pc:sldMkLst>
          <pc:docMk/>
          <pc:sldMk cId="126112648" sldId="284"/>
        </pc:sldMkLst>
        <pc:spChg chg="mod">
          <ac:chgData name="Thành" userId="c63fe6e4-6ab2-4e82-a030-2d380a6b8aaa" providerId="ADAL" clId="{CC743A70-A8A5-4E20-91A2-519ACAE1D34A}" dt="2020-09-10T02:44:19.219" v="11783" actId="20577"/>
          <ac:spMkLst>
            <pc:docMk/>
            <pc:sldMk cId="126112648" sldId="284"/>
            <ac:spMk id="2" creationId="{1A7A6166-C5FD-45FA-863F-7BE83E09F4E1}"/>
          </ac:spMkLst>
        </pc:spChg>
        <pc:spChg chg="mod">
          <ac:chgData name="Thành" userId="c63fe6e4-6ab2-4e82-a030-2d380a6b8aaa" providerId="ADAL" clId="{CC743A70-A8A5-4E20-91A2-519ACAE1D34A}" dt="2020-09-10T02:44:51.345" v="11929" actId="20577"/>
          <ac:spMkLst>
            <pc:docMk/>
            <pc:sldMk cId="126112648" sldId="284"/>
            <ac:spMk id="3" creationId="{25798689-C415-4380-8473-CD0F1CDEA3E7}"/>
          </ac:spMkLst>
        </pc:spChg>
      </pc:sldChg>
      <pc:sldChg chg="modSp new mod">
        <pc:chgData name="Thành" userId="c63fe6e4-6ab2-4e82-a030-2d380a6b8aaa" providerId="ADAL" clId="{CC743A70-A8A5-4E20-91A2-519ACAE1D34A}" dt="2020-09-10T02:46:36.003" v="12283" actId="20577"/>
        <pc:sldMkLst>
          <pc:docMk/>
          <pc:sldMk cId="332297990" sldId="285"/>
        </pc:sldMkLst>
        <pc:spChg chg="mod">
          <ac:chgData name="Thành" userId="c63fe6e4-6ab2-4e82-a030-2d380a6b8aaa" providerId="ADAL" clId="{CC743A70-A8A5-4E20-91A2-519ACAE1D34A}" dt="2020-09-10T02:45:06.742" v="11951" actId="20577"/>
          <ac:spMkLst>
            <pc:docMk/>
            <pc:sldMk cId="332297990" sldId="285"/>
            <ac:spMk id="2" creationId="{D649C6BE-CAA9-4891-A495-DFEB4D132816}"/>
          </ac:spMkLst>
        </pc:spChg>
        <pc:spChg chg="mod">
          <ac:chgData name="Thành" userId="c63fe6e4-6ab2-4e82-a030-2d380a6b8aaa" providerId="ADAL" clId="{CC743A70-A8A5-4E20-91A2-519ACAE1D34A}" dt="2020-09-10T02:46:36.003" v="12283" actId="20577"/>
          <ac:spMkLst>
            <pc:docMk/>
            <pc:sldMk cId="332297990" sldId="285"/>
            <ac:spMk id="3" creationId="{C3887114-DFDB-441E-A8AC-40C3AB739B50}"/>
          </ac:spMkLst>
        </pc:spChg>
      </pc:sldChg>
      <pc:sldChg chg="modSp new mod">
        <pc:chgData name="Thành" userId="c63fe6e4-6ab2-4e82-a030-2d380a6b8aaa" providerId="ADAL" clId="{CC743A70-A8A5-4E20-91A2-519ACAE1D34A}" dt="2020-09-10T03:04:03.977" v="12822" actId="20577"/>
        <pc:sldMkLst>
          <pc:docMk/>
          <pc:sldMk cId="710268379" sldId="286"/>
        </pc:sldMkLst>
        <pc:spChg chg="mod">
          <ac:chgData name="Thành" userId="c63fe6e4-6ab2-4e82-a030-2d380a6b8aaa" providerId="ADAL" clId="{CC743A70-A8A5-4E20-91A2-519ACAE1D34A}" dt="2020-09-10T03:02:00.826" v="12374" actId="20577"/>
          <ac:spMkLst>
            <pc:docMk/>
            <pc:sldMk cId="710268379" sldId="286"/>
            <ac:spMk id="2" creationId="{2D102E72-2588-4DA4-A0B0-0E81A5E590B4}"/>
          </ac:spMkLst>
        </pc:spChg>
        <pc:spChg chg="mod">
          <ac:chgData name="Thành" userId="c63fe6e4-6ab2-4e82-a030-2d380a6b8aaa" providerId="ADAL" clId="{CC743A70-A8A5-4E20-91A2-519ACAE1D34A}" dt="2020-09-10T03:04:03.977" v="12822" actId="20577"/>
          <ac:spMkLst>
            <pc:docMk/>
            <pc:sldMk cId="710268379" sldId="286"/>
            <ac:spMk id="3" creationId="{0420B8F0-2A51-411D-9EC3-7A85620BE61C}"/>
          </ac:spMkLst>
        </pc:spChg>
      </pc:sldChg>
      <pc:sldChg chg="addSp delSp modSp new mod">
        <pc:chgData name="Thành" userId="c63fe6e4-6ab2-4e82-a030-2d380a6b8aaa" providerId="ADAL" clId="{CC743A70-A8A5-4E20-91A2-519ACAE1D34A}" dt="2020-09-10T03:05:01.200" v="12829" actId="1076"/>
        <pc:sldMkLst>
          <pc:docMk/>
          <pc:sldMk cId="3815227544" sldId="287"/>
        </pc:sldMkLst>
        <pc:spChg chg="del">
          <ac:chgData name="Thành" userId="c63fe6e4-6ab2-4e82-a030-2d380a6b8aaa" providerId="ADAL" clId="{CC743A70-A8A5-4E20-91A2-519ACAE1D34A}" dt="2020-09-10T03:04:50.916" v="12824" actId="22"/>
          <ac:spMkLst>
            <pc:docMk/>
            <pc:sldMk cId="3815227544" sldId="287"/>
            <ac:spMk id="3" creationId="{5F6F3684-7DC4-4742-A11E-6ACC01BCAB11}"/>
          </ac:spMkLst>
        </pc:spChg>
        <pc:picChg chg="add mod ord">
          <ac:chgData name="Thành" userId="c63fe6e4-6ab2-4e82-a030-2d380a6b8aaa" providerId="ADAL" clId="{CC743A70-A8A5-4E20-91A2-519ACAE1D34A}" dt="2020-09-10T03:05:01.200" v="12829" actId="1076"/>
          <ac:picMkLst>
            <pc:docMk/>
            <pc:sldMk cId="3815227544" sldId="287"/>
            <ac:picMk id="6" creationId="{B7211C3B-1B6C-49D3-AF04-30ED3FDD9B35}"/>
          </ac:picMkLst>
        </pc:picChg>
      </pc:sldChg>
      <pc:sldChg chg="addSp delSp modSp new mod">
        <pc:chgData name="Thành" userId="c63fe6e4-6ab2-4e82-a030-2d380a6b8aaa" providerId="ADAL" clId="{CC743A70-A8A5-4E20-91A2-519ACAE1D34A}" dt="2020-09-10T03:28:20.383" v="12876" actId="1076"/>
        <pc:sldMkLst>
          <pc:docMk/>
          <pc:sldMk cId="4246361972" sldId="288"/>
        </pc:sldMkLst>
        <pc:spChg chg="del">
          <ac:chgData name="Thành" userId="c63fe6e4-6ab2-4e82-a030-2d380a6b8aaa" providerId="ADAL" clId="{CC743A70-A8A5-4E20-91A2-519ACAE1D34A}" dt="2020-09-10T03:28:04.315" v="12871" actId="22"/>
          <ac:spMkLst>
            <pc:docMk/>
            <pc:sldMk cId="4246361972" sldId="288"/>
            <ac:spMk id="3" creationId="{7FFD5ABB-3289-426C-ADC4-D69051A40575}"/>
          </ac:spMkLst>
        </pc:spChg>
        <pc:picChg chg="add mod ord">
          <ac:chgData name="Thành" userId="c63fe6e4-6ab2-4e82-a030-2d380a6b8aaa" providerId="ADAL" clId="{CC743A70-A8A5-4E20-91A2-519ACAE1D34A}" dt="2020-09-10T03:28:20.383" v="12876" actId="1076"/>
          <ac:picMkLst>
            <pc:docMk/>
            <pc:sldMk cId="4246361972" sldId="288"/>
            <ac:picMk id="6" creationId="{D57BAA89-33AD-4873-8C12-37644B3F754B}"/>
          </ac:picMkLst>
        </pc:picChg>
      </pc:sldChg>
      <pc:sldChg chg="modSp new mod">
        <pc:chgData name="Thành" userId="c63fe6e4-6ab2-4e82-a030-2d380a6b8aaa" providerId="ADAL" clId="{CC743A70-A8A5-4E20-91A2-519ACAE1D34A}" dt="2020-09-10T03:06:58.699" v="12868" actId="20577"/>
        <pc:sldMkLst>
          <pc:docMk/>
          <pc:sldMk cId="1580411987" sldId="289"/>
        </pc:sldMkLst>
        <pc:spChg chg="mod">
          <ac:chgData name="Thành" userId="c63fe6e4-6ab2-4e82-a030-2d380a6b8aaa" providerId="ADAL" clId="{CC743A70-A8A5-4E20-91A2-519ACAE1D34A}" dt="2020-09-10T03:06:58.699" v="12868" actId="20577"/>
          <ac:spMkLst>
            <pc:docMk/>
            <pc:sldMk cId="1580411987" sldId="289"/>
            <ac:spMk id="2" creationId="{8E1C876B-7E53-432E-860E-DE0E18E16C37}"/>
          </ac:spMkLst>
        </pc:spChg>
      </pc:sldChg>
      <pc:sldChg chg="modSp new mod">
        <pc:chgData name="Thành" userId="c63fe6e4-6ab2-4e82-a030-2d380a6b8aaa" providerId="ADAL" clId="{CC743A70-A8A5-4E20-91A2-519ACAE1D34A}" dt="2020-09-10T03:36:15.489" v="13289" actId="20577"/>
        <pc:sldMkLst>
          <pc:docMk/>
          <pc:sldMk cId="1060954703" sldId="290"/>
        </pc:sldMkLst>
        <pc:spChg chg="mod">
          <ac:chgData name="Thành" userId="c63fe6e4-6ab2-4e82-a030-2d380a6b8aaa" providerId="ADAL" clId="{CC743A70-A8A5-4E20-91A2-519ACAE1D34A}" dt="2020-09-10T03:29:56.091" v="12908" actId="20577"/>
          <ac:spMkLst>
            <pc:docMk/>
            <pc:sldMk cId="1060954703" sldId="290"/>
            <ac:spMk id="2" creationId="{4AEA2B7E-2FE1-4DBD-9CC6-5062C2912DDB}"/>
          </ac:spMkLst>
        </pc:spChg>
        <pc:spChg chg="mod">
          <ac:chgData name="Thành" userId="c63fe6e4-6ab2-4e82-a030-2d380a6b8aaa" providerId="ADAL" clId="{CC743A70-A8A5-4E20-91A2-519ACAE1D34A}" dt="2020-09-10T03:36:15.489" v="13289" actId="20577"/>
          <ac:spMkLst>
            <pc:docMk/>
            <pc:sldMk cId="1060954703" sldId="290"/>
            <ac:spMk id="3" creationId="{D70AC684-05FA-4C93-BC3F-C0B02B9A3F22}"/>
          </ac:spMkLst>
        </pc:spChg>
      </pc:sldChg>
      <pc:sldChg chg="new del">
        <pc:chgData name="Thành" userId="c63fe6e4-6ab2-4e82-a030-2d380a6b8aaa" providerId="ADAL" clId="{CC743A70-A8A5-4E20-91A2-519ACAE1D34A}" dt="2020-09-10T03:07:06.545" v="12870" actId="2696"/>
        <pc:sldMkLst>
          <pc:docMk/>
          <pc:sldMk cId="2485342615" sldId="290"/>
        </pc:sldMkLst>
      </pc:sldChg>
      <pc:sldChg chg="modSp new mod">
        <pc:chgData name="Thành" userId="c63fe6e4-6ab2-4e82-a030-2d380a6b8aaa" providerId="ADAL" clId="{CC743A70-A8A5-4E20-91A2-519ACAE1D34A}" dt="2020-09-10T03:37:50.112" v="13522" actId="20577"/>
        <pc:sldMkLst>
          <pc:docMk/>
          <pc:sldMk cId="2015737156" sldId="291"/>
        </pc:sldMkLst>
        <pc:spChg chg="mod">
          <ac:chgData name="Thành" userId="c63fe6e4-6ab2-4e82-a030-2d380a6b8aaa" providerId="ADAL" clId="{CC743A70-A8A5-4E20-91A2-519ACAE1D34A}" dt="2020-09-10T03:36:44.391" v="13335" actId="20577"/>
          <ac:spMkLst>
            <pc:docMk/>
            <pc:sldMk cId="2015737156" sldId="291"/>
            <ac:spMk id="2" creationId="{BCA7AC17-3C0C-4240-8456-06500BDA6DED}"/>
          </ac:spMkLst>
        </pc:spChg>
        <pc:spChg chg="mod">
          <ac:chgData name="Thành" userId="c63fe6e4-6ab2-4e82-a030-2d380a6b8aaa" providerId="ADAL" clId="{CC743A70-A8A5-4E20-91A2-519ACAE1D34A}" dt="2020-09-10T03:37:50.112" v="13522" actId="20577"/>
          <ac:spMkLst>
            <pc:docMk/>
            <pc:sldMk cId="2015737156" sldId="291"/>
            <ac:spMk id="3" creationId="{C47C66C3-E36F-4A88-B99B-C6C62AE52021}"/>
          </ac:spMkLst>
        </pc:spChg>
      </pc:sldChg>
      <pc:sldChg chg="modSp new mod">
        <pc:chgData name="Thành" userId="c63fe6e4-6ab2-4e82-a030-2d380a6b8aaa" providerId="ADAL" clId="{CC743A70-A8A5-4E20-91A2-519ACAE1D34A}" dt="2020-09-14T08:23:13.391" v="16263" actId="20577"/>
        <pc:sldMkLst>
          <pc:docMk/>
          <pc:sldMk cId="3938326718" sldId="292"/>
        </pc:sldMkLst>
        <pc:spChg chg="mod">
          <ac:chgData name="Thành" userId="c63fe6e4-6ab2-4e82-a030-2d380a6b8aaa" providerId="ADAL" clId="{CC743A70-A8A5-4E20-91A2-519ACAE1D34A}" dt="2020-09-10T03:38:11.354" v="13598" actId="20577"/>
          <ac:spMkLst>
            <pc:docMk/>
            <pc:sldMk cId="3938326718" sldId="292"/>
            <ac:spMk id="2" creationId="{0D3A9F42-B31E-4F41-9E4A-6E5469B959D6}"/>
          </ac:spMkLst>
        </pc:spChg>
        <pc:spChg chg="mod">
          <ac:chgData name="Thành" userId="c63fe6e4-6ab2-4e82-a030-2d380a6b8aaa" providerId="ADAL" clId="{CC743A70-A8A5-4E20-91A2-519ACAE1D34A}" dt="2020-09-14T08:23:13.391" v="16263" actId="20577"/>
          <ac:spMkLst>
            <pc:docMk/>
            <pc:sldMk cId="3938326718" sldId="292"/>
            <ac:spMk id="3" creationId="{D4E6A95D-9559-47C3-88BC-8AD20FDA12B0}"/>
          </ac:spMkLst>
        </pc:spChg>
      </pc:sldChg>
      <pc:sldChg chg="modSp new mod">
        <pc:chgData name="Thành" userId="c63fe6e4-6ab2-4e82-a030-2d380a6b8aaa" providerId="ADAL" clId="{CC743A70-A8A5-4E20-91A2-519ACAE1D34A}" dt="2020-09-14T09:08:13.581" v="18108" actId="108"/>
        <pc:sldMkLst>
          <pc:docMk/>
          <pc:sldMk cId="806909598" sldId="293"/>
        </pc:sldMkLst>
        <pc:spChg chg="mod">
          <ac:chgData name="Thành" userId="c63fe6e4-6ab2-4e82-a030-2d380a6b8aaa" providerId="ADAL" clId="{CC743A70-A8A5-4E20-91A2-519ACAE1D34A}" dt="2020-09-10T03:41:37.208" v="13880" actId="20577"/>
          <ac:spMkLst>
            <pc:docMk/>
            <pc:sldMk cId="806909598" sldId="293"/>
            <ac:spMk id="2" creationId="{EA200B11-2617-4395-BD1C-BC9FE4FA980F}"/>
          </ac:spMkLst>
        </pc:spChg>
        <pc:spChg chg="mod">
          <ac:chgData name="Thành" userId="c63fe6e4-6ab2-4e82-a030-2d380a6b8aaa" providerId="ADAL" clId="{CC743A70-A8A5-4E20-91A2-519ACAE1D34A}" dt="2020-09-14T09:08:13.581" v="18108" actId="108"/>
          <ac:spMkLst>
            <pc:docMk/>
            <pc:sldMk cId="806909598" sldId="293"/>
            <ac:spMk id="3" creationId="{D0EEEB26-77CA-46B4-8B3E-19D2A9CF87AB}"/>
          </ac:spMkLst>
        </pc:spChg>
      </pc:sldChg>
      <pc:sldChg chg="modSp new mod">
        <pc:chgData name="Thành" userId="c63fe6e4-6ab2-4e82-a030-2d380a6b8aaa" providerId="ADAL" clId="{CC743A70-A8A5-4E20-91A2-519ACAE1D34A}" dt="2020-09-10T03:45:11.714" v="14126" actId="20577"/>
        <pc:sldMkLst>
          <pc:docMk/>
          <pc:sldMk cId="2992511505" sldId="294"/>
        </pc:sldMkLst>
        <pc:spChg chg="mod">
          <ac:chgData name="Thành" userId="c63fe6e4-6ab2-4e82-a030-2d380a6b8aaa" providerId="ADAL" clId="{CC743A70-A8A5-4E20-91A2-519ACAE1D34A}" dt="2020-09-10T03:41:46.764" v="13916" actId="20577"/>
          <ac:spMkLst>
            <pc:docMk/>
            <pc:sldMk cId="2992511505" sldId="294"/>
            <ac:spMk id="2" creationId="{0629066D-FA12-490D-A1D7-0D0684C94900}"/>
          </ac:spMkLst>
        </pc:spChg>
        <pc:spChg chg="mod">
          <ac:chgData name="Thành" userId="c63fe6e4-6ab2-4e82-a030-2d380a6b8aaa" providerId="ADAL" clId="{CC743A70-A8A5-4E20-91A2-519ACAE1D34A}" dt="2020-09-10T03:45:11.714" v="14126" actId="20577"/>
          <ac:spMkLst>
            <pc:docMk/>
            <pc:sldMk cId="2992511505" sldId="294"/>
            <ac:spMk id="3" creationId="{C483B551-F2C4-4410-9DF1-D5F58E430DF5}"/>
          </ac:spMkLst>
        </pc:spChg>
      </pc:sldChg>
      <pc:sldChg chg="modSp new mod">
        <pc:chgData name="Thành" userId="c63fe6e4-6ab2-4e82-a030-2d380a6b8aaa" providerId="ADAL" clId="{CC743A70-A8A5-4E20-91A2-519ACAE1D34A}" dt="2020-09-10T03:52:29.654" v="14447" actId="20577"/>
        <pc:sldMkLst>
          <pc:docMk/>
          <pc:sldMk cId="1407912666" sldId="295"/>
        </pc:sldMkLst>
        <pc:spChg chg="mod">
          <ac:chgData name="Thành" userId="c63fe6e4-6ab2-4e82-a030-2d380a6b8aaa" providerId="ADAL" clId="{CC743A70-A8A5-4E20-91A2-519ACAE1D34A}" dt="2020-09-10T03:45:28.952" v="14180" actId="20577"/>
          <ac:spMkLst>
            <pc:docMk/>
            <pc:sldMk cId="1407912666" sldId="295"/>
            <ac:spMk id="2" creationId="{E68EB3EF-25B6-4253-ADDB-87D6EA1AE9B9}"/>
          </ac:spMkLst>
        </pc:spChg>
        <pc:spChg chg="mod">
          <ac:chgData name="Thành" userId="c63fe6e4-6ab2-4e82-a030-2d380a6b8aaa" providerId="ADAL" clId="{CC743A70-A8A5-4E20-91A2-519ACAE1D34A}" dt="2020-09-10T03:52:29.654" v="14447" actId="20577"/>
          <ac:spMkLst>
            <pc:docMk/>
            <pc:sldMk cId="1407912666" sldId="295"/>
            <ac:spMk id="3" creationId="{AA25D2DF-8377-4C7B-8438-589160DE95CC}"/>
          </ac:spMkLst>
        </pc:spChg>
      </pc:sldChg>
      <pc:sldChg chg="modSp new mod">
        <pc:chgData name="Thành" userId="c63fe6e4-6ab2-4e82-a030-2d380a6b8aaa" providerId="ADAL" clId="{CC743A70-A8A5-4E20-91A2-519ACAE1D34A}" dt="2020-09-10T03:55:15.834" v="14729" actId="20577"/>
        <pc:sldMkLst>
          <pc:docMk/>
          <pc:sldMk cId="3119898776" sldId="296"/>
        </pc:sldMkLst>
        <pc:spChg chg="mod">
          <ac:chgData name="Thành" userId="c63fe6e4-6ab2-4e82-a030-2d380a6b8aaa" providerId="ADAL" clId="{CC743A70-A8A5-4E20-91A2-519ACAE1D34A}" dt="2020-09-10T03:53:01.551" v="14504" actId="20577"/>
          <ac:spMkLst>
            <pc:docMk/>
            <pc:sldMk cId="3119898776" sldId="296"/>
            <ac:spMk id="2" creationId="{C3147120-7DDB-4D57-A4A8-4BC6335C0C19}"/>
          </ac:spMkLst>
        </pc:spChg>
        <pc:spChg chg="mod">
          <ac:chgData name="Thành" userId="c63fe6e4-6ab2-4e82-a030-2d380a6b8aaa" providerId="ADAL" clId="{CC743A70-A8A5-4E20-91A2-519ACAE1D34A}" dt="2020-09-10T03:55:15.834" v="14729" actId="20577"/>
          <ac:spMkLst>
            <pc:docMk/>
            <pc:sldMk cId="3119898776" sldId="296"/>
            <ac:spMk id="3" creationId="{30BF153E-CD42-4EFE-8B40-141138FF5AC0}"/>
          </ac:spMkLst>
        </pc:spChg>
      </pc:sldChg>
      <pc:sldChg chg="modSp new mod">
        <pc:chgData name="Thành" userId="c63fe6e4-6ab2-4e82-a030-2d380a6b8aaa" providerId="ADAL" clId="{CC743A70-A8A5-4E20-91A2-519ACAE1D34A}" dt="2020-09-10T03:55:45.116" v="14862" actId="20577"/>
        <pc:sldMkLst>
          <pc:docMk/>
          <pc:sldMk cId="3722875391" sldId="297"/>
        </pc:sldMkLst>
        <pc:spChg chg="mod">
          <ac:chgData name="Thành" userId="c63fe6e4-6ab2-4e82-a030-2d380a6b8aaa" providerId="ADAL" clId="{CC743A70-A8A5-4E20-91A2-519ACAE1D34A}" dt="2020-09-10T03:55:34.330" v="14769" actId="20577"/>
          <ac:spMkLst>
            <pc:docMk/>
            <pc:sldMk cId="3722875391" sldId="297"/>
            <ac:spMk id="2" creationId="{93F895BB-1586-4B8C-90D3-3EBA3DE98D87}"/>
          </ac:spMkLst>
        </pc:spChg>
        <pc:spChg chg="mod">
          <ac:chgData name="Thành" userId="c63fe6e4-6ab2-4e82-a030-2d380a6b8aaa" providerId="ADAL" clId="{CC743A70-A8A5-4E20-91A2-519ACAE1D34A}" dt="2020-09-10T03:55:45.116" v="14862" actId="20577"/>
          <ac:spMkLst>
            <pc:docMk/>
            <pc:sldMk cId="3722875391" sldId="297"/>
            <ac:spMk id="3" creationId="{02878F44-9BDE-4AFD-963E-15BF5BF976F4}"/>
          </ac:spMkLst>
        </pc:spChg>
      </pc:sldChg>
      <pc:sldChg chg="modSp new mod">
        <pc:chgData name="Thành" userId="c63fe6e4-6ab2-4e82-a030-2d380a6b8aaa" providerId="ADAL" clId="{CC743A70-A8A5-4E20-91A2-519ACAE1D34A}" dt="2020-09-10T03:56:24.189" v="15043" actId="20577"/>
        <pc:sldMkLst>
          <pc:docMk/>
          <pc:sldMk cId="3708123245" sldId="298"/>
        </pc:sldMkLst>
        <pc:spChg chg="mod">
          <ac:chgData name="Thành" userId="c63fe6e4-6ab2-4e82-a030-2d380a6b8aaa" providerId="ADAL" clId="{CC743A70-A8A5-4E20-91A2-519ACAE1D34A}" dt="2020-09-10T03:55:52.523" v="14893" actId="20577"/>
          <ac:spMkLst>
            <pc:docMk/>
            <pc:sldMk cId="3708123245" sldId="298"/>
            <ac:spMk id="2" creationId="{21F49D42-62BC-4F4C-A380-79223C2DAC67}"/>
          </ac:spMkLst>
        </pc:spChg>
        <pc:spChg chg="mod">
          <ac:chgData name="Thành" userId="c63fe6e4-6ab2-4e82-a030-2d380a6b8aaa" providerId="ADAL" clId="{CC743A70-A8A5-4E20-91A2-519ACAE1D34A}" dt="2020-09-10T03:56:24.189" v="15043" actId="20577"/>
          <ac:spMkLst>
            <pc:docMk/>
            <pc:sldMk cId="3708123245" sldId="298"/>
            <ac:spMk id="3" creationId="{F55EAE47-43FF-48D8-AAAD-8F44F6ECDA6F}"/>
          </ac:spMkLst>
        </pc:spChg>
      </pc:sldChg>
      <pc:sldChg chg="modSp new mod">
        <pc:chgData name="Thành" userId="c63fe6e4-6ab2-4e82-a030-2d380a6b8aaa" providerId="ADAL" clId="{CC743A70-A8A5-4E20-91A2-519ACAE1D34A}" dt="2020-09-10T03:58:10.135" v="15526" actId="20577"/>
        <pc:sldMkLst>
          <pc:docMk/>
          <pc:sldMk cId="1921222666" sldId="299"/>
        </pc:sldMkLst>
        <pc:spChg chg="mod">
          <ac:chgData name="Thành" userId="c63fe6e4-6ab2-4e82-a030-2d380a6b8aaa" providerId="ADAL" clId="{CC743A70-A8A5-4E20-91A2-519ACAE1D34A}" dt="2020-09-10T03:56:59.478" v="15180" actId="20577"/>
          <ac:spMkLst>
            <pc:docMk/>
            <pc:sldMk cId="1921222666" sldId="299"/>
            <ac:spMk id="2" creationId="{61427068-FCC3-4572-8C04-02F5DBC4C67B}"/>
          </ac:spMkLst>
        </pc:spChg>
        <pc:spChg chg="mod">
          <ac:chgData name="Thành" userId="c63fe6e4-6ab2-4e82-a030-2d380a6b8aaa" providerId="ADAL" clId="{CC743A70-A8A5-4E20-91A2-519ACAE1D34A}" dt="2020-09-10T03:58:10.135" v="15526" actId="20577"/>
          <ac:spMkLst>
            <pc:docMk/>
            <pc:sldMk cId="1921222666" sldId="299"/>
            <ac:spMk id="3" creationId="{A82DE1D3-C6A8-4EBD-BCB8-3E8F3BA23CF8}"/>
          </ac:spMkLst>
        </pc:spChg>
      </pc:sldChg>
      <pc:sldChg chg="modSp new mod">
        <pc:chgData name="Thành" userId="c63fe6e4-6ab2-4e82-a030-2d380a6b8aaa" providerId="ADAL" clId="{CC743A70-A8A5-4E20-91A2-519ACAE1D34A}" dt="2020-09-10T03:58:48.376" v="15667" actId="20577"/>
        <pc:sldMkLst>
          <pc:docMk/>
          <pc:sldMk cId="2558163393" sldId="300"/>
        </pc:sldMkLst>
        <pc:spChg chg="mod">
          <ac:chgData name="Thành" userId="c63fe6e4-6ab2-4e82-a030-2d380a6b8aaa" providerId="ADAL" clId="{CC743A70-A8A5-4E20-91A2-519ACAE1D34A}" dt="2020-09-10T03:58:31.887" v="15545" actId="20577"/>
          <ac:spMkLst>
            <pc:docMk/>
            <pc:sldMk cId="2558163393" sldId="300"/>
            <ac:spMk id="2" creationId="{9105C03A-C68B-4DA5-B471-4C59B701196A}"/>
          </ac:spMkLst>
        </pc:spChg>
        <pc:spChg chg="mod">
          <ac:chgData name="Thành" userId="c63fe6e4-6ab2-4e82-a030-2d380a6b8aaa" providerId="ADAL" clId="{CC743A70-A8A5-4E20-91A2-519ACAE1D34A}" dt="2020-09-10T03:58:48.376" v="15667" actId="20577"/>
          <ac:spMkLst>
            <pc:docMk/>
            <pc:sldMk cId="2558163393" sldId="300"/>
            <ac:spMk id="3" creationId="{EBEA8C50-F563-46B5-A9C2-1ADDBC6642E9}"/>
          </ac:spMkLst>
        </pc:spChg>
      </pc:sldChg>
      <pc:sldChg chg="modSp new mod">
        <pc:chgData name="Thành" userId="c63fe6e4-6ab2-4e82-a030-2d380a6b8aaa" providerId="ADAL" clId="{CC743A70-A8A5-4E20-91A2-519ACAE1D34A}" dt="2020-09-10T03:59:39.106" v="15802" actId="20577"/>
        <pc:sldMkLst>
          <pc:docMk/>
          <pc:sldMk cId="3388303465" sldId="301"/>
        </pc:sldMkLst>
        <pc:spChg chg="mod">
          <ac:chgData name="Thành" userId="c63fe6e4-6ab2-4e82-a030-2d380a6b8aaa" providerId="ADAL" clId="{CC743A70-A8A5-4E20-91A2-519ACAE1D34A}" dt="2020-09-10T03:59:20.426" v="15685" actId="20577"/>
          <ac:spMkLst>
            <pc:docMk/>
            <pc:sldMk cId="3388303465" sldId="301"/>
            <ac:spMk id="2" creationId="{2F524AE3-9E92-4611-B728-DD989EEADF51}"/>
          </ac:spMkLst>
        </pc:spChg>
        <pc:spChg chg="mod">
          <ac:chgData name="Thành" userId="c63fe6e4-6ab2-4e82-a030-2d380a6b8aaa" providerId="ADAL" clId="{CC743A70-A8A5-4E20-91A2-519ACAE1D34A}" dt="2020-09-10T03:59:39.106" v="15802" actId="20577"/>
          <ac:spMkLst>
            <pc:docMk/>
            <pc:sldMk cId="3388303465" sldId="301"/>
            <ac:spMk id="3" creationId="{393CC6FA-5121-48FD-8DC4-8E21C4498814}"/>
          </ac:spMkLst>
        </pc:spChg>
      </pc:sldChg>
      <pc:sldChg chg="modSp new del mod ord">
        <pc:chgData name="Thành" userId="c63fe6e4-6ab2-4e82-a030-2d380a6b8aaa" providerId="ADAL" clId="{CC743A70-A8A5-4E20-91A2-519ACAE1D34A}" dt="2020-09-14T08:51:50.520" v="16264" actId="47"/>
        <pc:sldMkLst>
          <pc:docMk/>
          <pc:sldMk cId="86099623" sldId="302"/>
        </pc:sldMkLst>
        <pc:spChg chg="mod">
          <ac:chgData name="Thành" userId="c63fe6e4-6ab2-4e82-a030-2d380a6b8aaa" providerId="ADAL" clId="{CC743A70-A8A5-4E20-91A2-519ACAE1D34A}" dt="2020-09-11T04:35:56.740" v="16122" actId="20577"/>
          <ac:spMkLst>
            <pc:docMk/>
            <pc:sldMk cId="86099623" sldId="302"/>
            <ac:spMk id="2" creationId="{C1E02BC3-747C-4093-A742-9A2413FA1CAE}"/>
          </ac:spMkLst>
        </pc:spChg>
      </pc:sldChg>
      <pc:sldChg chg="new del">
        <pc:chgData name="Thành" userId="c63fe6e4-6ab2-4e82-a030-2d380a6b8aaa" providerId="ADAL" clId="{CC743A70-A8A5-4E20-91A2-519ACAE1D34A}" dt="2020-09-14T08:52:23.097" v="16266" actId="47"/>
        <pc:sldMkLst>
          <pc:docMk/>
          <pc:sldMk cId="330983708" sldId="302"/>
        </pc:sldMkLst>
      </pc:sldChg>
      <pc:sldChg chg="modSp new mod">
        <pc:chgData name="Thành" userId="c63fe6e4-6ab2-4e82-a030-2d380a6b8aaa" providerId="ADAL" clId="{CC743A70-A8A5-4E20-91A2-519ACAE1D34A}" dt="2020-09-14T08:52:40.587" v="16336" actId="20577"/>
        <pc:sldMkLst>
          <pc:docMk/>
          <pc:sldMk cId="1136190972" sldId="302"/>
        </pc:sldMkLst>
        <pc:spChg chg="mod">
          <ac:chgData name="Thành" userId="c63fe6e4-6ab2-4e82-a030-2d380a6b8aaa" providerId="ADAL" clId="{CC743A70-A8A5-4E20-91A2-519ACAE1D34A}" dt="2020-09-14T08:52:40.587" v="16336" actId="20577"/>
          <ac:spMkLst>
            <pc:docMk/>
            <pc:sldMk cId="1136190972" sldId="302"/>
            <ac:spMk id="2" creationId="{4E9B5CDF-69A4-44A0-B3AD-169B7D826529}"/>
          </ac:spMkLst>
        </pc:spChg>
      </pc:sldChg>
      <pc:sldChg chg="new del">
        <pc:chgData name="Thành" userId="c63fe6e4-6ab2-4e82-a030-2d380a6b8aaa" providerId="ADAL" clId="{CC743A70-A8A5-4E20-91A2-519ACAE1D34A}" dt="2020-09-11T04:15:01.762" v="16018" actId="47"/>
        <pc:sldMkLst>
          <pc:docMk/>
          <pc:sldMk cId="3987707286" sldId="302"/>
        </pc:sldMkLst>
      </pc:sldChg>
      <pc:sldChg chg="new del">
        <pc:chgData name="Thành" userId="c63fe6e4-6ab2-4e82-a030-2d380a6b8aaa" providerId="ADAL" clId="{CC743A70-A8A5-4E20-91A2-519ACAE1D34A}" dt="2020-09-14T08:52:44.959" v="16338" actId="47"/>
        <pc:sldMkLst>
          <pc:docMk/>
          <pc:sldMk cId="563504270" sldId="303"/>
        </pc:sldMkLst>
      </pc:sldChg>
      <pc:sldChg chg="modSp new mod">
        <pc:chgData name="Thành" userId="c63fe6e4-6ab2-4e82-a030-2d380a6b8aaa" providerId="ADAL" clId="{CC743A70-A8A5-4E20-91A2-519ACAE1D34A}" dt="2020-09-14T08:54:37.734" v="16711" actId="20577"/>
        <pc:sldMkLst>
          <pc:docMk/>
          <pc:sldMk cId="1542965323" sldId="303"/>
        </pc:sldMkLst>
        <pc:spChg chg="mod">
          <ac:chgData name="Thành" userId="c63fe6e4-6ab2-4e82-a030-2d380a6b8aaa" providerId="ADAL" clId="{CC743A70-A8A5-4E20-91A2-519ACAE1D34A}" dt="2020-09-14T08:52:51.579" v="16354" actId="20577"/>
          <ac:spMkLst>
            <pc:docMk/>
            <pc:sldMk cId="1542965323" sldId="303"/>
            <ac:spMk id="2" creationId="{2E0CB673-3B3C-4DF8-A9F1-3CAE4D5D2D0B}"/>
          </ac:spMkLst>
        </pc:spChg>
        <pc:spChg chg="mod">
          <ac:chgData name="Thành" userId="c63fe6e4-6ab2-4e82-a030-2d380a6b8aaa" providerId="ADAL" clId="{CC743A70-A8A5-4E20-91A2-519ACAE1D34A}" dt="2020-09-14T08:54:37.734" v="16711" actId="20577"/>
          <ac:spMkLst>
            <pc:docMk/>
            <pc:sldMk cId="1542965323" sldId="303"/>
            <ac:spMk id="3" creationId="{B496E9C3-23BE-4F9F-AE7E-2F3B24334EAF}"/>
          </ac:spMkLst>
        </pc:spChg>
      </pc:sldChg>
      <pc:sldChg chg="modSp new mod">
        <pc:chgData name="Thành" userId="c63fe6e4-6ab2-4e82-a030-2d380a6b8aaa" providerId="ADAL" clId="{CC743A70-A8A5-4E20-91A2-519ACAE1D34A}" dt="2020-09-14T08:59:58.631" v="17346"/>
        <pc:sldMkLst>
          <pc:docMk/>
          <pc:sldMk cId="246101877" sldId="304"/>
        </pc:sldMkLst>
        <pc:spChg chg="mod">
          <ac:chgData name="Thành" userId="c63fe6e4-6ab2-4e82-a030-2d380a6b8aaa" providerId="ADAL" clId="{CC743A70-A8A5-4E20-91A2-519ACAE1D34A}" dt="2020-09-14T08:58:15.238" v="17264" actId="20577"/>
          <ac:spMkLst>
            <pc:docMk/>
            <pc:sldMk cId="246101877" sldId="304"/>
            <ac:spMk id="2" creationId="{32291F20-7B85-460E-9AA0-E869D90A8B7E}"/>
          </ac:spMkLst>
        </pc:spChg>
        <pc:spChg chg="mod">
          <ac:chgData name="Thành" userId="c63fe6e4-6ab2-4e82-a030-2d380a6b8aaa" providerId="ADAL" clId="{CC743A70-A8A5-4E20-91A2-519ACAE1D34A}" dt="2020-09-14T08:59:58.631" v="17346"/>
          <ac:spMkLst>
            <pc:docMk/>
            <pc:sldMk cId="246101877" sldId="304"/>
            <ac:spMk id="3" creationId="{47D31210-FA60-4572-942F-7E8FF53C408F}"/>
          </ac:spMkLst>
        </pc:spChg>
      </pc:sldChg>
      <pc:sldChg chg="modSp new mod">
        <pc:chgData name="Thành" userId="c63fe6e4-6ab2-4e82-a030-2d380a6b8aaa" providerId="ADAL" clId="{CC743A70-A8A5-4E20-91A2-519ACAE1D34A}" dt="2020-09-14T09:03:13.093" v="17788" actId="20577"/>
        <pc:sldMkLst>
          <pc:docMk/>
          <pc:sldMk cId="689245573" sldId="305"/>
        </pc:sldMkLst>
        <pc:spChg chg="mod">
          <ac:chgData name="Thành" userId="c63fe6e4-6ab2-4e82-a030-2d380a6b8aaa" providerId="ADAL" clId="{CC743A70-A8A5-4E20-91A2-519ACAE1D34A}" dt="2020-09-14T09:00:27.530" v="17360" actId="20577"/>
          <ac:spMkLst>
            <pc:docMk/>
            <pc:sldMk cId="689245573" sldId="305"/>
            <ac:spMk id="2" creationId="{20D91D54-8CC6-44C5-B847-2F0E6D945481}"/>
          </ac:spMkLst>
        </pc:spChg>
        <pc:spChg chg="mod">
          <ac:chgData name="Thành" userId="c63fe6e4-6ab2-4e82-a030-2d380a6b8aaa" providerId="ADAL" clId="{CC743A70-A8A5-4E20-91A2-519ACAE1D34A}" dt="2020-09-14T09:03:13.093" v="17788" actId="20577"/>
          <ac:spMkLst>
            <pc:docMk/>
            <pc:sldMk cId="689245573" sldId="305"/>
            <ac:spMk id="3" creationId="{9FC75FF3-B29E-44F7-B1E4-42F410F16294}"/>
          </ac:spMkLst>
        </pc:spChg>
      </pc:sldChg>
      <pc:sldChg chg="modSp new mod">
        <pc:chgData name="Thành" userId="c63fe6e4-6ab2-4e82-a030-2d380a6b8aaa" providerId="ADAL" clId="{CC743A70-A8A5-4E20-91A2-519ACAE1D34A}" dt="2020-09-14T09:06:23.314" v="18106" actId="20577"/>
        <pc:sldMkLst>
          <pc:docMk/>
          <pc:sldMk cId="75916734" sldId="306"/>
        </pc:sldMkLst>
        <pc:spChg chg="mod">
          <ac:chgData name="Thành" userId="c63fe6e4-6ab2-4e82-a030-2d380a6b8aaa" providerId="ADAL" clId="{CC743A70-A8A5-4E20-91A2-519ACAE1D34A}" dt="2020-09-14T09:03:27.098" v="17808" actId="1076"/>
          <ac:spMkLst>
            <pc:docMk/>
            <pc:sldMk cId="75916734" sldId="306"/>
            <ac:spMk id="2" creationId="{0060ADAD-7BA3-46DB-BCB3-48FF5F8F223C}"/>
          </ac:spMkLst>
        </pc:spChg>
        <pc:spChg chg="mod">
          <ac:chgData name="Thành" userId="c63fe6e4-6ab2-4e82-a030-2d380a6b8aaa" providerId="ADAL" clId="{CC743A70-A8A5-4E20-91A2-519ACAE1D34A}" dt="2020-09-14T09:06:23.314" v="18106" actId="20577"/>
          <ac:spMkLst>
            <pc:docMk/>
            <pc:sldMk cId="75916734" sldId="306"/>
            <ac:spMk id="3" creationId="{F22E3EF0-918E-49F8-92C8-F2528852CEE0}"/>
          </ac:spMkLst>
        </pc:spChg>
      </pc:sldChg>
      <pc:sldChg chg="modSp new mod">
        <pc:chgData name="Thành" userId="c63fe6e4-6ab2-4e82-a030-2d380a6b8aaa" providerId="ADAL" clId="{CC743A70-A8A5-4E20-91A2-519ACAE1D34A}" dt="2020-09-15T03:26:51.464" v="18168" actId="20577"/>
        <pc:sldMkLst>
          <pc:docMk/>
          <pc:sldMk cId="2328991890" sldId="307"/>
        </pc:sldMkLst>
        <pc:spChg chg="mod">
          <ac:chgData name="Thành" userId="c63fe6e4-6ab2-4e82-a030-2d380a6b8aaa" providerId="ADAL" clId="{CC743A70-A8A5-4E20-91A2-519ACAE1D34A}" dt="2020-09-15T03:26:51.464" v="18168" actId="20577"/>
          <ac:spMkLst>
            <pc:docMk/>
            <pc:sldMk cId="2328991890" sldId="307"/>
            <ac:spMk id="2" creationId="{43B245C0-0019-4F59-B802-E2AF50A5B248}"/>
          </ac:spMkLst>
        </pc:spChg>
        <pc:spChg chg="mod">
          <ac:chgData name="Thành" userId="c63fe6e4-6ab2-4e82-a030-2d380a6b8aaa" providerId="ADAL" clId="{CC743A70-A8A5-4E20-91A2-519ACAE1D34A}" dt="2020-09-15T03:26:45" v="18132" actId="404"/>
          <ac:spMkLst>
            <pc:docMk/>
            <pc:sldMk cId="2328991890" sldId="307"/>
            <ac:spMk id="3" creationId="{EC2D4C37-7713-48CA-BAC3-801EF615906E}"/>
          </ac:spMkLst>
        </pc:spChg>
      </pc:sldChg>
      <pc:sldChg chg="modSp new mod">
        <pc:chgData name="Thành" userId="c63fe6e4-6ab2-4e82-a030-2d380a6b8aaa" providerId="ADAL" clId="{CC743A70-A8A5-4E20-91A2-519ACAE1D34A}" dt="2020-09-15T03:28:32.028" v="18293" actId="20577"/>
        <pc:sldMkLst>
          <pc:docMk/>
          <pc:sldMk cId="1281709760" sldId="308"/>
        </pc:sldMkLst>
        <pc:spChg chg="mod">
          <ac:chgData name="Thành" userId="c63fe6e4-6ab2-4e82-a030-2d380a6b8aaa" providerId="ADAL" clId="{CC743A70-A8A5-4E20-91A2-519ACAE1D34A}" dt="2020-09-15T03:26:58.574" v="18197" actId="20577"/>
          <ac:spMkLst>
            <pc:docMk/>
            <pc:sldMk cId="1281709760" sldId="308"/>
            <ac:spMk id="2" creationId="{FED280CE-9EFF-4AB0-8F24-2AE7642762A3}"/>
          </ac:spMkLst>
        </pc:spChg>
        <pc:spChg chg="mod">
          <ac:chgData name="Thành" userId="c63fe6e4-6ab2-4e82-a030-2d380a6b8aaa" providerId="ADAL" clId="{CC743A70-A8A5-4E20-91A2-519ACAE1D34A}" dt="2020-09-15T03:28:32.028" v="18293" actId="20577"/>
          <ac:spMkLst>
            <pc:docMk/>
            <pc:sldMk cId="1281709760" sldId="308"/>
            <ac:spMk id="3" creationId="{3F32E5BC-6FBF-488E-A3AD-DF80F288CD17}"/>
          </ac:spMkLst>
        </pc:spChg>
      </pc:sldChg>
      <pc:sldChg chg="add">
        <pc:chgData name="Thành" userId="c63fe6e4-6ab2-4e82-a030-2d380a6b8aaa" providerId="ADAL" clId="{CC743A70-A8A5-4E20-91A2-519ACAE1D34A}" dt="2020-09-15T03:30:05.960" v="18336"/>
        <pc:sldMkLst>
          <pc:docMk/>
          <pc:sldMk cId="1088578007" sldId="309"/>
        </pc:sldMkLst>
      </pc:sldChg>
      <pc:sldChg chg="new del">
        <pc:chgData name="Thành" userId="c63fe6e4-6ab2-4e82-a030-2d380a6b8aaa" providerId="ADAL" clId="{CC743A70-A8A5-4E20-91A2-519ACAE1D34A}" dt="2020-09-15T03:29:34.678" v="18296" actId="47"/>
        <pc:sldMkLst>
          <pc:docMk/>
          <pc:sldMk cId="4170028805" sldId="309"/>
        </pc:sldMkLst>
      </pc:sldChg>
      <pc:sldChg chg="modSp new mod">
        <pc:chgData name="Thành" userId="c63fe6e4-6ab2-4e82-a030-2d380a6b8aaa" providerId="ADAL" clId="{CC743A70-A8A5-4E20-91A2-519ACAE1D34A}" dt="2020-09-15T03:41:50.605" v="18507" actId="20577"/>
        <pc:sldMkLst>
          <pc:docMk/>
          <pc:sldMk cId="506398835" sldId="310"/>
        </pc:sldMkLst>
        <pc:spChg chg="mod">
          <ac:chgData name="Thành" userId="c63fe6e4-6ab2-4e82-a030-2d380a6b8aaa" providerId="ADAL" clId="{CC743A70-A8A5-4E20-91A2-519ACAE1D34A}" dt="2020-09-15T03:41:29.543" v="18370" actId="20577"/>
          <ac:spMkLst>
            <pc:docMk/>
            <pc:sldMk cId="506398835" sldId="310"/>
            <ac:spMk id="2" creationId="{FFE436A5-2189-4B67-81E2-A49A8FF4A002}"/>
          </ac:spMkLst>
        </pc:spChg>
        <pc:spChg chg="mod">
          <ac:chgData name="Thành" userId="c63fe6e4-6ab2-4e82-a030-2d380a6b8aaa" providerId="ADAL" clId="{CC743A70-A8A5-4E20-91A2-519ACAE1D34A}" dt="2020-09-15T03:41:50.605" v="18507" actId="20577"/>
          <ac:spMkLst>
            <pc:docMk/>
            <pc:sldMk cId="506398835" sldId="310"/>
            <ac:spMk id="3" creationId="{D8C75FFD-9392-4E97-B85E-B4F9CB699A59}"/>
          </ac:spMkLst>
        </pc:spChg>
      </pc:sldChg>
      <pc:sldChg chg="modSp add del mod">
        <pc:chgData name="Thành" userId="c63fe6e4-6ab2-4e82-a030-2d380a6b8aaa" providerId="ADAL" clId="{CC743A70-A8A5-4E20-91A2-519ACAE1D34A}" dt="2020-09-15T03:30:04.624" v="18335" actId="47"/>
        <pc:sldMkLst>
          <pc:docMk/>
          <pc:sldMk cId="2590151060" sldId="310"/>
        </pc:sldMkLst>
        <pc:spChg chg="mod">
          <ac:chgData name="Thành" userId="c63fe6e4-6ab2-4e82-a030-2d380a6b8aaa" providerId="ADAL" clId="{CC743A70-A8A5-4E20-91A2-519ACAE1D34A}" dt="2020-09-15T03:29:39.731" v="18321" actId="20577"/>
          <ac:spMkLst>
            <pc:docMk/>
            <pc:sldMk cId="2590151060" sldId="310"/>
            <ac:spMk id="2" creationId="{421AAA57-ADC9-413F-888C-2D019791E289}"/>
          </ac:spMkLst>
        </pc:spChg>
        <pc:spChg chg="mod">
          <ac:chgData name="Thành" userId="c63fe6e4-6ab2-4e82-a030-2d380a6b8aaa" providerId="ADAL" clId="{CC743A70-A8A5-4E20-91A2-519ACAE1D34A}" dt="2020-09-15T03:29:49.049" v="18334" actId="20577"/>
          <ac:spMkLst>
            <pc:docMk/>
            <pc:sldMk cId="2590151060" sldId="310"/>
            <ac:spMk id="3" creationId="{FFD2450F-8901-4BB3-A3D8-F7714ADD682B}"/>
          </ac:spMkLst>
        </pc:spChg>
      </pc:sldChg>
    </pc:docChg>
  </pc:docChgLst>
  <pc:docChgLst>
    <pc:chgData name="Thành" userId="c63fe6e4-6ab2-4e82-a030-2d380a6b8aaa" providerId="ADAL" clId="{11580CF1-042B-4763-AFFB-8A475DD92D87}"/>
    <pc:docChg chg="undo custSel addSld delSld modSld">
      <pc:chgData name="Thành" userId="c63fe6e4-6ab2-4e82-a030-2d380a6b8aaa" providerId="ADAL" clId="{11580CF1-042B-4763-AFFB-8A475DD92D87}" dt="2020-10-06T02:41:17.687" v="3292" actId="20577"/>
      <pc:docMkLst>
        <pc:docMk/>
      </pc:docMkLst>
      <pc:sldChg chg="modSp new mod">
        <pc:chgData name="Thành" userId="c63fe6e4-6ab2-4e82-a030-2d380a6b8aaa" providerId="ADAL" clId="{11580CF1-042B-4763-AFFB-8A475DD92D87}" dt="2020-10-06T02:03:04.869" v="393" actId="14100"/>
        <pc:sldMkLst>
          <pc:docMk/>
          <pc:sldMk cId="981970890" sldId="256"/>
        </pc:sldMkLst>
        <pc:spChg chg="mod">
          <ac:chgData name="Thành" userId="c63fe6e4-6ab2-4e82-a030-2d380a6b8aaa" providerId="ADAL" clId="{11580CF1-042B-4763-AFFB-8A475DD92D87}" dt="2020-10-06T02:01:53.706" v="111" actId="20577"/>
          <ac:spMkLst>
            <pc:docMk/>
            <pc:sldMk cId="981970890" sldId="256"/>
            <ac:spMk id="2" creationId="{C51F9878-536F-4B6E-9E37-C45377300BA3}"/>
          </ac:spMkLst>
        </pc:spChg>
        <pc:spChg chg="mod">
          <ac:chgData name="Thành" userId="c63fe6e4-6ab2-4e82-a030-2d380a6b8aaa" providerId="ADAL" clId="{11580CF1-042B-4763-AFFB-8A475DD92D87}" dt="2020-10-06T02:03:04.869" v="393" actId="14100"/>
          <ac:spMkLst>
            <pc:docMk/>
            <pc:sldMk cId="981970890" sldId="256"/>
            <ac:spMk id="3" creationId="{F5DD60F9-AAFE-4CB7-AD91-872306B23924}"/>
          </ac:spMkLst>
        </pc:spChg>
      </pc:sldChg>
      <pc:sldChg chg="modSp new mod">
        <pc:chgData name="Thành" userId="c63fe6e4-6ab2-4e82-a030-2d380a6b8aaa" providerId="ADAL" clId="{11580CF1-042B-4763-AFFB-8A475DD92D87}" dt="2020-10-06T02:14:53.040" v="1890" actId="20577"/>
        <pc:sldMkLst>
          <pc:docMk/>
          <pc:sldMk cId="2003211407" sldId="257"/>
        </pc:sldMkLst>
        <pc:spChg chg="mod">
          <ac:chgData name="Thành" userId="c63fe6e4-6ab2-4e82-a030-2d380a6b8aaa" providerId="ADAL" clId="{11580CF1-042B-4763-AFFB-8A475DD92D87}" dt="2020-10-06T02:13:34.943" v="1507" actId="121"/>
          <ac:spMkLst>
            <pc:docMk/>
            <pc:sldMk cId="2003211407" sldId="257"/>
            <ac:spMk id="2" creationId="{819D03F5-D76A-4FE8-8D9D-3CED2C3FABF5}"/>
          </ac:spMkLst>
        </pc:spChg>
        <pc:spChg chg="mod">
          <ac:chgData name="Thành" userId="c63fe6e4-6ab2-4e82-a030-2d380a6b8aaa" providerId="ADAL" clId="{11580CF1-042B-4763-AFFB-8A475DD92D87}" dt="2020-10-06T02:14:53.040" v="1890" actId="20577"/>
          <ac:spMkLst>
            <pc:docMk/>
            <pc:sldMk cId="2003211407" sldId="257"/>
            <ac:spMk id="3" creationId="{1B2814DE-685D-4974-AC9E-2E4AA5DD8269}"/>
          </ac:spMkLst>
        </pc:spChg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4270342600" sldId="257"/>
        </pc:sldMkLst>
      </pc:sldChg>
      <pc:sldChg chg="modSp add mod">
        <pc:chgData name="Thành" userId="c63fe6e4-6ab2-4e82-a030-2d380a6b8aaa" providerId="ADAL" clId="{11580CF1-042B-4763-AFFB-8A475DD92D87}" dt="2020-10-06T02:14:55.884" v="1893" actId="20577"/>
        <pc:sldMkLst>
          <pc:docMk/>
          <pc:sldMk cId="2817596696" sldId="258"/>
        </pc:sldMkLst>
        <pc:spChg chg="mod">
          <ac:chgData name="Thành" userId="c63fe6e4-6ab2-4e82-a030-2d380a6b8aaa" providerId="ADAL" clId="{11580CF1-042B-4763-AFFB-8A475DD92D87}" dt="2020-10-06T02:07:52.341" v="915" actId="20577"/>
          <ac:spMkLst>
            <pc:docMk/>
            <pc:sldMk cId="2817596696" sldId="258"/>
            <ac:spMk id="2" creationId="{819D03F5-D76A-4FE8-8D9D-3CED2C3FABF5}"/>
          </ac:spMkLst>
        </pc:spChg>
        <pc:spChg chg="mod">
          <ac:chgData name="Thành" userId="c63fe6e4-6ab2-4e82-a030-2d380a6b8aaa" providerId="ADAL" clId="{11580CF1-042B-4763-AFFB-8A475DD92D87}" dt="2020-10-06T02:14:55.884" v="1893" actId="20577"/>
          <ac:spMkLst>
            <pc:docMk/>
            <pc:sldMk cId="2817596696" sldId="258"/>
            <ac:spMk id="3" creationId="{1B2814DE-685D-4974-AC9E-2E4AA5DD8269}"/>
          </ac:spMkLst>
        </pc:spChg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86704393" sldId="259"/>
        </pc:sldMkLst>
      </pc:sldChg>
      <pc:sldChg chg="modSp add mod">
        <pc:chgData name="Thành" userId="c63fe6e4-6ab2-4e82-a030-2d380a6b8aaa" providerId="ADAL" clId="{11580CF1-042B-4763-AFFB-8A475DD92D87}" dt="2020-10-06T02:14:49.050" v="1887" actId="20577"/>
        <pc:sldMkLst>
          <pc:docMk/>
          <pc:sldMk cId="678433997" sldId="259"/>
        </pc:sldMkLst>
        <pc:spChg chg="mod">
          <ac:chgData name="Thành" userId="c63fe6e4-6ab2-4e82-a030-2d380a6b8aaa" providerId="ADAL" clId="{11580CF1-042B-4763-AFFB-8A475DD92D87}" dt="2020-10-06T02:11:46.372" v="1223" actId="20577"/>
          <ac:spMkLst>
            <pc:docMk/>
            <pc:sldMk cId="678433997" sldId="259"/>
            <ac:spMk id="2" creationId="{819D03F5-D76A-4FE8-8D9D-3CED2C3FABF5}"/>
          </ac:spMkLst>
        </pc:spChg>
        <pc:spChg chg="mod">
          <ac:chgData name="Thành" userId="c63fe6e4-6ab2-4e82-a030-2d380a6b8aaa" providerId="ADAL" clId="{11580CF1-042B-4763-AFFB-8A475DD92D87}" dt="2020-10-06T02:14:49.050" v="1887" actId="20577"/>
          <ac:spMkLst>
            <pc:docMk/>
            <pc:sldMk cId="678433997" sldId="259"/>
            <ac:spMk id="3" creationId="{1B2814DE-685D-4974-AC9E-2E4AA5DD8269}"/>
          </ac:spMkLst>
        </pc:spChg>
      </pc:sldChg>
      <pc:sldChg chg="modSp add mod">
        <pc:chgData name="Thành" userId="c63fe6e4-6ab2-4e82-a030-2d380a6b8aaa" providerId="ADAL" clId="{11580CF1-042B-4763-AFFB-8A475DD92D87}" dt="2020-10-06T02:14:45.586" v="1884" actId="20577"/>
        <pc:sldMkLst>
          <pc:docMk/>
          <pc:sldMk cId="3399907477" sldId="260"/>
        </pc:sldMkLst>
        <pc:spChg chg="mod">
          <ac:chgData name="Thành" userId="c63fe6e4-6ab2-4e82-a030-2d380a6b8aaa" providerId="ADAL" clId="{11580CF1-042B-4763-AFFB-8A475DD92D87}" dt="2020-10-06T02:13:58.840" v="1538" actId="20577"/>
          <ac:spMkLst>
            <pc:docMk/>
            <pc:sldMk cId="3399907477" sldId="260"/>
            <ac:spMk id="2" creationId="{819D03F5-D76A-4FE8-8D9D-3CED2C3FABF5}"/>
          </ac:spMkLst>
        </pc:spChg>
        <pc:spChg chg="mod">
          <ac:chgData name="Thành" userId="c63fe6e4-6ab2-4e82-a030-2d380a6b8aaa" providerId="ADAL" clId="{11580CF1-042B-4763-AFFB-8A475DD92D87}" dt="2020-10-06T02:14:45.586" v="1884" actId="20577"/>
          <ac:spMkLst>
            <pc:docMk/>
            <pc:sldMk cId="3399907477" sldId="260"/>
            <ac:spMk id="3" creationId="{1B2814DE-685D-4974-AC9E-2E4AA5DD8269}"/>
          </ac:spMkLst>
        </pc:spChg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697003812" sldId="260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918258133" sldId="261"/>
        </pc:sldMkLst>
      </pc:sldChg>
      <pc:sldChg chg="modSp add mod">
        <pc:chgData name="Thành" userId="c63fe6e4-6ab2-4e82-a030-2d380a6b8aaa" providerId="ADAL" clId="{11580CF1-042B-4763-AFFB-8A475DD92D87}" dt="2020-10-06T02:15:47.072" v="2244" actId="20577"/>
        <pc:sldMkLst>
          <pc:docMk/>
          <pc:sldMk cId="4097232374" sldId="261"/>
        </pc:sldMkLst>
        <pc:spChg chg="mod">
          <ac:chgData name="Thành" userId="c63fe6e4-6ab2-4e82-a030-2d380a6b8aaa" providerId="ADAL" clId="{11580CF1-042B-4763-AFFB-8A475DD92D87}" dt="2020-10-06T02:15:07.905" v="1927" actId="20577"/>
          <ac:spMkLst>
            <pc:docMk/>
            <pc:sldMk cId="4097232374" sldId="261"/>
            <ac:spMk id="2" creationId="{819D03F5-D76A-4FE8-8D9D-3CED2C3FABF5}"/>
          </ac:spMkLst>
        </pc:spChg>
        <pc:spChg chg="mod">
          <ac:chgData name="Thành" userId="c63fe6e4-6ab2-4e82-a030-2d380a6b8aaa" providerId="ADAL" clId="{11580CF1-042B-4763-AFFB-8A475DD92D87}" dt="2020-10-06T02:15:47.072" v="2244" actId="20577"/>
          <ac:spMkLst>
            <pc:docMk/>
            <pc:sldMk cId="4097232374" sldId="261"/>
            <ac:spMk id="3" creationId="{1B2814DE-685D-4974-AC9E-2E4AA5DD8269}"/>
          </ac:spMkLst>
        </pc:spChg>
      </pc:sldChg>
      <pc:sldChg chg="modSp add mod">
        <pc:chgData name="Thành" userId="c63fe6e4-6ab2-4e82-a030-2d380a6b8aaa" providerId="ADAL" clId="{11580CF1-042B-4763-AFFB-8A475DD92D87}" dt="2020-10-06T02:16:32.272" v="2429" actId="20577"/>
        <pc:sldMkLst>
          <pc:docMk/>
          <pc:sldMk cId="1106473037" sldId="262"/>
        </pc:sldMkLst>
        <pc:spChg chg="mod">
          <ac:chgData name="Thành" userId="c63fe6e4-6ab2-4e82-a030-2d380a6b8aaa" providerId="ADAL" clId="{11580CF1-042B-4763-AFFB-8A475DD92D87}" dt="2020-10-06T02:16:00.967" v="2286" actId="20577"/>
          <ac:spMkLst>
            <pc:docMk/>
            <pc:sldMk cId="1106473037" sldId="262"/>
            <ac:spMk id="2" creationId="{819D03F5-D76A-4FE8-8D9D-3CED2C3FABF5}"/>
          </ac:spMkLst>
        </pc:spChg>
        <pc:spChg chg="mod">
          <ac:chgData name="Thành" userId="c63fe6e4-6ab2-4e82-a030-2d380a6b8aaa" providerId="ADAL" clId="{11580CF1-042B-4763-AFFB-8A475DD92D87}" dt="2020-10-06T02:16:32.272" v="2429" actId="20577"/>
          <ac:spMkLst>
            <pc:docMk/>
            <pc:sldMk cId="1106473037" sldId="262"/>
            <ac:spMk id="3" creationId="{1B2814DE-685D-4974-AC9E-2E4AA5DD8269}"/>
          </ac:spMkLst>
        </pc:spChg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705635727" sldId="262"/>
        </pc:sldMkLst>
      </pc:sldChg>
      <pc:sldChg chg="modSp add mod">
        <pc:chgData name="Thành" userId="c63fe6e4-6ab2-4e82-a030-2d380a6b8aaa" providerId="ADAL" clId="{11580CF1-042B-4763-AFFB-8A475DD92D87}" dt="2020-10-06T02:41:17.687" v="3292" actId="20577"/>
        <pc:sldMkLst>
          <pc:docMk/>
          <pc:sldMk cId="2364427201" sldId="263"/>
        </pc:sldMkLst>
        <pc:spChg chg="mod">
          <ac:chgData name="Thành" userId="c63fe6e4-6ab2-4e82-a030-2d380a6b8aaa" providerId="ADAL" clId="{11580CF1-042B-4763-AFFB-8A475DD92D87}" dt="2020-10-06T02:16:37.891" v="2452" actId="20577"/>
          <ac:spMkLst>
            <pc:docMk/>
            <pc:sldMk cId="2364427201" sldId="263"/>
            <ac:spMk id="2" creationId="{819D03F5-D76A-4FE8-8D9D-3CED2C3FABF5}"/>
          </ac:spMkLst>
        </pc:spChg>
        <pc:spChg chg="mod">
          <ac:chgData name="Thành" userId="c63fe6e4-6ab2-4e82-a030-2d380a6b8aaa" providerId="ADAL" clId="{11580CF1-042B-4763-AFFB-8A475DD92D87}" dt="2020-10-06T02:41:17.687" v="3292" actId="20577"/>
          <ac:spMkLst>
            <pc:docMk/>
            <pc:sldMk cId="2364427201" sldId="263"/>
            <ac:spMk id="3" creationId="{1B2814DE-685D-4974-AC9E-2E4AA5DD8269}"/>
          </ac:spMkLst>
        </pc:spChg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368976691" sldId="263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2549688061" sldId="264"/>
        </pc:sldMkLst>
      </pc:sldChg>
      <pc:sldChg chg="modSp add mod">
        <pc:chgData name="Thành" userId="c63fe6e4-6ab2-4e82-a030-2d380a6b8aaa" providerId="ADAL" clId="{11580CF1-042B-4763-AFFB-8A475DD92D87}" dt="2020-10-06T02:19:50.194" v="3291" actId="20577"/>
        <pc:sldMkLst>
          <pc:docMk/>
          <pc:sldMk cId="2831553751" sldId="264"/>
        </pc:sldMkLst>
        <pc:spChg chg="mod">
          <ac:chgData name="Thành" userId="c63fe6e4-6ab2-4e82-a030-2d380a6b8aaa" providerId="ADAL" clId="{11580CF1-042B-4763-AFFB-8A475DD92D87}" dt="2020-10-06T02:17:13.725" v="2581" actId="20577"/>
          <ac:spMkLst>
            <pc:docMk/>
            <pc:sldMk cId="2831553751" sldId="264"/>
            <ac:spMk id="2" creationId="{819D03F5-D76A-4FE8-8D9D-3CED2C3FABF5}"/>
          </ac:spMkLst>
        </pc:spChg>
        <pc:spChg chg="mod">
          <ac:chgData name="Thành" userId="c63fe6e4-6ab2-4e82-a030-2d380a6b8aaa" providerId="ADAL" clId="{11580CF1-042B-4763-AFFB-8A475DD92D87}" dt="2020-10-06T02:19:50.194" v="3291" actId="20577"/>
          <ac:spMkLst>
            <pc:docMk/>
            <pc:sldMk cId="2831553751" sldId="264"/>
            <ac:spMk id="3" creationId="{1B2814DE-685D-4974-AC9E-2E4AA5DD8269}"/>
          </ac:spMkLst>
        </pc:spChg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807636324" sldId="265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717703520" sldId="266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2702315405" sldId="267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692367111" sldId="268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76957556" sldId="269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718973421" sldId="270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683865186" sldId="271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4115564572" sldId="272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4228496" sldId="273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883431373" sldId="274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660559493" sldId="275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931838320" sldId="276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698283320" sldId="278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2008681959" sldId="279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4127905562" sldId="280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094005163" sldId="281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586315740" sldId="282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2907805812" sldId="283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26112648" sldId="284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32297990" sldId="285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710268379" sldId="286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815227544" sldId="287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4246361972" sldId="288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580411987" sldId="289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060954703" sldId="290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2015737156" sldId="291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938326718" sldId="292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806909598" sldId="293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2992511505" sldId="294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407912666" sldId="295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119898776" sldId="296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722875391" sldId="297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708123245" sldId="298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921222666" sldId="299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2558163393" sldId="300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3388303465" sldId="301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136190972" sldId="302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542965323" sldId="303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246101877" sldId="304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689245573" sldId="305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75916734" sldId="306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2328991890" sldId="307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281709760" sldId="308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1088578007" sldId="309"/>
        </pc:sldMkLst>
      </pc:sldChg>
      <pc:sldChg chg="del">
        <pc:chgData name="Thành" userId="c63fe6e4-6ab2-4e82-a030-2d380a6b8aaa" providerId="ADAL" clId="{11580CF1-042B-4763-AFFB-8A475DD92D87}" dt="2020-09-24T08:35:01.856" v="0" actId="47"/>
        <pc:sldMkLst>
          <pc:docMk/>
          <pc:sldMk cId="506398835" sldId="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C30E75-1B6D-4CE1-B14B-E731410ED5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4ECD4-5AB3-40DD-8057-2DC962724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0AC266-C5DC-4AC9-B5EC-3BD006E6E42E}" type="datetime1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6DD06-0938-4381-AF0B-A54A87D928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AED84-EE59-45DE-B56E-C8B99B339E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036598C-B11C-4A2C-9D97-914B66F3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97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B4A4FA-1C1B-4A0E-AEFC-C9A0A33BEA92}" type="datetime1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A9180BE-9E1E-4AEE-B821-CC3657332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15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7789" y="58740"/>
            <a:ext cx="8988425" cy="6740525"/>
          </a:xfrm>
          <a:prstGeom prst="roundRect">
            <a:avLst>
              <a:gd name="adj" fmla="val 2934"/>
            </a:avLst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981202"/>
            <a:ext cx="88392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962400"/>
            <a:ext cx="8839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053241-E8E6-4172-A595-62208D00A7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24" y="184563"/>
            <a:ext cx="659131" cy="661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B27CE-F6AD-406E-8529-90493D46E0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0107" y="132446"/>
            <a:ext cx="3886200" cy="76595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AE1902-782B-449F-B577-83B58440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0DE73-78C2-4EE8-8560-274D4A709933}" type="datetime1">
              <a:rPr lang="en-US" smtClean="0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FD04-C026-4345-840D-CAD95A5A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22CEE8-46F3-448F-B5B9-A7F98F3A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7789" y="58740"/>
            <a:ext cx="8988425" cy="6740525"/>
          </a:xfrm>
          <a:prstGeom prst="roundRect">
            <a:avLst>
              <a:gd name="adj" fmla="val 2934"/>
            </a:avLst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981202"/>
            <a:ext cx="88392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962400"/>
            <a:ext cx="8839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2F901-0A88-4AC7-B0F1-2293F937B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86" y="136527"/>
            <a:ext cx="671714" cy="731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4C86C-2861-4FDE-BCBB-635C518668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81314"/>
            <a:ext cx="654319" cy="656886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6E2201-A14F-48CD-BE7C-B82D2C4A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0DE73-78C2-4EE8-8560-274D4A709933}" type="datetime1">
              <a:rPr lang="en-US" smtClean="0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CA55151-5AD2-4A6A-A17D-778B4D9F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39F299-D399-42F0-B62D-3780CD48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1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7789" y="58740"/>
            <a:ext cx="8988425" cy="6740525"/>
          </a:xfrm>
          <a:prstGeom prst="roundRect">
            <a:avLst>
              <a:gd name="adj" fmla="val 2934"/>
            </a:avLst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2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08F38D-C5D9-4C1C-A75F-14C843A6939A}" type="datetime1">
              <a:rPr lang="en-US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2"/>
            <a:ext cx="4267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2"/>
            <a:ext cx="2133600" cy="365125"/>
          </a:xfrm>
        </p:spPr>
        <p:txBody>
          <a:bodyPr/>
          <a:lstStyle>
            <a:lvl1pPr>
              <a:defRPr b="1" i="1">
                <a:solidFill>
                  <a:srgbClr val="376092"/>
                </a:solidFill>
                <a:cs typeface="Arial" charset="0"/>
              </a:defRPr>
            </a:lvl1pPr>
          </a:lstStyle>
          <a:p>
            <a:fld id="{DEFB11E5-6518-4FBD-A4DB-3371822E1FB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DD112B-C2BB-44A7-AC5C-9C2547A427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86" y="136527"/>
            <a:ext cx="671714" cy="73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30092-813A-4B4E-8FA0-CBDF3F22DD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81314"/>
            <a:ext cx="654319" cy="6568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87313" y="4122738"/>
            <a:ext cx="8990012" cy="26860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96077" y="78170"/>
            <a:ext cx="8988425" cy="2684462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`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3202"/>
            <a:ext cx="8839200" cy="1362075"/>
          </a:xfrm>
        </p:spPr>
        <p:txBody>
          <a:bodyPr anchor="ctr" anchorCtr="0">
            <a:normAutofit/>
          </a:bodyPr>
          <a:lstStyle>
            <a:lvl1pPr algn="ctr">
              <a:defRPr sz="3200" b="1" cap="all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DD10F-6E7F-4381-BF5A-661DD6528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24" y="184563"/>
            <a:ext cx="659131" cy="661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FAEED6-585A-48A3-9D83-AF6BDF4B82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0107" y="132446"/>
            <a:ext cx="3886200" cy="7659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E700DE73-78C2-4EE8-8560-274D4A709933}" type="datetime1">
              <a:rPr lang="en-US"/>
              <a:pPr>
                <a:defRPr/>
              </a:pPr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43EB1F9-DE61-426D-9EEE-F658ACEBBC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8" r:id="rId2"/>
    <p:sldLayoutId id="2147483696" r:id="rId3"/>
    <p:sldLayoutId id="214748369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9878-536F-4B6E-9E37-C45377300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60F9-AAFE-4CB7-AD91-872306B23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3962400"/>
            <a:ext cx="8839200" cy="1905000"/>
          </a:xfrm>
        </p:spPr>
        <p:txBody>
          <a:bodyPr>
            <a:normAutofit/>
          </a:bodyPr>
          <a:lstStyle/>
          <a:p>
            <a:pPr algn="r"/>
            <a:r>
              <a:rPr lang="en-US" i="1" dirty="0"/>
              <a:t>BS. Kim </a:t>
            </a:r>
            <a:r>
              <a:rPr lang="en-US" i="1" dirty="0" err="1"/>
              <a:t>Văn</a:t>
            </a:r>
            <a:r>
              <a:rPr lang="en-US" i="1" dirty="0"/>
              <a:t> Thành</a:t>
            </a:r>
          </a:p>
          <a:p>
            <a:pPr algn="r"/>
            <a:r>
              <a:rPr lang="en-US" b="1" i="1" dirty="0" err="1"/>
              <a:t>Bộ</a:t>
            </a:r>
            <a:r>
              <a:rPr lang="en-US" b="1" i="1" dirty="0"/>
              <a:t> </a:t>
            </a:r>
            <a:r>
              <a:rPr lang="en-US" b="1" i="1" dirty="0" err="1"/>
              <a:t>môn</a:t>
            </a:r>
            <a:r>
              <a:rPr lang="en-US" b="1" i="1" dirty="0"/>
              <a:t> </a:t>
            </a:r>
            <a:r>
              <a:rPr lang="en-US" b="1" i="1" dirty="0" err="1"/>
              <a:t>Dịch</a:t>
            </a:r>
            <a:r>
              <a:rPr lang="en-US" b="1" i="1" dirty="0"/>
              <a:t> </a:t>
            </a:r>
            <a:r>
              <a:rPr lang="en-US" b="1" i="1" dirty="0" err="1"/>
              <a:t>tễ</a:t>
            </a:r>
            <a:r>
              <a:rPr lang="en-US" b="1" i="1" dirty="0"/>
              <a:t> </a:t>
            </a:r>
            <a:r>
              <a:rPr lang="en-US" b="1" i="1" dirty="0" err="1"/>
              <a:t>học</a:t>
            </a:r>
            <a:r>
              <a:rPr lang="en-US" b="1" i="1" dirty="0"/>
              <a:t>, Khoa Y </a:t>
            </a:r>
            <a:r>
              <a:rPr lang="en-US" b="1" i="1" dirty="0" err="1"/>
              <a:t>tế</a:t>
            </a:r>
            <a:r>
              <a:rPr lang="en-US" b="1" i="1" dirty="0"/>
              <a:t> </a:t>
            </a:r>
            <a:r>
              <a:rPr lang="en-US" b="1" i="1" dirty="0" err="1"/>
              <a:t>Công</a:t>
            </a:r>
            <a:r>
              <a:rPr lang="en-US" b="1" i="1" dirty="0"/>
              <a:t> </a:t>
            </a:r>
            <a:r>
              <a:rPr lang="en-US" b="1" i="1" dirty="0" err="1"/>
              <a:t>cộng</a:t>
            </a:r>
            <a:endParaRPr lang="en-US" b="1" i="1" dirty="0"/>
          </a:p>
          <a:p>
            <a:pPr algn="r"/>
            <a:r>
              <a:rPr lang="en-US" b="1" i="1" dirty="0" err="1"/>
              <a:t>Đại</a:t>
            </a:r>
            <a:r>
              <a:rPr lang="en-US" b="1" i="1" dirty="0"/>
              <a:t> </a:t>
            </a:r>
            <a:r>
              <a:rPr lang="en-US" b="1" i="1" dirty="0" err="1"/>
              <a:t>học</a:t>
            </a:r>
            <a:r>
              <a:rPr lang="en-US" b="1" i="1" dirty="0"/>
              <a:t> Y khoa </a:t>
            </a:r>
            <a:r>
              <a:rPr lang="en-US" b="1" i="1" dirty="0" err="1"/>
              <a:t>Phạm</a:t>
            </a:r>
            <a:r>
              <a:rPr lang="en-US" b="1" i="1" dirty="0"/>
              <a:t> </a:t>
            </a:r>
            <a:r>
              <a:rPr lang="en-US" b="1" i="1" dirty="0" err="1"/>
              <a:t>Ngọc</a:t>
            </a:r>
            <a:r>
              <a:rPr lang="en-US" b="1" i="1" dirty="0"/>
              <a:t> </a:t>
            </a:r>
            <a:r>
              <a:rPr lang="en-US" b="1" i="1" dirty="0" err="1"/>
              <a:t>Thạch</a:t>
            </a:r>
            <a:endParaRPr lang="en-US" b="1" i="1" dirty="0"/>
          </a:p>
          <a:p>
            <a:pPr algn="r"/>
            <a:r>
              <a:rPr lang="en-US" i="1" dirty="0"/>
              <a:t>thanhkv@pnt.edu.vn</a:t>
            </a:r>
          </a:p>
        </p:txBody>
      </p:sp>
    </p:spTree>
    <p:extLst>
      <p:ext uri="{BB962C8B-B14F-4D97-AF65-F5344CB8AC3E}">
        <p14:creationId xmlns:p14="http://schemas.microsoft.com/office/powerpoint/2010/main" val="9819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03F5-D76A-4FE8-8D9D-3CED2C3F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685800"/>
          </a:xfrm>
        </p:spPr>
        <p:txBody>
          <a:bodyPr/>
          <a:lstStyle/>
          <a:p>
            <a:pPr algn="r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14DE-685D-4974-AC9E-2E4AA5DD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51815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Trình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bày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lý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do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tại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sao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cần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quản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lý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trích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dẫn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TLTK.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Xác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nội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dung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cần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cần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trích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dẫn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Thực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hiện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kĩ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năng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quản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lý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TLTK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EndNote X8.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Thao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tác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kĩ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năng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trích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dẫn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tài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liệu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vào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văn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bản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EndNote X8.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B334-D477-466D-BFFE-1045FE4D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1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03F5-D76A-4FE8-8D9D-3CED2C3F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685800"/>
          </a:xfrm>
        </p:spPr>
        <p:txBody>
          <a:bodyPr/>
          <a:lstStyle/>
          <a:p>
            <a:pPr algn="r"/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14DE-685D-4974-AC9E-2E4AA5DD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518152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Làm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nền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tảng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Tổng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quan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Y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văn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Cụ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hóa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câu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hỏi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phương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pháp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nghiên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cứu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So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sánh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bàn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luận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kết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quả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quả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tìm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Bức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trang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chung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B334-D477-466D-BFFE-1045FE4D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9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03F5-D76A-4FE8-8D9D-3CED2C3F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685800"/>
          </a:xfrm>
        </p:spPr>
        <p:txBody>
          <a:bodyPr/>
          <a:lstStyle/>
          <a:p>
            <a:pPr algn="r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14DE-685D-4974-AC9E-2E4AA5DD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518152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Càng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ngày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càng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nhiều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tài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liệu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tham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khảo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Sắp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xếp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tổ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chức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hợp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lý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Sử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dụng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khi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Tìm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kiếm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truy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xuất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tài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liệu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hiệu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quả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B334-D477-466D-BFFE-1045FE4D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03F5-D76A-4FE8-8D9D-3CED2C3F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685800"/>
          </a:xfrm>
        </p:spPr>
        <p:txBody>
          <a:bodyPr/>
          <a:lstStyle/>
          <a:p>
            <a:pPr algn="r"/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TLTK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14DE-685D-4974-AC9E-2E4AA5DD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518152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Tránh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đạo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văn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nhận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sức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tác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giả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Cho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thấy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nền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tảng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kiến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thức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vững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chắc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Trình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bày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nguồn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tham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khảo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người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đọc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đúng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ấn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bản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Cho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phép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bản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than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người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đọc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kiểm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chứng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chất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lượng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thông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tin.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B334-D477-466D-BFFE-1045FE4D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03F5-D76A-4FE8-8D9D-3CED2C3F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685800"/>
          </a:xfrm>
        </p:spPr>
        <p:txBody>
          <a:bodyPr/>
          <a:lstStyle/>
          <a:p>
            <a:pPr algn="r"/>
            <a:r>
              <a:rPr lang="en-US" dirty="0"/>
              <a:t>Khi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14DE-685D-4974-AC9E-2E4AA5DD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518152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Trích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dẫn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trực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tiếp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từ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nguồn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Diễn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giải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nguồn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theo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từ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ngữ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mình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Tóm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tắt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ý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tưởng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người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khác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Trình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bày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thông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tin,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sự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thật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dữ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liệu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từ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nguồn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B334-D477-466D-BFFE-1045FE4D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03F5-D76A-4FE8-8D9D-3CED2C3F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685800"/>
          </a:xfrm>
        </p:spPr>
        <p:txBody>
          <a:bodyPr/>
          <a:lstStyle/>
          <a:p>
            <a:pPr algn="r"/>
            <a:r>
              <a:rPr lang="en-US" dirty="0"/>
              <a:t>Khi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14DE-685D-4974-AC9E-2E4AA5DD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518152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Đưa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ra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suy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nghĩ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quan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điểm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suy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luận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mình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Trình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bày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kiến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thức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phổ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quát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B334-D477-466D-BFFE-1045FE4D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7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03F5-D76A-4FE8-8D9D-3CED2C3F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685800"/>
          </a:xfrm>
        </p:spPr>
        <p:txBody>
          <a:bodyPr/>
          <a:lstStyle/>
          <a:p>
            <a:pPr algn="r"/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14DE-685D-4974-AC9E-2E4AA5DD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518152"/>
          </a:xfrm>
        </p:spPr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“Khi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cảm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thấy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nghi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ngờ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hãy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trích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dẫn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B334-D477-466D-BFFE-1045FE4D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2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03F5-D76A-4FE8-8D9D-3CED2C3F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685800"/>
          </a:xfrm>
        </p:spPr>
        <p:txBody>
          <a:bodyPr/>
          <a:lstStyle/>
          <a:p>
            <a:pPr algn="r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EndNote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14DE-685D-4974-AC9E-2E4AA5DD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51815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Hệ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thống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quản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lý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tài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liệu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tham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khảo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Cơ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sở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dữ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liệu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Thư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viện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PubMed, Web of Science.</a:t>
            </a:r>
          </a:p>
          <a:p>
            <a:pPr lvl="1"/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Tập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lưu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trữ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bản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ghi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TLTK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chứa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tới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45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đính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kèm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Việc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tìm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kiếm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TLTK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toán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tử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Boolean (AND, OR, NOT).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Import TLTK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thay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vì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nhập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tay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Trích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dẫn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nhanh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gọn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công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cụ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</a:rPr>
              <a:t>Trích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</a:rPr>
              <a:t>dẫn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</a:rPr>
              <a:t>khi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</a:rPr>
              <a:t>đang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</a:rPr>
              <a:t>viết</a:t>
            </a:r>
            <a:endParaRPr lang="en-US" sz="2400" i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Linh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động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thay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đổi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phong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cách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trình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bày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tương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ứng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6,000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tạp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chí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khoa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học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Hoạt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động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trên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Windows, iOS,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trực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tuyến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B334-D477-466D-BFFE-1045FE4D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3751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">
  <a:themeElements>
    <a:clrScheme name="Custom 6">
      <a:dk1>
        <a:srgbClr val="00B050"/>
      </a:dk1>
      <a:lt1>
        <a:sysClr val="window" lastClr="FFFFFF"/>
      </a:lt1>
      <a:dk2>
        <a:srgbClr val="005827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B05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000" b="1" i="1" u="none" strike="noStrike" kern="1200" cap="none" spc="0" normalizeH="0" baseline="0" noProof="0" dirty="0" smtClean="0">
            <a:ln>
              <a:noFill/>
            </a:ln>
            <a:solidFill>
              <a:schemeClr val="accent1">
                <a:lumMod val="75000"/>
              </a:schemeClr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TotalTime>7153</TotalTime>
  <Words>420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Orange</vt:lpstr>
      <vt:lpstr>Tìm kiếm và quản lý tài liệu tham khảo</vt:lpstr>
      <vt:lpstr>Mục tiêu bài học</vt:lpstr>
      <vt:lpstr>Tầm quan trọng của TLTK</vt:lpstr>
      <vt:lpstr>Tại sao quản lý TLTK</vt:lpstr>
      <vt:lpstr>Lý do trích dẫn TLTK</vt:lpstr>
      <vt:lpstr>Khi nào cần trích dẫn</vt:lpstr>
      <vt:lpstr>Khi nào không cần trích dẫn</vt:lpstr>
      <vt:lpstr>Nguyên tắc chung</vt:lpstr>
      <vt:lpstr>Phần mềm EndNote</vt:lpstr>
    </vt:vector>
  </TitlesOfParts>
  <Company>QUT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</dc:title>
  <dc:creator>Kim Thành</dc:creator>
  <cp:lastModifiedBy>Kim Thành</cp:lastModifiedBy>
  <cp:revision>355</cp:revision>
  <cp:lastPrinted>2020-02-29T08:44:04Z</cp:lastPrinted>
  <dcterms:created xsi:type="dcterms:W3CDTF">2011-05-28T23:20:01Z</dcterms:created>
  <dcterms:modified xsi:type="dcterms:W3CDTF">2020-10-06T02:44:59Z</dcterms:modified>
</cp:coreProperties>
</file>