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58" r:id="rId3"/>
    <p:sldId id="261" r:id="rId4"/>
    <p:sldId id="310" r:id="rId5"/>
    <p:sldId id="312" r:id="rId6"/>
    <p:sldId id="313" r:id="rId7"/>
    <p:sldId id="314" r:id="rId8"/>
    <p:sldId id="315" r:id="rId9"/>
    <p:sldId id="316" r:id="rId10"/>
    <p:sldId id="317" r:id="rId11"/>
  </p:sldIdLst>
  <p:sldSz cx="9144000" cy="5143500" type="screen16x9"/>
  <p:notesSz cx="6858000" cy="9144000"/>
  <p:embeddedFontLst>
    <p:embeddedFont>
      <p:font typeface="Abel" panose="020B0604020202020204" charset="0"/>
      <p:regular r:id="rId13"/>
    </p:embeddedFont>
    <p:embeddedFont>
      <p:font typeface="Khand" panose="020B0604020202020204" charset="0"/>
      <p:regular r:id="rId14"/>
      <p:bold r:id="rId15"/>
    </p:embeddedFont>
    <p:embeddedFont>
      <p:font typeface="Khand SemiBold"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AFE9D4-4374-4F73-B664-DF97702679BF}">
  <a:tblStyle styleId="{BFAFE9D4-4374-4F73-B664-DF97702679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4"/>
        <p:cNvGrpSpPr/>
        <p:nvPr/>
      </p:nvGrpSpPr>
      <p:grpSpPr>
        <a:xfrm>
          <a:off x="0" y="0"/>
          <a:ext cx="0" cy="0"/>
          <a:chOff x="0" y="0"/>
          <a:chExt cx="0" cy="0"/>
        </a:xfrm>
      </p:grpSpPr>
      <p:sp>
        <p:nvSpPr>
          <p:cNvPr id="6815" name="Google Shape;68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6" name="Google Shape;68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0"/>
        <p:cNvGrpSpPr/>
        <p:nvPr/>
      </p:nvGrpSpPr>
      <p:grpSpPr>
        <a:xfrm>
          <a:off x="0" y="0"/>
          <a:ext cx="0" cy="0"/>
          <a:chOff x="0" y="0"/>
          <a:chExt cx="0" cy="0"/>
        </a:xfrm>
      </p:grpSpPr>
      <p:sp>
        <p:nvSpPr>
          <p:cNvPr id="6851" name="Google Shape;6851;gc51690da5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2" name="Google Shape;6852;gc51690da5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3"/>
        <p:cNvGrpSpPr/>
        <p:nvPr/>
      </p:nvGrpSpPr>
      <p:grpSpPr>
        <a:xfrm>
          <a:off x="0" y="0"/>
          <a:ext cx="0" cy="0"/>
          <a:chOff x="0" y="0"/>
          <a:chExt cx="0" cy="0"/>
        </a:xfrm>
      </p:grpSpPr>
      <p:sp>
        <p:nvSpPr>
          <p:cNvPr id="6904" name="Google Shape;6904;gc57af7c21a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5" name="Google Shape;6905;gc57af7c21a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11" name="Google Shape;11;p2"/>
          <p:cNvSpPr/>
          <p:nvPr/>
        </p:nvSpPr>
        <p:spPr>
          <a:xfrm>
            <a:off x="-6724"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99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66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24"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99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66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24"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599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266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24"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59976"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6676"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24"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59976"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26676"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24"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59976"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6676"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24" y="16324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9976" y="16324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26676" y="16324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724" y="19048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9976" y="19048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6676" y="19048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24" y="21746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59976" y="21746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6676" y="21746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724" y="24470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59976" y="24470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6676" y="24470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724" y="27209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59976" y="27209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6676" y="27209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724" y="29933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9976" y="29933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6676" y="29933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724" y="3265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59976" y="3265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6676" y="3265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24" y="35395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59976" y="35395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26676" y="35395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724" y="38119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59976" y="38119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26676" y="38119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724" y="40817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59976" y="40817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26676" y="40817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724" y="43541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59976" y="43541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26676" y="43541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724" y="46280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9976" y="46280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26676" y="46280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24"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9976"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6676"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933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600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3267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933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600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267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33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0600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267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5934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8601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1268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934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8601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1268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5934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8601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1268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3935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6602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9269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3935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6602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9269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3935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6602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9269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1936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4603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7270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1936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4603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7270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1936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4603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7270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937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2604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9937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2604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9937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2604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7933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0600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3267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933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0600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3267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7933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0600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3267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5934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8601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1268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5934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8601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1268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5934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8601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1268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3935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6602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9269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3935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6602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9269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35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6602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9269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1936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4603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270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1936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34603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7270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1936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4603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7270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9937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2604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9937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2604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9937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2604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97925" y="808950"/>
            <a:ext cx="7548300" cy="35256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793250" y="3551130"/>
            <a:ext cx="7548300" cy="78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txBox="1">
            <a:spLocks noGrp="1"/>
          </p:cNvSpPr>
          <p:nvPr>
            <p:ph type="ctrTitle"/>
          </p:nvPr>
        </p:nvSpPr>
        <p:spPr>
          <a:xfrm>
            <a:off x="1923075" y="1393113"/>
            <a:ext cx="5298000" cy="1727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5" name="Google Shape;155;p2"/>
          <p:cNvSpPr txBox="1">
            <a:spLocks noGrp="1"/>
          </p:cNvSpPr>
          <p:nvPr>
            <p:ph type="subTitle" idx="1"/>
          </p:nvPr>
        </p:nvSpPr>
        <p:spPr>
          <a:xfrm>
            <a:off x="1923050" y="3692925"/>
            <a:ext cx="5298000" cy="52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6"/>
        <p:cNvGrpSpPr/>
        <p:nvPr/>
      </p:nvGrpSpPr>
      <p:grpSpPr>
        <a:xfrm>
          <a:off x="0" y="0"/>
          <a:ext cx="0" cy="0"/>
          <a:chOff x="0" y="0"/>
          <a:chExt cx="0" cy="0"/>
        </a:xfrm>
      </p:grpSpPr>
      <p:pic>
        <p:nvPicPr>
          <p:cNvPr id="557" name="Google Shape;557;p5"/>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558" name="Google Shape;558;p5"/>
          <p:cNvGrpSpPr/>
          <p:nvPr/>
        </p:nvGrpSpPr>
        <p:grpSpPr>
          <a:xfrm>
            <a:off x="12" y="4052468"/>
            <a:ext cx="1866900" cy="1091024"/>
            <a:chOff x="12" y="4052468"/>
            <a:chExt cx="1866900" cy="1091024"/>
          </a:xfrm>
        </p:grpSpPr>
        <p:sp>
          <p:nvSpPr>
            <p:cNvPr id="559" name="Google Shape;559;p5"/>
            <p:cNvSpPr/>
            <p:nvPr/>
          </p:nvSpPr>
          <p:spPr>
            <a:xfrm>
              <a:off x="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2667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a:off x="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2667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2667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2667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5334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8001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10668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5334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8001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10668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5334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8001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10668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5334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8001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a:off x="10668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13335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16002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13335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16002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13335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16002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13335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16002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5"/>
          <p:cNvGrpSpPr/>
          <p:nvPr/>
        </p:nvGrpSpPr>
        <p:grpSpPr>
          <a:xfrm>
            <a:off x="7276487" y="-1"/>
            <a:ext cx="1866900" cy="4360693"/>
            <a:chOff x="1060076" y="-1"/>
            <a:chExt cx="1866900" cy="4360693"/>
          </a:xfrm>
        </p:grpSpPr>
        <p:sp>
          <p:nvSpPr>
            <p:cNvPr id="588" name="Google Shape;588;p5"/>
            <p:cNvSpPr/>
            <p:nvPr/>
          </p:nvSpPr>
          <p:spPr>
            <a:xfrm>
              <a:off x="10600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13267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10600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13267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10600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13267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10600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13267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10600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13267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10600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13267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10600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13267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10600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13267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10600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13267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10600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13267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10600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13267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10600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13267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10600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13267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10600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13267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10600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13267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10600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13267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15934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18601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21268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15934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18601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21268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15934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18601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21268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15934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18601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21268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15934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18601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21268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15934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18601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21268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15934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18601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21268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15934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18601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21268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15934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18601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21268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15934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18601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21268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15934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18601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21268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15934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18601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21268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15934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18601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21268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15934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18601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21268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15934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18601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21268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15934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18601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21268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23935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26602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23935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26602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23935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26602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23935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26602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23935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26602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23935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26602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23935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26602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23935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26602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23935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26602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23935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26602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23935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26602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23935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26602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23935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26602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23935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26602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23935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26602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23935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26602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5"/>
          <p:cNvSpPr/>
          <p:nvPr/>
        </p:nvSpPr>
        <p:spPr>
          <a:xfrm>
            <a:off x="713275" y="440700"/>
            <a:ext cx="7717500" cy="41565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713275" y="429925"/>
            <a:ext cx="77175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txBox="1">
            <a:spLocks noGrp="1"/>
          </p:cNvSpPr>
          <p:nvPr>
            <p:ph type="subTitle" idx="1"/>
          </p:nvPr>
        </p:nvSpPr>
        <p:spPr>
          <a:xfrm>
            <a:off x="1998688" y="3208374"/>
            <a:ext cx="2364000" cy="64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03" name="Google Shape;703;p5"/>
          <p:cNvSpPr txBox="1">
            <a:spLocks noGrp="1"/>
          </p:cNvSpPr>
          <p:nvPr>
            <p:ph type="subTitle" idx="2"/>
          </p:nvPr>
        </p:nvSpPr>
        <p:spPr>
          <a:xfrm>
            <a:off x="4822038" y="3208374"/>
            <a:ext cx="2364000" cy="64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04" name="Google Shape;704;p5"/>
          <p:cNvSpPr txBox="1">
            <a:spLocks noGrp="1"/>
          </p:cNvSpPr>
          <p:nvPr>
            <p:ph type="subTitle" idx="3"/>
          </p:nvPr>
        </p:nvSpPr>
        <p:spPr>
          <a:xfrm>
            <a:off x="1998688" y="2797079"/>
            <a:ext cx="2364000" cy="42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Khand SemiBold"/>
              <a:buNone/>
              <a:defRPr sz="2000">
                <a:latin typeface="Khand SemiBold"/>
                <a:ea typeface="Khand SemiBold"/>
                <a:cs typeface="Khand SemiBold"/>
                <a:sym typeface="Khand SemiBold"/>
              </a:defRPr>
            </a:lvl1pPr>
            <a:lvl2pPr lvl="1"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2pPr>
            <a:lvl3pPr lvl="2"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3pPr>
            <a:lvl4pPr lvl="3"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4pPr>
            <a:lvl5pPr lvl="4"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5pPr>
            <a:lvl6pPr lvl="5"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6pPr>
            <a:lvl7pPr lvl="6"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7pPr>
            <a:lvl8pPr lvl="7"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8pPr>
            <a:lvl9pPr lvl="8"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9pPr>
          </a:lstStyle>
          <a:p>
            <a:endParaRPr/>
          </a:p>
        </p:txBody>
      </p:sp>
      <p:sp>
        <p:nvSpPr>
          <p:cNvPr id="705" name="Google Shape;705;p5"/>
          <p:cNvSpPr txBox="1">
            <a:spLocks noGrp="1"/>
          </p:cNvSpPr>
          <p:nvPr>
            <p:ph type="subTitle" idx="4"/>
          </p:nvPr>
        </p:nvSpPr>
        <p:spPr>
          <a:xfrm>
            <a:off x="4821975" y="2797079"/>
            <a:ext cx="2364000" cy="42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Khand SemiBold"/>
              <a:buNone/>
              <a:defRPr sz="2000">
                <a:latin typeface="Khand SemiBold"/>
                <a:ea typeface="Khand SemiBold"/>
                <a:cs typeface="Khand SemiBold"/>
                <a:sym typeface="Khand SemiBold"/>
              </a:defRPr>
            </a:lvl1pPr>
            <a:lvl2pPr lvl="1"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2pPr>
            <a:lvl3pPr lvl="2"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3pPr>
            <a:lvl4pPr lvl="3"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4pPr>
            <a:lvl5pPr lvl="4"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5pPr>
            <a:lvl6pPr lvl="5"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6pPr>
            <a:lvl7pPr lvl="6"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7pPr>
            <a:lvl8pPr lvl="7"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8pPr>
            <a:lvl9pPr lvl="8"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9pPr>
          </a:lstStyle>
          <a:p>
            <a:endParaRPr/>
          </a:p>
        </p:txBody>
      </p:sp>
      <p:grpSp>
        <p:nvGrpSpPr>
          <p:cNvPr id="706" name="Google Shape;706;p5"/>
          <p:cNvGrpSpPr/>
          <p:nvPr/>
        </p:nvGrpSpPr>
        <p:grpSpPr>
          <a:xfrm>
            <a:off x="30872" y="3174025"/>
            <a:ext cx="1248021" cy="2042851"/>
            <a:chOff x="30872" y="3174025"/>
            <a:chExt cx="1248021" cy="2042851"/>
          </a:xfrm>
        </p:grpSpPr>
        <p:sp>
          <p:nvSpPr>
            <p:cNvPr id="707" name="Google Shape;707;p5"/>
            <p:cNvSpPr/>
            <p:nvPr/>
          </p:nvSpPr>
          <p:spPr>
            <a:xfrm>
              <a:off x="691816" y="4048058"/>
              <a:ext cx="584635" cy="1138465"/>
            </a:xfrm>
            <a:custGeom>
              <a:avLst/>
              <a:gdLst/>
              <a:ahLst/>
              <a:cxnLst/>
              <a:rect l="l" t="t" r="r" b="b"/>
              <a:pathLst>
                <a:path w="20440" h="39803" extrusionOk="0">
                  <a:moveTo>
                    <a:pt x="7261" y="39803"/>
                  </a:moveTo>
                  <a:lnTo>
                    <a:pt x="0" y="30659"/>
                  </a:lnTo>
                  <a:lnTo>
                    <a:pt x="6455" y="6185"/>
                  </a:lnTo>
                  <a:lnTo>
                    <a:pt x="18557" y="0"/>
                  </a:lnTo>
                  <a:lnTo>
                    <a:pt x="20440" y="13985"/>
                  </a:lnTo>
                  <a:close/>
                </a:path>
              </a:pathLst>
            </a:custGeom>
            <a:solidFill>
              <a:schemeClr val="lt1"/>
            </a:solidFill>
            <a:ln w="9525" cap="flat" cmpd="sng">
              <a:solidFill>
                <a:schemeClr val="dk2"/>
              </a:solidFill>
              <a:prstDash val="solid"/>
              <a:round/>
              <a:headEnd type="none" w="med" len="med"/>
              <a:tailEnd type="none" w="med" len="med"/>
            </a:ln>
          </p:spPr>
        </p:sp>
        <p:sp>
          <p:nvSpPr>
            <p:cNvPr id="708" name="Google Shape;708;p5"/>
            <p:cNvSpPr/>
            <p:nvPr/>
          </p:nvSpPr>
          <p:spPr>
            <a:xfrm>
              <a:off x="61057" y="3201895"/>
              <a:ext cx="746153" cy="1200018"/>
            </a:xfrm>
            <a:custGeom>
              <a:avLst/>
              <a:gdLst/>
              <a:ahLst/>
              <a:cxnLst/>
              <a:rect l="l" t="t" r="r" b="b"/>
              <a:pathLst>
                <a:path w="26087" h="41955" extrusionOk="0">
                  <a:moveTo>
                    <a:pt x="19364" y="41955"/>
                  </a:moveTo>
                  <a:lnTo>
                    <a:pt x="10757" y="32811"/>
                  </a:lnTo>
                  <a:lnTo>
                    <a:pt x="0" y="16406"/>
                  </a:lnTo>
                  <a:lnTo>
                    <a:pt x="5648" y="0"/>
                  </a:lnTo>
                  <a:lnTo>
                    <a:pt x="22322" y="4303"/>
                  </a:lnTo>
                  <a:lnTo>
                    <a:pt x="26087" y="22053"/>
                  </a:lnTo>
                  <a:lnTo>
                    <a:pt x="23936" y="26356"/>
                  </a:lnTo>
                  <a:lnTo>
                    <a:pt x="23667" y="32273"/>
                  </a:lnTo>
                  <a:close/>
                </a:path>
              </a:pathLst>
            </a:custGeom>
            <a:solidFill>
              <a:schemeClr val="lt1"/>
            </a:solidFill>
            <a:ln w="9525" cap="flat" cmpd="sng">
              <a:solidFill>
                <a:schemeClr val="dk2"/>
              </a:solidFill>
              <a:prstDash val="solid"/>
              <a:round/>
              <a:headEnd type="none" w="med" len="med"/>
              <a:tailEnd type="none" w="med" len="med"/>
            </a:ln>
          </p:spPr>
        </p:sp>
        <p:sp>
          <p:nvSpPr>
            <p:cNvPr id="709" name="Google Shape;709;p5"/>
            <p:cNvSpPr/>
            <p:nvPr/>
          </p:nvSpPr>
          <p:spPr>
            <a:xfrm>
              <a:off x="30872" y="3174025"/>
              <a:ext cx="783808" cy="1242026"/>
            </a:xfrm>
            <a:custGeom>
              <a:avLst/>
              <a:gdLst/>
              <a:ahLst/>
              <a:cxnLst/>
              <a:rect l="l" t="t" r="r" b="b"/>
              <a:pathLst>
                <a:path w="19550" h="30979" extrusionOk="0">
                  <a:moveTo>
                    <a:pt x="6115" y="1204"/>
                  </a:moveTo>
                  <a:lnTo>
                    <a:pt x="15940" y="3735"/>
                  </a:lnTo>
                  <a:lnTo>
                    <a:pt x="12958" y="7168"/>
                  </a:lnTo>
                  <a:lnTo>
                    <a:pt x="6115" y="1204"/>
                  </a:lnTo>
                  <a:close/>
                  <a:moveTo>
                    <a:pt x="5313" y="1579"/>
                  </a:moveTo>
                  <a:lnTo>
                    <a:pt x="12456" y="7770"/>
                  </a:lnTo>
                  <a:lnTo>
                    <a:pt x="8321" y="12582"/>
                  </a:lnTo>
                  <a:lnTo>
                    <a:pt x="5313" y="1579"/>
                  </a:lnTo>
                  <a:close/>
                  <a:moveTo>
                    <a:pt x="4536" y="1730"/>
                  </a:moveTo>
                  <a:lnTo>
                    <a:pt x="7594" y="12908"/>
                  </a:lnTo>
                  <a:lnTo>
                    <a:pt x="7594" y="12908"/>
                  </a:lnTo>
                  <a:lnTo>
                    <a:pt x="927" y="11705"/>
                  </a:lnTo>
                  <a:lnTo>
                    <a:pt x="4536" y="1730"/>
                  </a:lnTo>
                  <a:close/>
                  <a:moveTo>
                    <a:pt x="16416" y="4386"/>
                  </a:moveTo>
                  <a:lnTo>
                    <a:pt x="18722" y="16442"/>
                  </a:lnTo>
                  <a:lnTo>
                    <a:pt x="17494" y="18898"/>
                  </a:lnTo>
                  <a:lnTo>
                    <a:pt x="13434" y="7870"/>
                  </a:lnTo>
                  <a:lnTo>
                    <a:pt x="16416" y="4386"/>
                  </a:lnTo>
                  <a:close/>
                  <a:moveTo>
                    <a:pt x="1253" y="12557"/>
                  </a:moveTo>
                  <a:lnTo>
                    <a:pt x="7845" y="13760"/>
                  </a:lnTo>
                  <a:lnTo>
                    <a:pt x="13083" y="28672"/>
                  </a:lnTo>
                  <a:lnTo>
                    <a:pt x="8296" y="23058"/>
                  </a:lnTo>
                  <a:lnTo>
                    <a:pt x="1253" y="12557"/>
                  </a:lnTo>
                  <a:close/>
                  <a:moveTo>
                    <a:pt x="12832" y="8547"/>
                  </a:moveTo>
                  <a:lnTo>
                    <a:pt x="17018" y="19976"/>
                  </a:lnTo>
                  <a:lnTo>
                    <a:pt x="16867" y="23835"/>
                  </a:lnTo>
                  <a:lnTo>
                    <a:pt x="14236" y="29524"/>
                  </a:lnTo>
                  <a:lnTo>
                    <a:pt x="8597" y="13484"/>
                  </a:lnTo>
                  <a:lnTo>
                    <a:pt x="12832" y="8547"/>
                  </a:lnTo>
                  <a:close/>
                  <a:moveTo>
                    <a:pt x="4511" y="0"/>
                  </a:moveTo>
                  <a:cubicBezTo>
                    <a:pt x="4486" y="26"/>
                    <a:pt x="4461" y="26"/>
                    <a:pt x="4436" y="26"/>
                  </a:cubicBezTo>
                  <a:cubicBezTo>
                    <a:pt x="4411" y="51"/>
                    <a:pt x="4411" y="51"/>
                    <a:pt x="4386" y="51"/>
                  </a:cubicBezTo>
                  <a:lnTo>
                    <a:pt x="4361" y="51"/>
                  </a:lnTo>
                  <a:cubicBezTo>
                    <a:pt x="4336" y="76"/>
                    <a:pt x="4336" y="101"/>
                    <a:pt x="4311" y="126"/>
                  </a:cubicBezTo>
                  <a:cubicBezTo>
                    <a:pt x="4311" y="126"/>
                    <a:pt x="4286" y="126"/>
                    <a:pt x="4286" y="151"/>
                  </a:cubicBezTo>
                  <a:cubicBezTo>
                    <a:pt x="4236" y="176"/>
                    <a:pt x="4236" y="226"/>
                    <a:pt x="4211" y="251"/>
                  </a:cubicBezTo>
                  <a:cubicBezTo>
                    <a:pt x="4211" y="251"/>
                    <a:pt x="4211" y="276"/>
                    <a:pt x="4211" y="276"/>
                  </a:cubicBezTo>
                  <a:lnTo>
                    <a:pt x="25" y="11880"/>
                  </a:lnTo>
                  <a:cubicBezTo>
                    <a:pt x="25" y="11880"/>
                    <a:pt x="25" y="11880"/>
                    <a:pt x="25" y="11905"/>
                  </a:cubicBezTo>
                  <a:cubicBezTo>
                    <a:pt x="25" y="11905"/>
                    <a:pt x="0" y="11930"/>
                    <a:pt x="0" y="11930"/>
                  </a:cubicBezTo>
                  <a:cubicBezTo>
                    <a:pt x="0" y="11955"/>
                    <a:pt x="0" y="11981"/>
                    <a:pt x="0" y="12006"/>
                  </a:cubicBezTo>
                  <a:cubicBezTo>
                    <a:pt x="0" y="12031"/>
                    <a:pt x="0" y="12056"/>
                    <a:pt x="25" y="12081"/>
                  </a:cubicBezTo>
                  <a:cubicBezTo>
                    <a:pt x="25" y="12131"/>
                    <a:pt x="50" y="12181"/>
                    <a:pt x="75" y="12206"/>
                  </a:cubicBezTo>
                  <a:cubicBezTo>
                    <a:pt x="75" y="12231"/>
                    <a:pt x="75" y="12231"/>
                    <a:pt x="75" y="12231"/>
                  </a:cubicBezTo>
                  <a:lnTo>
                    <a:pt x="7644" y="23534"/>
                  </a:lnTo>
                  <a:cubicBezTo>
                    <a:pt x="7669" y="23534"/>
                    <a:pt x="7669" y="23560"/>
                    <a:pt x="7694" y="23560"/>
                  </a:cubicBezTo>
                  <a:lnTo>
                    <a:pt x="13885" y="30828"/>
                  </a:lnTo>
                  <a:cubicBezTo>
                    <a:pt x="13885" y="30853"/>
                    <a:pt x="13885" y="30853"/>
                    <a:pt x="13885" y="30853"/>
                  </a:cubicBezTo>
                  <a:cubicBezTo>
                    <a:pt x="13910" y="30878"/>
                    <a:pt x="13960" y="30903"/>
                    <a:pt x="13985" y="30928"/>
                  </a:cubicBezTo>
                  <a:cubicBezTo>
                    <a:pt x="14010" y="30928"/>
                    <a:pt x="14010" y="30953"/>
                    <a:pt x="14035" y="30953"/>
                  </a:cubicBezTo>
                  <a:cubicBezTo>
                    <a:pt x="14085" y="30978"/>
                    <a:pt x="14135" y="30978"/>
                    <a:pt x="14186" y="30978"/>
                  </a:cubicBezTo>
                  <a:lnTo>
                    <a:pt x="14236" y="30978"/>
                  </a:lnTo>
                  <a:cubicBezTo>
                    <a:pt x="14261" y="30978"/>
                    <a:pt x="14261" y="30978"/>
                    <a:pt x="14286" y="30953"/>
                  </a:cubicBezTo>
                  <a:lnTo>
                    <a:pt x="14311" y="30953"/>
                  </a:lnTo>
                  <a:cubicBezTo>
                    <a:pt x="14361" y="30928"/>
                    <a:pt x="14411" y="30903"/>
                    <a:pt x="14436" y="30878"/>
                  </a:cubicBezTo>
                  <a:cubicBezTo>
                    <a:pt x="14436" y="30878"/>
                    <a:pt x="14461" y="30878"/>
                    <a:pt x="14461" y="30853"/>
                  </a:cubicBezTo>
                  <a:cubicBezTo>
                    <a:pt x="14486" y="30828"/>
                    <a:pt x="14511" y="30803"/>
                    <a:pt x="14536" y="30753"/>
                  </a:cubicBezTo>
                  <a:lnTo>
                    <a:pt x="17644" y="24086"/>
                  </a:lnTo>
                  <a:cubicBezTo>
                    <a:pt x="17669" y="24036"/>
                    <a:pt x="17669" y="23986"/>
                    <a:pt x="17669" y="23935"/>
                  </a:cubicBezTo>
                  <a:lnTo>
                    <a:pt x="17820" y="20001"/>
                  </a:lnTo>
                  <a:lnTo>
                    <a:pt x="19499" y="16667"/>
                  </a:lnTo>
                  <a:cubicBezTo>
                    <a:pt x="19524" y="16592"/>
                    <a:pt x="19549" y="16517"/>
                    <a:pt x="19524" y="16417"/>
                  </a:cubicBezTo>
                  <a:lnTo>
                    <a:pt x="17043" y="3434"/>
                  </a:lnTo>
                  <a:cubicBezTo>
                    <a:pt x="17043" y="3384"/>
                    <a:pt x="17018" y="3359"/>
                    <a:pt x="17018" y="3334"/>
                  </a:cubicBezTo>
                  <a:cubicBezTo>
                    <a:pt x="17018" y="3334"/>
                    <a:pt x="17018" y="3334"/>
                    <a:pt x="17018" y="3309"/>
                  </a:cubicBezTo>
                  <a:cubicBezTo>
                    <a:pt x="16993" y="3284"/>
                    <a:pt x="16968" y="3234"/>
                    <a:pt x="16917" y="3209"/>
                  </a:cubicBezTo>
                  <a:cubicBezTo>
                    <a:pt x="16917" y="3209"/>
                    <a:pt x="16917" y="3209"/>
                    <a:pt x="16917" y="3183"/>
                  </a:cubicBezTo>
                  <a:lnTo>
                    <a:pt x="16892" y="3183"/>
                  </a:lnTo>
                  <a:cubicBezTo>
                    <a:pt x="16867" y="3158"/>
                    <a:pt x="16842" y="3133"/>
                    <a:pt x="16792" y="3133"/>
                  </a:cubicBezTo>
                  <a:cubicBezTo>
                    <a:pt x="16792" y="3133"/>
                    <a:pt x="16767" y="3108"/>
                    <a:pt x="16767" y="3108"/>
                  </a:cubicBezTo>
                  <a:lnTo>
                    <a:pt x="16742" y="3108"/>
                  </a:lnTo>
                  <a:lnTo>
                    <a:pt x="4687" y="26"/>
                  </a:lnTo>
                  <a:cubicBezTo>
                    <a:pt x="4674" y="13"/>
                    <a:pt x="4668" y="13"/>
                    <a:pt x="4665" y="13"/>
                  </a:cubicBezTo>
                  <a:cubicBezTo>
                    <a:pt x="4662" y="13"/>
                    <a:pt x="4662" y="13"/>
                    <a:pt x="4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663874" y="4018070"/>
              <a:ext cx="615019" cy="1198806"/>
            </a:xfrm>
            <a:custGeom>
              <a:avLst/>
              <a:gdLst/>
              <a:ahLst/>
              <a:cxnLst/>
              <a:rect l="l" t="t" r="r" b="b"/>
              <a:pathLst>
                <a:path w="15340" h="29901" extrusionOk="0">
                  <a:moveTo>
                    <a:pt x="12958" y="1354"/>
                  </a:moveTo>
                  <a:lnTo>
                    <a:pt x="7093" y="10928"/>
                  </a:lnTo>
                  <a:lnTo>
                    <a:pt x="5815" y="4787"/>
                  </a:lnTo>
                  <a:lnTo>
                    <a:pt x="12958" y="1354"/>
                  </a:lnTo>
                  <a:close/>
                  <a:moveTo>
                    <a:pt x="13735" y="1629"/>
                  </a:moveTo>
                  <a:lnTo>
                    <a:pt x="14512" y="10426"/>
                  </a:lnTo>
                  <a:lnTo>
                    <a:pt x="7695" y="11479"/>
                  </a:lnTo>
                  <a:lnTo>
                    <a:pt x="13735" y="1629"/>
                  </a:lnTo>
                  <a:close/>
                  <a:moveTo>
                    <a:pt x="5289" y="6266"/>
                  </a:moveTo>
                  <a:lnTo>
                    <a:pt x="6492" y="12030"/>
                  </a:lnTo>
                  <a:lnTo>
                    <a:pt x="5013" y="23384"/>
                  </a:lnTo>
                  <a:lnTo>
                    <a:pt x="878" y="21955"/>
                  </a:lnTo>
                  <a:lnTo>
                    <a:pt x="5289" y="6266"/>
                  </a:lnTo>
                  <a:close/>
                  <a:moveTo>
                    <a:pt x="14261" y="11279"/>
                  </a:moveTo>
                  <a:lnTo>
                    <a:pt x="6091" y="28020"/>
                  </a:lnTo>
                  <a:lnTo>
                    <a:pt x="5765" y="23935"/>
                  </a:lnTo>
                  <a:lnTo>
                    <a:pt x="7269" y="12356"/>
                  </a:lnTo>
                  <a:lnTo>
                    <a:pt x="14261" y="11279"/>
                  </a:lnTo>
                  <a:close/>
                  <a:moveTo>
                    <a:pt x="1504" y="23008"/>
                  </a:moveTo>
                  <a:lnTo>
                    <a:pt x="4963" y="24211"/>
                  </a:lnTo>
                  <a:lnTo>
                    <a:pt x="5314" y="28121"/>
                  </a:lnTo>
                  <a:lnTo>
                    <a:pt x="1504" y="23008"/>
                  </a:lnTo>
                  <a:close/>
                  <a:moveTo>
                    <a:pt x="13910" y="0"/>
                  </a:moveTo>
                  <a:cubicBezTo>
                    <a:pt x="13885" y="25"/>
                    <a:pt x="13860" y="25"/>
                    <a:pt x="13835" y="25"/>
                  </a:cubicBezTo>
                  <a:lnTo>
                    <a:pt x="5189" y="4211"/>
                  </a:lnTo>
                  <a:lnTo>
                    <a:pt x="5164" y="4211"/>
                  </a:lnTo>
                  <a:cubicBezTo>
                    <a:pt x="5164" y="4236"/>
                    <a:pt x="5139" y="4236"/>
                    <a:pt x="5113" y="4261"/>
                  </a:cubicBezTo>
                  <a:cubicBezTo>
                    <a:pt x="5088" y="4261"/>
                    <a:pt x="5063" y="4286"/>
                    <a:pt x="5063" y="4311"/>
                  </a:cubicBezTo>
                  <a:cubicBezTo>
                    <a:pt x="5038" y="4336"/>
                    <a:pt x="5038" y="4336"/>
                    <a:pt x="5013" y="4361"/>
                  </a:cubicBezTo>
                  <a:cubicBezTo>
                    <a:pt x="5013" y="4386"/>
                    <a:pt x="4988" y="4411"/>
                    <a:pt x="4988" y="4436"/>
                  </a:cubicBezTo>
                  <a:cubicBezTo>
                    <a:pt x="4988" y="4461"/>
                    <a:pt x="4963" y="4461"/>
                    <a:pt x="4963" y="4461"/>
                  </a:cubicBezTo>
                  <a:lnTo>
                    <a:pt x="26" y="22106"/>
                  </a:lnTo>
                  <a:cubicBezTo>
                    <a:pt x="1" y="22106"/>
                    <a:pt x="26" y="22131"/>
                    <a:pt x="1" y="22131"/>
                  </a:cubicBezTo>
                  <a:cubicBezTo>
                    <a:pt x="1" y="22156"/>
                    <a:pt x="1" y="22181"/>
                    <a:pt x="1" y="22206"/>
                  </a:cubicBezTo>
                  <a:cubicBezTo>
                    <a:pt x="1" y="22231"/>
                    <a:pt x="1" y="22256"/>
                    <a:pt x="1" y="22281"/>
                  </a:cubicBezTo>
                  <a:cubicBezTo>
                    <a:pt x="26" y="22306"/>
                    <a:pt x="26" y="22331"/>
                    <a:pt x="26" y="22356"/>
                  </a:cubicBezTo>
                  <a:cubicBezTo>
                    <a:pt x="51" y="22381"/>
                    <a:pt x="51" y="22406"/>
                    <a:pt x="76" y="22431"/>
                  </a:cubicBezTo>
                  <a:cubicBezTo>
                    <a:pt x="76" y="22431"/>
                    <a:pt x="76" y="22457"/>
                    <a:pt x="76" y="22457"/>
                  </a:cubicBezTo>
                  <a:lnTo>
                    <a:pt x="5489" y="29725"/>
                  </a:lnTo>
                  <a:cubicBezTo>
                    <a:pt x="5489" y="29725"/>
                    <a:pt x="5514" y="29725"/>
                    <a:pt x="5514" y="29750"/>
                  </a:cubicBezTo>
                  <a:cubicBezTo>
                    <a:pt x="5540" y="29775"/>
                    <a:pt x="5590" y="29825"/>
                    <a:pt x="5640" y="29850"/>
                  </a:cubicBezTo>
                  <a:cubicBezTo>
                    <a:pt x="5690" y="29875"/>
                    <a:pt x="5765" y="29900"/>
                    <a:pt x="5815" y="29900"/>
                  </a:cubicBezTo>
                  <a:cubicBezTo>
                    <a:pt x="5865" y="29900"/>
                    <a:pt x="5915" y="29875"/>
                    <a:pt x="5941" y="29875"/>
                  </a:cubicBezTo>
                  <a:lnTo>
                    <a:pt x="5966" y="29875"/>
                  </a:lnTo>
                  <a:cubicBezTo>
                    <a:pt x="5966" y="29850"/>
                    <a:pt x="5966" y="29850"/>
                    <a:pt x="5991" y="29850"/>
                  </a:cubicBezTo>
                  <a:cubicBezTo>
                    <a:pt x="6016" y="29850"/>
                    <a:pt x="6041" y="29825"/>
                    <a:pt x="6041" y="29800"/>
                  </a:cubicBezTo>
                  <a:cubicBezTo>
                    <a:pt x="6066" y="29800"/>
                    <a:pt x="6066" y="29800"/>
                    <a:pt x="6091" y="29775"/>
                  </a:cubicBezTo>
                  <a:cubicBezTo>
                    <a:pt x="6116" y="29775"/>
                    <a:pt x="6116" y="29750"/>
                    <a:pt x="6141" y="29725"/>
                  </a:cubicBezTo>
                  <a:cubicBezTo>
                    <a:pt x="6141" y="29725"/>
                    <a:pt x="6166" y="29700"/>
                    <a:pt x="6166" y="29675"/>
                  </a:cubicBezTo>
                  <a:lnTo>
                    <a:pt x="15314" y="10928"/>
                  </a:lnTo>
                  <a:cubicBezTo>
                    <a:pt x="15314" y="10928"/>
                    <a:pt x="15314" y="10928"/>
                    <a:pt x="15314" y="10903"/>
                  </a:cubicBezTo>
                  <a:cubicBezTo>
                    <a:pt x="15314" y="10877"/>
                    <a:pt x="15339" y="10852"/>
                    <a:pt x="15339" y="10827"/>
                  </a:cubicBezTo>
                  <a:cubicBezTo>
                    <a:pt x="15339" y="10802"/>
                    <a:pt x="15339" y="10777"/>
                    <a:pt x="15339" y="10752"/>
                  </a:cubicBezTo>
                  <a:cubicBezTo>
                    <a:pt x="15339" y="10752"/>
                    <a:pt x="15339" y="10727"/>
                    <a:pt x="15339" y="10727"/>
                  </a:cubicBezTo>
                  <a:lnTo>
                    <a:pt x="14412" y="351"/>
                  </a:lnTo>
                  <a:cubicBezTo>
                    <a:pt x="14412" y="351"/>
                    <a:pt x="14412" y="326"/>
                    <a:pt x="14412" y="326"/>
                  </a:cubicBezTo>
                  <a:cubicBezTo>
                    <a:pt x="14412" y="301"/>
                    <a:pt x="14412" y="301"/>
                    <a:pt x="14412" y="301"/>
                  </a:cubicBezTo>
                  <a:cubicBezTo>
                    <a:pt x="14387" y="251"/>
                    <a:pt x="14362" y="201"/>
                    <a:pt x="14337" y="176"/>
                  </a:cubicBezTo>
                  <a:cubicBezTo>
                    <a:pt x="14337" y="176"/>
                    <a:pt x="14337" y="151"/>
                    <a:pt x="14337" y="151"/>
                  </a:cubicBezTo>
                  <a:cubicBezTo>
                    <a:pt x="14311" y="126"/>
                    <a:pt x="14286" y="100"/>
                    <a:pt x="14236" y="75"/>
                  </a:cubicBezTo>
                  <a:cubicBezTo>
                    <a:pt x="14236" y="50"/>
                    <a:pt x="14236" y="50"/>
                    <a:pt x="14236" y="50"/>
                  </a:cubicBezTo>
                  <a:lnTo>
                    <a:pt x="14211" y="50"/>
                  </a:lnTo>
                  <a:cubicBezTo>
                    <a:pt x="14186" y="25"/>
                    <a:pt x="14136" y="25"/>
                    <a:pt x="14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5"/>
          <p:cNvSpPr txBox="1">
            <a:spLocks noGrp="1"/>
          </p:cNvSpPr>
          <p:nvPr>
            <p:ph type="title"/>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2"/>
        <p:cNvGrpSpPr/>
        <p:nvPr/>
      </p:nvGrpSpPr>
      <p:grpSpPr>
        <a:xfrm>
          <a:off x="0" y="0"/>
          <a:ext cx="0" cy="0"/>
          <a:chOff x="0" y="0"/>
          <a:chExt cx="0" cy="0"/>
        </a:xfrm>
      </p:grpSpPr>
      <p:pic>
        <p:nvPicPr>
          <p:cNvPr id="713" name="Google Shape;713;p6"/>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714" name="Google Shape;714;p6"/>
          <p:cNvGrpSpPr/>
          <p:nvPr/>
        </p:nvGrpSpPr>
        <p:grpSpPr>
          <a:xfrm>
            <a:off x="7" y="-4"/>
            <a:ext cx="4800600" cy="3540372"/>
            <a:chOff x="4343401" y="1092721"/>
            <a:chExt cx="4800600" cy="3540372"/>
          </a:xfrm>
        </p:grpSpPr>
        <p:sp>
          <p:nvSpPr>
            <p:cNvPr id="715" name="Google Shape;715;p6"/>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
            <p:cNvSpPr/>
            <p:nvPr/>
          </p:nvSpPr>
          <p:spPr>
            <a:xfrm>
              <a:off x="7810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
            <p:cNvSpPr/>
            <p:nvPr/>
          </p:nvSpPr>
          <p:spPr>
            <a:xfrm>
              <a:off x="8077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
            <p:cNvSpPr/>
            <p:nvPr/>
          </p:nvSpPr>
          <p:spPr>
            <a:xfrm>
              <a:off x="7810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
            <p:cNvSpPr/>
            <p:nvPr/>
          </p:nvSpPr>
          <p:spPr>
            <a:xfrm>
              <a:off x="8077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
            <p:cNvSpPr/>
            <p:nvPr/>
          </p:nvSpPr>
          <p:spPr>
            <a:xfrm>
              <a:off x="7810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
            <p:cNvSpPr/>
            <p:nvPr/>
          </p:nvSpPr>
          <p:spPr>
            <a:xfrm>
              <a:off x="8077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
            <p:cNvSpPr/>
            <p:nvPr/>
          </p:nvSpPr>
          <p:spPr>
            <a:xfrm>
              <a:off x="7810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
            <p:cNvSpPr/>
            <p:nvPr/>
          </p:nvSpPr>
          <p:spPr>
            <a:xfrm>
              <a:off x="8077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
            <p:cNvSpPr/>
            <p:nvPr/>
          </p:nvSpPr>
          <p:spPr>
            <a:xfrm>
              <a:off x="7810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
            <p:cNvSpPr/>
            <p:nvPr/>
          </p:nvSpPr>
          <p:spPr>
            <a:xfrm>
              <a:off x="8077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
            <p:cNvSpPr/>
            <p:nvPr/>
          </p:nvSpPr>
          <p:spPr>
            <a:xfrm>
              <a:off x="7810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
            <p:cNvSpPr/>
            <p:nvPr/>
          </p:nvSpPr>
          <p:spPr>
            <a:xfrm>
              <a:off x="8077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
            <p:cNvSpPr/>
            <p:nvPr/>
          </p:nvSpPr>
          <p:spPr>
            <a:xfrm>
              <a:off x="7810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
            <p:cNvSpPr/>
            <p:nvPr/>
          </p:nvSpPr>
          <p:spPr>
            <a:xfrm>
              <a:off x="8077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
            <p:cNvSpPr/>
            <p:nvPr/>
          </p:nvSpPr>
          <p:spPr>
            <a:xfrm>
              <a:off x="7810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
            <p:cNvSpPr/>
            <p:nvPr/>
          </p:nvSpPr>
          <p:spPr>
            <a:xfrm>
              <a:off x="8077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
            <p:cNvSpPr/>
            <p:nvPr/>
          </p:nvSpPr>
          <p:spPr>
            <a:xfrm>
              <a:off x="7810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
            <p:cNvSpPr/>
            <p:nvPr/>
          </p:nvSpPr>
          <p:spPr>
            <a:xfrm>
              <a:off x="8077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
            <p:cNvSpPr/>
            <p:nvPr/>
          </p:nvSpPr>
          <p:spPr>
            <a:xfrm>
              <a:off x="7810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
            <p:cNvSpPr/>
            <p:nvPr/>
          </p:nvSpPr>
          <p:spPr>
            <a:xfrm>
              <a:off x="8077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
            <p:cNvSpPr/>
            <p:nvPr/>
          </p:nvSpPr>
          <p:spPr>
            <a:xfrm>
              <a:off x="7810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
            <p:cNvSpPr/>
            <p:nvPr/>
          </p:nvSpPr>
          <p:spPr>
            <a:xfrm>
              <a:off x="8077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
            <p:cNvSpPr/>
            <p:nvPr/>
          </p:nvSpPr>
          <p:spPr>
            <a:xfrm>
              <a:off x="7810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
            <p:cNvSpPr/>
            <p:nvPr/>
          </p:nvSpPr>
          <p:spPr>
            <a:xfrm>
              <a:off x="8077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
            <p:cNvSpPr/>
            <p:nvPr/>
          </p:nvSpPr>
          <p:spPr>
            <a:xfrm>
              <a:off x="7810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
            <p:cNvSpPr/>
            <p:nvPr/>
          </p:nvSpPr>
          <p:spPr>
            <a:xfrm>
              <a:off x="8077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
            <p:cNvSpPr/>
            <p:nvPr/>
          </p:nvSpPr>
          <p:spPr>
            <a:xfrm>
              <a:off x="8343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
            <p:cNvSpPr/>
            <p:nvPr/>
          </p:nvSpPr>
          <p:spPr>
            <a:xfrm>
              <a:off x="8610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
            <p:cNvSpPr/>
            <p:nvPr/>
          </p:nvSpPr>
          <p:spPr>
            <a:xfrm>
              <a:off x="8877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
            <p:cNvSpPr/>
            <p:nvPr/>
          </p:nvSpPr>
          <p:spPr>
            <a:xfrm>
              <a:off x="8343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
            <p:cNvSpPr/>
            <p:nvPr/>
          </p:nvSpPr>
          <p:spPr>
            <a:xfrm>
              <a:off x="8610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
            <p:cNvSpPr/>
            <p:nvPr/>
          </p:nvSpPr>
          <p:spPr>
            <a:xfrm>
              <a:off x="8877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
            <p:cNvSpPr/>
            <p:nvPr/>
          </p:nvSpPr>
          <p:spPr>
            <a:xfrm>
              <a:off x="8343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
            <p:cNvSpPr/>
            <p:nvPr/>
          </p:nvSpPr>
          <p:spPr>
            <a:xfrm>
              <a:off x="8610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
            <p:cNvSpPr/>
            <p:nvPr/>
          </p:nvSpPr>
          <p:spPr>
            <a:xfrm>
              <a:off x="8877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
            <p:cNvSpPr/>
            <p:nvPr/>
          </p:nvSpPr>
          <p:spPr>
            <a:xfrm>
              <a:off x="8343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
            <p:cNvSpPr/>
            <p:nvPr/>
          </p:nvSpPr>
          <p:spPr>
            <a:xfrm>
              <a:off x="8610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
            <p:cNvSpPr/>
            <p:nvPr/>
          </p:nvSpPr>
          <p:spPr>
            <a:xfrm>
              <a:off x="8877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
            <p:cNvSpPr/>
            <p:nvPr/>
          </p:nvSpPr>
          <p:spPr>
            <a:xfrm>
              <a:off x="8343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
            <p:cNvSpPr/>
            <p:nvPr/>
          </p:nvSpPr>
          <p:spPr>
            <a:xfrm>
              <a:off x="8610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
            <p:cNvSpPr/>
            <p:nvPr/>
          </p:nvSpPr>
          <p:spPr>
            <a:xfrm>
              <a:off x="8877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
            <p:cNvSpPr/>
            <p:nvPr/>
          </p:nvSpPr>
          <p:spPr>
            <a:xfrm>
              <a:off x="8343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
            <p:cNvSpPr/>
            <p:nvPr/>
          </p:nvSpPr>
          <p:spPr>
            <a:xfrm>
              <a:off x="8610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
            <p:cNvSpPr/>
            <p:nvPr/>
          </p:nvSpPr>
          <p:spPr>
            <a:xfrm>
              <a:off x="8877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
            <p:cNvSpPr/>
            <p:nvPr/>
          </p:nvSpPr>
          <p:spPr>
            <a:xfrm>
              <a:off x="8343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
            <p:cNvSpPr/>
            <p:nvPr/>
          </p:nvSpPr>
          <p:spPr>
            <a:xfrm>
              <a:off x="8610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
            <p:cNvSpPr/>
            <p:nvPr/>
          </p:nvSpPr>
          <p:spPr>
            <a:xfrm>
              <a:off x="8877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
            <p:cNvSpPr/>
            <p:nvPr/>
          </p:nvSpPr>
          <p:spPr>
            <a:xfrm>
              <a:off x="8343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
            <p:cNvSpPr/>
            <p:nvPr/>
          </p:nvSpPr>
          <p:spPr>
            <a:xfrm>
              <a:off x="8610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
            <p:cNvSpPr/>
            <p:nvPr/>
          </p:nvSpPr>
          <p:spPr>
            <a:xfrm>
              <a:off x="8877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
            <p:cNvSpPr/>
            <p:nvPr/>
          </p:nvSpPr>
          <p:spPr>
            <a:xfrm>
              <a:off x="8343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
            <p:cNvSpPr/>
            <p:nvPr/>
          </p:nvSpPr>
          <p:spPr>
            <a:xfrm>
              <a:off x="8610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
            <p:cNvSpPr/>
            <p:nvPr/>
          </p:nvSpPr>
          <p:spPr>
            <a:xfrm>
              <a:off x="8877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
            <p:cNvSpPr/>
            <p:nvPr/>
          </p:nvSpPr>
          <p:spPr>
            <a:xfrm>
              <a:off x="8343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
            <p:cNvSpPr/>
            <p:nvPr/>
          </p:nvSpPr>
          <p:spPr>
            <a:xfrm>
              <a:off x="8610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
            <p:cNvSpPr/>
            <p:nvPr/>
          </p:nvSpPr>
          <p:spPr>
            <a:xfrm>
              <a:off x="8877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
            <p:cNvSpPr/>
            <p:nvPr/>
          </p:nvSpPr>
          <p:spPr>
            <a:xfrm>
              <a:off x="8343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
            <p:cNvSpPr/>
            <p:nvPr/>
          </p:nvSpPr>
          <p:spPr>
            <a:xfrm>
              <a:off x="8610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
            <p:cNvSpPr/>
            <p:nvPr/>
          </p:nvSpPr>
          <p:spPr>
            <a:xfrm>
              <a:off x="8877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
            <p:cNvSpPr/>
            <p:nvPr/>
          </p:nvSpPr>
          <p:spPr>
            <a:xfrm>
              <a:off x="8343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
            <p:cNvSpPr/>
            <p:nvPr/>
          </p:nvSpPr>
          <p:spPr>
            <a:xfrm>
              <a:off x="8610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
            <p:cNvSpPr/>
            <p:nvPr/>
          </p:nvSpPr>
          <p:spPr>
            <a:xfrm>
              <a:off x="8877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
            <p:cNvSpPr/>
            <p:nvPr/>
          </p:nvSpPr>
          <p:spPr>
            <a:xfrm>
              <a:off x="8343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
            <p:cNvSpPr/>
            <p:nvPr/>
          </p:nvSpPr>
          <p:spPr>
            <a:xfrm>
              <a:off x="8610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
            <p:cNvSpPr/>
            <p:nvPr/>
          </p:nvSpPr>
          <p:spPr>
            <a:xfrm>
              <a:off x="8877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6"/>
          <p:cNvGrpSpPr/>
          <p:nvPr/>
        </p:nvGrpSpPr>
        <p:grpSpPr>
          <a:xfrm>
            <a:off x="4356407" y="1626121"/>
            <a:ext cx="4800600" cy="3540372"/>
            <a:chOff x="4343401" y="1092721"/>
            <a:chExt cx="4800600" cy="3540372"/>
          </a:xfrm>
        </p:grpSpPr>
        <p:sp>
          <p:nvSpPr>
            <p:cNvPr id="950" name="Google Shape;950;p6"/>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
            <p:cNvSpPr/>
            <p:nvPr/>
          </p:nvSpPr>
          <p:spPr>
            <a:xfrm>
              <a:off x="7810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
            <p:cNvSpPr/>
            <p:nvPr/>
          </p:nvSpPr>
          <p:spPr>
            <a:xfrm>
              <a:off x="8077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
            <p:cNvSpPr/>
            <p:nvPr/>
          </p:nvSpPr>
          <p:spPr>
            <a:xfrm>
              <a:off x="7810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
            <p:cNvSpPr/>
            <p:nvPr/>
          </p:nvSpPr>
          <p:spPr>
            <a:xfrm>
              <a:off x="8077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
            <p:cNvSpPr/>
            <p:nvPr/>
          </p:nvSpPr>
          <p:spPr>
            <a:xfrm>
              <a:off x="7810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
            <p:cNvSpPr/>
            <p:nvPr/>
          </p:nvSpPr>
          <p:spPr>
            <a:xfrm>
              <a:off x="8077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
            <p:cNvSpPr/>
            <p:nvPr/>
          </p:nvSpPr>
          <p:spPr>
            <a:xfrm>
              <a:off x="7810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
            <p:cNvSpPr/>
            <p:nvPr/>
          </p:nvSpPr>
          <p:spPr>
            <a:xfrm>
              <a:off x="8077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
            <p:cNvSpPr/>
            <p:nvPr/>
          </p:nvSpPr>
          <p:spPr>
            <a:xfrm>
              <a:off x="7810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
            <p:cNvSpPr/>
            <p:nvPr/>
          </p:nvSpPr>
          <p:spPr>
            <a:xfrm>
              <a:off x="8077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
            <p:cNvSpPr/>
            <p:nvPr/>
          </p:nvSpPr>
          <p:spPr>
            <a:xfrm>
              <a:off x="7810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
            <p:cNvSpPr/>
            <p:nvPr/>
          </p:nvSpPr>
          <p:spPr>
            <a:xfrm>
              <a:off x="8077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
            <p:cNvSpPr/>
            <p:nvPr/>
          </p:nvSpPr>
          <p:spPr>
            <a:xfrm>
              <a:off x="7810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
            <p:cNvSpPr/>
            <p:nvPr/>
          </p:nvSpPr>
          <p:spPr>
            <a:xfrm>
              <a:off x="8077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
            <p:cNvSpPr/>
            <p:nvPr/>
          </p:nvSpPr>
          <p:spPr>
            <a:xfrm>
              <a:off x="7810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
            <p:cNvSpPr/>
            <p:nvPr/>
          </p:nvSpPr>
          <p:spPr>
            <a:xfrm>
              <a:off x="8077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
            <p:cNvSpPr/>
            <p:nvPr/>
          </p:nvSpPr>
          <p:spPr>
            <a:xfrm>
              <a:off x="7810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
            <p:cNvSpPr/>
            <p:nvPr/>
          </p:nvSpPr>
          <p:spPr>
            <a:xfrm>
              <a:off x="8077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
            <p:cNvSpPr/>
            <p:nvPr/>
          </p:nvSpPr>
          <p:spPr>
            <a:xfrm>
              <a:off x="7810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
            <p:cNvSpPr/>
            <p:nvPr/>
          </p:nvSpPr>
          <p:spPr>
            <a:xfrm>
              <a:off x="8077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
            <p:cNvSpPr/>
            <p:nvPr/>
          </p:nvSpPr>
          <p:spPr>
            <a:xfrm>
              <a:off x="7810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
            <p:cNvSpPr/>
            <p:nvPr/>
          </p:nvSpPr>
          <p:spPr>
            <a:xfrm>
              <a:off x="8077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
            <p:cNvSpPr/>
            <p:nvPr/>
          </p:nvSpPr>
          <p:spPr>
            <a:xfrm>
              <a:off x="7810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
            <p:cNvSpPr/>
            <p:nvPr/>
          </p:nvSpPr>
          <p:spPr>
            <a:xfrm>
              <a:off x="8077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
            <p:cNvSpPr/>
            <p:nvPr/>
          </p:nvSpPr>
          <p:spPr>
            <a:xfrm>
              <a:off x="7810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
            <p:cNvSpPr/>
            <p:nvPr/>
          </p:nvSpPr>
          <p:spPr>
            <a:xfrm>
              <a:off x="8077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
            <p:cNvSpPr/>
            <p:nvPr/>
          </p:nvSpPr>
          <p:spPr>
            <a:xfrm>
              <a:off x="8343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
            <p:cNvSpPr/>
            <p:nvPr/>
          </p:nvSpPr>
          <p:spPr>
            <a:xfrm>
              <a:off x="8610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
            <p:cNvSpPr/>
            <p:nvPr/>
          </p:nvSpPr>
          <p:spPr>
            <a:xfrm>
              <a:off x="8877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
            <p:cNvSpPr/>
            <p:nvPr/>
          </p:nvSpPr>
          <p:spPr>
            <a:xfrm>
              <a:off x="8343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
            <p:cNvSpPr/>
            <p:nvPr/>
          </p:nvSpPr>
          <p:spPr>
            <a:xfrm>
              <a:off x="8610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
            <p:cNvSpPr/>
            <p:nvPr/>
          </p:nvSpPr>
          <p:spPr>
            <a:xfrm>
              <a:off x="8877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
            <p:cNvSpPr/>
            <p:nvPr/>
          </p:nvSpPr>
          <p:spPr>
            <a:xfrm>
              <a:off x="8343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
            <p:cNvSpPr/>
            <p:nvPr/>
          </p:nvSpPr>
          <p:spPr>
            <a:xfrm>
              <a:off x="8610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
            <p:cNvSpPr/>
            <p:nvPr/>
          </p:nvSpPr>
          <p:spPr>
            <a:xfrm>
              <a:off x="8877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
            <p:cNvSpPr/>
            <p:nvPr/>
          </p:nvSpPr>
          <p:spPr>
            <a:xfrm>
              <a:off x="8343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
            <p:cNvSpPr/>
            <p:nvPr/>
          </p:nvSpPr>
          <p:spPr>
            <a:xfrm>
              <a:off x="8610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
            <p:cNvSpPr/>
            <p:nvPr/>
          </p:nvSpPr>
          <p:spPr>
            <a:xfrm>
              <a:off x="8877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
            <p:cNvSpPr/>
            <p:nvPr/>
          </p:nvSpPr>
          <p:spPr>
            <a:xfrm>
              <a:off x="8343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
            <p:cNvSpPr/>
            <p:nvPr/>
          </p:nvSpPr>
          <p:spPr>
            <a:xfrm>
              <a:off x="8610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
            <p:cNvSpPr/>
            <p:nvPr/>
          </p:nvSpPr>
          <p:spPr>
            <a:xfrm>
              <a:off x="8877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
            <p:cNvSpPr/>
            <p:nvPr/>
          </p:nvSpPr>
          <p:spPr>
            <a:xfrm>
              <a:off x="8343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
            <p:cNvSpPr/>
            <p:nvPr/>
          </p:nvSpPr>
          <p:spPr>
            <a:xfrm>
              <a:off x="8610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
            <p:cNvSpPr/>
            <p:nvPr/>
          </p:nvSpPr>
          <p:spPr>
            <a:xfrm>
              <a:off x="8877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
            <p:cNvSpPr/>
            <p:nvPr/>
          </p:nvSpPr>
          <p:spPr>
            <a:xfrm>
              <a:off x="8343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
            <p:cNvSpPr/>
            <p:nvPr/>
          </p:nvSpPr>
          <p:spPr>
            <a:xfrm>
              <a:off x="8610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
            <p:cNvSpPr/>
            <p:nvPr/>
          </p:nvSpPr>
          <p:spPr>
            <a:xfrm>
              <a:off x="8877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
            <p:cNvSpPr/>
            <p:nvPr/>
          </p:nvSpPr>
          <p:spPr>
            <a:xfrm>
              <a:off x="8343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
            <p:cNvSpPr/>
            <p:nvPr/>
          </p:nvSpPr>
          <p:spPr>
            <a:xfrm>
              <a:off x="8610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
            <p:cNvSpPr/>
            <p:nvPr/>
          </p:nvSpPr>
          <p:spPr>
            <a:xfrm>
              <a:off x="8877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
            <p:cNvSpPr/>
            <p:nvPr/>
          </p:nvSpPr>
          <p:spPr>
            <a:xfrm>
              <a:off x="8343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
            <p:cNvSpPr/>
            <p:nvPr/>
          </p:nvSpPr>
          <p:spPr>
            <a:xfrm>
              <a:off x="8610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
            <p:cNvSpPr/>
            <p:nvPr/>
          </p:nvSpPr>
          <p:spPr>
            <a:xfrm>
              <a:off x="8877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
            <p:cNvSpPr/>
            <p:nvPr/>
          </p:nvSpPr>
          <p:spPr>
            <a:xfrm>
              <a:off x="8343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
            <p:cNvSpPr/>
            <p:nvPr/>
          </p:nvSpPr>
          <p:spPr>
            <a:xfrm>
              <a:off x="8610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
            <p:cNvSpPr/>
            <p:nvPr/>
          </p:nvSpPr>
          <p:spPr>
            <a:xfrm>
              <a:off x="8877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
            <p:cNvSpPr/>
            <p:nvPr/>
          </p:nvSpPr>
          <p:spPr>
            <a:xfrm>
              <a:off x="8343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
            <p:cNvSpPr/>
            <p:nvPr/>
          </p:nvSpPr>
          <p:spPr>
            <a:xfrm>
              <a:off x="8610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
            <p:cNvSpPr/>
            <p:nvPr/>
          </p:nvSpPr>
          <p:spPr>
            <a:xfrm>
              <a:off x="8877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
            <p:cNvSpPr/>
            <p:nvPr/>
          </p:nvSpPr>
          <p:spPr>
            <a:xfrm>
              <a:off x="8343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
            <p:cNvSpPr/>
            <p:nvPr/>
          </p:nvSpPr>
          <p:spPr>
            <a:xfrm>
              <a:off x="8610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
            <p:cNvSpPr/>
            <p:nvPr/>
          </p:nvSpPr>
          <p:spPr>
            <a:xfrm>
              <a:off x="8877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
            <p:cNvSpPr/>
            <p:nvPr/>
          </p:nvSpPr>
          <p:spPr>
            <a:xfrm>
              <a:off x="8343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
            <p:cNvSpPr/>
            <p:nvPr/>
          </p:nvSpPr>
          <p:spPr>
            <a:xfrm>
              <a:off x="8610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
            <p:cNvSpPr/>
            <p:nvPr/>
          </p:nvSpPr>
          <p:spPr>
            <a:xfrm>
              <a:off x="8877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6"/>
          <p:cNvSpPr/>
          <p:nvPr/>
        </p:nvSpPr>
        <p:spPr>
          <a:xfrm>
            <a:off x="628500" y="440700"/>
            <a:ext cx="7887000" cy="42621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
          <p:cNvSpPr/>
          <p:nvPr/>
        </p:nvSpPr>
        <p:spPr>
          <a:xfrm>
            <a:off x="628500" y="429925"/>
            <a:ext cx="7887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186;p6"/>
          <p:cNvGrpSpPr/>
          <p:nvPr/>
        </p:nvGrpSpPr>
        <p:grpSpPr>
          <a:xfrm>
            <a:off x="-513729" y="194250"/>
            <a:ext cx="1910700" cy="1152075"/>
            <a:chOff x="-1917000" y="368300"/>
            <a:chExt cx="1910700" cy="1152075"/>
          </a:xfrm>
        </p:grpSpPr>
        <p:sp>
          <p:nvSpPr>
            <p:cNvPr id="1187" name="Google Shape;1187;p6"/>
            <p:cNvSpPr/>
            <p:nvPr/>
          </p:nvSpPr>
          <p:spPr>
            <a:xfrm>
              <a:off x="-1913850" y="368300"/>
              <a:ext cx="1907550" cy="1019875"/>
            </a:xfrm>
            <a:custGeom>
              <a:avLst/>
              <a:gdLst/>
              <a:ahLst/>
              <a:cxnLst/>
              <a:rect l="l" t="t" r="r" b="b"/>
              <a:pathLst>
                <a:path w="76302" h="40795" extrusionOk="0">
                  <a:moveTo>
                    <a:pt x="0" y="36010"/>
                  </a:moveTo>
                  <a:lnTo>
                    <a:pt x="31729" y="1511"/>
                  </a:lnTo>
                  <a:lnTo>
                    <a:pt x="35759" y="0"/>
                  </a:lnTo>
                  <a:lnTo>
                    <a:pt x="39284" y="0"/>
                  </a:lnTo>
                  <a:lnTo>
                    <a:pt x="44321" y="2266"/>
                  </a:lnTo>
                  <a:lnTo>
                    <a:pt x="57415" y="11835"/>
                  </a:lnTo>
                  <a:lnTo>
                    <a:pt x="63333" y="12843"/>
                  </a:lnTo>
                  <a:lnTo>
                    <a:pt x="70132" y="13976"/>
                  </a:lnTo>
                  <a:lnTo>
                    <a:pt x="76302" y="18635"/>
                  </a:lnTo>
                  <a:lnTo>
                    <a:pt x="74162" y="19642"/>
                  </a:lnTo>
                  <a:lnTo>
                    <a:pt x="67740" y="17879"/>
                  </a:lnTo>
                  <a:lnTo>
                    <a:pt x="70888" y="22664"/>
                  </a:lnTo>
                  <a:lnTo>
                    <a:pt x="74036" y="28456"/>
                  </a:lnTo>
                  <a:lnTo>
                    <a:pt x="73028" y="29211"/>
                  </a:lnTo>
                  <a:lnTo>
                    <a:pt x="69755" y="27952"/>
                  </a:lnTo>
                  <a:lnTo>
                    <a:pt x="64718" y="22034"/>
                  </a:lnTo>
                  <a:lnTo>
                    <a:pt x="62956" y="21027"/>
                  </a:lnTo>
                  <a:lnTo>
                    <a:pt x="68244" y="36262"/>
                  </a:lnTo>
                  <a:lnTo>
                    <a:pt x="66607" y="37144"/>
                  </a:lnTo>
                  <a:lnTo>
                    <a:pt x="62830" y="34248"/>
                  </a:lnTo>
                  <a:lnTo>
                    <a:pt x="58926" y="25308"/>
                  </a:lnTo>
                  <a:lnTo>
                    <a:pt x="54142" y="20901"/>
                  </a:lnTo>
                  <a:lnTo>
                    <a:pt x="53764" y="29589"/>
                  </a:lnTo>
                  <a:lnTo>
                    <a:pt x="49231" y="40795"/>
                  </a:lnTo>
                  <a:lnTo>
                    <a:pt x="46965" y="39788"/>
                  </a:lnTo>
                  <a:lnTo>
                    <a:pt x="46335" y="36262"/>
                  </a:lnTo>
                  <a:lnTo>
                    <a:pt x="46965" y="32611"/>
                  </a:lnTo>
                  <a:lnTo>
                    <a:pt x="49105" y="28330"/>
                  </a:lnTo>
                  <a:lnTo>
                    <a:pt x="46335" y="21279"/>
                  </a:lnTo>
                  <a:lnTo>
                    <a:pt x="44321" y="19768"/>
                  </a:lnTo>
                  <a:lnTo>
                    <a:pt x="46839" y="31352"/>
                  </a:lnTo>
                  <a:lnTo>
                    <a:pt x="45580" y="38655"/>
                  </a:lnTo>
                  <a:lnTo>
                    <a:pt x="43691" y="40040"/>
                  </a:lnTo>
                  <a:lnTo>
                    <a:pt x="42558" y="38655"/>
                  </a:lnTo>
                  <a:lnTo>
                    <a:pt x="41928" y="32107"/>
                  </a:lnTo>
                  <a:lnTo>
                    <a:pt x="39788" y="27448"/>
                  </a:lnTo>
                  <a:lnTo>
                    <a:pt x="36262" y="23923"/>
                  </a:lnTo>
                  <a:lnTo>
                    <a:pt x="33870" y="20775"/>
                  </a:lnTo>
                </a:path>
              </a:pathLst>
            </a:custGeom>
            <a:solidFill>
              <a:schemeClr val="lt1"/>
            </a:solidFill>
            <a:ln w="9525" cap="flat" cmpd="sng">
              <a:solidFill>
                <a:schemeClr val="dk2"/>
              </a:solidFill>
              <a:prstDash val="solid"/>
              <a:round/>
              <a:headEnd type="none" w="med" len="med"/>
              <a:tailEnd type="none" w="med" len="med"/>
            </a:ln>
          </p:spPr>
        </p:sp>
        <p:sp>
          <p:nvSpPr>
            <p:cNvPr id="1188" name="Google Shape;1188;p6"/>
            <p:cNvSpPr/>
            <p:nvPr/>
          </p:nvSpPr>
          <p:spPr>
            <a:xfrm>
              <a:off x="-1917000" y="853050"/>
              <a:ext cx="821575" cy="667325"/>
            </a:xfrm>
            <a:custGeom>
              <a:avLst/>
              <a:gdLst/>
              <a:ahLst/>
              <a:cxnLst/>
              <a:rect l="l" t="t" r="r" b="b"/>
              <a:pathLst>
                <a:path w="32863" h="26693" extrusionOk="0">
                  <a:moveTo>
                    <a:pt x="0" y="17880"/>
                  </a:moveTo>
                  <a:lnTo>
                    <a:pt x="4407" y="22538"/>
                  </a:lnTo>
                  <a:lnTo>
                    <a:pt x="9317" y="25686"/>
                  </a:lnTo>
                  <a:lnTo>
                    <a:pt x="14605" y="26693"/>
                  </a:lnTo>
                  <a:lnTo>
                    <a:pt x="16368" y="26190"/>
                  </a:lnTo>
                  <a:lnTo>
                    <a:pt x="32863" y="504"/>
                  </a:lnTo>
                  <a:lnTo>
                    <a:pt x="15109" y="0"/>
                  </a:lnTo>
                  <a:lnTo>
                    <a:pt x="2518" y="13599"/>
                  </a:lnTo>
                  <a:close/>
                </a:path>
              </a:pathLst>
            </a:custGeom>
            <a:solidFill>
              <a:schemeClr val="lt1"/>
            </a:solidFill>
            <a:ln>
              <a:noFill/>
            </a:ln>
          </p:spPr>
        </p:sp>
      </p:grpSp>
      <p:sp>
        <p:nvSpPr>
          <p:cNvPr id="1189" name="Google Shape;1189;p6"/>
          <p:cNvSpPr/>
          <p:nvPr/>
        </p:nvSpPr>
        <p:spPr>
          <a:xfrm flipH="1">
            <a:off x="-548580" y="169800"/>
            <a:ext cx="1951863" cy="1196589"/>
          </a:xfrm>
          <a:custGeom>
            <a:avLst/>
            <a:gdLst/>
            <a:ahLst/>
            <a:cxnLst/>
            <a:rect l="l" t="t" r="r" b="b"/>
            <a:pathLst>
              <a:path w="42207" h="25875" extrusionOk="0">
                <a:moveTo>
                  <a:pt x="7269" y="7867"/>
                </a:moveTo>
                <a:lnTo>
                  <a:pt x="7269" y="7867"/>
                </a:lnTo>
                <a:cubicBezTo>
                  <a:pt x="5640" y="9045"/>
                  <a:pt x="4036" y="9872"/>
                  <a:pt x="2432" y="10750"/>
                </a:cubicBezTo>
                <a:cubicBezTo>
                  <a:pt x="2233" y="10865"/>
                  <a:pt x="2078" y="10919"/>
                  <a:pt x="1901" y="10919"/>
                </a:cubicBezTo>
                <a:cubicBezTo>
                  <a:pt x="1654" y="10919"/>
                  <a:pt x="1364" y="10814"/>
                  <a:pt x="853" y="10624"/>
                </a:cubicBezTo>
                <a:cubicBezTo>
                  <a:pt x="2507" y="8669"/>
                  <a:pt x="4663" y="7968"/>
                  <a:pt x="7269" y="7867"/>
                </a:cubicBezTo>
                <a:close/>
                <a:moveTo>
                  <a:pt x="9575" y="7592"/>
                </a:moveTo>
                <a:cubicBezTo>
                  <a:pt x="9625" y="7692"/>
                  <a:pt x="9700" y="7767"/>
                  <a:pt x="9750" y="7867"/>
                </a:cubicBezTo>
                <a:cubicBezTo>
                  <a:pt x="9099" y="8895"/>
                  <a:pt x="8422" y="9923"/>
                  <a:pt x="7770" y="10950"/>
                </a:cubicBezTo>
                <a:cubicBezTo>
                  <a:pt x="7695" y="11050"/>
                  <a:pt x="7620" y="11151"/>
                  <a:pt x="7520" y="11201"/>
                </a:cubicBezTo>
                <a:cubicBezTo>
                  <a:pt x="5991" y="11928"/>
                  <a:pt x="5164" y="13306"/>
                  <a:pt x="4186" y="14559"/>
                </a:cubicBezTo>
                <a:cubicBezTo>
                  <a:pt x="3760" y="15136"/>
                  <a:pt x="3309" y="15662"/>
                  <a:pt x="2633" y="15938"/>
                </a:cubicBezTo>
                <a:cubicBezTo>
                  <a:pt x="2507" y="15975"/>
                  <a:pt x="2382" y="16013"/>
                  <a:pt x="2266" y="16013"/>
                </a:cubicBezTo>
                <a:cubicBezTo>
                  <a:pt x="2150" y="16013"/>
                  <a:pt x="2044" y="15975"/>
                  <a:pt x="1956" y="15862"/>
                </a:cubicBezTo>
                <a:cubicBezTo>
                  <a:pt x="1805" y="15687"/>
                  <a:pt x="1956" y="15487"/>
                  <a:pt x="2056" y="15311"/>
                </a:cubicBezTo>
                <a:cubicBezTo>
                  <a:pt x="3184" y="13356"/>
                  <a:pt x="4412" y="11476"/>
                  <a:pt x="5790" y="9672"/>
                </a:cubicBezTo>
                <a:cubicBezTo>
                  <a:pt x="5941" y="9446"/>
                  <a:pt x="6166" y="9221"/>
                  <a:pt x="6417" y="9096"/>
                </a:cubicBezTo>
                <a:cubicBezTo>
                  <a:pt x="7445" y="8594"/>
                  <a:pt x="8522" y="8093"/>
                  <a:pt x="9575" y="7592"/>
                </a:cubicBezTo>
                <a:close/>
                <a:moveTo>
                  <a:pt x="17069" y="12153"/>
                </a:moveTo>
                <a:lnTo>
                  <a:pt x="17069" y="12153"/>
                </a:lnTo>
                <a:cubicBezTo>
                  <a:pt x="17094" y="13030"/>
                  <a:pt x="16918" y="13832"/>
                  <a:pt x="16668" y="14584"/>
                </a:cubicBezTo>
                <a:cubicBezTo>
                  <a:pt x="16417" y="15311"/>
                  <a:pt x="16192" y="16063"/>
                  <a:pt x="15991" y="16865"/>
                </a:cubicBezTo>
                <a:cubicBezTo>
                  <a:pt x="15390" y="16364"/>
                  <a:pt x="15214" y="15837"/>
                  <a:pt x="15590" y="15136"/>
                </a:cubicBezTo>
                <a:cubicBezTo>
                  <a:pt x="15916" y="14509"/>
                  <a:pt x="16091" y="13832"/>
                  <a:pt x="16367" y="13206"/>
                </a:cubicBezTo>
                <a:cubicBezTo>
                  <a:pt x="16517" y="12830"/>
                  <a:pt x="16593" y="12404"/>
                  <a:pt x="17069" y="12153"/>
                </a:cubicBezTo>
                <a:close/>
                <a:moveTo>
                  <a:pt x="21204" y="652"/>
                </a:moveTo>
                <a:cubicBezTo>
                  <a:pt x="22351" y="652"/>
                  <a:pt x="23538" y="1010"/>
                  <a:pt x="24437" y="1827"/>
                </a:cubicBezTo>
                <a:cubicBezTo>
                  <a:pt x="25991" y="3231"/>
                  <a:pt x="27495" y="4659"/>
                  <a:pt x="28873" y="6238"/>
                </a:cubicBezTo>
                <a:cubicBezTo>
                  <a:pt x="32432" y="10324"/>
                  <a:pt x="35841" y="14559"/>
                  <a:pt x="39600" y="18444"/>
                </a:cubicBezTo>
                <a:cubicBezTo>
                  <a:pt x="39901" y="18770"/>
                  <a:pt x="40227" y="19096"/>
                  <a:pt x="40527" y="19421"/>
                </a:cubicBezTo>
                <a:cubicBezTo>
                  <a:pt x="41430" y="20324"/>
                  <a:pt x="41480" y="20524"/>
                  <a:pt x="40553" y="21426"/>
                </a:cubicBezTo>
                <a:cubicBezTo>
                  <a:pt x="38898" y="23005"/>
                  <a:pt x="37069" y="24309"/>
                  <a:pt x="34888" y="25035"/>
                </a:cubicBezTo>
                <a:cubicBezTo>
                  <a:pt x="34457" y="25173"/>
                  <a:pt x="34148" y="25252"/>
                  <a:pt x="33896" y="25252"/>
                </a:cubicBezTo>
                <a:cubicBezTo>
                  <a:pt x="33415" y="25252"/>
                  <a:pt x="33143" y="24966"/>
                  <a:pt x="32633" y="24259"/>
                </a:cubicBezTo>
                <a:cubicBezTo>
                  <a:pt x="30051" y="20700"/>
                  <a:pt x="27570" y="17065"/>
                  <a:pt x="25239" y="13356"/>
                </a:cubicBezTo>
                <a:cubicBezTo>
                  <a:pt x="24763" y="12604"/>
                  <a:pt x="23986" y="11877"/>
                  <a:pt x="23861" y="11075"/>
                </a:cubicBezTo>
                <a:cubicBezTo>
                  <a:pt x="23710" y="10248"/>
                  <a:pt x="23886" y="9296"/>
                  <a:pt x="23961" y="8394"/>
                </a:cubicBezTo>
                <a:cubicBezTo>
                  <a:pt x="23986" y="8268"/>
                  <a:pt x="23961" y="8143"/>
                  <a:pt x="23936" y="7968"/>
                </a:cubicBezTo>
                <a:cubicBezTo>
                  <a:pt x="23309" y="8068"/>
                  <a:pt x="23284" y="8569"/>
                  <a:pt x="23309" y="8970"/>
                </a:cubicBezTo>
                <a:cubicBezTo>
                  <a:pt x="23535" y="11201"/>
                  <a:pt x="22407" y="12830"/>
                  <a:pt x="20903" y="14233"/>
                </a:cubicBezTo>
                <a:cubicBezTo>
                  <a:pt x="19199" y="15787"/>
                  <a:pt x="18347" y="17692"/>
                  <a:pt x="18272" y="19998"/>
                </a:cubicBezTo>
                <a:cubicBezTo>
                  <a:pt x="18272" y="20549"/>
                  <a:pt x="18322" y="21151"/>
                  <a:pt x="17946" y="21702"/>
                </a:cubicBezTo>
                <a:cubicBezTo>
                  <a:pt x="17144" y="21527"/>
                  <a:pt x="16718" y="21000"/>
                  <a:pt x="16643" y="20173"/>
                </a:cubicBezTo>
                <a:cubicBezTo>
                  <a:pt x="16517" y="18369"/>
                  <a:pt x="16492" y="16614"/>
                  <a:pt x="17169" y="14860"/>
                </a:cubicBezTo>
                <a:cubicBezTo>
                  <a:pt x="17595" y="13757"/>
                  <a:pt x="17720" y="12554"/>
                  <a:pt x="17996" y="11376"/>
                </a:cubicBezTo>
                <a:cubicBezTo>
                  <a:pt x="18046" y="11226"/>
                  <a:pt x="18021" y="11050"/>
                  <a:pt x="17896" y="10950"/>
                </a:cubicBezTo>
                <a:cubicBezTo>
                  <a:pt x="17809" y="10885"/>
                  <a:pt x="17722" y="10857"/>
                  <a:pt x="17637" y="10857"/>
                </a:cubicBezTo>
                <a:cubicBezTo>
                  <a:pt x="17526" y="10857"/>
                  <a:pt x="17419" y="10904"/>
                  <a:pt x="17319" y="10975"/>
                </a:cubicBezTo>
                <a:cubicBezTo>
                  <a:pt x="16843" y="11251"/>
                  <a:pt x="16492" y="11652"/>
                  <a:pt x="16242" y="12128"/>
                </a:cubicBezTo>
                <a:cubicBezTo>
                  <a:pt x="15640" y="13156"/>
                  <a:pt x="15364" y="14334"/>
                  <a:pt x="14888" y="15411"/>
                </a:cubicBezTo>
                <a:cubicBezTo>
                  <a:pt x="14688" y="15862"/>
                  <a:pt x="14838" y="16289"/>
                  <a:pt x="15064" y="16715"/>
                </a:cubicBezTo>
                <a:cubicBezTo>
                  <a:pt x="15465" y="17567"/>
                  <a:pt x="15740" y="18469"/>
                  <a:pt x="15991" y="19371"/>
                </a:cubicBezTo>
                <a:cubicBezTo>
                  <a:pt x="16192" y="20148"/>
                  <a:pt x="16217" y="20925"/>
                  <a:pt x="15991" y="21677"/>
                </a:cubicBezTo>
                <a:cubicBezTo>
                  <a:pt x="15866" y="22028"/>
                  <a:pt x="15615" y="22253"/>
                  <a:pt x="15264" y="22279"/>
                </a:cubicBezTo>
                <a:cubicBezTo>
                  <a:pt x="15252" y="22279"/>
                  <a:pt x="15241" y="22280"/>
                  <a:pt x="15229" y="22280"/>
                </a:cubicBezTo>
                <a:cubicBezTo>
                  <a:pt x="14929" y="22280"/>
                  <a:pt x="14810" y="21968"/>
                  <a:pt x="14738" y="21702"/>
                </a:cubicBezTo>
                <a:cubicBezTo>
                  <a:pt x="14262" y="20223"/>
                  <a:pt x="13560" y="18820"/>
                  <a:pt x="12858" y="17441"/>
                </a:cubicBezTo>
                <a:cubicBezTo>
                  <a:pt x="12658" y="17091"/>
                  <a:pt x="12658" y="16740"/>
                  <a:pt x="12683" y="16364"/>
                </a:cubicBezTo>
                <a:cubicBezTo>
                  <a:pt x="12683" y="15411"/>
                  <a:pt x="12683" y="14484"/>
                  <a:pt x="12708" y="13532"/>
                </a:cubicBezTo>
                <a:cubicBezTo>
                  <a:pt x="12708" y="12905"/>
                  <a:pt x="12658" y="12304"/>
                  <a:pt x="12733" y="11677"/>
                </a:cubicBezTo>
                <a:cubicBezTo>
                  <a:pt x="12808" y="11101"/>
                  <a:pt x="13009" y="10524"/>
                  <a:pt x="13134" y="9898"/>
                </a:cubicBezTo>
                <a:lnTo>
                  <a:pt x="13134" y="9898"/>
                </a:lnTo>
                <a:cubicBezTo>
                  <a:pt x="12532" y="9923"/>
                  <a:pt x="12407" y="10374"/>
                  <a:pt x="12282" y="10725"/>
                </a:cubicBezTo>
                <a:cubicBezTo>
                  <a:pt x="12156" y="11101"/>
                  <a:pt x="12031" y="11426"/>
                  <a:pt x="11705" y="11627"/>
                </a:cubicBezTo>
                <a:cubicBezTo>
                  <a:pt x="9851" y="12855"/>
                  <a:pt x="8948" y="14710"/>
                  <a:pt x="8222" y="16715"/>
                </a:cubicBezTo>
                <a:cubicBezTo>
                  <a:pt x="7921" y="17567"/>
                  <a:pt x="7470" y="18344"/>
                  <a:pt x="7019" y="19121"/>
                </a:cubicBezTo>
                <a:cubicBezTo>
                  <a:pt x="6693" y="19697"/>
                  <a:pt x="6242" y="20073"/>
                  <a:pt x="5615" y="20223"/>
                </a:cubicBezTo>
                <a:cubicBezTo>
                  <a:pt x="5550" y="20236"/>
                  <a:pt x="5488" y="20242"/>
                  <a:pt x="5431" y="20242"/>
                </a:cubicBezTo>
                <a:cubicBezTo>
                  <a:pt x="5134" y="20242"/>
                  <a:pt x="4955" y="20075"/>
                  <a:pt x="5039" y="19697"/>
                </a:cubicBezTo>
                <a:cubicBezTo>
                  <a:pt x="5164" y="19171"/>
                  <a:pt x="5314" y="18670"/>
                  <a:pt x="5515" y="18168"/>
                </a:cubicBezTo>
                <a:cubicBezTo>
                  <a:pt x="6091" y="16589"/>
                  <a:pt x="6542" y="14960"/>
                  <a:pt x="7169" y="13431"/>
                </a:cubicBezTo>
                <a:cubicBezTo>
                  <a:pt x="8272" y="10775"/>
                  <a:pt x="9750" y="8193"/>
                  <a:pt x="11831" y="6263"/>
                </a:cubicBezTo>
                <a:cubicBezTo>
                  <a:pt x="13861" y="4409"/>
                  <a:pt x="16242" y="2855"/>
                  <a:pt x="18598" y="1351"/>
                </a:cubicBezTo>
                <a:cubicBezTo>
                  <a:pt x="19307" y="905"/>
                  <a:pt x="20241" y="652"/>
                  <a:pt x="21204" y="652"/>
                </a:cubicBezTo>
                <a:close/>
                <a:moveTo>
                  <a:pt x="21159" y="0"/>
                </a:moveTo>
                <a:cubicBezTo>
                  <a:pt x="20176" y="0"/>
                  <a:pt x="19154" y="264"/>
                  <a:pt x="18222" y="900"/>
                </a:cubicBezTo>
                <a:cubicBezTo>
                  <a:pt x="15916" y="2454"/>
                  <a:pt x="13635" y="4083"/>
                  <a:pt x="11430" y="5762"/>
                </a:cubicBezTo>
                <a:cubicBezTo>
                  <a:pt x="10628" y="6364"/>
                  <a:pt x="9826" y="6740"/>
                  <a:pt x="8898" y="6890"/>
                </a:cubicBezTo>
                <a:cubicBezTo>
                  <a:pt x="7545" y="7116"/>
                  <a:pt x="6217" y="7391"/>
                  <a:pt x="4888" y="7567"/>
                </a:cubicBezTo>
                <a:cubicBezTo>
                  <a:pt x="3059" y="7792"/>
                  <a:pt x="1780" y="8945"/>
                  <a:pt x="452" y="10073"/>
                </a:cubicBezTo>
                <a:cubicBezTo>
                  <a:pt x="1" y="10449"/>
                  <a:pt x="76" y="10825"/>
                  <a:pt x="552" y="11176"/>
                </a:cubicBezTo>
                <a:cubicBezTo>
                  <a:pt x="903" y="11446"/>
                  <a:pt x="1268" y="11563"/>
                  <a:pt x="1644" y="11563"/>
                </a:cubicBezTo>
                <a:cubicBezTo>
                  <a:pt x="1967" y="11563"/>
                  <a:pt x="2297" y="11477"/>
                  <a:pt x="2633" y="11326"/>
                </a:cubicBezTo>
                <a:cubicBezTo>
                  <a:pt x="2957" y="11196"/>
                  <a:pt x="3579" y="10545"/>
                  <a:pt x="4050" y="10545"/>
                </a:cubicBezTo>
                <a:cubicBezTo>
                  <a:pt x="4125" y="10545"/>
                  <a:pt x="4196" y="10561"/>
                  <a:pt x="4262" y="10599"/>
                </a:cubicBezTo>
                <a:cubicBezTo>
                  <a:pt x="4287" y="11050"/>
                  <a:pt x="3560" y="11727"/>
                  <a:pt x="3359" y="12053"/>
                </a:cubicBezTo>
                <a:cubicBezTo>
                  <a:pt x="2708" y="13106"/>
                  <a:pt x="2031" y="14108"/>
                  <a:pt x="1455" y="15186"/>
                </a:cubicBezTo>
                <a:cubicBezTo>
                  <a:pt x="1013" y="15999"/>
                  <a:pt x="1390" y="16575"/>
                  <a:pt x="2206" y="16575"/>
                </a:cubicBezTo>
                <a:cubicBezTo>
                  <a:pt x="2270" y="16575"/>
                  <a:pt x="2337" y="16572"/>
                  <a:pt x="2407" y="16564"/>
                </a:cubicBezTo>
                <a:cubicBezTo>
                  <a:pt x="2833" y="16539"/>
                  <a:pt x="3184" y="16339"/>
                  <a:pt x="3535" y="16113"/>
                </a:cubicBezTo>
                <a:cubicBezTo>
                  <a:pt x="4086" y="15737"/>
                  <a:pt x="4462" y="15186"/>
                  <a:pt x="4838" y="14659"/>
                </a:cubicBezTo>
                <a:cubicBezTo>
                  <a:pt x="5339" y="14008"/>
                  <a:pt x="5816" y="13356"/>
                  <a:pt x="6517" y="12855"/>
                </a:cubicBezTo>
                <a:lnTo>
                  <a:pt x="6517" y="12855"/>
                </a:lnTo>
                <a:cubicBezTo>
                  <a:pt x="6467" y="13682"/>
                  <a:pt x="6242" y="14434"/>
                  <a:pt x="5966" y="15186"/>
                </a:cubicBezTo>
                <a:cubicBezTo>
                  <a:pt x="5490" y="16639"/>
                  <a:pt x="4813" y="17993"/>
                  <a:pt x="4462" y="19472"/>
                </a:cubicBezTo>
                <a:cubicBezTo>
                  <a:pt x="4362" y="19873"/>
                  <a:pt x="4186" y="20299"/>
                  <a:pt x="4587" y="20599"/>
                </a:cubicBezTo>
                <a:cubicBezTo>
                  <a:pt x="4829" y="20793"/>
                  <a:pt x="5103" y="20893"/>
                  <a:pt x="5387" y="20893"/>
                </a:cubicBezTo>
                <a:cubicBezTo>
                  <a:pt x="5544" y="20893"/>
                  <a:pt x="5705" y="20862"/>
                  <a:pt x="5866" y="20800"/>
                </a:cubicBezTo>
                <a:cubicBezTo>
                  <a:pt x="6618" y="20524"/>
                  <a:pt x="7194" y="20048"/>
                  <a:pt x="7620" y="19321"/>
                </a:cubicBezTo>
                <a:cubicBezTo>
                  <a:pt x="8422" y="17893"/>
                  <a:pt x="9049" y="16389"/>
                  <a:pt x="9650" y="14860"/>
                </a:cubicBezTo>
                <a:cubicBezTo>
                  <a:pt x="10026" y="13933"/>
                  <a:pt x="10703" y="13306"/>
                  <a:pt x="11405" y="12705"/>
                </a:cubicBezTo>
                <a:cubicBezTo>
                  <a:pt x="11567" y="12561"/>
                  <a:pt x="11701" y="12490"/>
                  <a:pt x="11805" y="12490"/>
                </a:cubicBezTo>
                <a:cubicBezTo>
                  <a:pt x="11974" y="12490"/>
                  <a:pt x="12066" y="12674"/>
                  <a:pt x="12081" y="13030"/>
                </a:cubicBezTo>
                <a:cubicBezTo>
                  <a:pt x="12106" y="14133"/>
                  <a:pt x="12106" y="15236"/>
                  <a:pt x="12081" y="16364"/>
                </a:cubicBezTo>
                <a:cubicBezTo>
                  <a:pt x="12056" y="16940"/>
                  <a:pt x="12181" y="17466"/>
                  <a:pt x="12457" y="17993"/>
                </a:cubicBezTo>
                <a:cubicBezTo>
                  <a:pt x="13109" y="19271"/>
                  <a:pt x="13710" y="20574"/>
                  <a:pt x="14186" y="21928"/>
                </a:cubicBezTo>
                <a:cubicBezTo>
                  <a:pt x="14424" y="22654"/>
                  <a:pt x="14731" y="23012"/>
                  <a:pt x="15140" y="23012"/>
                </a:cubicBezTo>
                <a:cubicBezTo>
                  <a:pt x="15422" y="23012"/>
                  <a:pt x="15752" y="22842"/>
                  <a:pt x="16141" y="22504"/>
                </a:cubicBezTo>
                <a:cubicBezTo>
                  <a:pt x="16443" y="22250"/>
                  <a:pt x="16684" y="22117"/>
                  <a:pt x="16973" y="22117"/>
                </a:cubicBezTo>
                <a:cubicBezTo>
                  <a:pt x="17141" y="22117"/>
                  <a:pt x="17324" y="22162"/>
                  <a:pt x="17545" y="22253"/>
                </a:cubicBezTo>
                <a:cubicBezTo>
                  <a:pt x="17699" y="22322"/>
                  <a:pt x="17842" y="22354"/>
                  <a:pt x="17973" y="22354"/>
                </a:cubicBezTo>
                <a:cubicBezTo>
                  <a:pt x="18419" y="22354"/>
                  <a:pt x="18721" y="21982"/>
                  <a:pt x="18798" y="21401"/>
                </a:cubicBezTo>
                <a:cubicBezTo>
                  <a:pt x="18873" y="20775"/>
                  <a:pt x="18848" y="20173"/>
                  <a:pt x="18923" y="19547"/>
                </a:cubicBezTo>
                <a:cubicBezTo>
                  <a:pt x="19074" y="17968"/>
                  <a:pt x="19575" y="16514"/>
                  <a:pt x="20703" y="15336"/>
                </a:cubicBezTo>
                <a:cubicBezTo>
                  <a:pt x="21680" y="14309"/>
                  <a:pt x="22708" y="13306"/>
                  <a:pt x="23560" y="11877"/>
                </a:cubicBezTo>
                <a:cubicBezTo>
                  <a:pt x="25089" y="14258"/>
                  <a:pt x="26492" y="16489"/>
                  <a:pt x="27946" y="18670"/>
                </a:cubicBezTo>
                <a:cubicBezTo>
                  <a:pt x="29450" y="20875"/>
                  <a:pt x="31054" y="23005"/>
                  <a:pt x="32583" y="25186"/>
                </a:cubicBezTo>
                <a:cubicBezTo>
                  <a:pt x="32925" y="25673"/>
                  <a:pt x="33320" y="25874"/>
                  <a:pt x="33794" y="25874"/>
                </a:cubicBezTo>
                <a:cubicBezTo>
                  <a:pt x="33979" y="25874"/>
                  <a:pt x="34176" y="25844"/>
                  <a:pt x="34387" y="25787"/>
                </a:cubicBezTo>
                <a:cubicBezTo>
                  <a:pt x="37044" y="25111"/>
                  <a:pt x="39224" y="23607"/>
                  <a:pt x="41104" y="21677"/>
                </a:cubicBezTo>
                <a:cubicBezTo>
                  <a:pt x="42207" y="20549"/>
                  <a:pt x="42157" y="20223"/>
                  <a:pt x="41079" y="19146"/>
                </a:cubicBezTo>
                <a:cubicBezTo>
                  <a:pt x="36944" y="14935"/>
                  <a:pt x="33259" y="10299"/>
                  <a:pt x="29349" y="5887"/>
                </a:cubicBezTo>
                <a:cubicBezTo>
                  <a:pt x="27896" y="4233"/>
                  <a:pt x="26367" y="2629"/>
                  <a:pt x="24638" y="1201"/>
                </a:cubicBezTo>
                <a:cubicBezTo>
                  <a:pt x="23770" y="492"/>
                  <a:pt x="22501" y="0"/>
                  <a:pt x="21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0" name="Google Shape;1190;p6"/>
          <p:cNvGrpSpPr/>
          <p:nvPr/>
        </p:nvGrpSpPr>
        <p:grpSpPr>
          <a:xfrm rot="2231009">
            <a:off x="8018483" y="4012167"/>
            <a:ext cx="1095484" cy="1296048"/>
            <a:chOff x="7956388" y="3570775"/>
            <a:chExt cx="948670" cy="1122297"/>
          </a:xfrm>
        </p:grpSpPr>
        <p:sp>
          <p:nvSpPr>
            <p:cNvPr id="1191" name="Google Shape;1191;p6"/>
            <p:cNvSpPr/>
            <p:nvPr/>
          </p:nvSpPr>
          <p:spPr>
            <a:xfrm>
              <a:off x="7970225" y="3747450"/>
              <a:ext cx="906550" cy="939625"/>
            </a:xfrm>
            <a:custGeom>
              <a:avLst/>
              <a:gdLst/>
              <a:ahLst/>
              <a:cxnLst/>
              <a:rect l="l" t="t" r="r" b="b"/>
              <a:pathLst>
                <a:path w="36262" h="37585" extrusionOk="0">
                  <a:moveTo>
                    <a:pt x="0" y="33367"/>
                  </a:moveTo>
                  <a:lnTo>
                    <a:pt x="944" y="27953"/>
                  </a:lnTo>
                  <a:lnTo>
                    <a:pt x="3399" y="21594"/>
                  </a:lnTo>
                  <a:lnTo>
                    <a:pt x="9128" y="12214"/>
                  </a:lnTo>
                  <a:lnTo>
                    <a:pt x="13787" y="6233"/>
                  </a:lnTo>
                  <a:lnTo>
                    <a:pt x="15613" y="3966"/>
                  </a:lnTo>
                  <a:lnTo>
                    <a:pt x="16242" y="3400"/>
                  </a:lnTo>
                  <a:lnTo>
                    <a:pt x="17124" y="315"/>
                  </a:lnTo>
                  <a:lnTo>
                    <a:pt x="18572" y="0"/>
                  </a:lnTo>
                  <a:lnTo>
                    <a:pt x="19705" y="504"/>
                  </a:lnTo>
                  <a:lnTo>
                    <a:pt x="22727" y="5351"/>
                  </a:lnTo>
                  <a:lnTo>
                    <a:pt x="28267" y="11962"/>
                  </a:lnTo>
                  <a:lnTo>
                    <a:pt x="31793" y="18131"/>
                  </a:lnTo>
                  <a:lnTo>
                    <a:pt x="34122" y="23105"/>
                  </a:lnTo>
                  <a:lnTo>
                    <a:pt x="36262" y="30534"/>
                  </a:lnTo>
                  <a:lnTo>
                    <a:pt x="33681" y="36326"/>
                  </a:lnTo>
                  <a:lnTo>
                    <a:pt x="28015" y="37081"/>
                  </a:lnTo>
                  <a:lnTo>
                    <a:pt x="21783" y="34941"/>
                  </a:lnTo>
                  <a:lnTo>
                    <a:pt x="18383" y="30471"/>
                  </a:lnTo>
                  <a:lnTo>
                    <a:pt x="13158" y="36011"/>
                  </a:lnTo>
                  <a:lnTo>
                    <a:pt x="7869" y="37585"/>
                  </a:lnTo>
                  <a:lnTo>
                    <a:pt x="1007" y="36389"/>
                  </a:lnTo>
                  <a:close/>
                </a:path>
              </a:pathLst>
            </a:custGeom>
            <a:solidFill>
              <a:schemeClr val="lt1"/>
            </a:solidFill>
            <a:ln>
              <a:noFill/>
            </a:ln>
          </p:spPr>
        </p:sp>
        <p:sp>
          <p:nvSpPr>
            <p:cNvPr id="1192" name="Google Shape;1192;p6"/>
            <p:cNvSpPr/>
            <p:nvPr/>
          </p:nvSpPr>
          <p:spPr>
            <a:xfrm>
              <a:off x="7956388" y="3570775"/>
              <a:ext cx="948670" cy="1122297"/>
            </a:xfrm>
            <a:custGeom>
              <a:avLst/>
              <a:gdLst/>
              <a:ahLst/>
              <a:cxnLst/>
              <a:rect l="l" t="t" r="r" b="b"/>
              <a:pathLst>
                <a:path w="24713" h="29236" extrusionOk="0">
                  <a:moveTo>
                    <a:pt x="14762" y="3760"/>
                  </a:moveTo>
                  <a:cubicBezTo>
                    <a:pt x="14838" y="4637"/>
                    <a:pt x="14487" y="5364"/>
                    <a:pt x="14186" y="6191"/>
                  </a:cubicBezTo>
                  <a:cubicBezTo>
                    <a:pt x="13559" y="4662"/>
                    <a:pt x="13234" y="4838"/>
                    <a:pt x="14762" y="3760"/>
                  </a:cubicBezTo>
                  <a:close/>
                  <a:moveTo>
                    <a:pt x="12341" y="4661"/>
                  </a:moveTo>
                  <a:cubicBezTo>
                    <a:pt x="12354" y="4661"/>
                    <a:pt x="12368" y="4662"/>
                    <a:pt x="12381" y="4662"/>
                  </a:cubicBezTo>
                  <a:cubicBezTo>
                    <a:pt x="12908" y="4712"/>
                    <a:pt x="13259" y="5214"/>
                    <a:pt x="13359" y="6216"/>
                  </a:cubicBezTo>
                  <a:lnTo>
                    <a:pt x="11329" y="6216"/>
                  </a:lnTo>
                  <a:cubicBezTo>
                    <a:pt x="11500" y="5141"/>
                    <a:pt x="11814" y="4661"/>
                    <a:pt x="12341" y="4661"/>
                  </a:cubicBezTo>
                  <a:close/>
                  <a:moveTo>
                    <a:pt x="9700" y="3610"/>
                  </a:moveTo>
                  <a:cubicBezTo>
                    <a:pt x="10401" y="3810"/>
                    <a:pt x="10677" y="4336"/>
                    <a:pt x="11053" y="4737"/>
                  </a:cubicBezTo>
                  <a:cubicBezTo>
                    <a:pt x="11103" y="4813"/>
                    <a:pt x="11128" y="4963"/>
                    <a:pt x="11103" y="5038"/>
                  </a:cubicBezTo>
                  <a:cubicBezTo>
                    <a:pt x="10828" y="5590"/>
                    <a:pt x="10903" y="6241"/>
                    <a:pt x="10477" y="6968"/>
                  </a:cubicBezTo>
                  <a:cubicBezTo>
                    <a:pt x="9900" y="5840"/>
                    <a:pt x="9725" y="4787"/>
                    <a:pt x="9700" y="3610"/>
                  </a:cubicBezTo>
                  <a:close/>
                  <a:moveTo>
                    <a:pt x="12732" y="6767"/>
                  </a:moveTo>
                  <a:lnTo>
                    <a:pt x="12732" y="6767"/>
                  </a:lnTo>
                  <a:cubicBezTo>
                    <a:pt x="14211" y="6993"/>
                    <a:pt x="14437" y="7219"/>
                    <a:pt x="14311" y="8497"/>
                  </a:cubicBezTo>
                  <a:cubicBezTo>
                    <a:pt x="14161" y="10301"/>
                    <a:pt x="13785" y="12031"/>
                    <a:pt x="12983" y="13660"/>
                  </a:cubicBezTo>
                  <a:cubicBezTo>
                    <a:pt x="12933" y="13785"/>
                    <a:pt x="12883" y="13935"/>
                    <a:pt x="12557" y="14011"/>
                  </a:cubicBezTo>
                  <a:cubicBezTo>
                    <a:pt x="12632" y="11554"/>
                    <a:pt x="12782" y="9173"/>
                    <a:pt x="12732" y="6767"/>
                  </a:cubicBezTo>
                  <a:close/>
                  <a:moveTo>
                    <a:pt x="11930" y="6722"/>
                  </a:moveTo>
                  <a:cubicBezTo>
                    <a:pt x="11977" y="6722"/>
                    <a:pt x="12019" y="6728"/>
                    <a:pt x="12056" y="6742"/>
                  </a:cubicBezTo>
                  <a:cubicBezTo>
                    <a:pt x="12532" y="6943"/>
                    <a:pt x="12281" y="7394"/>
                    <a:pt x="12281" y="7695"/>
                  </a:cubicBezTo>
                  <a:cubicBezTo>
                    <a:pt x="12231" y="9800"/>
                    <a:pt x="12181" y="11880"/>
                    <a:pt x="12106" y="14136"/>
                  </a:cubicBezTo>
                  <a:cubicBezTo>
                    <a:pt x="11479" y="13559"/>
                    <a:pt x="11254" y="12983"/>
                    <a:pt x="11053" y="12407"/>
                  </a:cubicBezTo>
                  <a:cubicBezTo>
                    <a:pt x="10627" y="11103"/>
                    <a:pt x="10452" y="9775"/>
                    <a:pt x="10552" y="8397"/>
                  </a:cubicBezTo>
                  <a:cubicBezTo>
                    <a:pt x="10577" y="8071"/>
                    <a:pt x="10627" y="7720"/>
                    <a:pt x="10752" y="7419"/>
                  </a:cubicBezTo>
                  <a:cubicBezTo>
                    <a:pt x="10908" y="7130"/>
                    <a:pt x="11558" y="6722"/>
                    <a:pt x="11930" y="6722"/>
                  </a:cubicBezTo>
                  <a:close/>
                  <a:moveTo>
                    <a:pt x="15063" y="8221"/>
                  </a:moveTo>
                  <a:cubicBezTo>
                    <a:pt x="16116" y="9224"/>
                    <a:pt x="16993" y="10226"/>
                    <a:pt x="16767" y="11880"/>
                  </a:cubicBezTo>
                  <a:cubicBezTo>
                    <a:pt x="16366" y="15113"/>
                    <a:pt x="15063" y="17895"/>
                    <a:pt x="12908" y="20326"/>
                  </a:cubicBezTo>
                  <a:cubicBezTo>
                    <a:pt x="12883" y="20377"/>
                    <a:pt x="12782" y="20377"/>
                    <a:pt x="12582" y="20427"/>
                  </a:cubicBezTo>
                  <a:cubicBezTo>
                    <a:pt x="12732" y="18773"/>
                    <a:pt x="12607" y="17194"/>
                    <a:pt x="12607" y="15615"/>
                  </a:cubicBezTo>
                  <a:cubicBezTo>
                    <a:pt x="12607" y="15339"/>
                    <a:pt x="12557" y="15063"/>
                    <a:pt x="12757" y="14788"/>
                  </a:cubicBezTo>
                  <a:cubicBezTo>
                    <a:pt x="14086" y="13184"/>
                    <a:pt x="14412" y="11254"/>
                    <a:pt x="14737" y="9299"/>
                  </a:cubicBezTo>
                  <a:cubicBezTo>
                    <a:pt x="14787" y="8948"/>
                    <a:pt x="14687" y="8547"/>
                    <a:pt x="15063" y="8221"/>
                  </a:cubicBezTo>
                  <a:close/>
                  <a:moveTo>
                    <a:pt x="9925" y="7945"/>
                  </a:moveTo>
                  <a:cubicBezTo>
                    <a:pt x="10051" y="9424"/>
                    <a:pt x="10051" y="10803"/>
                    <a:pt x="10477" y="12131"/>
                  </a:cubicBezTo>
                  <a:cubicBezTo>
                    <a:pt x="10752" y="13033"/>
                    <a:pt x="11128" y="13860"/>
                    <a:pt x="11755" y="14537"/>
                  </a:cubicBezTo>
                  <a:cubicBezTo>
                    <a:pt x="11905" y="14737"/>
                    <a:pt x="12106" y="14888"/>
                    <a:pt x="12106" y="15189"/>
                  </a:cubicBezTo>
                  <a:cubicBezTo>
                    <a:pt x="12106" y="16968"/>
                    <a:pt x="12206" y="18747"/>
                    <a:pt x="12081" y="20752"/>
                  </a:cubicBezTo>
                  <a:cubicBezTo>
                    <a:pt x="11454" y="20201"/>
                    <a:pt x="11003" y="19750"/>
                    <a:pt x="10677" y="19199"/>
                  </a:cubicBezTo>
                  <a:cubicBezTo>
                    <a:pt x="9198" y="16918"/>
                    <a:pt x="8246" y="14462"/>
                    <a:pt x="7970" y="11755"/>
                  </a:cubicBezTo>
                  <a:cubicBezTo>
                    <a:pt x="7895" y="10953"/>
                    <a:pt x="8021" y="10251"/>
                    <a:pt x="8622" y="9650"/>
                  </a:cubicBezTo>
                  <a:cubicBezTo>
                    <a:pt x="9098" y="9123"/>
                    <a:pt x="9499" y="8497"/>
                    <a:pt x="9925" y="7945"/>
                  </a:cubicBezTo>
                  <a:close/>
                  <a:moveTo>
                    <a:pt x="17419" y="11379"/>
                  </a:moveTo>
                  <a:cubicBezTo>
                    <a:pt x="17645" y="11404"/>
                    <a:pt x="17745" y="11554"/>
                    <a:pt x="17845" y="11705"/>
                  </a:cubicBezTo>
                  <a:cubicBezTo>
                    <a:pt x="19449" y="13885"/>
                    <a:pt x="20903" y="16166"/>
                    <a:pt x="21955" y="18672"/>
                  </a:cubicBezTo>
                  <a:cubicBezTo>
                    <a:pt x="22306" y="19524"/>
                    <a:pt x="22331" y="19524"/>
                    <a:pt x="21655" y="20026"/>
                  </a:cubicBezTo>
                  <a:cubicBezTo>
                    <a:pt x="19148" y="21780"/>
                    <a:pt x="16392" y="22858"/>
                    <a:pt x="13409" y="23434"/>
                  </a:cubicBezTo>
                  <a:cubicBezTo>
                    <a:pt x="13188" y="23474"/>
                    <a:pt x="13024" y="23500"/>
                    <a:pt x="12902" y="23500"/>
                  </a:cubicBezTo>
                  <a:cubicBezTo>
                    <a:pt x="12570" y="23500"/>
                    <a:pt x="12557" y="23306"/>
                    <a:pt x="12557" y="22682"/>
                  </a:cubicBezTo>
                  <a:cubicBezTo>
                    <a:pt x="12532" y="21855"/>
                    <a:pt x="12732" y="21204"/>
                    <a:pt x="13359" y="20527"/>
                  </a:cubicBezTo>
                  <a:cubicBezTo>
                    <a:pt x="15489" y="18221"/>
                    <a:pt x="16767" y="15464"/>
                    <a:pt x="17194" y="12331"/>
                  </a:cubicBezTo>
                  <a:cubicBezTo>
                    <a:pt x="17244" y="12006"/>
                    <a:pt x="17219" y="11680"/>
                    <a:pt x="17419" y="11379"/>
                  </a:cubicBezTo>
                  <a:close/>
                  <a:moveTo>
                    <a:pt x="7369" y="11479"/>
                  </a:moveTo>
                  <a:cubicBezTo>
                    <a:pt x="7645" y="13960"/>
                    <a:pt x="8422" y="16241"/>
                    <a:pt x="9574" y="18372"/>
                  </a:cubicBezTo>
                  <a:cubicBezTo>
                    <a:pt x="10151" y="19424"/>
                    <a:pt x="10853" y="20351"/>
                    <a:pt x="11730" y="21128"/>
                  </a:cubicBezTo>
                  <a:cubicBezTo>
                    <a:pt x="12106" y="21479"/>
                    <a:pt x="12231" y="22983"/>
                    <a:pt x="11905" y="23359"/>
                  </a:cubicBezTo>
                  <a:cubicBezTo>
                    <a:pt x="11785" y="23519"/>
                    <a:pt x="11617" y="23535"/>
                    <a:pt x="11438" y="23535"/>
                  </a:cubicBezTo>
                  <a:cubicBezTo>
                    <a:pt x="11394" y="23535"/>
                    <a:pt x="11349" y="23534"/>
                    <a:pt x="11304" y="23534"/>
                  </a:cubicBezTo>
                  <a:cubicBezTo>
                    <a:pt x="10652" y="23509"/>
                    <a:pt x="10000" y="23384"/>
                    <a:pt x="9349" y="23234"/>
                  </a:cubicBezTo>
                  <a:cubicBezTo>
                    <a:pt x="7043" y="22707"/>
                    <a:pt x="4938" y="21730"/>
                    <a:pt x="3083" y="20226"/>
                  </a:cubicBezTo>
                  <a:cubicBezTo>
                    <a:pt x="2356" y="19650"/>
                    <a:pt x="2356" y="19625"/>
                    <a:pt x="2757" y="18773"/>
                  </a:cubicBezTo>
                  <a:cubicBezTo>
                    <a:pt x="3985" y="16166"/>
                    <a:pt x="5615" y="13785"/>
                    <a:pt x="7369" y="11479"/>
                  </a:cubicBezTo>
                  <a:close/>
                  <a:moveTo>
                    <a:pt x="13234" y="23995"/>
                  </a:moveTo>
                  <a:cubicBezTo>
                    <a:pt x="13448" y="23995"/>
                    <a:pt x="13484" y="24169"/>
                    <a:pt x="13484" y="24362"/>
                  </a:cubicBezTo>
                  <a:cubicBezTo>
                    <a:pt x="13509" y="24763"/>
                    <a:pt x="13484" y="25138"/>
                    <a:pt x="13484" y="25740"/>
                  </a:cubicBezTo>
                  <a:cubicBezTo>
                    <a:pt x="12983" y="25264"/>
                    <a:pt x="12833" y="24888"/>
                    <a:pt x="12757" y="24462"/>
                  </a:cubicBezTo>
                  <a:cubicBezTo>
                    <a:pt x="12682" y="24161"/>
                    <a:pt x="12883" y="24086"/>
                    <a:pt x="13108" y="24011"/>
                  </a:cubicBezTo>
                  <a:cubicBezTo>
                    <a:pt x="13156" y="24000"/>
                    <a:pt x="13198" y="23995"/>
                    <a:pt x="13234" y="23995"/>
                  </a:cubicBezTo>
                  <a:close/>
                  <a:moveTo>
                    <a:pt x="11460" y="24152"/>
                  </a:moveTo>
                  <a:cubicBezTo>
                    <a:pt x="11558" y="24152"/>
                    <a:pt x="11680" y="24156"/>
                    <a:pt x="11830" y="24161"/>
                  </a:cubicBezTo>
                  <a:cubicBezTo>
                    <a:pt x="11680" y="24788"/>
                    <a:pt x="11454" y="25364"/>
                    <a:pt x="10928" y="25966"/>
                  </a:cubicBezTo>
                  <a:cubicBezTo>
                    <a:pt x="10803" y="25364"/>
                    <a:pt x="10953" y="24963"/>
                    <a:pt x="11003" y="24537"/>
                  </a:cubicBezTo>
                  <a:cubicBezTo>
                    <a:pt x="11043" y="24216"/>
                    <a:pt x="11067" y="24152"/>
                    <a:pt x="11460" y="24152"/>
                  </a:cubicBezTo>
                  <a:close/>
                  <a:moveTo>
                    <a:pt x="14361" y="23810"/>
                  </a:moveTo>
                  <a:cubicBezTo>
                    <a:pt x="14587" y="23810"/>
                    <a:pt x="14562" y="24011"/>
                    <a:pt x="14562" y="24136"/>
                  </a:cubicBezTo>
                  <a:cubicBezTo>
                    <a:pt x="14587" y="24988"/>
                    <a:pt x="14587" y="25840"/>
                    <a:pt x="14487" y="26617"/>
                  </a:cubicBezTo>
                  <a:cubicBezTo>
                    <a:pt x="14410" y="26643"/>
                    <a:pt x="14345" y="26654"/>
                    <a:pt x="14290" y="26654"/>
                  </a:cubicBezTo>
                  <a:cubicBezTo>
                    <a:pt x="14129" y="26654"/>
                    <a:pt x="14054" y="26560"/>
                    <a:pt x="14036" y="26467"/>
                  </a:cubicBezTo>
                  <a:cubicBezTo>
                    <a:pt x="13860" y="25690"/>
                    <a:pt x="13960" y="24888"/>
                    <a:pt x="13960" y="24086"/>
                  </a:cubicBezTo>
                  <a:cubicBezTo>
                    <a:pt x="13960" y="23860"/>
                    <a:pt x="14186" y="23810"/>
                    <a:pt x="14361" y="23810"/>
                  </a:cubicBezTo>
                  <a:close/>
                  <a:moveTo>
                    <a:pt x="22356" y="20176"/>
                  </a:moveTo>
                  <a:lnTo>
                    <a:pt x="22356" y="20176"/>
                  </a:lnTo>
                  <a:cubicBezTo>
                    <a:pt x="23409" y="22306"/>
                    <a:pt x="23960" y="24487"/>
                    <a:pt x="23083" y="26818"/>
                  </a:cubicBezTo>
                  <a:cubicBezTo>
                    <a:pt x="22983" y="24587"/>
                    <a:pt x="22657" y="22382"/>
                    <a:pt x="22356" y="20176"/>
                  </a:cubicBezTo>
                  <a:close/>
                  <a:moveTo>
                    <a:pt x="10139" y="23934"/>
                  </a:moveTo>
                  <a:cubicBezTo>
                    <a:pt x="10151" y="23934"/>
                    <a:pt x="10163" y="23934"/>
                    <a:pt x="10176" y="23935"/>
                  </a:cubicBezTo>
                  <a:cubicBezTo>
                    <a:pt x="10577" y="23935"/>
                    <a:pt x="10527" y="24236"/>
                    <a:pt x="10502" y="24487"/>
                  </a:cubicBezTo>
                  <a:cubicBezTo>
                    <a:pt x="10477" y="25113"/>
                    <a:pt x="10376" y="25715"/>
                    <a:pt x="10477" y="26342"/>
                  </a:cubicBezTo>
                  <a:cubicBezTo>
                    <a:pt x="10527" y="26768"/>
                    <a:pt x="10251" y="26993"/>
                    <a:pt x="9775" y="27194"/>
                  </a:cubicBezTo>
                  <a:cubicBezTo>
                    <a:pt x="9750" y="26191"/>
                    <a:pt x="9700" y="25289"/>
                    <a:pt x="9825" y="24387"/>
                  </a:cubicBezTo>
                  <a:cubicBezTo>
                    <a:pt x="9873" y="24195"/>
                    <a:pt x="9875" y="23934"/>
                    <a:pt x="10139" y="23934"/>
                  </a:cubicBezTo>
                  <a:close/>
                  <a:moveTo>
                    <a:pt x="15330" y="23532"/>
                  </a:moveTo>
                  <a:cubicBezTo>
                    <a:pt x="15542" y="23532"/>
                    <a:pt x="15566" y="23721"/>
                    <a:pt x="15589" y="23910"/>
                  </a:cubicBezTo>
                  <a:cubicBezTo>
                    <a:pt x="15665" y="25063"/>
                    <a:pt x="15414" y="26166"/>
                    <a:pt x="15364" y="27244"/>
                  </a:cubicBezTo>
                  <a:cubicBezTo>
                    <a:pt x="15309" y="27253"/>
                    <a:pt x="15260" y="27257"/>
                    <a:pt x="15218" y="27257"/>
                  </a:cubicBezTo>
                  <a:cubicBezTo>
                    <a:pt x="15031" y="27257"/>
                    <a:pt x="14968" y="27175"/>
                    <a:pt x="14988" y="27093"/>
                  </a:cubicBezTo>
                  <a:cubicBezTo>
                    <a:pt x="14988" y="26041"/>
                    <a:pt x="15013" y="24988"/>
                    <a:pt x="15038" y="23935"/>
                  </a:cubicBezTo>
                  <a:cubicBezTo>
                    <a:pt x="15038" y="23735"/>
                    <a:pt x="15088" y="23534"/>
                    <a:pt x="15289" y="23534"/>
                  </a:cubicBezTo>
                  <a:cubicBezTo>
                    <a:pt x="15303" y="23533"/>
                    <a:pt x="15317" y="23532"/>
                    <a:pt x="15330" y="23532"/>
                  </a:cubicBezTo>
                  <a:close/>
                  <a:moveTo>
                    <a:pt x="16325" y="23273"/>
                  </a:moveTo>
                  <a:cubicBezTo>
                    <a:pt x="16463" y="23273"/>
                    <a:pt x="16521" y="23382"/>
                    <a:pt x="16542" y="23509"/>
                  </a:cubicBezTo>
                  <a:cubicBezTo>
                    <a:pt x="16542" y="24888"/>
                    <a:pt x="16692" y="26291"/>
                    <a:pt x="16291" y="27645"/>
                  </a:cubicBezTo>
                  <a:cubicBezTo>
                    <a:pt x="16291" y="27695"/>
                    <a:pt x="16191" y="27720"/>
                    <a:pt x="16116" y="27745"/>
                  </a:cubicBezTo>
                  <a:cubicBezTo>
                    <a:pt x="15840" y="27695"/>
                    <a:pt x="15865" y="27444"/>
                    <a:pt x="15865" y="27219"/>
                  </a:cubicBezTo>
                  <a:cubicBezTo>
                    <a:pt x="15890" y="26016"/>
                    <a:pt x="16191" y="24838"/>
                    <a:pt x="16041" y="23610"/>
                  </a:cubicBezTo>
                  <a:cubicBezTo>
                    <a:pt x="16016" y="23484"/>
                    <a:pt x="16091" y="23334"/>
                    <a:pt x="16241" y="23284"/>
                  </a:cubicBezTo>
                  <a:cubicBezTo>
                    <a:pt x="16272" y="23276"/>
                    <a:pt x="16300" y="23273"/>
                    <a:pt x="16325" y="23273"/>
                  </a:cubicBezTo>
                  <a:close/>
                  <a:moveTo>
                    <a:pt x="21755" y="20652"/>
                  </a:moveTo>
                  <a:cubicBezTo>
                    <a:pt x="22306" y="23058"/>
                    <a:pt x="22732" y="25414"/>
                    <a:pt x="22031" y="27820"/>
                  </a:cubicBezTo>
                  <a:cubicBezTo>
                    <a:pt x="22056" y="25464"/>
                    <a:pt x="21705" y="23159"/>
                    <a:pt x="21329" y="20853"/>
                  </a:cubicBezTo>
                  <a:cubicBezTo>
                    <a:pt x="21329" y="20828"/>
                    <a:pt x="21379" y="20803"/>
                    <a:pt x="21404" y="20803"/>
                  </a:cubicBezTo>
                  <a:cubicBezTo>
                    <a:pt x="21479" y="20752"/>
                    <a:pt x="21554" y="20727"/>
                    <a:pt x="21755" y="20652"/>
                  </a:cubicBezTo>
                  <a:close/>
                  <a:moveTo>
                    <a:pt x="8938" y="23699"/>
                  </a:moveTo>
                  <a:cubicBezTo>
                    <a:pt x="8972" y="23699"/>
                    <a:pt x="9008" y="23703"/>
                    <a:pt x="9048" y="23710"/>
                  </a:cubicBezTo>
                  <a:cubicBezTo>
                    <a:pt x="9324" y="23735"/>
                    <a:pt x="9374" y="23935"/>
                    <a:pt x="9349" y="24186"/>
                  </a:cubicBezTo>
                  <a:cubicBezTo>
                    <a:pt x="9324" y="24687"/>
                    <a:pt x="9299" y="25214"/>
                    <a:pt x="9249" y="25715"/>
                  </a:cubicBezTo>
                  <a:lnTo>
                    <a:pt x="9274" y="25715"/>
                  </a:lnTo>
                  <a:cubicBezTo>
                    <a:pt x="9299" y="26216"/>
                    <a:pt x="9274" y="26743"/>
                    <a:pt x="9299" y="27244"/>
                  </a:cubicBezTo>
                  <a:cubicBezTo>
                    <a:pt x="9299" y="27595"/>
                    <a:pt x="9198" y="27845"/>
                    <a:pt x="8848" y="27895"/>
                  </a:cubicBezTo>
                  <a:cubicBezTo>
                    <a:pt x="8834" y="27896"/>
                    <a:pt x="8821" y="27897"/>
                    <a:pt x="8808" y="27897"/>
                  </a:cubicBezTo>
                  <a:cubicBezTo>
                    <a:pt x="8450" y="27897"/>
                    <a:pt x="8497" y="27562"/>
                    <a:pt x="8497" y="27344"/>
                  </a:cubicBezTo>
                  <a:cubicBezTo>
                    <a:pt x="8396" y="26241"/>
                    <a:pt x="8447" y="25138"/>
                    <a:pt x="8622" y="24061"/>
                  </a:cubicBezTo>
                  <a:cubicBezTo>
                    <a:pt x="8643" y="23825"/>
                    <a:pt x="8738" y="23699"/>
                    <a:pt x="8938" y="23699"/>
                  </a:cubicBezTo>
                  <a:close/>
                  <a:moveTo>
                    <a:pt x="2256" y="20251"/>
                  </a:moveTo>
                  <a:cubicBezTo>
                    <a:pt x="2432" y="20251"/>
                    <a:pt x="2507" y="20377"/>
                    <a:pt x="2582" y="20477"/>
                  </a:cubicBezTo>
                  <a:cubicBezTo>
                    <a:pt x="2732" y="20677"/>
                    <a:pt x="2657" y="20903"/>
                    <a:pt x="2582" y="21103"/>
                  </a:cubicBezTo>
                  <a:cubicBezTo>
                    <a:pt x="1830" y="23309"/>
                    <a:pt x="1454" y="25539"/>
                    <a:pt x="1604" y="28071"/>
                  </a:cubicBezTo>
                  <a:cubicBezTo>
                    <a:pt x="903" y="27469"/>
                    <a:pt x="727" y="26893"/>
                    <a:pt x="702" y="26266"/>
                  </a:cubicBezTo>
                  <a:cubicBezTo>
                    <a:pt x="627" y="24211"/>
                    <a:pt x="1354" y="22331"/>
                    <a:pt x="2031" y="20452"/>
                  </a:cubicBezTo>
                  <a:cubicBezTo>
                    <a:pt x="2056" y="20351"/>
                    <a:pt x="2131" y="20251"/>
                    <a:pt x="2256" y="20251"/>
                  </a:cubicBezTo>
                  <a:close/>
                  <a:moveTo>
                    <a:pt x="17569" y="22833"/>
                  </a:moveTo>
                  <a:cubicBezTo>
                    <a:pt x="18021" y="24512"/>
                    <a:pt x="17745" y="26141"/>
                    <a:pt x="17620" y="27770"/>
                  </a:cubicBezTo>
                  <a:cubicBezTo>
                    <a:pt x="17597" y="27974"/>
                    <a:pt x="17574" y="28178"/>
                    <a:pt x="17329" y="28178"/>
                  </a:cubicBezTo>
                  <a:cubicBezTo>
                    <a:pt x="17303" y="28178"/>
                    <a:pt x="17275" y="28176"/>
                    <a:pt x="17244" y="28171"/>
                  </a:cubicBezTo>
                  <a:cubicBezTo>
                    <a:pt x="16968" y="28121"/>
                    <a:pt x="16742" y="27996"/>
                    <a:pt x="16818" y="27670"/>
                  </a:cubicBezTo>
                  <a:cubicBezTo>
                    <a:pt x="17143" y="26291"/>
                    <a:pt x="16993" y="24913"/>
                    <a:pt x="17018" y="23534"/>
                  </a:cubicBezTo>
                  <a:cubicBezTo>
                    <a:pt x="17018" y="23184"/>
                    <a:pt x="17043" y="22858"/>
                    <a:pt x="17569" y="22833"/>
                  </a:cubicBezTo>
                  <a:close/>
                  <a:moveTo>
                    <a:pt x="20777" y="21279"/>
                  </a:moveTo>
                  <a:cubicBezTo>
                    <a:pt x="21178" y="22181"/>
                    <a:pt x="21204" y="23133"/>
                    <a:pt x="21304" y="24061"/>
                  </a:cubicBezTo>
                  <a:cubicBezTo>
                    <a:pt x="21429" y="25239"/>
                    <a:pt x="21379" y="26417"/>
                    <a:pt x="21404" y="27595"/>
                  </a:cubicBezTo>
                  <a:cubicBezTo>
                    <a:pt x="21404" y="27720"/>
                    <a:pt x="21404" y="27870"/>
                    <a:pt x="21354" y="28021"/>
                  </a:cubicBezTo>
                  <a:cubicBezTo>
                    <a:pt x="21331" y="28158"/>
                    <a:pt x="21266" y="28275"/>
                    <a:pt x="21122" y="28275"/>
                  </a:cubicBezTo>
                  <a:cubicBezTo>
                    <a:pt x="21108" y="28275"/>
                    <a:pt x="21093" y="28274"/>
                    <a:pt x="21078" y="28271"/>
                  </a:cubicBezTo>
                  <a:cubicBezTo>
                    <a:pt x="20878" y="28271"/>
                    <a:pt x="20828" y="28146"/>
                    <a:pt x="20828" y="27996"/>
                  </a:cubicBezTo>
                  <a:cubicBezTo>
                    <a:pt x="20853" y="27946"/>
                    <a:pt x="20853" y="27920"/>
                    <a:pt x="20853" y="27870"/>
                  </a:cubicBezTo>
                  <a:cubicBezTo>
                    <a:pt x="21053" y="25966"/>
                    <a:pt x="20777" y="24086"/>
                    <a:pt x="20502" y="22206"/>
                  </a:cubicBezTo>
                  <a:cubicBezTo>
                    <a:pt x="20427" y="21680"/>
                    <a:pt x="20427" y="21680"/>
                    <a:pt x="20777" y="21279"/>
                  </a:cubicBezTo>
                  <a:close/>
                  <a:moveTo>
                    <a:pt x="7643" y="23357"/>
                  </a:moveTo>
                  <a:cubicBezTo>
                    <a:pt x="8085" y="23357"/>
                    <a:pt x="8217" y="23580"/>
                    <a:pt x="8146" y="23961"/>
                  </a:cubicBezTo>
                  <a:cubicBezTo>
                    <a:pt x="7945" y="25264"/>
                    <a:pt x="7895" y="26567"/>
                    <a:pt x="8071" y="27870"/>
                  </a:cubicBezTo>
                  <a:cubicBezTo>
                    <a:pt x="8096" y="28171"/>
                    <a:pt x="7945" y="28271"/>
                    <a:pt x="7695" y="28296"/>
                  </a:cubicBezTo>
                  <a:cubicBezTo>
                    <a:pt x="7649" y="28305"/>
                    <a:pt x="7607" y="28309"/>
                    <a:pt x="7569" y="28309"/>
                  </a:cubicBezTo>
                  <a:cubicBezTo>
                    <a:pt x="7373" y="28309"/>
                    <a:pt x="7265" y="28201"/>
                    <a:pt x="7244" y="27971"/>
                  </a:cubicBezTo>
                  <a:cubicBezTo>
                    <a:pt x="7244" y="27845"/>
                    <a:pt x="7193" y="27695"/>
                    <a:pt x="7193" y="27545"/>
                  </a:cubicBezTo>
                  <a:cubicBezTo>
                    <a:pt x="7168" y="26141"/>
                    <a:pt x="7244" y="24737"/>
                    <a:pt x="7569" y="23359"/>
                  </a:cubicBezTo>
                  <a:cubicBezTo>
                    <a:pt x="7595" y="23358"/>
                    <a:pt x="7619" y="23357"/>
                    <a:pt x="7643" y="23357"/>
                  </a:cubicBezTo>
                  <a:close/>
                  <a:moveTo>
                    <a:pt x="18647" y="22432"/>
                  </a:moveTo>
                  <a:cubicBezTo>
                    <a:pt x="19048" y="24261"/>
                    <a:pt x="18998" y="26116"/>
                    <a:pt x="18973" y="27971"/>
                  </a:cubicBezTo>
                  <a:cubicBezTo>
                    <a:pt x="18973" y="28211"/>
                    <a:pt x="18950" y="28473"/>
                    <a:pt x="18618" y="28473"/>
                  </a:cubicBezTo>
                  <a:cubicBezTo>
                    <a:pt x="18603" y="28473"/>
                    <a:pt x="18588" y="28473"/>
                    <a:pt x="18572" y="28472"/>
                  </a:cubicBezTo>
                  <a:cubicBezTo>
                    <a:pt x="18196" y="28447"/>
                    <a:pt x="18046" y="28246"/>
                    <a:pt x="18096" y="27895"/>
                  </a:cubicBezTo>
                  <a:cubicBezTo>
                    <a:pt x="18146" y="27319"/>
                    <a:pt x="18246" y="26743"/>
                    <a:pt x="18246" y="26141"/>
                  </a:cubicBezTo>
                  <a:cubicBezTo>
                    <a:pt x="18271" y="25164"/>
                    <a:pt x="18346" y="24186"/>
                    <a:pt x="18146" y="23209"/>
                  </a:cubicBezTo>
                  <a:cubicBezTo>
                    <a:pt x="18071" y="22758"/>
                    <a:pt x="18096" y="22758"/>
                    <a:pt x="18647" y="22432"/>
                  </a:cubicBezTo>
                  <a:close/>
                  <a:moveTo>
                    <a:pt x="19725" y="21855"/>
                  </a:moveTo>
                  <a:cubicBezTo>
                    <a:pt x="19925" y="21855"/>
                    <a:pt x="20001" y="22056"/>
                    <a:pt x="20026" y="22256"/>
                  </a:cubicBezTo>
                  <a:cubicBezTo>
                    <a:pt x="20276" y="24136"/>
                    <a:pt x="20602" y="26016"/>
                    <a:pt x="20326" y="27920"/>
                  </a:cubicBezTo>
                  <a:cubicBezTo>
                    <a:pt x="20301" y="28221"/>
                    <a:pt x="20276" y="28497"/>
                    <a:pt x="19850" y="28497"/>
                  </a:cubicBezTo>
                  <a:cubicBezTo>
                    <a:pt x="19374" y="28497"/>
                    <a:pt x="19449" y="28171"/>
                    <a:pt x="19449" y="27895"/>
                  </a:cubicBezTo>
                  <a:cubicBezTo>
                    <a:pt x="19449" y="27219"/>
                    <a:pt x="19449" y="26567"/>
                    <a:pt x="19449" y="25715"/>
                  </a:cubicBezTo>
                  <a:cubicBezTo>
                    <a:pt x="19399" y="24913"/>
                    <a:pt x="19449" y="23935"/>
                    <a:pt x="19224" y="22958"/>
                  </a:cubicBezTo>
                  <a:cubicBezTo>
                    <a:pt x="19173" y="22758"/>
                    <a:pt x="19148" y="22532"/>
                    <a:pt x="19173" y="22306"/>
                  </a:cubicBezTo>
                  <a:cubicBezTo>
                    <a:pt x="19199" y="22006"/>
                    <a:pt x="19449" y="21880"/>
                    <a:pt x="19725" y="21855"/>
                  </a:cubicBezTo>
                  <a:close/>
                  <a:moveTo>
                    <a:pt x="3208" y="21003"/>
                  </a:moveTo>
                  <a:cubicBezTo>
                    <a:pt x="3635" y="21304"/>
                    <a:pt x="3559" y="21580"/>
                    <a:pt x="3484" y="21805"/>
                  </a:cubicBezTo>
                  <a:cubicBezTo>
                    <a:pt x="2958" y="23660"/>
                    <a:pt x="2883" y="25539"/>
                    <a:pt x="2883" y="27444"/>
                  </a:cubicBezTo>
                  <a:cubicBezTo>
                    <a:pt x="2883" y="27620"/>
                    <a:pt x="2883" y="27820"/>
                    <a:pt x="2858" y="27996"/>
                  </a:cubicBezTo>
                  <a:cubicBezTo>
                    <a:pt x="2858" y="28196"/>
                    <a:pt x="2933" y="28472"/>
                    <a:pt x="2607" y="28522"/>
                  </a:cubicBezTo>
                  <a:cubicBezTo>
                    <a:pt x="2577" y="28526"/>
                    <a:pt x="2549" y="28528"/>
                    <a:pt x="2522" y="28528"/>
                  </a:cubicBezTo>
                  <a:cubicBezTo>
                    <a:pt x="2212" y="28528"/>
                    <a:pt x="2104" y="28270"/>
                    <a:pt x="2081" y="27971"/>
                  </a:cubicBezTo>
                  <a:cubicBezTo>
                    <a:pt x="1980" y="26592"/>
                    <a:pt x="2056" y="25214"/>
                    <a:pt x="2356" y="23835"/>
                  </a:cubicBezTo>
                  <a:cubicBezTo>
                    <a:pt x="2557" y="22908"/>
                    <a:pt x="2707" y="21930"/>
                    <a:pt x="3208" y="21003"/>
                  </a:cubicBezTo>
                  <a:close/>
                  <a:moveTo>
                    <a:pt x="6580" y="22907"/>
                  </a:moveTo>
                  <a:cubicBezTo>
                    <a:pt x="6592" y="22907"/>
                    <a:pt x="6604" y="22907"/>
                    <a:pt x="6617" y="22908"/>
                  </a:cubicBezTo>
                  <a:cubicBezTo>
                    <a:pt x="6993" y="22958"/>
                    <a:pt x="7068" y="23209"/>
                    <a:pt x="7018" y="23560"/>
                  </a:cubicBezTo>
                  <a:cubicBezTo>
                    <a:pt x="6792" y="25063"/>
                    <a:pt x="6542" y="26592"/>
                    <a:pt x="6742" y="28121"/>
                  </a:cubicBezTo>
                  <a:cubicBezTo>
                    <a:pt x="6792" y="28397"/>
                    <a:pt x="6667" y="28522"/>
                    <a:pt x="6417" y="28572"/>
                  </a:cubicBezTo>
                  <a:cubicBezTo>
                    <a:pt x="6383" y="28577"/>
                    <a:pt x="6351" y="28580"/>
                    <a:pt x="6321" y="28580"/>
                  </a:cubicBezTo>
                  <a:cubicBezTo>
                    <a:pt x="6061" y="28580"/>
                    <a:pt x="5940" y="28391"/>
                    <a:pt x="5940" y="28121"/>
                  </a:cubicBezTo>
                  <a:cubicBezTo>
                    <a:pt x="5940" y="27545"/>
                    <a:pt x="5940" y="26968"/>
                    <a:pt x="5940" y="26141"/>
                  </a:cubicBezTo>
                  <a:cubicBezTo>
                    <a:pt x="5915" y="25389"/>
                    <a:pt x="5990" y="24412"/>
                    <a:pt x="6216" y="23434"/>
                  </a:cubicBezTo>
                  <a:cubicBezTo>
                    <a:pt x="6264" y="23217"/>
                    <a:pt x="6266" y="22907"/>
                    <a:pt x="6580" y="22907"/>
                  </a:cubicBezTo>
                  <a:close/>
                  <a:moveTo>
                    <a:pt x="4061" y="21680"/>
                  </a:moveTo>
                  <a:cubicBezTo>
                    <a:pt x="4562" y="21830"/>
                    <a:pt x="4938" y="21905"/>
                    <a:pt x="4737" y="22557"/>
                  </a:cubicBezTo>
                  <a:cubicBezTo>
                    <a:pt x="4211" y="24412"/>
                    <a:pt x="4136" y="26316"/>
                    <a:pt x="4086" y="28196"/>
                  </a:cubicBezTo>
                  <a:cubicBezTo>
                    <a:pt x="4086" y="28460"/>
                    <a:pt x="4155" y="28724"/>
                    <a:pt x="3809" y="28724"/>
                  </a:cubicBezTo>
                  <a:cubicBezTo>
                    <a:pt x="3793" y="28724"/>
                    <a:pt x="3777" y="28724"/>
                    <a:pt x="3760" y="28722"/>
                  </a:cubicBezTo>
                  <a:cubicBezTo>
                    <a:pt x="3484" y="28722"/>
                    <a:pt x="3359" y="28572"/>
                    <a:pt x="3359" y="28321"/>
                  </a:cubicBezTo>
                  <a:cubicBezTo>
                    <a:pt x="3359" y="26091"/>
                    <a:pt x="3334" y="23860"/>
                    <a:pt x="4061" y="21680"/>
                  </a:cubicBezTo>
                  <a:close/>
                  <a:moveTo>
                    <a:pt x="5448" y="22422"/>
                  </a:moveTo>
                  <a:cubicBezTo>
                    <a:pt x="5476" y="22422"/>
                    <a:pt x="5506" y="22425"/>
                    <a:pt x="5539" y="22432"/>
                  </a:cubicBezTo>
                  <a:cubicBezTo>
                    <a:pt x="5890" y="22507"/>
                    <a:pt x="5890" y="22783"/>
                    <a:pt x="5815" y="23108"/>
                  </a:cubicBezTo>
                  <a:cubicBezTo>
                    <a:pt x="5389" y="24637"/>
                    <a:pt x="5489" y="26216"/>
                    <a:pt x="5439" y="27795"/>
                  </a:cubicBezTo>
                  <a:cubicBezTo>
                    <a:pt x="5439" y="27971"/>
                    <a:pt x="5464" y="28146"/>
                    <a:pt x="5464" y="28321"/>
                  </a:cubicBezTo>
                  <a:cubicBezTo>
                    <a:pt x="5464" y="28597"/>
                    <a:pt x="5314" y="28722"/>
                    <a:pt x="5063" y="28722"/>
                  </a:cubicBezTo>
                  <a:cubicBezTo>
                    <a:pt x="5036" y="28725"/>
                    <a:pt x="5010" y="28726"/>
                    <a:pt x="4986" y="28726"/>
                  </a:cubicBezTo>
                  <a:cubicBezTo>
                    <a:pt x="4759" y="28726"/>
                    <a:pt x="4637" y="28620"/>
                    <a:pt x="4637" y="28372"/>
                  </a:cubicBezTo>
                  <a:cubicBezTo>
                    <a:pt x="4612" y="27895"/>
                    <a:pt x="4612" y="27419"/>
                    <a:pt x="4612" y="26943"/>
                  </a:cubicBezTo>
                  <a:cubicBezTo>
                    <a:pt x="4587" y="25590"/>
                    <a:pt x="4863" y="24261"/>
                    <a:pt x="5113" y="22958"/>
                  </a:cubicBezTo>
                  <a:cubicBezTo>
                    <a:pt x="5159" y="22752"/>
                    <a:pt x="5163" y="22422"/>
                    <a:pt x="5448" y="22422"/>
                  </a:cubicBezTo>
                  <a:close/>
                  <a:moveTo>
                    <a:pt x="14462" y="1"/>
                  </a:moveTo>
                  <a:cubicBezTo>
                    <a:pt x="14487" y="627"/>
                    <a:pt x="14437" y="1254"/>
                    <a:pt x="14587" y="1830"/>
                  </a:cubicBezTo>
                  <a:cubicBezTo>
                    <a:pt x="14787" y="2707"/>
                    <a:pt x="14512" y="3284"/>
                    <a:pt x="13860" y="3810"/>
                  </a:cubicBezTo>
                  <a:cubicBezTo>
                    <a:pt x="13579" y="4056"/>
                    <a:pt x="13336" y="4264"/>
                    <a:pt x="13034" y="4264"/>
                  </a:cubicBezTo>
                  <a:cubicBezTo>
                    <a:pt x="12905" y="4264"/>
                    <a:pt x="12765" y="4226"/>
                    <a:pt x="12607" y="4136"/>
                  </a:cubicBezTo>
                  <a:cubicBezTo>
                    <a:pt x="12523" y="4094"/>
                    <a:pt x="12431" y="4074"/>
                    <a:pt x="12339" y="4074"/>
                  </a:cubicBezTo>
                  <a:cubicBezTo>
                    <a:pt x="12210" y="4074"/>
                    <a:pt x="12083" y="4113"/>
                    <a:pt x="11980" y="4186"/>
                  </a:cubicBezTo>
                  <a:cubicBezTo>
                    <a:pt x="11834" y="4277"/>
                    <a:pt x="11705" y="4319"/>
                    <a:pt x="11587" y="4319"/>
                  </a:cubicBezTo>
                  <a:cubicBezTo>
                    <a:pt x="11382" y="4319"/>
                    <a:pt x="11212" y="4193"/>
                    <a:pt x="11053" y="3985"/>
                  </a:cubicBezTo>
                  <a:cubicBezTo>
                    <a:pt x="10903" y="3810"/>
                    <a:pt x="10777" y="3610"/>
                    <a:pt x="10577" y="3509"/>
                  </a:cubicBezTo>
                  <a:cubicBezTo>
                    <a:pt x="9800" y="3033"/>
                    <a:pt x="9800" y="2407"/>
                    <a:pt x="10051" y="1630"/>
                  </a:cubicBezTo>
                  <a:cubicBezTo>
                    <a:pt x="10176" y="1178"/>
                    <a:pt x="10452" y="702"/>
                    <a:pt x="10176" y="76"/>
                  </a:cubicBezTo>
                  <a:lnTo>
                    <a:pt x="10176" y="76"/>
                  </a:lnTo>
                  <a:cubicBezTo>
                    <a:pt x="9650" y="677"/>
                    <a:pt x="9625" y="1329"/>
                    <a:pt x="9449" y="1905"/>
                  </a:cubicBezTo>
                  <a:cubicBezTo>
                    <a:pt x="9386" y="2109"/>
                    <a:pt x="9294" y="2205"/>
                    <a:pt x="9166" y="2205"/>
                  </a:cubicBezTo>
                  <a:cubicBezTo>
                    <a:pt x="9090" y="2205"/>
                    <a:pt x="9001" y="2171"/>
                    <a:pt x="8898" y="2106"/>
                  </a:cubicBezTo>
                  <a:cubicBezTo>
                    <a:pt x="8672" y="1980"/>
                    <a:pt x="8472" y="1830"/>
                    <a:pt x="8246" y="1705"/>
                  </a:cubicBezTo>
                  <a:cubicBezTo>
                    <a:pt x="7244" y="1078"/>
                    <a:pt x="6216" y="527"/>
                    <a:pt x="5063" y="226"/>
                  </a:cubicBezTo>
                  <a:cubicBezTo>
                    <a:pt x="4914" y="192"/>
                    <a:pt x="4764" y="147"/>
                    <a:pt x="4627" y="147"/>
                  </a:cubicBezTo>
                  <a:cubicBezTo>
                    <a:pt x="4465" y="147"/>
                    <a:pt x="4320" y="209"/>
                    <a:pt x="4211" y="427"/>
                  </a:cubicBezTo>
                  <a:cubicBezTo>
                    <a:pt x="4286" y="627"/>
                    <a:pt x="4462" y="652"/>
                    <a:pt x="4662" y="702"/>
                  </a:cubicBezTo>
                  <a:cubicBezTo>
                    <a:pt x="6166" y="978"/>
                    <a:pt x="7444" y="1755"/>
                    <a:pt x="8672" y="2607"/>
                  </a:cubicBezTo>
                  <a:cubicBezTo>
                    <a:pt x="9023" y="2858"/>
                    <a:pt x="9274" y="3133"/>
                    <a:pt x="9249" y="3610"/>
                  </a:cubicBezTo>
                  <a:cubicBezTo>
                    <a:pt x="9173" y="4712"/>
                    <a:pt x="9399" y="5790"/>
                    <a:pt x="9574" y="6868"/>
                  </a:cubicBezTo>
                  <a:cubicBezTo>
                    <a:pt x="9700" y="7620"/>
                    <a:pt x="9274" y="8221"/>
                    <a:pt x="8497" y="8321"/>
                  </a:cubicBezTo>
                  <a:cubicBezTo>
                    <a:pt x="7244" y="8472"/>
                    <a:pt x="6041" y="8798"/>
                    <a:pt x="4888" y="9299"/>
                  </a:cubicBezTo>
                  <a:cubicBezTo>
                    <a:pt x="4593" y="9434"/>
                    <a:pt x="4311" y="9503"/>
                    <a:pt x="4029" y="9503"/>
                  </a:cubicBezTo>
                  <a:cubicBezTo>
                    <a:pt x="3735" y="9503"/>
                    <a:pt x="3441" y="9427"/>
                    <a:pt x="3133" y="9274"/>
                  </a:cubicBezTo>
                  <a:cubicBezTo>
                    <a:pt x="2582" y="9023"/>
                    <a:pt x="1955" y="8873"/>
                    <a:pt x="1354" y="8722"/>
                  </a:cubicBezTo>
                  <a:cubicBezTo>
                    <a:pt x="1261" y="8699"/>
                    <a:pt x="1158" y="8665"/>
                    <a:pt x="1063" y="8665"/>
                  </a:cubicBezTo>
                  <a:cubicBezTo>
                    <a:pt x="954" y="8665"/>
                    <a:pt x="856" y="8711"/>
                    <a:pt x="802" y="8873"/>
                  </a:cubicBezTo>
                  <a:cubicBezTo>
                    <a:pt x="828" y="8923"/>
                    <a:pt x="853" y="9023"/>
                    <a:pt x="903" y="9048"/>
                  </a:cubicBezTo>
                  <a:cubicBezTo>
                    <a:pt x="2108" y="9534"/>
                    <a:pt x="3314" y="9997"/>
                    <a:pt x="4571" y="9997"/>
                  </a:cubicBezTo>
                  <a:cubicBezTo>
                    <a:pt x="5196" y="9997"/>
                    <a:pt x="5834" y="9882"/>
                    <a:pt x="6492" y="9600"/>
                  </a:cubicBezTo>
                  <a:cubicBezTo>
                    <a:pt x="6839" y="9453"/>
                    <a:pt x="7214" y="9307"/>
                    <a:pt x="7635" y="9307"/>
                  </a:cubicBezTo>
                  <a:cubicBezTo>
                    <a:pt x="7790" y="9307"/>
                    <a:pt x="7952" y="9327"/>
                    <a:pt x="8121" y="9374"/>
                  </a:cubicBezTo>
                  <a:cubicBezTo>
                    <a:pt x="7369" y="10427"/>
                    <a:pt x="6667" y="11429"/>
                    <a:pt x="5940" y="12457"/>
                  </a:cubicBezTo>
                  <a:cubicBezTo>
                    <a:pt x="4186" y="15013"/>
                    <a:pt x="2532" y="17670"/>
                    <a:pt x="1429" y="20602"/>
                  </a:cubicBezTo>
                  <a:cubicBezTo>
                    <a:pt x="828" y="22206"/>
                    <a:pt x="326" y="23810"/>
                    <a:pt x="201" y="25514"/>
                  </a:cubicBezTo>
                  <a:cubicBezTo>
                    <a:pt x="0" y="27720"/>
                    <a:pt x="1103" y="28973"/>
                    <a:pt x="3309" y="29174"/>
                  </a:cubicBezTo>
                  <a:cubicBezTo>
                    <a:pt x="3738" y="29215"/>
                    <a:pt x="4167" y="29235"/>
                    <a:pt x="4596" y="29235"/>
                  </a:cubicBezTo>
                  <a:cubicBezTo>
                    <a:pt x="5194" y="29235"/>
                    <a:pt x="5793" y="29196"/>
                    <a:pt x="6391" y="29123"/>
                  </a:cubicBezTo>
                  <a:cubicBezTo>
                    <a:pt x="8873" y="28798"/>
                    <a:pt x="10828" y="27695"/>
                    <a:pt x="11930" y="25339"/>
                  </a:cubicBezTo>
                  <a:cubicBezTo>
                    <a:pt x="12006" y="25189"/>
                    <a:pt x="12056" y="25013"/>
                    <a:pt x="12306" y="24988"/>
                  </a:cubicBezTo>
                  <a:cubicBezTo>
                    <a:pt x="12833" y="25790"/>
                    <a:pt x="13259" y="26692"/>
                    <a:pt x="14111" y="27269"/>
                  </a:cubicBezTo>
                  <a:cubicBezTo>
                    <a:pt x="15796" y="28412"/>
                    <a:pt x="17610" y="29010"/>
                    <a:pt x="19539" y="29010"/>
                  </a:cubicBezTo>
                  <a:cubicBezTo>
                    <a:pt x="20020" y="29010"/>
                    <a:pt x="20508" y="28973"/>
                    <a:pt x="21003" y="28898"/>
                  </a:cubicBezTo>
                  <a:cubicBezTo>
                    <a:pt x="22532" y="28672"/>
                    <a:pt x="23835" y="27294"/>
                    <a:pt x="23986" y="25765"/>
                  </a:cubicBezTo>
                  <a:cubicBezTo>
                    <a:pt x="24086" y="24863"/>
                    <a:pt x="24086" y="23935"/>
                    <a:pt x="23910" y="23033"/>
                  </a:cubicBezTo>
                  <a:cubicBezTo>
                    <a:pt x="23384" y="20301"/>
                    <a:pt x="22231" y="17820"/>
                    <a:pt x="20878" y="15389"/>
                  </a:cubicBezTo>
                  <a:cubicBezTo>
                    <a:pt x="19850" y="13534"/>
                    <a:pt x="18572" y="11830"/>
                    <a:pt x="17319" y="10126"/>
                  </a:cubicBezTo>
                  <a:cubicBezTo>
                    <a:pt x="17118" y="9875"/>
                    <a:pt x="16793" y="9675"/>
                    <a:pt x="16993" y="9199"/>
                  </a:cubicBezTo>
                  <a:lnTo>
                    <a:pt x="16993" y="9199"/>
                  </a:lnTo>
                  <a:cubicBezTo>
                    <a:pt x="17620" y="9249"/>
                    <a:pt x="18271" y="9249"/>
                    <a:pt x="18923" y="9374"/>
                  </a:cubicBezTo>
                  <a:cubicBezTo>
                    <a:pt x="19130" y="9412"/>
                    <a:pt x="19333" y="9432"/>
                    <a:pt x="19532" y="9432"/>
                  </a:cubicBezTo>
                  <a:cubicBezTo>
                    <a:pt x="19981" y="9432"/>
                    <a:pt x="20411" y="9332"/>
                    <a:pt x="20828" y="9123"/>
                  </a:cubicBezTo>
                  <a:cubicBezTo>
                    <a:pt x="21930" y="8597"/>
                    <a:pt x="23083" y="8246"/>
                    <a:pt x="24311" y="8171"/>
                  </a:cubicBezTo>
                  <a:cubicBezTo>
                    <a:pt x="24512" y="8171"/>
                    <a:pt x="24712" y="8121"/>
                    <a:pt x="24687" y="7895"/>
                  </a:cubicBezTo>
                  <a:cubicBezTo>
                    <a:pt x="24647" y="7713"/>
                    <a:pt x="24492" y="7662"/>
                    <a:pt x="24342" y="7662"/>
                  </a:cubicBezTo>
                  <a:cubicBezTo>
                    <a:pt x="24306" y="7662"/>
                    <a:pt x="24270" y="7665"/>
                    <a:pt x="24236" y="7670"/>
                  </a:cubicBezTo>
                  <a:cubicBezTo>
                    <a:pt x="23434" y="7745"/>
                    <a:pt x="22582" y="7770"/>
                    <a:pt x="21880" y="8171"/>
                  </a:cubicBezTo>
                  <a:cubicBezTo>
                    <a:pt x="21158" y="8554"/>
                    <a:pt x="20437" y="8738"/>
                    <a:pt x="19695" y="8738"/>
                  </a:cubicBezTo>
                  <a:cubicBezTo>
                    <a:pt x="19174" y="8738"/>
                    <a:pt x="18643" y="8647"/>
                    <a:pt x="18096" y="8472"/>
                  </a:cubicBezTo>
                  <a:cubicBezTo>
                    <a:pt x="17494" y="8271"/>
                    <a:pt x="16793" y="8271"/>
                    <a:pt x="16166" y="8121"/>
                  </a:cubicBezTo>
                  <a:cubicBezTo>
                    <a:pt x="15113" y="7870"/>
                    <a:pt x="14762" y="7344"/>
                    <a:pt x="15013" y="6316"/>
                  </a:cubicBezTo>
                  <a:cubicBezTo>
                    <a:pt x="15214" y="5464"/>
                    <a:pt x="15314" y="4587"/>
                    <a:pt x="15314" y="3710"/>
                  </a:cubicBezTo>
                  <a:cubicBezTo>
                    <a:pt x="15314" y="3234"/>
                    <a:pt x="15514" y="2958"/>
                    <a:pt x="15840" y="2707"/>
                  </a:cubicBezTo>
                  <a:cubicBezTo>
                    <a:pt x="17118" y="1730"/>
                    <a:pt x="18497" y="1028"/>
                    <a:pt x="20151" y="953"/>
                  </a:cubicBezTo>
                  <a:cubicBezTo>
                    <a:pt x="20172" y="953"/>
                    <a:pt x="20194" y="953"/>
                    <a:pt x="20216" y="953"/>
                  </a:cubicBezTo>
                  <a:cubicBezTo>
                    <a:pt x="20406" y="953"/>
                    <a:pt x="20622" y="933"/>
                    <a:pt x="20577" y="552"/>
                  </a:cubicBezTo>
                  <a:cubicBezTo>
                    <a:pt x="20336" y="514"/>
                    <a:pt x="20102" y="497"/>
                    <a:pt x="19872" y="497"/>
                  </a:cubicBezTo>
                  <a:cubicBezTo>
                    <a:pt x="18120" y="497"/>
                    <a:pt x="16679" y="1523"/>
                    <a:pt x="15239" y="2432"/>
                  </a:cubicBezTo>
                  <a:cubicBezTo>
                    <a:pt x="14988" y="1554"/>
                    <a:pt x="15088" y="727"/>
                    <a:pt x="14762"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3" name="Google Shape;1193;p6"/>
          <p:cNvSpPr txBox="1">
            <a:spLocks noGrp="1"/>
          </p:cNvSpPr>
          <p:nvPr>
            <p:ph type="title"/>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3">
    <p:bg>
      <p:bgPr>
        <a:solidFill>
          <a:schemeClr val="lt1"/>
        </a:solidFill>
        <a:effectLst/>
      </p:bgPr>
    </p:bg>
    <p:spTree>
      <p:nvGrpSpPr>
        <p:cNvPr id="1" name="Shape 2738"/>
        <p:cNvGrpSpPr/>
        <p:nvPr/>
      </p:nvGrpSpPr>
      <p:grpSpPr>
        <a:xfrm>
          <a:off x="0" y="0"/>
          <a:ext cx="0" cy="0"/>
          <a:chOff x="0" y="0"/>
          <a:chExt cx="0" cy="0"/>
        </a:xfrm>
      </p:grpSpPr>
      <p:pic>
        <p:nvPicPr>
          <p:cNvPr id="2739" name="Google Shape;2739;p13"/>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2740" name="Google Shape;2740;p13"/>
          <p:cNvSpPr/>
          <p:nvPr/>
        </p:nvSpPr>
        <p:spPr>
          <a:xfrm flipH="1">
            <a:off x="88773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3"/>
          <p:cNvSpPr/>
          <p:nvPr/>
        </p:nvSpPr>
        <p:spPr>
          <a:xfrm flipH="1">
            <a:off x="86106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3"/>
          <p:cNvSpPr/>
          <p:nvPr/>
        </p:nvSpPr>
        <p:spPr>
          <a:xfrm flipH="1">
            <a:off x="83439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3"/>
          <p:cNvSpPr/>
          <p:nvPr/>
        </p:nvSpPr>
        <p:spPr>
          <a:xfrm flipH="1">
            <a:off x="88773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3"/>
          <p:cNvSpPr/>
          <p:nvPr/>
        </p:nvSpPr>
        <p:spPr>
          <a:xfrm flipH="1">
            <a:off x="86106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3"/>
          <p:cNvSpPr/>
          <p:nvPr/>
        </p:nvSpPr>
        <p:spPr>
          <a:xfrm flipH="1">
            <a:off x="83439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3"/>
          <p:cNvSpPr/>
          <p:nvPr/>
        </p:nvSpPr>
        <p:spPr>
          <a:xfrm flipH="1">
            <a:off x="88773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3"/>
          <p:cNvSpPr/>
          <p:nvPr/>
        </p:nvSpPr>
        <p:spPr>
          <a:xfrm flipH="1">
            <a:off x="86106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3"/>
          <p:cNvSpPr/>
          <p:nvPr/>
        </p:nvSpPr>
        <p:spPr>
          <a:xfrm flipH="1">
            <a:off x="83439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3"/>
          <p:cNvSpPr/>
          <p:nvPr/>
        </p:nvSpPr>
        <p:spPr>
          <a:xfrm flipH="1">
            <a:off x="8877301"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3"/>
          <p:cNvSpPr/>
          <p:nvPr/>
        </p:nvSpPr>
        <p:spPr>
          <a:xfrm flipH="1">
            <a:off x="8610601"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3"/>
          <p:cNvSpPr/>
          <p:nvPr/>
        </p:nvSpPr>
        <p:spPr>
          <a:xfrm flipH="1">
            <a:off x="8343901"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3"/>
          <p:cNvSpPr/>
          <p:nvPr/>
        </p:nvSpPr>
        <p:spPr>
          <a:xfrm flipH="1">
            <a:off x="8877301"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3"/>
          <p:cNvSpPr/>
          <p:nvPr/>
        </p:nvSpPr>
        <p:spPr>
          <a:xfrm flipH="1">
            <a:off x="8610601"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3"/>
          <p:cNvSpPr/>
          <p:nvPr/>
        </p:nvSpPr>
        <p:spPr>
          <a:xfrm flipH="1">
            <a:off x="8343901"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3"/>
          <p:cNvSpPr/>
          <p:nvPr/>
        </p:nvSpPr>
        <p:spPr>
          <a:xfrm flipH="1">
            <a:off x="8877301"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3"/>
          <p:cNvSpPr/>
          <p:nvPr/>
        </p:nvSpPr>
        <p:spPr>
          <a:xfrm flipH="1">
            <a:off x="8610601"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3"/>
          <p:cNvSpPr/>
          <p:nvPr/>
        </p:nvSpPr>
        <p:spPr>
          <a:xfrm flipH="1">
            <a:off x="8343901"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3"/>
          <p:cNvSpPr/>
          <p:nvPr/>
        </p:nvSpPr>
        <p:spPr>
          <a:xfrm flipH="1">
            <a:off x="80772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3"/>
          <p:cNvSpPr/>
          <p:nvPr/>
        </p:nvSpPr>
        <p:spPr>
          <a:xfrm flipH="1">
            <a:off x="78105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3"/>
          <p:cNvSpPr/>
          <p:nvPr/>
        </p:nvSpPr>
        <p:spPr>
          <a:xfrm flipH="1">
            <a:off x="80772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3"/>
          <p:cNvSpPr/>
          <p:nvPr/>
        </p:nvSpPr>
        <p:spPr>
          <a:xfrm flipH="1">
            <a:off x="78105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3"/>
          <p:cNvSpPr/>
          <p:nvPr/>
        </p:nvSpPr>
        <p:spPr>
          <a:xfrm flipH="1">
            <a:off x="80772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3"/>
          <p:cNvSpPr/>
          <p:nvPr/>
        </p:nvSpPr>
        <p:spPr>
          <a:xfrm flipH="1">
            <a:off x="78105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3"/>
          <p:cNvSpPr/>
          <p:nvPr/>
        </p:nvSpPr>
        <p:spPr>
          <a:xfrm>
            <a:off x="628500" y="440700"/>
            <a:ext cx="7887000" cy="42621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3"/>
          <p:cNvSpPr/>
          <p:nvPr/>
        </p:nvSpPr>
        <p:spPr>
          <a:xfrm>
            <a:off x="628500" y="429925"/>
            <a:ext cx="7887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3"/>
          <p:cNvSpPr txBox="1">
            <a:spLocks noGrp="1"/>
          </p:cNvSpPr>
          <p:nvPr>
            <p:ph type="subTitle" idx="1"/>
          </p:nvPr>
        </p:nvSpPr>
        <p:spPr>
          <a:xfrm>
            <a:off x="1993608" y="1519535"/>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2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67" name="Google Shape;2767;p13"/>
          <p:cNvSpPr txBox="1">
            <a:spLocks noGrp="1"/>
          </p:cNvSpPr>
          <p:nvPr>
            <p:ph type="subTitle" idx="2"/>
          </p:nvPr>
        </p:nvSpPr>
        <p:spPr>
          <a:xfrm>
            <a:off x="1993612" y="1940932"/>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68" name="Google Shape;2768;p13"/>
          <p:cNvSpPr txBox="1">
            <a:spLocks noGrp="1"/>
          </p:cNvSpPr>
          <p:nvPr>
            <p:ph type="subTitle" idx="3"/>
          </p:nvPr>
        </p:nvSpPr>
        <p:spPr>
          <a:xfrm>
            <a:off x="5736854" y="1520210"/>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2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69" name="Google Shape;2769;p13"/>
          <p:cNvSpPr txBox="1">
            <a:spLocks noGrp="1"/>
          </p:cNvSpPr>
          <p:nvPr>
            <p:ph type="subTitle" idx="4"/>
          </p:nvPr>
        </p:nvSpPr>
        <p:spPr>
          <a:xfrm>
            <a:off x="5736854" y="1941737"/>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70" name="Google Shape;2770;p13"/>
          <p:cNvSpPr txBox="1">
            <a:spLocks noGrp="1"/>
          </p:cNvSpPr>
          <p:nvPr>
            <p:ph type="subTitle" idx="5"/>
          </p:nvPr>
        </p:nvSpPr>
        <p:spPr>
          <a:xfrm>
            <a:off x="1993612" y="3010814"/>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2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71" name="Google Shape;2771;p13"/>
          <p:cNvSpPr txBox="1">
            <a:spLocks noGrp="1"/>
          </p:cNvSpPr>
          <p:nvPr>
            <p:ph type="subTitle" idx="6"/>
          </p:nvPr>
        </p:nvSpPr>
        <p:spPr>
          <a:xfrm>
            <a:off x="1993612" y="3445407"/>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72" name="Google Shape;2772;p13"/>
          <p:cNvSpPr txBox="1">
            <a:spLocks noGrp="1"/>
          </p:cNvSpPr>
          <p:nvPr>
            <p:ph type="title" hasCustomPrompt="1"/>
          </p:nvPr>
        </p:nvSpPr>
        <p:spPr>
          <a:xfrm>
            <a:off x="1209800" y="1795149"/>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solidFill>
                  <a:srgbClr val="0000FE"/>
                </a:solidFill>
              </a:defRPr>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3" name="Google Shape;2773;p13"/>
          <p:cNvSpPr txBox="1">
            <a:spLocks noGrp="1"/>
          </p:cNvSpPr>
          <p:nvPr>
            <p:ph type="title" idx="7" hasCustomPrompt="1"/>
          </p:nvPr>
        </p:nvSpPr>
        <p:spPr>
          <a:xfrm>
            <a:off x="4957450" y="1795149"/>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4" name="Google Shape;2774;p13"/>
          <p:cNvSpPr txBox="1">
            <a:spLocks noGrp="1"/>
          </p:cNvSpPr>
          <p:nvPr>
            <p:ph type="title" idx="8" hasCustomPrompt="1"/>
          </p:nvPr>
        </p:nvSpPr>
        <p:spPr>
          <a:xfrm>
            <a:off x="1209800" y="3299522"/>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5" name="Google Shape;2775;p13"/>
          <p:cNvSpPr txBox="1">
            <a:spLocks noGrp="1"/>
          </p:cNvSpPr>
          <p:nvPr>
            <p:ph type="subTitle" idx="9"/>
          </p:nvPr>
        </p:nvSpPr>
        <p:spPr>
          <a:xfrm>
            <a:off x="5736854" y="3010814"/>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0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76" name="Google Shape;2776;p13"/>
          <p:cNvSpPr txBox="1">
            <a:spLocks noGrp="1"/>
          </p:cNvSpPr>
          <p:nvPr>
            <p:ph type="subTitle" idx="13"/>
          </p:nvPr>
        </p:nvSpPr>
        <p:spPr>
          <a:xfrm>
            <a:off x="5736854" y="3445411"/>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77" name="Google Shape;2777;p13"/>
          <p:cNvSpPr txBox="1">
            <a:spLocks noGrp="1"/>
          </p:cNvSpPr>
          <p:nvPr>
            <p:ph type="title" idx="14" hasCustomPrompt="1"/>
          </p:nvPr>
        </p:nvSpPr>
        <p:spPr>
          <a:xfrm>
            <a:off x="4957450" y="3299522"/>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8" name="Google Shape;2778;p13"/>
          <p:cNvSpPr/>
          <p:nvPr/>
        </p:nvSpPr>
        <p:spPr>
          <a:xfrm>
            <a:off x="8723419" y="4461611"/>
            <a:ext cx="241380" cy="241199"/>
          </a:xfrm>
          <a:custGeom>
            <a:avLst/>
            <a:gdLst/>
            <a:ahLst/>
            <a:cxnLst/>
            <a:rect l="l" t="t" r="r" b="b"/>
            <a:pathLst>
              <a:path w="9335" h="9328" extrusionOk="0">
                <a:moveTo>
                  <a:pt x="1948" y="1"/>
                </a:moveTo>
                <a:lnTo>
                  <a:pt x="1" y="1947"/>
                </a:lnTo>
                <a:lnTo>
                  <a:pt x="2724" y="4664"/>
                </a:lnTo>
                <a:lnTo>
                  <a:pt x="1" y="7387"/>
                </a:lnTo>
                <a:lnTo>
                  <a:pt x="1948" y="9327"/>
                </a:lnTo>
                <a:lnTo>
                  <a:pt x="4671" y="6611"/>
                </a:lnTo>
                <a:lnTo>
                  <a:pt x="7387" y="9327"/>
                </a:lnTo>
                <a:lnTo>
                  <a:pt x="9334" y="7387"/>
                </a:lnTo>
                <a:lnTo>
                  <a:pt x="6611" y="4664"/>
                </a:lnTo>
                <a:lnTo>
                  <a:pt x="9334" y="1947"/>
                </a:lnTo>
                <a:lnTo>
                  <a:pt x="7387" y="1"/>
                </a:lnTo>
                <a:lnTo>
                  <a:pt x="4671" y="2717"/>
                </a:lnTo>
                <a:lnTo>
                  <a:pt x="1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3"/>
          <p:cNvSpPr/>
          <p:nvPr/>
        </p:nvSpPr>
        <p:spPr>
          <a:xfrm>
            <a:off x="8723419" y="4002736"/>
            <a:ext cx="241380" cy="241199"/>
          </a:xfrm>
          <a:custGeom>
            <a:avLst/>
            <a:gdLst/>
            <a:ahLst/>
            <a:cxnLst/>
            <a:rect l="l" t="t" r="r" b="b"/>
            <a:pathLst>
              <a:path w="9335" h="9328" extrusionOk="0">
                <a:moveTo>
                  <a:pt x="1948" y="1"/>
                </a:moveTo>
                <a:lnTo>
                  <a:pt x="1" y="1947"/>
                </a:lnTo>
                <a:lnTo>
                  <a:pt x="2724" y="4664"/>
                </a:lnTo>
                <a:lnTo>
                  <a:pt x="1" y="7387"/>
                </a:lnTo>
                <a:lnTo>
                  <a:pt x="1948" y="9327"/>
                </a:lnTo>
                <a:lnTo>
                  <a:pt x="4671" y="6611"/>
                </a:lnTo>
                <a:lnTo>
                  <a:pt x="7387" y="9327"/>
                </a:lnTo>
                <a:lnTo>
                  <a:pt x="9334" y="7387"/>
                </a:lnTo>
                <a:lnTo>
                  <a:pt x="6611" y="4664"/>
                </a:lnTo>
                <a:lnTo>
                  <a:pt x="9334" y="1947"/>
                </a:lnTo>
                <a:lnTo>
                  <a:pt x="7387" y="1"/>
                </a:lnTo>
                <a:lnTo>
                  <a:pt x="4671" y="2717"/>
                </a:lnTo>
                <a:lnTo>
                  <a:pt x="1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3"/>
          <p:cNvSpPr/>
          <p:nvPr/>
        </p:nvSpPr>
        <p:spPr>
          <a:xfrm>
            <a:off x="8723419" y="3543861"/>
            <a:ext cx="241380" cy="241199"/>
          </a:xfrm>
          <a:custGeom>
            <a:avLst/>
            <a:gdLst/>
            <a:ahLst/>
            <a:cxnLst/>
            <a:rect l="l" t="t" r="r" b="b"/>
            <a:pathLst>
              <a:path w="9335" h="9328" extrusionOk="0">
                <a:moveTo>
                  <a:pt x="1948" y="1"/>
                </a:moveTo>
                <a:lnTo>
                  <a:pt x="1" y="1947"/>
                </a:lnTo>
                <a:lnTo>
                  <a:pt x="2724" y="4664"/>
                </a:lnTo>
                <a:lnTo>
                  <a:pt x="1" y="7387"/>
                </a:lnTo>
                <a:lnTo>
                  <a:pt x="1948" y="9327"/>
                </a:lnTo>
                <a:lnTo>
                  <a:pt x="4671" y="6611"/>
                </a:lnTo>
                <a:lnTo>
                  <a:pt x="7387" y="9327"/>
                </a:lnTo>
                <a:lnTo>
                  <a:pt x="9334" y="7387"/>
                </a:lnTo>
                <a:lnTo>
                  <a:pt x="6611" y="4664"/>
                </a:lnTo>
                <a:lnTo>
                  <a:pt x="9334" y="1947"/>
                </a:lnTo>
                <a:lnTo>
                  <a:pt x="7387" y="1"/>
                </a:lnTo>
                <a:lnTo>
                  <a:pt x="4671" y="2717"/>
                </a:lnTo>
                <a:lnTo>
                  <a:pt x="1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3"/>
          <p:cNvSpPr/>
          <p:nvPr/>
        </p:nvSpPr>
        <p:spPr>
          <a:xfrm rot="5400000">
            <a:off x="190233" y="429400"/>
            <a:ext cx="248400" cy="248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3"/>
          <p:cNvSpPr/>
          <p:nvPr/>
        </p:nvSpPr>
        <p:spPr>
          <a:xfrm rot="5400000">
            <a:off x="190233" y="850620"/>
            <a:ext cx="248400" cy="248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3"/>
          <p:cNvSpPr/>
          <p:nvPr/>
        </p:nvSpPr>
        <p:spPr>
          <a:xfrm rot="5400000">
            <a:off x="190233" y="1271841"/>
            <a:ext cx="248400" cy="248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4" name="Google Shape;2784;p13"/>
          <p:cNvGrpSpPr/>
          <p:nvPr/>
        </p:nvGrpSpPr>
        <p:grpSpPr>
          <a:xfrm rot="1374672">
            <a:off x="-276360" y="3813266"/>
            <a:ext cx="1979021" cy="1519143"/>
            <a:chOff x="-154675" y="3795785"/>
            <a:chExt cx="1979042" cy="1519159"/>
          </a:xfrm>
        </p:grpSpPr>
        <p:sp>
          <p:nvSpPr>
            <p:cNvPr id="2785" name="Google Shape;2785;p13"/>
            <p:cNvSpPr/>
            <p:nvPr/>
          </p:nvSpPr>
          <p:spPr>
            <a:xfrm rot="-994541">
              <a:off x="323829" y="4018262"/>
              <a:ext cx="1052644" cy="105264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3"/>
            <p:cNvSpPr/>
            <p:nvPr/>
          </p:nvSpPr>
          <p:spPr>
            <a:xfrm rot="-994797">
              <a:off x="-39101" y="4023032"/>
              <a:ext cx="1747893" cy="1064663"/>
            </a:xfrm>
            <a:custGeom>
              <a:avLst/>
              <a:gdLst/>
              <a:ahLst/>
              <a:cxnLst/>
              <a:rect l="l" t="t" r="r" b="b"/>
              <a:pathLst>
                <a:path w="39475" h="24046" extrusionOk="0">
                  <a:moveTo>
                    <a:pt x="34832" y="1539"/>
                  </a:moveTo>
                  <a:cubicBezTo>
                    <a:pt x="36420" y="1539"/>
                    <a:pt x="37477" y="1879"/>
                    <a:pt x="37821" y="2567"/>
                  </a:cubicBezTo>
                  <a:cubicBezTo>
                    <a:pt x="38372" y="3695"/>
                    <a:pt x="37044" y="5825"/>
                    <a:pt x="34262" y="8281"/>
                  </a:cubicBezTo>
                  <a:cubicBezTo>
                    <a:pt x="33560" y="8883"/>
                    <a:pt x="32783" y="9510"/>
                    <a:pt x="31956" y="10136"/>
                  </a:cubicBezTo>
                  <a:cubicBezTo>
                    <a:pt x="31780" y="8958"/>
                    <a:pt x="31405" y="7780"/>
                    <a:pt x="30853" y="6677"/>
                  </a:cubicBezTo>
                  <a:cubicBezTo>
                    <a:pt x="30101" y="5174"/>
                    <a:pt x="29074" y="3845"/>
                    <a:pt x="27796" y="2793"/>
                  </a:cubicBezTo>
                  <a:cubicBezTo>
                    <a:pt x="30634" y="1961"/>
                    <a:pt x="33063" y="1539"/>
                    <a:pt x="34832" y="1539"/>
                  </a:cubicBezTo>
                  <a:close/>
                  <a:moveTo>
                    <a:pt x="20076" y="788"/>
                  </a:moveTo>
                  <a:cubicBezTo>
                    <a:pt x="21279" y="788"/>
                    <a:pt x="22482" y="988"/>
                    <a:pt x="23660" y="1389"/>
                  </a:cubicBezTo>
                  <a:cubicBezTo>
                    <a:pt x="24663" y="1715"/>
                    <a:pt x="25615" y="2191"/>
                    <a:pt x="26467" y="2793"/>
                  </a:cubicBezTo>
                  <a:cubicBezTo>
                    <a:pt x="26517" y="2968"/>
                    <a:pt x="26693" y="3068"/>
                    <a:pt x="26868" y="3068"/>
                  </a:cubicBezTo>
                  <a:cubicBezTo>
                    <a:pt x="28222" y="4096"/>
                    <a:pt x="29349" y="5449"/>
                    <a:pt x="30126" y="7028"/>
                  </a:cubicBezTo>
                  <a:cubicBezTo>
                    <a:pt x="30703" y="8181"/>
                    <a:pt x="31079" y="9409"/>
                    <a:pt x="31229" y="10662"/>
                  </a:cubicBezTo>
                  <a:cubicBezTo>
                    <a:pt x="28623" y="12542"/>
                    <a:pt x="25465" y="14422"/>
                    <a:pt x="22031" y="16126"/>
                  </a:cubicBezTo>
                  <a:cubicBezTo>
                    <a:pt x="18472" y="17906"/>
                    <a:pt x="15164" y="19209"/>
                    <a:pt x="12282" y="20111"/>
                  </a:cubicBezTo>
                  <a:cubicBezTo>
                    <a:pt x="11379" y="19234"/>
                    <a:pt x="10602" y="18181"/>
                    <a:pt x="10026" y="17003"/>
                  </a:cubicBezTo>
                  <a:cubicBezTo>
                    <a:pt x="7269" y="11464"/>
                    <a:pt x="9550" y="4723"/>
                    <a:pt x="15089" y="1966"/>
                  </a:cubicBezTo>
                  <a:cubicBezTo>
                    <a:pt x="16668" y="1189"/>
                    <a:pt x="18372" y="788"/>
                    <a:pt x="20076" y="788"/>
                  </a:cubicBezTo>
                  <a:close/>
                  <a:moveTo>
                    <a:pt x="8071" y="12567"/>
                  </a:moveTo>
                  <a:cubicBezTo>
                    <a:pt x="8146" y="14196"/>
                    <a:pt x="8547" y="15825"/>
                    <a:pt x="9299" y="17379"/>
                  </a:cubicBezTo>
                  <a:cubicBezTo>
                    <a:pt x="9851" y="18482"/>
                    <a:pt x="10577" y="19485"/>
                    <a:pt x="11404" y="20362"/>
                  </a:cubicBezTo>
                  <a:cubicBezTo>
                    <a:pt x="8690" y="21152"/>
                    <a:pt x="6410" y="21534"/>
                    <a:pt x="4732" y="21534"/>
                  </a:cubicBezTo>
                  <a:cubicBezTo>
                    <a:pt x="3109" y="21534"/>
                    <a:pt x="2050" y="21177"/>
                    <a:pt x="1705" y="20487"/>
                  </a:cubicBezTo>
                  <a:cubicBezTo>
                    <a:pt x="978" y="19008"/>
                    <a:pt x="3460" y="15926"/>
                    <a:pt x="8071" y="12567"/>
                  </a:cubicBezTo>
                  <a:close/>
                  <a:moveTo>
                    <a:pt x="31304" y="11590"/>
                  </a:moveTo>
                  <a:lnTo>
                    <a:pt x="31304" y="11590"/>
                  </a:lnTo>
                  <a:cubicBezTo>
                    <a:pt x="31354" y="12943"/>
                    <a:pt x="31154" y="14297"/>
                    <a:pt x="30728" y="15600"/>
                  </a:cubicBezTo>
                  <a:cubicBezTo>
                    <a:pt x="29750" y="18457"/>
                    <a:pt x="27745" y="20738"/>
                    <a:pt x="25064" y="22091"/>
                  </a:cubicBezTo>
                  <a:cubicBezTo>
                    <a:pt x="23495" y="22868"/>
                    <a:pt x="21805" y="23259"/>
                    <a:pt x="20102" y="23259"/>
                  </a:cubicBezTo>
                  <a:cubicBezTo>
                    <a:pt x="18893" y="23259"/>
                    <a:pt x="17678" y="23063"/>
                    <a:pt x="16492" y="22668"/>
                  </a:cubicBezTo>
                  <a:cubicBezTo>
                    <a:pt x="15189" y="22216"/>
                    <a:pt x="13986" y="21565"/>
                    <a:pt x="12958" y="20713"/>
                  </a:cubicBezTo>
                  <a:cubicBezTo>
                    <a:pt x="15991" y="19735"/>
                    <a:pt x="19274" y="18407"/>
                    <a:pt x="22407" y="16828"/>
                  </a:cubicBezTo>
                  <a:cubicBezTo>
                    <a:pt x="25690" y="15199"/>
                    <a:pt x="28723" y="13419"/>
                    <a:pt x="31304" y="11590"/>
                  </a:cubicBezTo>
                  <a:close/>
                  <a:moveTo>
                    <a:pt x="20060" y="0"/>
                  </a:moveTo>
                  <a:cubicBezTo>
                    <a:pt x="18238" y="0"/>
                    <a:pt x="16423" y="418"/>
                    <a:pt x="14738" y="1239"/>
                  </a:cubicBezTo>
                  <a:cubicBezTo>
                    <a:pt x="10653" y="3269"/>
                    <a:pt x="8221" y="7329"/>
                    <a:pt x="8071" y="11615"/>
                  </a:cubicBezTo>
                  <a:cubicBezTo>
                    <a:pt x="8046" y="11615"/>
                    <a:pt x="8021" y="11615"/>
                    <a:pt x="7996" y="11640"/>
                  </a:cubicBezTo>
                  <a:cubicBezTo>
                    <a:pt x="2557" y="15525"/>
                    <a:pt x="1" y="18883"/>
                    <a:pt x="1003" y="20838"/>
                  </a:cubicBezTo>
                  <a:cubicBezTo>
                    <a:pt x="1505" y="21866"/>
                    <a:pt x="2833" y="22317"/>
                    <a:pt x="4713" y="22317"/>
                  </a:cubicBezTo>
                  <a:cubicBezTo>
                    <a:pt x="6668" y="22317"/>
                    <a:pt x="9249" y="21815"/>
                    <a:pt x="12056" y="20988"/>
                  </a:cubicBezTo>
                  <a:cubicBezTo>
                    <a:pt x="13259" y="22066"/>
                    <a:pt x="14663" y="22893"/>
                    <a:pt x="16242" y="23419"/>
                  </a:cubicBezTo>
                  <a:cubicBezTo>
                    <a:pt x="17495" y="23845"/>
                    <a:pt x="18798" y="24046"/>
                    <a:pt x="20101" y="24046"/>
                  </a:cubicBezTo>
                  <a:cubicBezTo>
                    <a:pt x="21931" y="24046"/>
                    <a:pt x="23735" y="23645"/>
                    <a:pt x="25415" y="22793"/>
                  </a:cubicBezTo>
                  <a:cubicBezTo>
                    <a:pt x="28297" y="21364"/>
                    <a:pt x="30452" y="18908"/>
                    <a:pt x="31480" y="15850"/>
                  </a:cubicBezTo>
                  <a:cubicBezTo>
                    <a:pt x="32006" y="14297"/>
                    <a:pt x="32207" y="12642"/>
                    <a:pt x="32056" y="11038"/>
                  </a:cubicBezTo>
                  <a:cubicBezTo>
                    <a:pt x="33059" y="10312"/>
                    <a:pt x="33961" y="9585"/>
                    <a:pt x="34788" y="8883"/>
                  </a:cubicBezTo>
                  <a:cubicBezTo>
                    <a:pt x="37019" y="6903"/>
                    <a:pt x="39475" y="4146"/>
                    <a:pt x="38522" y="2216"/>
                  </a:cubicBezTo>
                  <a:cubicBezTo>
                    <a:pt x="37983" y="1117"/>
                    <a:pt x="36558" y="735"/>
                    <a:pt x="34836" y="735"/>
                  </a:cubicBezTo>
                  <a:cubicBezTo>
                    <a:pt x="32238" y="735"/>
                    <a:pt x="28962" y="1604"/>
                    <a:pt x="27019" y="2191"/>
                  </a:cubicBezTo>
                  <a:cubicBezTo>
                    <a:pt x="26091" y="1540"/>
                    <a:pt x="25039" y="1013"/>
                    <a:pt x="23911" y="637"/>
                  </a:cubicBezTo>
                  <a:cubicBezTo>
                    <a:pt x="22652" y="211"/>
                    <a:pt x="21354" y="0"/>
                    <a:pt x="20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7" name="Google Shape;2787;p13"/>
          <p:cNvSpPr txBox="1">
            <a:spLocks noGrp="1"/>
          </p:cNvSpPr>
          <p:nvPr>
            <p:ph type="title" idx="15"/>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3">
  <p:cSld name="TITLE_ONLY_1_1">
    <p:spTree>
      <p:nvGrpSpPr>
        <p:cNvPr id="1" name="Shape 5617"/>
        <p:cNvGrpSpPr/>
        <p:nvPr/>
      </p:nvGrpSpPr>
      <p:grpSpPr>
        <a:xfrm>
          <a:off x="0" y="0"/>
          <a:ext cx="0" cy="0"/>
          <a:chOff x="0" y="0"/>
          <a:chExt cx="0" cy="0"/>
        </a:xfrm>
      </p:grpSpPr>
      <p:pic>
        <p:nvPicPr>
          <p:cNvPr id="5618" name="Google Shape;5618;p24"/>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5619" name="Google Shape;5619;p24"/>
          <p:cNvSpPr/>
          <p:nvPr/>
        </p:nvSpPr>
        <p:spPr>
          <a:xfrm>
            <a:off x="713275" y="440700"/>
            <a:ext cx="7717500" cy="41565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24"/>
          <p:cNvSpPr/>
          <p:nvPr/>
        </p:nvSpPr>
        <p:spPr>
          <a:xfrm>
            <a:off x="713275" y="429925"/>
            <a:ext cx="77175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24"/>
          <p:cNvSpPr txBox="1">
            <a:spLocks noGrp="1"/>
          </p:cNvSpPr>
          <p:nvPr>
            <p:ph type="subTitle" idx="1"/>
          </p:nvPr>
        </p:nvSpPr>
        <p:spPr>
          <a:xfrm>
            <a:off x="971100" y="1004600"/>
            <a:ext cx="7201800" cy="36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5622" name="Google Shape;5622;p24"/>
          <p:cNvSpPr/>
          <p:nvPr/>
        </p:nvSpPr>
        <p:spPr>
          <a:xfrm>
            <a:off x="-100456"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24"/>
          <p:cNvSpPr/>
          <p:nvPr/>
        </p:nvSpPr>
        <p:spPr>
          <a:xfrm>
            <a:off x="-100456"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24"/>
          <p:cNvSpPr/>
          <p:nvPr/>
        </p:nvSpPr>
        <p:spPr>
          <a:xfrm>
            <a:off x="-100456"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24"/>
          <p:cNvSpPr/>
          <p:nvPr/>
        </p:nvSpPr>
        <p:spPr>
          <a:xfrm>
            <a:off x="-100456"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24"/>
          <p:cNvSpPr/>
          <p:nvPr/>
        </p:nvSpPr>
        <p:spPr>
          <a:xfrm>
            <a:off x="-100456"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24"/>
          <p:cNvSpPr/>
          <p:nvPr/>
        </p:nvSpPr>
        <p:spPr>
          <a:xfrm>
            <a:off x="-100456"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24"/>
          <p:cNvSpPr/>
          <p:nvPr/>
        </p:nvSpPr>
        <p:spPr>
          <a:xfrm>
            <a:off x="-100456"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24"/>
          <p:cNvSpPr/>
          <p:nvPr/>
        </p:nvSpPr>
        <p:spPr>
          <a:xfrm>
            <a:off x="-100456"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24"/>
          <p:cNvSpPr/>
          <p:nvPr/>
        </p:nvSpPr>
        <p:spPr>
          <a:xfrm>
            <a:off x="-100456"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24"/>
          <p:cNvSpPr/>
          <p:nvPr/>
        </p:nvSpPr>
        <p:spPr>
          <a:xfrm>
            <a:off x="-100456"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24"/>
          <p:cNvSpPr/>
          <p:nvPr/>
        </p:nvSpPr>
        <p:spPr>
          <a:xfrm>
            <a:off x="-100456"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24"/>
          <p:cNvSpPr/>
          <p:nvPr/>
        </p:nvSpPr>
        <p:spPr>
          <a:xfrm>
            <a:off x="-100456"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24"/>
          <p:cNvSpPr/>
          <p:nvPr/>
        </p:nvSpPr>
        <p:spPr>
          <a:xfrm>
            <a:off x="-100456"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24"/>
          <p:cNvSpPr/>
          <p:nvPr/>
        </p:nvSpPr>
        <p:spPr>
          <a:xfrm>
            <a:off x="-100456"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24"/>
          <p:cNvSpPr/>
          <p:nvPr/>
        </p:nvSpPr>
        <p:spPr>
          <a:xfrm>
            <a:off x="-100456"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24"/>
          <p:cNvSpPr/>
          <p:nvPr/>
        </p:nvSpPr>
        <p:spPr>
          <a:xfrm>
            <a:off x="170788"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24"/>
          <p:cNvSpPr/>
          <p:nvPr/>
        </p:nvSpPr>
        <p:spPr>
          <a:xfrm>
            <a:off x="442031"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24"/>
          <p:cNvSpPr/>
          <p:nvPr/>
        </p:nvSpPr>
        <p:spPr>
          <a:xfrm>
            <a:off x="170788"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24"/>
          <p:cNvSpPr/>
          <p:nvPr/>
        </p:nvSpPr>
        <p:spPr>
          <a:xfrm>
            <a:off x="442031"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24"/>
          <p:cNvSpPr/>
          <p:nvPr/>
        </p:nvSpPr>
        <p:spPr>
          <a:xfrm>
            <a:off x="170788"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24"/>
          <p:cNvSpPr/>
          <p:nvPr/>
        </p:nvSpPr>
        <p:spPr>
          <a:xfrm>
            <a:off x="442031"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24"/>
          <p:cNvSpPr/>
          <p:nvPr/>
        </p:nvSpPr>
        <p:spPr>
          <a:xfrm>
            <a:off x="170788"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24"/>
          <p:cNvSpPr/>
          <p:nvPr/>
        </p:nvSpPr>
        <p:spPr>
          <a:xfrm>
            <a:off x="442031"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24"/>
          <p:cNvSpPr/>
          <p:nvPr/>
        </p:nvSpPr>
        <p:spPr>
          <a:xfrm>
            <a:off x="170788"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24"/>
          <p:cNvSpPr/>
          <p:nvPr/>
        </p:nvSpPr>
        <p:spPr>
          <a:xfrm>
            <a:off x="442031"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24"/>
          <p:cNvSpPr/>
          <p:nvPr/>
        </p:nvSpPr>
        <p:spPr>
          <a:xfrm>
            <a:off x="170788"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24"/>
          <p:cNvSpPr/>
          <p:nvPr/>
        </p:nvSpPr>
        <p:spPr>
          <a:xfrm>
            <a:off x="442031"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24"/>
          <p:cNvSpPr/>
          <p:nvPr/>
        </p:nvSpPr>
        <p:spPr>
          <a:xfrm>
            <a:off x="170788"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24"/>
          <p:cNvSpPr/>
          <p:nvPr/>
        </p:nvSpPr>
        <p:spPr>
          <a:xfrm>
            <a:off x="442031"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24"/>
          <p:cNvSpPr/>
          <p:nvPr/>
        </p:nvSpPr>
        <p:spPr>
          <a:xfrm>
            <a:off x="170788"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24"/>
          <p:cNvSpPr/>
          <p:nvPr/>
        </p:nvSpPr>
        <p:spPr>
          <a:xfrm>
            <a:off x="442031"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24"/>
          <p:cNvSpPr/>
          <p:nvPr/>
        </p:nvSpPr>
        <p:spPr>
          <a:xfrm>
            <a:off x="170788"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24"/>
          <p:cNvSpPr/>
          <p:nvPr/>
        </p:nvSpPr>
        <p:spPr>
          <a:xfrm>
            <a:off x="442031"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24"/>
          <p:cNvSpPr/>
          <p:nvPr/>
        </p:nvSpPr>
        <p:spPr>
          <a:xfrm>
            <a:off x="170788"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24"/>
          <p:cNvSpPr/>
          <p:nvPr/>
        </p:nvSpPr>
        <p:spPr>
          <a:xfrm>
            <a:off x="442031"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24"/>
          <p:cNvSpPr/>
          <p:nvPr/>
        </p:nvSpPr>
        <p:spPr>
          <a:xfrm>
            <a:off x="170788"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24"/>
          <p:cNvSpPr/>
          <p:nvPr/>
        </p:nvSpPr>
        <p:spPr>
          <a:xfrm>
            <a:off x="442031"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24"/>
          <p:cNvSpPr/>
          <p:nvPr/>
        </p:nvSpPr>
        <p:spPr>
          <a:xfrm>
            <a:off x="170788"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24"/>
          <p:cNvSpPr/>
          <p:nvPr/>
        </p:nvSpPr>
        <p:spPr>
          <a:xfrm>
            <a:off x="442031"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24"/>
          <p:cNvSpPr/>
          <p:nvPr/>
        </p:nvSpPr>
        <p:spPr>
          <a:xfrm>
            <a:off x="170788"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24"/>
          <p:cNvSpPr/>
          <p:nvPr/>
        </p:nvSpPr>
        <p:spPr>
          <a:xfrm>
            <a:off x="442031"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24"/>
          <p:cNvSpPr/>
          <p:nvPr/>
        </p:nvSpPr>
        <p:spPr>
          <a:xfrm>
            <a:off x="170788"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24"/>
          <p:cNvSpPr/>
          <p:nvPr/>
        </p:nvSpPr>
        <p:spPr>
          <a:xfrm>
            <a:off x="442031"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24"/>
          <p:cNvSpPr/>
          <p:nvPr/>
        </p:nvSpPr>
        <p:spPr>
          <a:xfrm>
            <a:off x="170788"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24"/>
          <p:cNvSpPr/>
          <p:nvPr/>
        </p:nvSpPr>
        <p:spPr>
          <a:xfrm>
            <a:off x="442031"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24"/>
          <p:cNvSpPr/>
          <p:nvPr/>
        </p:nvSpPr>
        <p:spPr>
          <a:xfrm>
            <a:off x="8430819"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24"/>
          <p:cNvSpPr/>
          <p:nvPr/>
        </p:nvSpPr>
        <p:spPr>
          <a:xfrm>
            <a:off x="8430819"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24"/>
          <p:cNvSpPr/>
          <p:nvPr/>
        </p:nvSpPr>
        <p:spPr>
          <a:xfrm>
            <a:off x="8430819"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24"/>
          <p:cNvSpPr/>
          <p:nvPr/>
        </p:nvSpPr>
        <p:spPr>
          <a:xfrm>
            <a:off x="8430819"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24"/>
          <p:cNvSpPr/>
          <p:nvPr/>
        </p:nvSpPr>
        <p:spPr>
          <a:xfrm>
            <a:off x="8430819"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24"/>
          <p:cNvSpPr/>
          <p:nvPr/>
        </p:nvSpPr>
        <p:spPr>
          <a:xfrm>
            <a:off x="8430819"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24"/>
          <p:cNvSpPr/>
          <p:nvPr/>
        </p:nvSpPr>
        <p:spPr>
          <a:xfrm>
            <a:off x="8430819"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24"/>
          <p:cNvSpPr/>
          <p:nvPr/>
        </p:nvSpPr>
        <p:spPr>
          <a:xfrm>
            <a:off x="8430819"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24"/>
          <p:cNvSpPr/>
          <p:nvPr/>
        </p:nvSpPr>
        <p:spPr>
          <a:xfrm>
            <a:off x="8430819"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24"/>
          <p:cNvSpPr/>
          <p:nvPr/>
        </p:nvSpPr>
        <p:spPr>
          <a:xfrm>
            <a:off x="8430819"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24"/>
          <p:cNvSpPr/>
          <p:nvPr/>
        </p:nvSpPr>
        <p:spPr>
          <a:xfrm>
            <a:off x="8430819"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24"/>
          <p:cNvSpPr/>
          <p:nvPr/>
        </p:nvSpPr>
        <p:spPr>
          <a:xfrm>
            <a:off x="8430819"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24"/>
          <p:cNvSpPr/>
          <p:nvPr/>
        </p:nvSpPr>
        <p:spPr>
          <a:xfrm>
            <a:off x="8430819"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24"/>
          <p:cNvSpPr/>
          <p:nvPr/>
        </p:nvSpPr>
        <p:spPr>
          <a:xfrm>
            <a:off x="8430819"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24"/>
          <p:cNvSpPr/>
          <p:nvPr/>
        </p:nvSpPr>
        <p:spPr>
          <a:xfrm>
            <a:off x="8430819"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24"/>
          <p:cNvSpPr/>
          <p:nvPr/>
        </p:nvSpPr>
        <p:spPr>
          <a:xfrm>
            <a:off x="8702063"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24"/>
          <p:cNvSpPr/>
          <p:nvPr/>
        </p:nvSpPr>
        <p:spPr>
          <a:xfrm>
            <a:off x="8973306"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24"/>
          <p:cNvSpPr/>
          <p:nvPr/>
        </p:nvSpPr>
        <p:spPr>
          <a:xfrm>
            <a:off x="8702063"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24"/>
          <p:cNvSpPr/>
          <p:nvPr/>
        </p:nvSpPr>
        <p:spPr>
          <a:xfrm>
            <a:off x="8973306"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24"/>
          <p:cNvSpPr/>
          <p:nvPr/>
        </p:nvSpPr>
        <p:spPr>
          <a:xfrm>
            <a:off x="8702063"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24"/>
          <p:cNvSpPr/>
          <p:nvPr/>
        </p:nvSpPr>
        <p:spPr>
          <a:xfrm>
            <a:off x="8973306"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24"/>
          <p:cNvSpPr/>
          <p:nvPr/>
        </p:nvSpPr>
        <p:spPr>
          <a:xfrm>
            <a:off x="8702063"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24"/>
          <p:cNvSpPr/>
          <p:nvPr/>
        </p:nvSpPr>
        <p:spPr>
          <a:xfrm>
            <a:off x="8973306"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24"/>
          <p:cNvSpPr/>
          <p:nvPr/>
        </p:nvSpPr>
        <p:spPr>
          <a:xfrm>
            <a:off x="8702063"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24"/>
          <p:cNvSpPr/>
          <p:nvPr/>
        </p:nvSpPr>
        <p:spPr>
          <a:xfrm>
            <a:off x="8973306"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24"/>
          <p:cNvSpPr/>
          <p:nvPr/>
        </p:nvSpPr>
        <p:spPr>
          <a:xfrm>
            <a:off x="8702063"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24"/>
          <p:cNvSpPr/>
          <p:nvPr/>
        </p:nvSpPr>
        <p:spPr>
          <a:xfrm>
            <a:off x="8973306"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24"/>
          <p:cNvSpPr/>
          <p:nvPr/>
        </p:nvSpPr>
        <p:spPr>
          <a:xfrm>
            <a:off x="8702063"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24"/>
          <p:cNvSpPr/>
          <p:nvPr/>
        </p:nvSpPr>
        <p:spPr>
          <a:xfrm>
            <a:off x="8973306"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24"/>
          <p:cNvSpPr/>
          <p:nvPr/>
        </p:nvSpPr>
        <p:spPr>
          <a:xfrm>
            <a:off x="8702063"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24"/>
          <p:cNvSpPr/>
          <p:nvPr/>
        </p:nvSpPr>
        <p:spPr>
          <a:xfrm>
            <a:off x="8973306"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24"/>
          <p:cNvSpPr/>
          <p:nvPr/>
        </p:nvSpPr>
        <p:spPr>
          <a:xfrm>
            <a:off x="8702063"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24"/>
          <p:cNvSpPr/>
          <p:nvPr/>
        </p:nvSpPr>
        <p:spPr>
          <a:xfrm>
            <a:off x="8973306"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24"/>
          <p:cNvSpPr/>
          <p:nvPr/>
        </p:nvSpPr>
        <p:spPr>
          <a:xfrm>
            <a:off x="8702063"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24"/>
          <p:cNvSpPr/>
          <p:nvPr/>
        </p:nvSpPr>
        <p:spPr>
          <a:xfrm>
            <a:off x="8973306"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24"/>
          <p:cNvSpPr/>
          <p:nvPr/>
        </p:nvSpPr>
        <p:spPr>
          <a:xfrm>
            <a:off x="8702063"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24"/>
          <p:cNvSpPr/>
          <p:nvPr/>
        </p:nvSpPr>
        <p:spPr>
          <a:xfrm>
            <a:off x="8973306"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24"/>
          <p:cNvSpPr/>
          <p:nvPr/>
        </p:nvSpPr>
        <p:spPr>
          <a:xfrm>
            <a:off x="8702063"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24"/>
          <p:cNvSpPr/>
          <p:nvPr/>
        </p:nvSpPr>
        <p:spPr>
          <a:xfrm>
            <a:off x="8973306"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24"/>
          <p:cNvSpPr/>
          <p:nvPr/>
        </p:nvSpPr>
        <p:spPr>
          <a:xfrm>
            <a:off x="8702063"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24"/>
          <p:cNvSpPr/>
          <p:nvPr/>
        </p:nvSpPr>
        <p:spPr>
          <a:xfrm>
            <a:off x="8973306"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24"/>
          <p:cNvSpPr/>
          <p:nvPr/>
        </p:nvSpPr>
        <p:spPr>
          <a:xfrm>
            <a:off x="8702063"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24"/>
          <p:cNvSpPr/>
          <p:nvPr/>
        </p:nvSpPr>
        <p:spPr>
          <a:xfrm>
            <a:off x="8973306"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24"/>
          <p:cNvSpPr/>
          <p:nvPr/>
        </p:nvSpPr>
        <p:spPr>
          <a:xfrm>
            <a:off x="8702063"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24"/>
          <p:cNvSpPr/>
          <p:nvPr/>
        </p:nvSpPr>
        <p:spPr>
          <a:xfrm>
            <a:off x="8973306"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2" name="Google Shape;5712;p24"/>
          <p:cNvGrpSpPr/>
          <p:nvPr/>
        </p:nvGrpSpPr>
        <p:grpSpPr>
          <a:xfrm>
            <a:off x="7538775" y="3945360"/>
            <a:ext cx="2214812" cy="1054434"/>
            <a:chOff x="7538775" y="3945360"/>
            <a:chExt cx="2214812" cy="1054434"/>
          </a:xfrm>
        </p:grpSpPr>
        <p:sp>
          <p:nvSpPr>
            <p:cNvPr id="5713" name="Google Shape;5713;p24"/>
            <p:cNvSpPr/>
            <p:nvPr/>
          </p:nvSpPr>
          <p:spPr>
            <a:xfrm>
              <a:off x="7554700" y="3966225"/>
              <a:ext cx="2172000" cy="1023025"/>
            </a:xfrm>
            <a:custGeom>
              <a:avLst/>
              <a:gdLst/>
              <a:ahLst/>
              <a:cxnLst/>
              <a:rect l="l" t="t" r="r" b="b"/>
              <a:pathLst>
                <a:path w="86880" h="40921" extrusionOk="0">
                  <a:moveTo>
                    <a:pt x="31227" y="18131"/>
                  </a:moveTo>
                  <a:lnTo>
                    <a:pt x="22916" y="16620"/>
                  </a:lnTo>
                  <a:lnTo>
                    <a:pt x="16747" y="13095"/>
                  </a:lnTo>
                  <a:lnTo>
                    <a:pt x="15865" y="10199"/>
                  </a:lnTo>
                  <a:lnTo>
                    <a:pt x="17376" y="8940"/>
                  </a:lnTo>
                  <a:lnTo>
                    <a:pt x="29086" y="11836"/>
                  </a:lnTo>
                  <a:lnTo>
                    <a:pt x="39159" y="12591"/>
                  </a:lnTo>
                  <a:lnTo>
                    <a:pt x="45958" y="13598"/>
                  </a:lnTo>
                  <a:lnTo>
                    <a:pt x="52128" y="15739"/>
                  </a:lnTo>
                  <a:lnTo>
                    <a:pt x="55528" y="15361"/>
                  </a:lnTo>
                  <a:lnTo>
                    <a:pt x="71141" y="0"/>
                  </a:lnTo>
                  <a:lnTo>
                    <a:pt x="75674" y="755"/>
                  </a:lnTo>
                  <a:lnTo>
                    <a:pt x="82221" y="3903"/>
                  </a:lnTo>
                  <a:lnTo>
                    <a:pt x="86502" y="8184"/>
                  </a:lnTo>
                  <a:lnTo>
                    <a:pt x="86880" y="9947"/>
                  </a:lnTo>
                  <a:lnTo>
                    <a:pt x="62579" y="29967"/>
                  </a:lnTo>
                  <a:lnTo>
                    <a:pt x="57290" y="32107"/>
                  </a:lnTo>
                  <a:lnTo>
                    <a:pt x="34249" y="40544"/>
                  </a:lnTo>
                  <a:lnTo>
                    <a:pt x="30471" y="40921"/>
                  </a:lnTo>
                  <a:lnTo>
                    <a:pt x="25057" y="38151"/>
                  </a:lnTo>
                  <a:lnTo>
                    <a:pt x="20020" y="37774"/>
                  </a:lnTo>
                  <a:lnTo>
                    <a:pt x="16369" y="35255"/>
                  </a:lnTo>
                  <a:lnTo>
                    <a:pt x="0" y="31730"/>
                  </a:lnTo>
                  <a:lnTo>
                    <a:pt x="1511" y="28834"/>
                  </a:lnTo>
                  <a:lnTo>
                    <a:pt x="6422" y="28582"/>
                  </a:lnTo>
                  <a:lnTo>
                    <a:pt x="6800" y="25686"/>
                  </a:lnTo>
                  <a:lnTo>
                    <a:pt x="8940" y="24427"/>
                  </a:lnTo>
                  <a:lnTo>
                    <a:pt x="16117" y="28834"/>
                  </a:lnTo>
                  <a:lnTo>
                    <a:pt x="19139" y="27826"/>
                  </a:lnTo>
                  <a:lnTo>
                    <a:pt x="18132" y="23294"/>
                  </a:lnTo>
                </a:path>
              </a:pathLst>
            </a:custGeom>
            <a:solidFill>
              <a:schemeClr val="lt1"/>
            </a:solidFill>
            <a:ln>
              <a:noFill/>
            </a:ln>
          </p:spPr>
        </p:sp>
        <p:sp>
          <p:nvSpPr>
            <p:cNvPr id="5714" name="Google Shape;5714;p24"/>
            <p:cNvSpPr/>
            <p:nvPr/>
          </p:nvSpPr>
          <p:spPr>
            <a:xfrm>
              <a:off x="7538775" y="3945360"/>
              <a:ext cx="2214812" cy="1054434"/>
            </a:xfrm>
            <a:custGeom>
              <a:avLst/>
              <a:gdLst/>
              <a:ahLst/>
              <a:cxnLst/>
              <a:rect l="l" t="t" r="r" b="b"/>
              <a:pathLst>
                <a:path w="41581" h="19796" extrusionOk="0">
                  <a:moveTo>
                    <a:pt x="9197" y="11076"/>
                  </a:moveTo>
                  <a:cubicBezTo>
                    <a:pt x="9473" y="11076"/>
                    <a:pt x="9654" y="11260"/>
                    <a:pt x="9851" y="11397"/>
                  </a:cubicBezTo>
                  <a:cubicBezTo>
                    <a:pt x="10227" y="11698"/>
                    <a:pt x="10502" y="12099"/>
                    <a:pt x="10427" y="12550"/>
                  </a:cubicBezTo>
                  <a:cubicBezTo>
                    <a:pt x="10327" y="13051"/>
                    <a:pt x="9775" y="12901"/>
                    <a:pt x="9475" y="13152"/>
                  </a:cubicBezTo>
                  <a:cubicBezTo>
                    <a:pt x="9124" y="12450"/>
                    <a:pt x="8923" y="11798"/>
                    <a:pt x="8948" y="11122"/>
                  </a:cubicBezTo>
                  <a:cubicBezTo>
                    <a:pt x="9040" y="11089"/>
                    <a:pt x="9122" y="11076"/>
                    <a:pt x="9197" y="11076"/>
                  </a:cubicBezTo>
                  <a:close/>
                  <a:moveTo>
                    <a:pt x="4462" y="12387"/>
                  </a:moveTo>
                  <a:cubicBezTo>
                    <a:pt x="5144" y="12387"/>
                    <a:pt x="5766" y="12762"/>
                    <a:pt x="6943" y="13728"/>
                  </a:cubicBezTo>
                  <a:cubicBezTo>
                    <a:pt x="6588" y="13783"/>
                    <a:pt x="6251" y="13816"/>
                    <a:pt x="5932" y="13816"/>
                  </a:cubicBezTo>
                  <a:cubicBezTo>
                    <a:pt x="4946" y="13816"/>
                    <a:pt x="4135" y="13503"/>
                    <a:pt x="3510" y="12575"/>
                  </a:cubicBezTo>
                  <a:cubicBezTo>
                    <a:pt x="3870" y="12455"/>
                    <a:pt x="4171" y="12387"/>
                    <a:pt x="4462" y="12387"/>
                  </a:cubicBezTo>
                  <a:close/>
                  <a:moveTo>
                    <a:pt x="34306" y="628"/>
                  </a:moveTo>
                  <a:cubicBezTo>
                    <a:pt x="34691" y="628"/>
                    <a:pt x="35137" y="741"/>
                    <a:pt x="35715" y="946"/>
                  </a:cubicBezTo>
                  <a:cubicBezTo>
                    <a:pt x="37169" y="1498"/>
                    <a:pt x="38522" y="2249"/>
                    <a:pt x="39675" y="3327"/>
                  </a:cubicBezTo>
                  <a:cubicBezTo>
                    <a:pt x="41079" y="4630"/>
                    <a:pt x="41079" y="4831"/>
                    <a:pt x="39725" y="6109"/>
                  </a:cubicBezTo>
                  <a:cubicBezTo>
                    <a:pt x="38623" y="7137"/>
                    <a:pt x="37520" y="8164"/>
                    <a:pt x="36317" y="9092"/>
                  </a:cubicBezTo>
                  <a:cubicBezTo>
                    <a:pt x="34387" y="10570"/>
                    <a:pt x="32482" y="12049"/>
                    <a:pt x="30552" y="13503"/>
                  </a:cubicBezTo>
                  <a:cubicBezTo>
                    <a:pt x="29500" y="14305"/>
                    <a:pt x="28347" y="14881"/>
                    <a:pt x="27044" y="15232"/>
                  </a:cubicBezTo>
                  <a:cubicBezTo>
                    <a:pt x="24161" y="16034"/>
                    <a:pt x="21379" y="17062"/>
                    <a:pt x="18648" y="18290"/>
                  </a:cubicBezTo>
                  <a:cubicBezTo>
                    <a:pt x="18171" y="18515"/>
                    <a:pt x="17670" y="18691"/>
                    <a:pt x="17144" y="18716"/>
                  </a:cubicBezTo>
                  <a:cubicBezTo>
                    <a:pt x="16501" y="18998"/>
                    <a:pt x="15858" y="19231"/>
                    <a:pt x="15203" y="19231"/>
                  </a:cubicBezTo>
                  <a:cubicBezTo>
                    <a:pt x="14811" y="19231"/>
                    <a:pt x="14414" y="19148"/>
                    <a:pt x="14011" y="18941"/>
                  </a:cubicBezTo>
                  <a:cubicBezTo>
                    <a:pt x="15039" y="18791"/>
                    <a:pt x="16116" y="18866"/>
                    <a:pt x="17144" y="18565"/>
                  </a:cubicBezTo>
                  <a:cubicBezTo>
                    <a:pt x="17043" y="18192"/>
                    <a:pt x="16819" y="18106"/>
                    <a:pt x="16570" y="18106"/>
                  </a:cubicBezTo>
                  <a:cubicBezTo>
                    <a:pt x="16386" y="18106"/>
                    <a:pt x="16187" y="18154"/>
                    <a:pt x="16016" y="18164"/>
                  </a:cubicBezTo>
                  <a:cubicBezTo>
                    <a:pt x="15516" y="18196"/>
                    <a:pt x="15017" y="18266"/>
                    <a:pt x="14481" y="18266"/>
                  </a:cubicBezTo>
                  <a:cubicBezTo>
                    <a:pt x="14157" y="18266"/>
                    <a:pt x="13819" y="18240"/>
                    <a:pt x="13460" y="18164"/>
                  </a:cubicBezTo>
                  <a:cubicBezTo>
                    <a:pt x="14262" y="17538"/>
                    <a:pt x="15339" y="17763"/>
                    <a:pt x="16016" y="17162"/>
                  </a:cubicBezTo>
                  <a:cubicBezTo>
                    <a:pt x="15944" y="16918"/>
                    <a:pt x="15831" y="16855"/>
                    <a:pt x="15706" y="16855"/>
                  </a:cubicBezTo>
                  <a:cubicBezTo>
                    <a:pt x="15612" y="16855"/>
                    <a:pt x="15511" y="16890"/>
                    <a:pt x="15415" y="16911"/>
                  </a:cubicBezTo>
                  <a:cubicBezTo>
                    <a:pt x="13936" y="17312"/>
                    <a:pt x="12432" y="17437"/>
                    <a:pt x="10928" y="17713"/>
                  </a:cubicBezTo>
                  <a:cubicBezTo>
                    <a:pt x="10734" y="17745"/>
                    <a:pt x="10543" y="17763"/>
                    <a:pt x="10353" y="17763"/>
                  </a:cubicBezTo>
                  <a:cubicBezTo>
                    <a:pt x="9785" y="17763"/>
                    <a:pt x="9230" y="17594"/>
                    <a:pt x="8648" y="17087"/>
                  </a:cubicBezTo>
                  <a:cubicBezTo>
                    <a:pt x="10402" y="16686"/>
                    <a:pt x="11981" y="16109"/>
                    <a:pt x="13560" y="15608"/>
                  </a:cubicBezTo>
                  <a:cubicBezTo>
                    <a:pt x="13961" y="15483"/>
                    <a:pt x="14362" y="15357"/>
                    <a:pt x="14738" y="15207"/>
                  </a:cubicBezTo>
                  <a:cubicBezTo>
                    <a:pt x="14863" y="15157"/>
                    <a:pt x="15039" y="15082"/>
                    <a:pt x="14938" y="14856"/>
                  </a:cubicBezTo>
                  <a:cubicBezTo>
                    <a:pt x="14867" y="14732"/>
                    <a:pt x="14771" y="14683"/>
                    <a:pt x="14658" y="14683"/>
                  </a:cubicBezTo>
                  <a:cubicBezTo>
                    <a:pt x="14612" y="14683"/>
                    <a:pt x="14563" y="14691"/>
                    <a:pt x="14512" y="14706"/>
                  </a:cubicBezTo>
                  <a:cubicBezTo>
                    <a:pt x="13635" y="14981"/>
                    <a:pt x="12708" y="15207"/>
                    <a:pt x="11831" y="15558"/>
                  </a:cubicBezTo>
                  <a:cubicBezTo>
                    <a:pt x="10498" y="16100"/>
                    <a:pt x="9156" y="16374"/>
                    <a:pt x="7787" y="16374"/>
                  </a:cubicBezTo>
                  <a:cubicBezTo>
                    <a:pt x="6941" y="16374"/>
                    <a:pt x="6085" y="16270"/>
                    <a:pt x="5214" y="16059"/>
                  </a:cubicBezTo>
                  <a:cubicBezTo>
                    <a:pt x="3710" y="15683"/>
                    <a:pt x="2206" y="15382"/>
                    <a:pt x="653" y="15057"/>
                  </a:cubicBezTo>
                  <a:cubicBezTo>
                    <a:pt x="828" y="14280"/>
                    <a:pt x="1379" y="14179"/>
                    <a:pt x="1881" y="14154"/>
                  </a:cubicBezTo>
                  <a:cubicBezTo>
                    <a:pt x="2085" y="14136"/>
                    <a:pt x="2289" y="14128"/>
                    <a:pt x="2493" y="14128"/>
                  </a:cubicBezTo>
                  <a:cubicBezTo>
                    <a:pt x="2865" y="14128"/>
                    <a:pt x="3238" y="14156"/>
                    <a:pt x="3610" y="14204"/>
                  </a:cubicBezTo>
                  <a:cubicBezTo>
                    <a:pt x="4653" y="14365"/>
                    <a:pt x="5695" y="14381"/>
                    <a:pt x="6738" y="14381"/>
                  </a:cubicBezTo>
                  <a:cubicBezTo>
                    <a:pt x="6998" y="14381"/>
                    <a:pt x="7259" y="14380"/>
                    <a:pt x="7520" y="14380"/>
                  </a:cubicBezTo>
                  <a:cubicBezTo>
                    <a:pt x="7695" y="14380"/>
                    <a:pt x="7871" y="14380"/>
                    <a:pt x="8021" y="14330"/>
                  </a:cubicBezTo>
                  <a:cubicBezTo>
                    <a:pt x="10126" y="13578"/>
                    <a:pt x="12257" y="12776"/>
                    <a:pt x="14011" y="11347"/>
                  </a:cubicBezTo>
                  <a:cubicBezTo>
                    <a:pt x="14437" y="11021"/>
                    <a:pt x="14813" y="10595"/>
                    <a:pt x="15039" y="10119"/>
                  </a:cubicBezTo>
                  <a:cubicBezTo>
                    <a:pt x="15267" y="9679"/>
                    <a:pt x="15508" y="9425"/>
                    <a:pt x="15857" y="9425"/>
                  </a:cubicBezTo>
                  <a:cubicBezTo>
                    <a:pt x="16005" y="9425"/>
                    <a:pt x="16173" y="9471"/>
                    <a:pt x="16367" y="9568"/>
                  </a:cubicBezTo>
                  <a:cubicBezTo>
                    <a:pt x="16442" y="9605"/>
                    <a:pt x="16524" y="9630"/>
                    <a:pt x="16605" y="9630"/>
                  </a:cubicBezTo>
                  <a:cubicBezTo>
                    <a:pt x="16686" y="9630"/>
                    <a:pt x="16768" y="9605"/>
                    <a:pt x="16843" y="9543"/>
                  </a:cubicBezTo>
                  <a:cubicBezTo>
                    <a:pt x="16918" y="9142"/>
                    <a:pt x="16592" y="9067"/>
                    <a:pt x="16342" y="8991"/>
                  </a:cubicBezTo>
                  <a:cubicBezTo>
                    <a:pt x="15264" y="8615"/>
                    <a:pt x="14161" y="8315"/>
                    <a:pt x="13008" y="8189"/>
                  </a:cubicBezTo>
                  <a:cubicBezTo>
                    <a:pt x="11530" y="8014"/>
                    <a:pt x="10101" y="7663"/>
                    <a:pt x="8873" y="6761"/>
                  </a:cubicBezTo>
                  <a:cubicBezTo>
                    <a:pt x="8673" y="6610"/>
                    <a:pt x="8472" y="6485"/>
                    <a:pt x="8297" y="6310"/>
                  </a:cubicBezTo>
                  <a:cubicBezTo>
                    <a:pt x="7971" y="6009"/>
                    <a:pt x="7846" y="5583"/>
                    <a:pt x="8046" y="5207"/>
                  </a:cubicBezTo>
                  <a:cubicBezTo>
                    <a:pt x="8146" y="5019"/>
                    <a:pt x="8297" y="4962"/>
                    <a:pt x="8460" y="4962"/>
                  </a:cubicBezTo>
                  <a:cubicBezTo>
                    <a:pt x="8622" y="4962"/>
                    <a:pt x="8798" y="5019"/>
                    <a:pt x="8948" y="5056"/>
                  </a:cubicBezTo>
                  <a:cubicBezTo>
                    <a:pt x="9951" y="5282"/>
                    <a:pt x="10953" y="5533"/>
                    <a:pt x="11931" y="5833"/>
                  </a:cubicBezTo>
                  <a:cubicBezTo>
                    <a:pt x="13726" y="6408"/>
                    <a:pt x="15589" y="6662"/>
                    <a:pt x="17455" y="6662"/>
                  </a:cubicBezTo>
                  <a:cubicBezTo>
                    <a:pt x="17544" y="6662"/>
                    <a:pt x="17632" y="6662"/>
                    <a:pt x="17720" y="6660"/>
                  </a:cubicBezTo>
                  <a:cubicBezTo>
                    <a:pt x="17811" y="6659"/>
                    <a:pt x="17901" y="6659"/>
                    <a:pt x="17990" y="6659"/>
                  </a:cubicBezTo>
                  <a:cubicBezTo>
                    <a:pt x="19743" y="6659"/>
                    <a:pt x="21387" y="6898"/>
                    <a:pt x="23009" y="7613"/>
                  </a:cubicBezTo>
                  <a:cubicBezTo>
                    <a:pt x="23485" y="7813"/>
                    <a:pt x="24011" y="7914"/>
                    <a:pt x="24537" y="8039"/>
                  </a:cubicBezTo>
                  <a:cubicBezTo>
                    <a:pt x="24812" y="8103"/>
                    <a:pt x="25078" y="8136"/>
                    <a:pt x="25335" y="8136"/>
                  </a:cubicBezTo>
                  <a:cubicBezTo>
                    <a:pt x="26087" y="8136"/>
                    <a:pt x="26759" y="7853"/>
                    <a:pt x="27319" y="7237"/>
                  </a:cubicBezTo>
                  <a:cubicBezTo>
                    <a:pt x="28999" y="5432"/>
                    <a:pt x="30828" y="3778"/>
                    <a:pt x="32382" y="1873"/>
                  </a:cubicBezTo>
                  <a:cubicBezTo>
                    <a:pt x="33109" y="1001"/>
                    <a:pt x="33607" y="628"/>
                    <a:pt x="34306" y="628"/>
                  </a:cubicBezTo>
                  <a:close/>
                  <a:moveTo>
                    <a:pt x="34238" y="1"/>
                  </a:moveTo>
                  <a:cubicBezTo>
                    <a:pt x="33398" y="1"/>
                    <a:pt x="32796" y="443"/>
                    <a:pt x="31956" y="1447"/>
                  </a:cubicBezTo>
                  <a:cubicBezTo>
                    <a:pt x="30377" y="3327"/>
                    <a:pt x="28572" y="5006"/>
                    <a:pt x="26893" y="6811"/>
                  </a:cubicBezTo>
                  <a:cubicBezTo>
                    <a:pt x="26446" y="7305"/>
                    <a:pt x="25911" y="7490"/>
                    <a:pt x="25266" y="7490"/>
                  </a:cubicBezTo>
                  <a:cubicBezTo>
                    <a:pt x="25224" y="7490"/>
                    <a:pt x="25182" y="7489"/>
                    <a:pt x="25139" y="7488"/>
                  </a:cubicBezTo>
                  <a:cubicBezTo>
                    <a:pt x="24387" y="7488"/>
                    <a:pt x="23685" y="7262"/>
                    <a:pt x="23009" y="6961"/>
                  </a:cubicBezTo>
                  <a:cubicBezTo>
                    <a:pt x="21519" y="6333"/>
                    <a:pt x="19964" y="6029"/>
                    <a:pt x="18345" y="6029"/>
                  </a:cubicBezTo>
                  <a:cubicBezTo>
                    <a:pt x="18221" y="6029"/>
                    <a:pt x="18096" y="6030"/>
                    <a:pt x="17971" y="6034"/>
                  </a:cubicBezTo>
                  <a:cubicBezTo>
                    <a:pt x="17809" y="6038"/>
                    <a:pt x="17648" y="6040"/>
                    <a:pt x="17487" y="6040"/>
                  </a:cubicBezTo>
                  <a:cubicBezTo>
                    <a:pt x="15551" y="6040"/>
                    <a:pt x="13657" y="5760"/>
                    <a:pt x="11805" y="5182"/>
                  </a:cubicBezTo>
                  <a:cubicBezTo>
                    <a:pt x="10778" y="4881"/>
                    <a:pt x="9750" y="4605"/>
                    <a:pt x="8698" y="4430"/>
                  </a:cubicBezTo>
                  <a:cubicBezTo>
                    <a:pt x="8585" y="4408"/>
                    <a:pt x="8477" y="4397"/>
                    <a:pt x="8376" y="4397"/>
                  </a:cubicBezTo>
                  <a:cubicBezTo>
                    <a:pt x="7549" y="4397"/>
                    <a:pt x="7104" y="5091"/>
                    <a:pt x="7394" y="5984"/>
                  </a:cubicBezTo>
                  <a:cubicBezTo>
                    <a:pt x="7545" y="6435"/>
                    <a:pt x="7820" y="6786"/>
                    <a:pt x="8196" y="7036"/>
                  </a:cubicBezTo>
                  <a:cubicBezTo>
                    <a:pt x="9074" y="7663"/>
                    <a:pt x="10001" y="8214"/>
                    <a:pt x="11054" y="8440"/>
                  </a:cubicBezTo>
                  <a:cubicBezTo>
                    <a:pt x="11931" y="8615"/>
                    <a:pt x="12833" y="8766"/>
                    <a:pt x="13710" y="8916"/>
                  </a:cubicBezTo>
                  <a:cubicBezTo>
                    <a:pt x="14913" y="9117"/>
                    <a:pt x="14963" y="9317"/>
                    <a:pt x="14186" y="10295"/>
                  </a:cubicBezTo>
                  <a:cubicBezTo>
                    <a:pt x="13409" y="11272"/>
                    <a:pt x="12357" y="11874"/>
                    <a:pt x="11154" y="12300"/>
                  </a:cubicBezTo>
                  <a:cubicBezTo>
                    <a:pt x="11003" y="11999"/>
                    <a:pt x="10878" y="11748"/>
                    <a:pt x="10728" y="11523"/>
                  </a:cubicBezTo>
                  <a:cubicBezTo>
                    <a:pt x="10452" y="11021"/>
                    <a:pt x="10026" y="10721"/>
                    <a:pt x="9525" y="10520"/>
                  </a:cubicBezTo>
                  <a:cubicBezTo>
                    <a:pt x="9309" y="10437"/>
                    <a:pt x="9118" y="10397"/>
                    <a:pt x="8956" y="10397"/>
                  </a:cubicBezTo>
                  <a:cubicBezTo>
                    <a:pt x="8479" y="10397"/>
                    <a:pt x="8247" y="10749"/>
                    <a:pt x="8322" y="11422"/>
                  </a:cubicBezTo>
                  <a:cubicBezTo>
                    <a:pt x="8372" y="11899"/>
                    <a:pt x="8547" y="12375"/>
                    <a:pt x="8648" y="12851"/>
                  </a:cubicBezTo>
                  <a:cubicBezTo>
                    <a:pt x="8698" y="13077"/>
                    <a:pt x="8823" y="13327"/>
                    <a:pt x="8547" y="13503"/>
                  </a:cubicBezTo>
                  <a:cubicBezTo>
                    <a:pt x="8431" y="13584"/>
                    <a:pt x="8309" y="13622"/>
                    <a:pt x="8187" y="13622"/>
                  </a:cubicBezTo>
                  <a:cubicBezTo>
                    <a:pt x="8046" y="13622"/>
                    <a:pt x="7905" y="13572"/>
                    <a:pt x="7770" y="13478"/>
                  </a:cubicBezTo>
                  <a:cubicBezTo>
                    <a:pt x="7144" y="13051"/>
                    <a:pt x="6542" y="12625"/>
                    <a:pt x="5916" y="12249"/>
                  </a:cubicBezTo>
                  <a:cubicBezTo>
                    <a:pt x="5412" y="11962"/>
                    <a:pt x="4885" y="11697"/>
                    <a:pt x="4269" y="11697"/>
                  </a:cubicBezTo>
                  <a:cubicBezTo>
                    <a:pt x="4242" y="11697"/>
                    <a:pt x="4214" y="11697"/>
                    <a:pt x="4186" y="11698"/>
                  </a:cubicBezTo>
                  <a:cubicBezTo>
                    <a:pt x="3008" y="11748"/>
                    <a:pt x="2683" y="12174"/>
                    <a:pt x="2983" y="13478"/>
                  </a:cubicBezTo>
                  <a:cubicBezTo>
                    <a:pt x="2871" y="13474"/>
                    <a:pt x="2759" y="13472"/>
                    <a:pt x="2649" y="13472"/>
                  </a:cubicBezTo>
                  <a:cubicBezTo>
                    <a:pt x="1922" y="13472"/>
                    <a:pt x="1240" y="13559"/>
                    <a:pt x="653" y="13929"/>
                  </a:cubicBezTo>
                  <a:cubicBezTo>
                    <a:pt x="252" y="14179"/>
                    <a:pt x="1" y="14555"/>
                    <a:pt x="76" y="15057"/>
                  </a:cubicBezTo>
                  <a:cubicBezTo>
                    <a:pt x="126" y="15558"/>
                    <a:pt x="552" y="15683"/>
                    <a:pt x="953" y="15758"/>
                  </a:cubicBezTo>
                  <a:cubicBezTo>
                    <a:pt x="2708" y="16134"/>
                    <a:pt x="4487" y="16510"/>
                    <a:pt x="6242" y="16836"/>
                  </a:cubicBezTo>
                  <a:cubicBezTo>
                    <a:pt x="6943" y="16961"/>
                    <a:pt x="7595" y="17112"/>
                    <a:pt x="8146" y="17588"/>
                  </a:cubicBezTo>
                  <a:cubicBezTo>
                    <a:pt x="8641" y="17965"/>
                    <a:pt x="9179" y="18319"/>
                    <a:pt x="9825" y="18319"/>
                  </a:cubicBezTo>
                  <a:cubicBezTo>
                    <a:pt x="9866" y="18319"/>
                    <a:pt x="9908" y="18318"/>
                    <a:pt x="9951" y="18315"/>
                  </a:cubicBezTo>
                  <a:cubicBezTo>
                    <a:pt x="10039" y="18309"/>
                    <a:pt x="10126" y="18307"/>
                    <a:pt x="10212" y="18307"/>
                  </a:cubicBezTo>
                  <a:cubicBezTo>
                    <a:pt x="11355" y="18307"/>
                    <a:pt x="12354" y="18758"/>
                    <a:pt x="13309" y="19317"/>
                  </a:cubicBezTo>
                  <a:cubicBezTo>
                    <a:pt x="13901" y="19653"/>
                    <a:pt x="14493" y="19795"/>
                    <a:pt x="15098" y="19795"/>
                  </a:cubicBezTo>
                  <a:cubicBezTo>
                    <a:pt x="15441" y="19795"/>
                    <a:pt x="15788" y="19750"/>
                    <a:pt x="16141" y="19668"/>
                  </a:cubicBezTo>
                  <a:cubicBezTo>
                    <a:pt x="17620" y="19342"/>
                    <a:pt x="19074" y="18916"/>
                    <a:pt x="20452" y="18239"/>
                  </a:cubicBezTo>
                  <a:cubicBezTo>
                    <a:pt x="21881" y="17513"/>
                    <a:pt x="23359" y="16986"/>
                    <a:pt x="24913" y="16535"/>
                  </a:cubicBezTo>
                  <a:cubicBezTo>
                    <a:pt x="27019" y="15934"/>
                    <a:pt x="29174" y="15357"/>
                    <a:pt x="30979" y="13954"/>
                  </a:cubicBezTo>
                  <a:cubicBezTo>
                    <a:pt x="33359" y="12149"/>
                    <a:pt x="35740" y="10345"/>
                    <a:pt x="38046" y="8440"/>
                  </a:cubicBezTo>
                  <a:cubicBezTo>
                    <a:pt x="39099" y="7588"/>
                    <a:pt x="40076" y="6660"/>
                    <a:pt x="40979" y="5633"/>
                  </a:cubicBezTo>
                  <a:cubicBezTo>
                    <a:pt x="41555" y="4956"/>
                    <a:pt x="41580" y="4731"/>
                    <a:pt x="41104" y="4004"/>
                  </a:cubicBezTo>
                  <a:cubicBezTo>
                    <a:pt x="40979" y="3803"/>
                    <a:pt x="40803" y="3628"/>
                    <a:pt x="40653" y="3452"/>
                  </a:cubicBezTo>
                  <a:cubicBezTo>
                    <a:pt x="39299" y="1999"/>
                    <a:pt x="37670" y="996"/>
                    <a:pt x="35816" y="345"/>
                  </a:cubicBezTo>
                  <a:cubicBezTo>
                    <a:pt x="35180" y="121"/>
                    <a:pt x="34676" y="1"/>
                    <a:pt x="34238"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5" name="Google Shape;5715;p24"/>
          <p:cNvGrpSpPr/>
          <p:nvPr/>
        </p:nvGrpSpPr>
        <p:grpSpPr>
          <a:xfrm>
            <a:off x="-118944" y="-1"/>
            <a:ext cx="1330823" cy="1330823"/>
            <a:chOff x="-138134" y="50177"/>
            <a:chExt cx="1186646" cy="1186646"/>
          </a:xfrm>
        </p:grpSpPr>
        <p:sp>
          <p:nvSpPr>
            <p:cNvPr id="5716" name="Google Shape;5716;p24"/>
            <p:cNvSpPr/>
            <p:nvPr/>
          </p:nvSpPr>
          <p:spPr>
            <a:xfrm>
              <a:off x="94425" y="217200"/>
              <a:ext cx="689375" cy="840450"/>
            </a:xfrm>
            <a:custGeom>
              <a:avLst/>
              <a:gdLst/>
              <a:ahLst/>
              <a:cxnLst/>
              <a:rect l="l" t="t" r="r" b="b"/>
              <a:pathLst>
                <a:path w="27575" h="33618" extrusionOk="0">
                  <a:moveTo>
                    <a:pt x="27575" y="20272"/>
                  </a:moveTo>
                  <a:lnTo>
                    <a:pt x="26064" y="0"/>
                  </a:lnTo>
                  <a:lnTo>
                    <a:pt x="10199" y="6044"/>
                  </a:lnTo>
                  <a:lnTo>
                    <a:pt x="0" y="16494"/>
                  </a:lnTo>
                  <a:lnTo>
                    <a:pt x="504" y="33618"/>
                  </a:lnTo>
                  <a:lnTo>
                    <a:pt x="14102" y="30848"/>
                  </a:lnTo>
                  <a:close/>
                </a:path>
              </a:pathLst>
            </a:custGeom>
            <a:solidFill>
              <a:schemeClr val="lt1"/>
            </a:solidFill>
            <a:ln>
              <a:noFill/>
            </a:ln>
          </p:spPr>
        </p:sp>
        <p:sp>
          <p:nvSpPr>
            <p:cNvPr id="5717" name="Google Shape;5717;p24"/>
            <p:cNvSpPr/>
            <p:nvPr/>
          </p:nvSpPr>
          <p:spPr>
            <a:xfrm rot="2700000">
              <a:off x="159744" y="99860"/>
              <a:ext cx="590890" cy="1087281"/>
            </a:xfrm>
            <a:custGeom>
              <a:avLst/>
              <a:gdLst/>
              <a:ahLst/>
              <a:cxnLst/>
              <a:rect l="l" t="t" r="r" b="b"/>
              <a:pathLst>
                <a:path w="14738" h="27119" extrusionOk="0">
                  <a:moveTo>
                    <a:pt x="5439" y="1555"/>
                  </a:moveTo>
                  <a:lnTo>
                    <a:pt x="13560" y="8773"/>
                  </a:lnTo>
                  <a:lnTo>
                    <a:pt x="7670" y="10853"/>
                  </a:lnTo>
                  <a:lnTo>
                    <a:pt x="5439" y="1555"/>
                  </a:lnTo>
                  <a:close/>
                  <a:moveTo>
                    <a:pt x="4637" y="1655"/>
                  </a:moveTo>
                  <a:lnTo>
                    <a:pt x="6843" y="10903"/>
                  </a:lnTo>
                  <a:lnTo>
                    <a:pt x="978" y="10001"/>
                  </a:lnTo>
                  <a:lnTo>
                    <a:pt x="4637" y="1655"/>
                  </a:lnTo>
                  <a:close/>
                  <a:moveTo>
                    <a:pt x="828" y="10778"/>
                  </a:moveTo>
                  <a:lnTo>
                    <a:pt x="6617" y="11680"/>
                  </a:lnTo>
                  <a:lnTo>
                    <a:pt x="1078" y="18372"/>
                  </a:lnTo>
                  <a:lnTo>
                    <a:pt x="828" y="10778"/>
                  </a:lnTo>
                  <a:close/>
                  <a:moveTo>
                    <a:pt x="13860" y="9500"/>
                  </a:moveTo>
                  <a:lnTo>
                    <a:pt x="12833" y="18648"/>
                  </a:lnTo>
                  <a:lnTo>
                    <a:pt x="7996" y="11605"/>
                  </a:lnTo>
                  <a:lnTo>
                    <a:pt x="13860" y="9500"/>
                  </a:lnTo>
                  <a:close/>
                  <a:moveTo>
                    <a:pt x="7344" y="12056"/>
                  </a:moveTo>
                  <a:lnTo>
                    <a:pt x="12331" y="19324"/>
                  </a:lnTo>
                  <a:lnTo>
                    <a:pt x="1554" y="19049"/>
                  </a:lnTo>
                  <a:lnTo>
                    <a:pt x="7344" y="12056"/>
                  </a:lnTo>
                  <a:close/>
                  <a:moveTo>
                    <a:pt x="1730" y="19851"/>
                  </a:moveTo>
                  <a:lnTo>
                    <a:pt x="12331" y="20126"/>
                  </a:lnTo>
                  <a:lnTo>
                    <a:pt x="8096" y="26091"/>
                  </a:lnTo>
                  <a:lnTo>
                    <a:pt x="1730" y="19851"/>
                  </a:lnTo>
                  <a:close/>
                  <a:moveTo>
                    <a:pt x="4662" y="1"/>
                  </a:moveTo>
                  <a:cubicBezTo>
                    <a:pt x="4662" y="1"/>
                    <a:pt x="4662" y="26"/>
                    <a:pt x="4662" y="26"/>
                  </a:cubicBezTo>
                  <a:cubicBezTo>
                    <a:pt x="4587" y="26"/>
                    <a:pt x="4537" y="51"/>
                    <a:pt x="4487" y="101"/>
                  </a:cubicBezTo>
                  <a:cubicBezTo>
                    <a:pt x="4487" y="101"/>
                    <a:pt x="4487" y="101"/>
                    <a:pt x="4462" y="126"/>
                  </a:cubicBezTo>
                  <a:cubicBezTo>
                    <a:pt x="4437" y="151"/>
                    <a:pt x="4412" y="176"/>
                    <a:pt x="4387" y="226"/>
                  </a:cubicBezTo>
                  <a:cubicBezTo>
                    <a:pt x="4387" y="226"/>
                    <a:pt x="4387" y="226"/>
                    <a:pt x="4387" y="251"/>
                  </a:cubicBezTo>
                  <a:lnTo>
                    <a:pt x="51" y="10151"/>
                  </a:lnTo>
                  <a:cubicBezTo>
                    <a:pt x="51" y="10151"/>
                    <a:pt x="51" y="10176"/>
                    <a:pt x="26" y="10176"/>
                  </a:cubicBezTo>
                  <a:cubicBezTo>
                    <a:pt x="26" y="10201"/>
                    <a:pt x="26" y="10226"/>
                    <a:pt x="26" y="10252"/>
                  </a:cubicBezTo>
                  <a:cubicBezTo>
                    <a:pt x="26" y="10252"/>
                    <a:pt x="26" y="10277"/>
                    <a:pt x="26" y="10277"/>
                  </a:cubicBezTo>
                  <a:cubicBezTo>
                    <a:pt x="26" y="10302"/>
                    <a:pt x="1" y="10302"/>
                    <a:pt x="1" y="10327"/>
                  </a:cubicBezTo>
                  <a:lnTo>
                    <a:pt x="326" y="19450"/>
                  </a:lnTo>
                  <a:cubicBezTo>
                    <a:pt x="326" y="19450"/>
                    <a:pt x="326" y="19475"/>
                    <a:pt x="326" y="19475"/>
                  </a:cubicBezTo>
                  <a:cubicBezTo>
                    <a:pt x="326" y="19500"/>
                    <a:pt x="326" y="19550"/>
                    <a:pt x="351" y="19600"/>
                  </a:cubicBezTo>
                  <a:cubicBezTo>
                    <a:pt x="377" y="19650"/>
                    <a:pt x="402" y="19675"/>
                    <a:pt x="427" y="19700"/>
                  </a:cubicBezTo>
                  <a:cubicBezTo>
                    <a:pt x="427" y="19725"/>
                    <a:pt x="427" y="19725"/>
                    <a:pt x="452" y="19725"/>
                  </a:cubicBezTo>
                  <a:lnTo>
                    <a:pt x="7870" y="26993"/>
                  </a:lnTo>
                  <a:cubicBezTo>
                    <a:pt x="7945" y="27069"/>
                    <a:pt x="8046" y="27119"/>
                    <a:pt x="8146" y="27119"/>
                  </a:cubicBezTo>
                  <a:lnTo>
                    <a:pt x="8196" y="27119"/>
                  </a:lnTo>
                  <a:cubicBezTo>
                    <a:pt x="8296" y="27094"/>
                    <a:pt x="8397" y="27044"/>
                    <a:pt x="8472" y="26943"/>
                  </a:cubicBezTo>
                  <a:lnTo>
                    <a:pt x="13434" y="19976"/>
                  </a:lnTo>
                  <a:cubicBezTo>
                    <a:pt x="13434" y="19976"/>
                    <a:pt x="13434" y="19976"/>
                    <a:pt x="13434" y="19951"/>
                  </a:cubicBezTo>
                  <a:cubicBezTo>
                    <a:pt x="13434" y="19951"/>
                    <a:pt x="13459" y="19951"/>
                    <a:pt x="13459" y="19926"/>
                  </a:cubicBezTo>
                  <a:cubicBezTo>
                    <a:pt x="13459" y="19901"/>
                    <a:pt x="13484" y="19876"/>
                    <a:pt x="13484" y="19851"/>
                  </a:cubicBezTo>
                  <a:cubicBezTo>
                    <a:pt x="13484" y="19851"/>
                    <a:pt x="13484" y="19826"/>
                    <a:pt x="13484" y="19826"/>
                  </a:cubicBezTo>
                  <a:cubicBezTo>
                    <a:pt x="13484" y="19800"/>
                    <a:pt x="13509" y="19800"/>
                    <a:pt x="13509" y="19800"/>
                  </a:cubicBezTo>
                  <a:lnTo>
                    <a:pt x="14738" y="8948"/>
                  </a:lnTo>
                  <a:cubicBezTo>
                    <a:pt x="14738" y="8948"/>
                    <a:pt x="14738" y="8923"/>
                    <a:pt x="14738" y="8923"/>
                  </a:cubicBezTo>
                  <a:cubicBezTo>
                    <a:pt x="14738" y="8873"/>
                    <a:pt x="14738" y="8823"/>
                    <a:pt x="14712" y="8798"/>
                  </a:cubicBezTo>
                  <a:cubicBezTo>
                    <a:pt x="14712" y="8798"/>
                    <a:pt x="14712" y="8773"/>
                    <a:pt x="14712" y="8773"/>
                  </a:cubicBezTo>
                  <a:cubicBezTo>
                    <a:pt x="14687" y="8723"/>
                    <a:pt x="14662" y="8698"/>
                    <a:pt x="14637" y="8648"/>
                  </a:cubicBezTo>
                  <a:lnTo>
                    <a:pt x="14612" y="8648"/>
                  </a:lnTo>
                  <a:cubicBezTo>
                    <a:pt x="14612" y="8622"/>
                    <a:pt x="14612" y="8622"/>
                    <a:pt x="14612" y="8622"/>
                  </a:cubicBezTo>
                  <a:lnTo>
                    <a:pt x="5013" y="101"/>
                  </a:lnTo>
                  <a:cubicBezTo>
                    <a:pt x="4988" y="101"/>
                    <a:pt x="4988" y="76"/>
                    <a:pt x="4963" y="76"/>
                  </a:cubicBezTo>
                  <a:cubicBezTo>
                    <a:pt x="4963" y="76"/>
                    <a:pt x="4963" y="51"/>
                    <a:pt x="4938" y="51"/>
                  </a:cubicBezTo>
                  <a:cubicBezTo>
                    <a:pt x="4913" y="26"/>
                    <a:pt x="4863" y="26"/>
                    <a:pt x="4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8" name="Google Shape;5718;p24"/>
          <p:cNvSpPr txBox="1">
            <a:spLocks noGrp="1"/>
          </p:cNvSpPr>
          <p:nvPr>
            <p:ph type="title"/>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d">
  <p:cSld name="CUSTOM_11">
    <p:spTree>
      <p:nvGrpSpPr>
        <p:cNvPr id="1" name="Shape 6025"/>
        <p:cNvGrpSpPr/>
        <p:nvPr/>
      </p:nvGrpSpPr>
      <p:grpSpPr>
        <a:xfrm>
          <a:off x="0" y="0"/>
          <a:ext cx="0" cy="0"/>
          <a:chOff x="0" y="0"/>
          <a:chExt cx="0" cy="0"/>
        </a:xfrm>
      </p:grpSpPr>
      <p:pic>
        <p:nvPicPr>
          <p:cNvPr id="6026" name="Google Shape;6026;p26"/>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6027" name="Google Shape;6027;p26"/>
          <p:cNvGrpSpPr/>
          <p:nvPr/>
        </p:nvGrpSpPr>
        <p:grpSpPr>
          <a:xfrm>
            <a:off x="2175551" y="0"/>
            <a:ext cx="4792900" cy="5179316"/>
            <a:chOff x="4351101" y="0"/>
            <a:chExt cx="4792900" cy="5179316"/>
          </a:xfrm>
        </p:grpSpPr>
        <p:sp>
          <p:nvSpPr>
            <p:cNvPr id="6028" name="Google Shape;6028;p26"/>
            <p:cNvSpPr/>
            <p:nvPr/>
          </p:nvSpPr>
          <p:spPr>
            <a:xfrm>
              <a:off x="46101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26"/>
            <p:cNvSpPr/>
            <p:nvPr/>
          </p:nvSpPr>
          <p:spPr>
            <a:xfrm>
              <a:off x="48768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26"/>
            <p:cNvSpPr/>
            <p:nvPr/>
          </p:nvSpPr>
          <p:spPr>
            <a:xfrm>
              <a:off x="51435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26"/>
            <p:cNvSpPr/>
            <p:nvPr/>
          </p:nvSpPr>
          <p:spPr>
            <a:xfrm>
              <a:off x="46101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26"/>
            <p:cNvSpPr/>
            <p:nvPr/>
          </p:nvSpPr>
          <p:spPr>
            <a:xfrm>
              <a:off x="48768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26"/>
            <p:cNvSpPr/>
            <p:nvPr/>
          </p:nvSpPr>
          <p:spPr>
            <a:xfrm>
              <a:off x="51435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26"/>
            <p:cNvSpPr/>
            <p:nvPr/>
          </p:nvSpPr>
          <p:spPr>
            <a:xfrm>
              <a:off x="46101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26"/>
            <p:cNvSpPr/>
            <p:nvPr/>
          </p:nvSpPr>
          <p:spPr>
            <a:xfrm>
              <a:off x="48768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26"/>
            <p:cNvSpPr/>
            <p:nvPr/>
          </p:nvSpPr>
          <p:spPr>
            <a:xfrm>
              <a:off x="51435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26"/>
            <p:cNvSpPr/>
            <p:nvPr/>
          </p:nvSpPr>
          <p:spPr>
            <a:xfrm>
              <a:off x="46101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26"/>
            <p:cNvSpPr/>
            <p:nvPr/>
          </p:nvSpPr>
          <p:spPr>
            <a:xfrm>
              <a:off x="48768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26"/>
            <p:cNvSpPr/>
            <p:nvPr/>
          </p:nvSpPr>
          <p:spPr>
            <a:xfrm>
              <a:off x="51435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26"/>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26"/>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26"/>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26"/>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26"/>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26"/>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26"/>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26"/>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26"/>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26"/>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26"/>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26"/>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26"/>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26"/>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26"/>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26"/>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26"/>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26"/>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26"/>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26"/>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26"/>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26"/>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26"/>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26"/>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26"/>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26"/>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26"/>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26"/>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26"/>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26"/>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26"/>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26"/>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26"/>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26"/>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26"/>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26"/>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26"/>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26"/>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26"/>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26"/>
            <p:cNvSpPr/>
            <p:nvPr/>
          </p:nvSpPr>
          <p:spPr>
            <a:xfrm>
              <a:off x="46101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26"/>
            <p:cNvSpPr/>
            <p:nvPr/>
          </p:nvSpPr>
          <p:spPr>
            <a:xfrm>
              <a:off x="48768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26"/>
            <p:cNvSpPr/>
            <p:nvPr/>
          </p:nvSpPr>
          <p:spPr>
            <a:xfrm>
              <a:off x="51435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26"/>
            <p:cNvSpPr/>
            <p:nvPr/>
          </p:nvSpPr>
          <p:spPr>
            <a:xfrm>
              <a:off x="46101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26"/>
            <p:cNvSpPr/>
            <p:nvPr/>
          </p:nvSpPr>
          <p:spPr>
            <a:xfrm>
              <a:off x="48768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26"/>
            <p:cNvSpPr/>
            <p:nvPr/>
          </p:nvSpPr>
          <p:spPr>
            <a:xfrm>
              <a:off x="51435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26"/>
            <p:cNvSpPr/>
            <p:nvPr/>
          </p:nvSpPr>
          <p:spPr>
            <a:xfrm>
              <a:off x="54102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26"/>
            <p:cNvSpPr/>
            <p:nvPr/>
          </p:nvSpPr>
          <p:spPr>
            <a:xfrm>
              <a:off x="56769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26"/>
            <p:cNvSpPr/>
            <p:nvPr/>
          </p:nvSpPr>
          <p:spPr>
            <a:xfrm>
              <a:off x="59436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26"/>
            <p:cNvSpPr/>
            <p:nvPr/>
          </p:nvSpPr>
          <p:spPr>
            <a:xfrm>
              <a:off x="54102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26"/>
            <p:cNvSpPr/>
            <p:nvPr/>
          </p:nvSpPr>
          <p:spPr>
            <a:xfrm>
              <a:off x="56769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26"/>
            <p:cNvSpPr/>
            <p:nvPr/>
          </p:nvSpPr>
          <p:spPr>
            <a:xfrm>
              <a:off x="59436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26"/>
            <p:cNvSpPr/>
            <p:nvPr/>
          </p:nvSpPr>
          <p:spPr>
            <a:xfrm>
              <a:off x="54102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26"/>
            <p:cNvSpPr/>
            <p:nvPr/>
          </p:nvSpPr>
          <p:spPr>
            <a:xfrm>
              <a:off x="56769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26"/>
            <p:cNvSpPr/>
            <p:nvPr/>
          </p:nvSpPr>
          <p:spPr>
            <a:xfrm>
              <a:off x="59436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26"/>
            <p:cNvSpPr/>
            <p:nvPr/>
          </p:nvSpPr>
          <p:spPr>
            <a:xfrm>
              <a:off x="54102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26"/>
            <p:cNvSpPr/>
            <p:nvPr/>
          </p:nvSpPr>
          <p:spPr>
            <a:xfrm>
              <a:off x="56769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26"/>
            <p:cNvSpPr/>
            <p:nvPr/>
          </p:nvSpPr>
          <p:spPr>
            <a:xfrm>
              <a:off x="59436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26"/>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26"/>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26"/>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26"/>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26"/>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26"/>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26"/>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26"/>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26"/>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26"/>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26"/>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26"/>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26"/>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26"/>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26"/>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26"/>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26"/>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26"/>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26"/>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26"/>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26"/>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26"/>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26"/>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26"/>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26"/>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26"/>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26"/>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26"/>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26"/>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26"/>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26"/>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26"/>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26"/>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26"/>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26"/>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26"/>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26"/>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26"/>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26"/>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26"/>
            <p:cNvSpPr/>
            <p:nvPr/>
          </p:nvSpPr>
          <p:spPr>
            <a:xfrm>
              <a:off x="54102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26"/>
            <p:cNvSpPr/>
            <p:nvPr/>
          </p:nvSpPr>
          <p:spPr>
            <a:xfrm>
              <a:off x="56769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26"/>
            <p:cNvSpPr/>
            <p:nvPr/>
          </p:nvSpPr>
          <p:spPr>
            <a:xfrm>
              <a:off x="59436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26"/>
            <p:cNvSpPr/>
            <p:nvPr/>
          </p:nvSpPr>
          <p:spPr>
            <a:xfrm>
              <a:off x="54102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26"/>
            <p:cNvSpPr/>
            <p:nvPr/>
          </p:nvSpPr>
          <p:spPr>
            <a:xfrm>
              <a:off x="56769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26"/>
            <p:cNvSpPr/>
            <p:nvPr/>
          </p:nvSpPr>
          <p:spPr>
            <a:xfrm>
              <a:off x="59436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26"/>
            <p:cNvSpPr/>
            <p:nvPr/>
          </p:nvSpPr>
          <p:spPr>
            <a:xfrm>
              <a:off x="62103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26"/>
            <p:cNvSpPr/>
            <p:nvPr/>
          </p:nvSpPr>
          <p:spPr>
            <a:xfrm>
              <a:off x="64770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26"/>
            <p:cNvSpPr/>
            <p:nvPr/>
          </p:nvSpPr>
          <p:spPr>
            <a:xfrm>
              <a:off x="67437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26"/>
            <p:cNvSpPr/>
            <p:nvPr/>
          </p:nvSpPr>
          <p:spPr>
            <a:xfrm>
              <a:off x="62103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26"/>
            <p:cNvSpPr/>
            <p:nvPr/>
          </p:nvSpPr>
          <p:spPr>
            <a:xfrm>
              <a:off x="64770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26"/>
            <p:cNvSpPr/>
            <p:nvPr/>
          </p:nvSpPr>
          <p:spPr>
            <a:xfrm>
              <a:off x="67437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26"/>
            <p:cNvSpPr/>
            <p:nvPr/>
          </p:nvSpPr>
          <p:spPr>
            <a:xfrm>
              <a:off x="62103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26"/>
            <p:cNvSpPr/>
            <p:nvPr/>
          </p:nvSpPr>
          <p:spPr>
            <a:xfrm>
              <a:off x="64770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26"/>
            <p:cNvSpPr/>
            <p:nvPr/>
          </p:nvSpPr>
          <p:spPr>
            <a:xfrm>
              <a:off x="67437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26"/>
            <p:cNvSpPr/>
            <p:nvPr/>
          </p:nvSpPr>
          <p:spPr>
            <a:xfrm>
              <a:off x="62103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26"/>
            <p:cNvSpPr/>
            <p:nvPr/>
          </p:nvSpPr>
          <p:spPr>
            <a:xfrm>
              <a:off x="64770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26"/>
            <p:cNvSpPr/>
            <p:nvPr/>
          </p:nvSpPr>
          <p:spPr>
            <a:xfrm>
              <a:off x="67437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26"/>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26"/>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26"/>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26"/>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26"/>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26"/>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26"/>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26"/>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26"/>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26"/>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26"/>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26"/>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26"/>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26"/>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26"/>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26"/>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26"/>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26"/>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26"/>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26"/>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26"/>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26"/>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26"/>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26"/>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26"/>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26"/>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26"/>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26"/>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26"/>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26"/>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26"/>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26"/>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26"/>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26"/>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26"/>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26"/>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26"/>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26"/>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26"/>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26"/>
            <p:cNvSpPr/>
            <p:nvPr/>
          </p:nvSpPr>
          <p:spPr>
            <a:xfrm>
              <a:off x="62103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26"/>
            <p:cNvSpPr/>
            <p:nvPr/>
          </p:nvSpPr>
          <p:spPr>
            <a:xfrm>
              <a:off x="64770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26"/>
            <p:cNvSpPr/>
            <p:nvPr/>
          </p:nvSpPr>
          <p:spPr>
            <a:xfrm>
              <a:off x="67437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26"/>
            <p:cNvSpPr/>
            <p:nvPr/>
          </p:nvSpPr>
          <p:spPr>
            <a:xfrm>
              <a:off x="62103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26"/>
            <p:cNvSpPr/>
            <p:nvPr/>
          </p:nvSpPr>
          <p:spPr>
            <a:xfrm>
              <a:off x="64770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26"/>
            <p:cNvSpPr/>
            <p:nvPr/>
          </p:nvSpPr>
          <p:spPr>
            <a:xfrm>
              <a:off x="67437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26"/>
            <p:cNvSpPr/>
            <p:nvPr/>
          </p:nvSpPr>
          <p:spPr>
            <a:xfrm>
              <a:off x="70104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26"/>
            <p:cNvSpPr/>
            <p:nvPr/>
          </p:nvSpPr>
          <p:spPr>
            <a:xfrm>
              <a:off x="72771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26"/>
            <p:cNvSpPr/>
            <p:nvPr/>
          </p:nvSpPr>
          <p:spPr>
            <a:xfrm>
              <a:off x="75438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26"/>
            <p:cNvSpPr/>
            <p:nvPr/>
          </p:nvSpPr>
          <p:spPr>
            <a:xfrm>
              <a:off x="70104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26"/>
            <p:cNvSpPr/>
            <p:nvPr/>
          </p:nvSpPr>
          <p:spPr>
            <a:xfrm>
              <a:off x="72771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26"/>
            <p:cNvSpPr/>
            <p:nvPr/>
          </p:nvSpPr>
          <p:spPr>
            <a:xfrm>
              <a:off x="75438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26"/>
            <p:cNvSpPr/>
            <p:nvPr/>
          </p:nvSpPr>
          <p:spPr>
            <a:xfrm>
              <a:off x="70104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26"/>
            <p:cNvSpPr/>
            <p:nvPr/>
          </p:nvSpPr>
          <p:spPr>
            <a:xfrm>
              <a:off x="72771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26"/>
            <p:cNvSpPr/>
            <p:nvPr/>
          </p:nvSpPr>
          <p:spPr>
            <a:xfrm>
              <a:off x="75438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26"/>
            <p:cNvSpPr/>
            <p:nvPr/>
          </p:nvSpPr>
          <p:spPr>
            <a:xfrm>
              <a:off x="70104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26"/>
            <p:cNvSpPr/>
            <p:nvPr/>
          </p:nvSpPr>
          <p:spPr>
            <a:xfrm>
              <a:off x="72771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26"/>
            <p:cNvSpPr/>
            <p:nvPr/>
          </p:nvSpPr>
          <p:spPr>
            <a:xfrm>
              <a:off x="75438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26"/>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26"/>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26"/>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26"/>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26"/>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26"/>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26"/>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26"/>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26"/>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26"/>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26"/>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26"/>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26"/>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26"/>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26"/>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26"/>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26"/>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26"/>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26"/>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26"/>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26"/>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26"/>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26"/>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26"/>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26"/>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26"/>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26"/>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26"/>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26"/>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26"/>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26"/>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26"/>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26"/>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26"/>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26"/>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26"/>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26"/>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26"/>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26"/>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26"/>
            <p:cNvSpPr/>
            <p:nvPr/>
          </p:nvSpPr>
          <p:spPr>
            <a:xfrm>
              <a:off x="70104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26"/>
            <p:cNvSpPr/>
            <p:nvPr/>
          </p:nvSpPr>
          <p:spPr>
            <a:xfrm>
              <a:off x="72771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26"/>
            <p:cNvSpPr/>
            <p:nvPr/>
          </p:nvSpPr>
          <p:spPr>
            <a:xfrm>
              <a:off x="75438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26"/>
            <p:cNvSpPr/>
            <p:nvPr/>
          </p:nvSpPr>
          <p:spPr>
            <a:xfrm>
              <a:off x="70104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26"/>
            <p:cNvSpPr/>
            <p:nvPr/>
          </p:nvSpPr>
          <p:spPr>
            <a:xfrm>
              <a:off x="72771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26"/>
            <p:cNvSpPr/>
            <p:nvPr/>
          </p:nvSpPr>
          <p:spPr>
            <a:xfrm>
              <a:off x="75438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26"/>
            <p:cNvSpPr/>
            <p:nvPr/>
          </p:nvSpPr>
          <p:spPr>
            <a:xfrm>
              <a:off x="78105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26"/>
            <p:cNvSpPr/>
            <p:nvPr/>
          </p:nvSpPr>
          <p:spPr>
            <a:xfrm>
              <a:off x="80772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26"/>
            <p:cNvSpPr/>
            <p:nvPr/>
          </p:nvSpPr>
          <p:spPr>
            <a:xfrm>
              <a:off x="83439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26"/>
            <p:cNvSpPr/>
            <p:nvPr/>
          </p:nvSpPr>
          <p:spPr>
            <a:xfrm>
              <a:off x="78105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26"/>
            <p:cNvSpPr/>
            <p:nvPr/>
          </p:nvSpPr>
          <p:spPr>
            <a:xfrm>
              <a:off x="80772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26"/>
            <p:cNvSpPr/>
            <p:nvPr/>
          </p:nvSpPr>
          <p:spPr>
            <a:xfrm>
              <a:off x="83439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26"/>
            <p:cNvSpPr/>
            <p:nvPr/>
          </p:nvSpPr>
          <p:spPr>
            <a:xfrm>
              <a:off x="78105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26"/>
            <p:cNvSpPr/>
            <p:nvPr/>
          </p:nvSpPr>
          <p:spPr>
            <a:xfrm>
              <a:off x="80772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26"/>
            <p:cNvSpPr/>
            <p:nvPr/>
          </p:nvSpPr>
          <p:spPr>
            <a:xfrm>
              <a:off x="83439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26"/>
            <p:cNvSpPr/>
            <p:nvPr/>
          </p:nvSpPr>
          <p:spPr>
            <a:xfrm>
              <a:off x="78105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26"/>
            <p:cNvSpPr/>
            <p:nvPr/>
          </p:nvSpPr>
          <p:spPr>
            <a:xfrm>
              <a:off x="80772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26"/>
            <p:cNvSpPr/>
            <p:nvPr/>
          </p:nvSpPr>
          <p:spPr>
            <a:xfrm>
              <a:off x="83439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26"/>
            <p:cNvSpPr/>
            <p:nvPr/>
          </p:nvSpPr>
          <p:spPr>
            <a:xfrm>
              <a:off x="7810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26"/>
            <p:cNvSpPr/>
            <p:nvPr/>
          </p:nvSpPr>
          <p:spPr>
            <a:xfrm>
              <a:off x="8077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26"/>
            <p:cNvSpPr/>
            <p:nvPr/>
          </p:nvSpPr>
          <p:spPr>
            <a:xfrm>
              <a:off x="8343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26"/>
            <p:cNvSpPr/>
            <p:nvPr/>
          </p:nvSpPr>
          <p:spPr>
            <a:xfrm>
              <a:off x="7810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26"/>
            <p:cNvSpPr/>
            <p:nvPr/>
          </p:nvSpPr>
          <p:spPr>
            <a:xfrm>
              <a:off x="8077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26"/>
            <p:cNvSpPr/>
            <p:nvPr/>
          </p:nvSpPr>
          <p:spPr>
            <a:xfrm>
              <a:off x="8343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26"/>
            <p:cNvSpPr/>
            <p:nvPr/>
          </p:nvSpPr>
          <p:spPr>
            <a:xfrm>
              <a:off x="7810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26"/>
            <p:cNvSpPr/>
            <p:nvPr/>
          </p:nvSpPr>
          <p:spPr>
            <a:xfrm>
              <a:off x="8077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26"/>
            <p:cNvSpPr/>
            <p:nvPr/>
          </p:nvSpPr>
          <p:spPr>
            <a:xfrm>
              <a:off x="8343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26"/>
            <p:cNvSpPr/>
            <p:nvPr/>
          </p:nvSpPr>
          <p:spPr>
            <a:xfrm>
              <a:off x="7810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26"/>
            <p:cNvSpPr/>
            <p:nvPr/>
          </p:nvSpPr>
          <p:spPr>
            <a:xfrm>
              <a:off x="8077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26"/>
            <p:cNvSpPr/>
            <p:nvPr/>
          </p:nvSpPr>
          <p:spPr>
            <a:xfrm>
              <a:off x="8343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26"/>
            <p:cNvSpPr/>
            <p:nvPr/>
          </p:nvSpPr>
          <p:spPr>
            <a:xfrm>
              <a:off x="7810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26"/>
            <p:cNvSpPr/>
            <p:nvPr/>
          </p:nvSpPr>
          <p:spPr>
            <a:xfrm>
              <a:off x="8077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26"/>
            <p:cNvSpPr/>
            <p:nvPr/>
          </p:nvSpPr>
          <p:spPr>
            <a:xfrm>
              <a:off x="8343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26"/>
            <p:cNvSpPr/>
            <p:nvPr/>
          </p:nvSpPr>
          <p:spPr>
            <a:xfrm>
              <a:off x="7810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26"/>
            <p:cNvSpPr/>
            <p:nvPr/>
          </p:nvSpPr>
          <p:spPr>
            <a:xfrm>
              <a:off x="8077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26"/>
            <p:cNvSpPr/>
            <p:nvPr/>
          </p:nvSpPr>
          <p:spPr>
            <a:xfrm>
              <a:off x="8343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26"/>
            <p:cNvSpPr/>
            <p:nvPr/>
          </p:nvSpPr>
          <p:spPr>
            <a:xfrm>
              <a:off x="7810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26"/>
            <p:cNvSpPr/>
            <p:nvPr/>
          </p:nvSpPr>
          <p:spPr>
            <a:xfrm>
              <a:off x="8077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26"/>
            <p:cNvSpPr/>
            <p:nvPr/>
          </p:nvSpPr>
          <p:spPr>
            <a:xfrm>
              <a:off x="8343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26"/>
            <p:cNvSpPr/>
            <p:nvPr/>
          </p:nvSpPr>
          <p:spPr>
            <a:xfrm>
              <a:off x="7810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26"/>
            <p:cNvSpPr/>
            <p:nvPr/>
          </p:nvSpPr>
          <p:spPr>
            <a:xfrm>
              <a:off x="8077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26"/>
            <p:cNvSpPr/>
            <p:nvPr/>
          </p:nvSpPr>
          <p:spPr>
            <a:xfrm>
              <a:off x="8343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26"/>
            <p:cNvSpPr/>
            <p:nvPr/>
          </p:nvSpPr>
          <p:spPr>
            <a:xfrm>
              <a:off x="7810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26"/>
            <p:cNvSpPr/>
            <p:nvPr/>
          </p:nvSpPr>
          <p:spPr>
            <a:xfrm>
              <a:off x="8077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26"/>
            <p:cNvSpPr/>
            <p:nvPr/>
          </p:nvSpPr>
          <p:spPr>
            <a:xfrm>
              <a:off x="8343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26"/>
            <p:cNvSpPr/>
            <p:nvPr/>
          </p:nvSpPr>
          <p:spPr>
            <a:xfrm>
              <a:off x="7810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26"/>
            <p:cNvSpPr/>
            <p:nvPr/>
          </p:nvSpPr>
          <p:spPr>
            <a:xfrm>
              <a:off x="8077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26"/>
            <p:cNvSpPr/>
            <p:nvPr/>
          </p:nvSpPr>
          <p:spPr>
            <a:xfrm>
              <a:off x="8343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26"/>
            <p:cNvSpPr/>
            <p:nvPr/>
          </p:nvSpPr>
          <p:spPr>
            <a:xfrm>
              <a:off x="7810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26"/>
            <p:cNvSpPr/>
            <p:nvPr/>
          </p:nvSpPr>
          <p:spPr>
            <a:xfrm>
              <a:off x="8077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26"/>
            <p:cNvSpPr/>
            <p:nvPr/>
          </p:nvSpPr>
          <p:spPr>
            <a:xfrm>
              <a:off x="8343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26"/>
            <p:cNvSpPr/>
            <p:nvPr/>
          </p:nvSpPr>
          <p:spPr>
            <a:xfrm>
              <a:off x="7810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26"/>
            <p:cNvSpPr/>
            <p:nvPr/>
          </p:nvSpPr>
          <p:spPr>
            <a:xfrm>
              <a:off x="8077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26"/>
            <p:cNvSpPr/>
            <p:nvPr/>
          </p:nvSpPr>
          <p:spPr>
            <a:xfrm>
              <a:off x="8343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26"/>
            <p:cNvSpPr/>
            <p:nvPr/>
          </p:nvSpPr>
          <p:spPr>
            <a:xfrm>
              <a:off x="7810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26"/>
            <p:cNvSpPr/>
            <p:nvPr/>
          </p:nvSpPr>
          <p:spPr>
            <a:xfrm>
              <a:off x="8077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26"/>
            <p:cNvSpPr/>
            <p:nvPr/>
          </p:nvSpPr>
          <p:spPr>
            <a:xfrm>
              <a:off x="8343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26"/>
            <p:cNvSpPr/>
            <p:nvPr/>
          </p:nvSpPr>
          <p:spPr>
            <a:xfrm>
              <a:off x="78105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26"/>
            <p:cNvSpPr/>
            <p:nvPr/>
          </p:nvSpPr>
          <p:spPr>
            <a:xfrm>
              <a:off x="80772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26"/>
            <p:cNvSpPr/>
            <p:nvPr/>
          </p:nvSpPr>
          <p:spPr>
            <a:xfrm>
              <a:off x="83439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26"/>
            <p:cNvSpPr/>
            <p:nvPr/>
          </p:nvSpPr>
          <p:spPr>
            <a:xfrm>
              <a:off x="78105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26"/>
            <p:cNvSpPr/>
            <p:nvPr/>
          </p:nvSpPr>
          <p:spPr>
            <a:xfrm>
              <a:off x="80772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26"/>
            <p:cNvSpPr/>
            <p:nvPr/>
          </p:nvSpPr>
          <p:spPr>
            <a:xfrm>
              <a:off x="83439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26"/>
            <p:cNvSpPr/>
            <p:nvPr/>
          </p:nvSpPr>
          <p:spPr>
            <a:xfrm>
              <a:off x="86106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26"/>
            <p:cNvSpPr/>
            <p:nvPr/>
          </p:nvSpPr>
          <p:spPr>
            <a:xfrm>
              <a:off x="88773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26"/>
            <p:cNvSpPr/>
            <p:nvPr/>
          </p:nvSpPr>
          <p:spPr>
            <a:xfrm>
              <a:off x="86106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26"/>
            <p:cNvSpPr/>
            <p:nvPr/>
          </p:nvSpPr>
          <p:spPr>
            <a:xfrm>
              <a:off x="88773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26"/>
            <p:cNvSpPr/>
            <p:nvPr/>
          </p:nvSpPr>
          <p:spPr>
            <a:xfrm>
              <a:off x="86106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26"/>
            <p:cNvSpPr/>
            <p:nvPr/>
          </p:nvSpPr>
          <p:spPr>
            <a:xfrm>
              <a:off x="88773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26"/>
            <p:cNvSpPr/>
            <p:nvPr/>
          </p:nvSpPr>
          <p:spPr>
            <a:xfrm>
              <a:off x="86106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26"/>
            <p:cNvSpPr/>
            <p:nvPr/>
          </p:nvSpPr>
          <p:spPr>
            <a:xfrm>
              <a:off x="88773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26"/>
            <p:cNvSpPr/>
            <p:nvPr/>
          </p:nvSpPr>
          <p:spPr>
            <a:xfrm>
              <a:off x="8610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26"/>
            <p:cNvSpPr/>
            <p:nvPr/>
          </p:nvSpPr>
          <p:spPr>
            <a:xfrm>
              <a:off x="8877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26"/>
            <p:cNvSpPr/>
            <p:nvPr/>
          </p:nvSpPr>
          <p:spPr>
            <a:xfrm>
              <a:off x="8610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26"/>
            <p:cNvSpPr/>
            <p:nvPr/>
          </p:nvSpPr>
          <p:spPr>
            <a:xfrm>
              <a:off x="8877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26"/>
            <p:cNvSpPr/>
            <p:nvPr/>
          </p:nvSpPr>
          <p:spPr>
            <a:xfrm>
              <a:off x="8610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26"/>
            <p:cNvSpPr/>
            <p:nvPr/>
          </p:nvSpPr>
          <p:spPr>
            <a:xfrm>
              <a:off x="8877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26"/>
            <p:cNvSpPr/>
            <p:nvPr/>
          </p:nvSpPr>
          <p:spPr>
            <a:xfrm>
              <a:off x="8610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26"/>
            <p:cNvSpPr/>
            <p:nvPr/>
          </p:nvSpPr>
          <p:spPr>
            <a:xfrm>
              <a:off x="8877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26"/>
            <p:cNvSpPr/>
            <p:nvPr/>
          </p:nvSpPr>
          <p:spPr>
            <a:xfrm>
              <a:off x="8610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26"/>
            <p:cNvSpPr/>
            <p:nvPr/>
          </p:nvSpPr>
          <p:spPr>
            <a:xfrm>
              <a:off x="8877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26"/>
            <p:cNvSpPr/>
            <p:nvPr/>
          </p:nvSpPr>
          <p:spPr>
            <a:xfrm>
              <a:off x="8610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26"/>
            <p:cNvSpPr/>
            <p:nvPr/>
          </p:nvSpPr>
          <p:spPr>
            <a:xfrm>
              <a:off x="8877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26"/>
            <p:cNvSpPr/>
            <p:nvPr/>
          </p:nvSpPr>
          <p:spPr>
            <a:xfrm>
              <a:off x="8610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26"/>
            <p:cNvSpPr/>
            <p:nvPr/>
          </p:nvSpPr>
          <p:spPr>
            <a:xfrm>
              <a:off x="8877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26"/>
            <p:cNvSpPr/>
            <p:nvPr/>
          </p:nvSpPr>
          <p:spPr>
            <a:xfrm>
              <a:off x="8610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26"/>
            <p:cNvSpPr/>
            <p:nvPr/>
          </p:nvSpPr>
          <p:spPr>
            <a:xfrm>
              <a:off x="8877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26"/>
            <p:cNvSpPr/>
            <p:nvPr/>
          </p:nvSpPr>
          <p:spPr>
            <a:xfrm>
              <a:off x="8610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26"/>
            <p:cNvSpPr/>
            <p:nvPr/>
          </p:nvSpPr>
          <p:spPr>
            <a:xfrm>
              <a:off x="8877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26"/>
            <p:cNvSpPr/>
            <p:nvPr/>
          </p:nvSpPr>
          <p:spPr>
            <a:xfrm>
              <a:off x="8610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26"/>
            <p:cNvSpPr/>
            <p:nvPr/>
          </p:nvSpPr>
          <p:spPr>
            <a:xfrm>
              <a:off x="8877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26"/>
            <p:cNvSpPr/>
            <p:nvPr/>
          </p:nvSpPr>
          <p:spPr>
            <a:xfrm>
              <a:off x="8610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26"/>
            <p:cNvSpPr/>
            <p:nvPr/>
          </p:nvSpPr>
          <p:spPr>
            <a:xfrm>
              <a:off x="8877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26"/>
            <p:cNvSpPr/>
            <p:nvPr/>
          </p:nvSpPr>
          <p:spPr>
            <a:xfrm>
              <a:off x="8610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26"/>
            <p:cNvSpPr/>
            <p:nvPr/>
          </p:nvSpPr>
          <p:spPr>
            <a:xfrm>
              <a:off x="8877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26"/>
            <p:cNvSpPr/>
            <p:nvPr/>
          </p:nvSpPr>
          <p:spPr>
            <a:xfrm>
              <a:off x="8610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26"/>
            <p:cNvSpPr/>
            <p:nvPr/>
          </p:nvSpPr>
          <p:spPr>
            <a:xfrm>
              <a:off x="8877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26"/>
            <p:cNvSpPr/>
            <p:nvPr/>
          </p:nvSpPr>
          <p:spPr>
            <a:xfrm>
              <a:off x="86106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26"/>
            <p:cNvSpPr/>
            <p:nvPr/>
          </p:nvSpPr>
          <p:spPr>
            <a:xfrm>
              <a:off x="88773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26"/>
            <p:cNvSpPr/>
            <p:nvPr/>
          </p:nvSpPr>
          <p:spPr>
            <a:xfrm>
              <a:off x="86106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26"/>
            <p:cNvSpPr/>
            <p:nvPr/>
          </p:nvSpPr>
          <p:spPr>
            <a:xfrm>
              <a:off x="88773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26"/>
            <p:cNvSpPr/>
            <p:nvPr/>
          </p:nvSpPr>
          <p:spPr>
            <a:xfrm>
              <a:off x="43511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26"/>
            <p:cNvSpPr/>
            <p:nvPr/>
          </p:nvSpPr>
          <p:spPr>
            <a:xfrm>
              <a:off x="43511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26"/>
            <p:cNvSpPr/>
            <p:nvPr/>
          </p:nvSpPr>
          <p:spPr>
            <a:xfrm>
              <a:off x="43511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26"/>
            <p:cNvSpPr/>
            <p:nvPr/>
          </p:nvSpPr>
          <p:spPr>
            <a:xfrm>
              <a:off x="43511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26"/>
            <p:cNvSpPr/>
            <p:nvPr/>
          </p:nvSpPr>
          <p:spPr>
            <a:xfrm>
              <a:off x="4351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26"/>
            <p:cNvSpPr/>
            <p:nvPr/>
          </p:nvSpPr>
          <p:spPr>
            <a:xfrm>
              <a:off x="4351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26"/>
            <p:cNvSpPr/>
            <p:nvPr/>
          </p:nvSpPr>
          <p:spPr>
            <a:xfrm>
              <a:off x="4351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26"/>
            <p:cNvSpPr/>
            <p:nvPr/>
          </p:nvSpPr>
          <p:spPr>
            <a:xfrm>
              <a:off x="4351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26"/>
            <p:cNvSpPr/>
            <p:nvPr/>
          </p:nvSpPr>
          <p:spPr>
            <a:xfrm>
              <a:off x="4351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26"/>
            <p:cNvSpPr/>
            <p:nvPr/>
          </p:nvSpPr>
          <p:spPr>
            <a:xfrm>
              <a:off x="4351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26"/>
            <p:cNvSpPr/>
            <p:nvPr/>
          </p:nvSpPr>
          <p:spPr>
            <a:xfrm>
              <a:off x="4351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26"/>
            <p:cNvSpPr/>
            <p:nvPr/>
          </p:nvSpPr>
          <p:spPr>
            <a:xfrm>
              <a:off x="4351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26"/>
            <p:cNvSpPr/>
            <p:nvPr/>
          </p:nvSpPr>
          <p:spPr>
            <a:xfrm>
              <a:off x="4351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26"/>
            <p:cNvSpPr/>
            <p:nvPr/>
          </p:nvSpPr>
          <p:spPr>
            <a:xfrm>
              <a:off x="4351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26"/>
            <p:cNvSpPr/>
            <p:nvPr/>
          </p:nvSpPr>
          <p:spPr>
            <a:xfrm>
              <a:off x="4351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26"/>
            <p:cNvSpPr/>
            <p:nvPr/>
          </p:nvSpPr>
          <p:spPr>
            <a:xfrm>
              <a:off x="4351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26"/>
            <p:cNvSpPr/>
            <p:nvPr/>
          </p:nvSpPr>
          <p:spPr>
            <a:xfrm>
              <a:off x="4351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26"/>
            <p:cNvSpPr/>
            <p:nvPr/>
          </p:nvSpPr>
          <p:spPr>
            <a:xfrm>
              <a:off x="43511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26"/>
            <p:cNvSpPr/>
            <p:nvPr/>
          </p:nvSpPr>
          <p:spPr>
            <a:xfrm>
              <a:off x="43511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0" name="Google Shape;6370;p26"/>
          <p:cNvSpPr/>
          <p:nvPr/>
        </p:nvSpPr>
        <p:spPr>
          <a:xfrm>
            <a:off x="1132600" y="822025"/>
            <a:ext cx="6895200" cy="35268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1" name="Google Shape;6371;p26"/>
          <p:cNvGrpSpPr/>
          <p:nvPr/>
        </p:nvGrpSpPr>
        <p:grpSpPr>
          <a:xfrm rot="1446814">
            <a:off x="485102" y="2571293"/>
            <a:ext cx="1705251" cy="2383599"/>
            <a:chOff x="-730831" y="2273692"/>
            <a:chExt cx="1976942" cy="2763368"/>
          </a:xfrm>
        </p:grpSpPr>
        <p:sp>
          <p:nvSpPr>
            <p:cNvPr id="6372" name="Google Shape;6372;p26"/>
            <p:cNvSpPr/>
            <p:nvPr/>
          </p:nvSpPr>
          <p:spPr>
            <a:xfrm>
              <a:off x="-528237" y="2768492"/>
              <a:ext cx="1564369" cy="1775500"/>
            </a:xfrm>
            <a:custGeom>
              <a:avLst/>
              <a:gdLst/>
              <a:ahLst/>
              <a:cxnLst/>
              <a:rect l="l" t="t" r="r" b="b"/>
              <a:pathLst>
                <a:path w="56912" h="64593" extrusionOk="0">
                  <a:moveTo>
                    <a:pt x="29085" y="0"/>
                  </a:moveTo>
                  <a:lnTo>
                    <a:pt x="33492" y="1133"/>
                  </a:lnTo>
                  <a:lnTo>
                    <a:pt x="35759" y="1133"/>
                  </a:lnTo>
                  <a:lnTo>
                    <a:pt x="38655" y="1889"/>
                  </a:lnTo>
                  <a:lnTo>
                    <a:pt x="40166" y="4785"/>
                  </a:lnTo>
                  <a:lnTo>
                    <a:pt x="38151" y="8310"/>
                  </a:lnTo>
                  <a:lnTo>
                    <a:pt x="38277" y="9569"/>
                  </a:lnTo>
                  <a:lnTo>
                    <a:pt x="46209" y="19768"/>
                  </a:lnTo>
                  <a:lnTo>
                    <a:pt x="53764" y="20398"/>
                  </a:lnTo>
                  <a:lnTo>
                    <a:pt x="47720" y="30093"/>
                  </a:lnTo>
                  <a:lnTo>
                    <a:pt x="48728" y="34878"/>
                  </a:lnTo>
                  <a:lnTo>
                    <a:pt x="56912" y="40418"/>
                  </a:lnTo>
                  <a:lnTo>
                    <a:pt x="49609" y="43818"/>
                  </a:lnTo>
                  <a:lnTo>
                    <a:pt x="48098" y="50239"/>
                  </a:lnTo>
                  <a:lnTo>
                    <a:pt x="48980" y="62452"/>
                  </a:lnTo>
                  <a:lnTo>
                    <a:pt x="42306" y="59431"/>
                  </a:lnTo>
                  <a:lnTo>
                    <a:pt x="35759" y="63208"/>
                  </a:lnTo>
                  <a:lnTo>
                    <a:pt x="29337" y="64593"/>
                  </a:lnTo>
                  <a:lnTo>
                    <a:pt x="19138" y="61823"/>
                  </a:lnTo>
                  <a:lnTo>
                    <a:pt x="15739" y="59053"/>
                  </a:lnTo>
                  <a:lnTo>
                    <a:pt x="8688" y="62704"/>
                  </a:lnTo>
                  <a:lnTo>
                    <a:pt x="9317" y="50113"/>
                  </a:lnTo>
                  <a:lnTo>
                    <a:pt x="8184" y="44069"/>
                  </a:lnTo>
                  <a:lnTo>
                    <a:pt x="0" y="40544"/>
                  </a:lnTo>
                  <a:lnTo>
                    <a:pt x="9191" y="33996"/>
                  </a:lnTo>
                  <a:lnTo>
                    <a:pt x="9947" y="31604"/>
                  </a:lnTo>
                  <a:lnTo>
                    <a:pt x="3399" y="20776"/>
                  </a:lnTo>
                  <a:lnTo>
                    <a:pt x="11710" y="20272"/>
                  </a:lnTo>
                  <a:lnTo>
                    <a:pt x="20272" y="9066"/>
                  </a:lnTo>
                  <a:lnTo>
                    <a:pt x="18635" y="6674"/>
                  </a:lnTo>
                  <a:lnTo>
                    <a:pt x="18257" y="3274"/>
                  </a:lnTo>
                  <a:lnTo>
                    <a:pt x="20146" y="1511"/>
                  </a:lnTo>
                  <a:lnTo>
                    <a:pt x="22790" y="1259"/>
                  </a:lnTo>
                </a:path>
              </a:pathLst>
            </a:custGeom>
            <a:solidFill>
              <a:schemeClr val="lt1"/>
            </a:solidFill>
            <a:ln>
              <a:noFill/>
            </a:ln>
          </p:spPr>
        </p:sp>
        <p:sp>
          <p:nvSpPr>
            <p:cNvPr id="6373" name="Google Shape;6373;p26"/>
            <p:cNvSpPr/>
            <p:nvPr/>
          </p:nvSpPr>
          <p:spPr>
            <a:xfrm>
              <a:off x="-730831" y="2273692"/>
              <a:ext cx="1976942" cy="2763368"/>
            </a:xfrm>
            <a:custGeom>
              <a:avLst/>
              <a:gdLst/>
              <a:ahLst/>
              <a:cxnLst/>
              <a:rect l="l" t="t" r="r" b="b"/>
              <a:pathLst>
                <a:path w="49700" h="69475" extrusionOk="0">
                  <a:moveTo>
                    <a:pt x="30042" y="13492"/>
                  </a:moveTo>
                  <a:cubicBezTo>
                    <a:pt x="30865" y="13492"/>
                    <a:pt x="31658" y="13936"/>
                    <a:pt x="32056" y="14712"/>
                  </a:cubicBezTo>
                  <a:cubicBezTo>
                    <a:pt x="32557" y="15690"/>
                    <a:pt x="32281" y="16868"/>
                    <a:pt x="31454" y="17544"/>
                  </a:cubicBezTo>
                  <a:cubicBezTo>
                    <a:pt x="31279" y="15965"/>
                    <a:pt x="30527" y="14587"/>
                    <a:pt x="29399" y="13584"/>
                  </a:cubicBezTo>
                  <a:cubicBezTo>
                    <a:pt x="29611" y="13522"/>
                    <a:pt x="29827" y="13492"/>
                    <a:pt x="30042" y="13492"/>
                  </a:cubicBezTo>
                  <a:close/>
                  <a:moveTo>
                    <a:pt x="20197" y="13492"/>
                  </a:moveTo>
                  <a:cubicBezTo>
                    <a:pt x="20415" y="13492"/>
                    <a:pt x="20635" y="13522"/>
                    <a:pt x="20853" y="13584"/>
                  </a:cubicBezTo>
                  <a:cubicBezTo>
                    <a:pt x="19725" y="14612"/>
                    <a:pt x="18973" y="15990"/>
                    <a:pt x="18797" y="17569"/>
                  </a:cubicBezTo>
                  <a:cubicBezTo>
                    <a:pt x="17945" y="16918"/>
                    <a:pt x="17644" y="15715"/>
                    <a:pt x="18146" y="14712"/>
                  </a:cubicBezTo>
                  <a:cubicBezTo>
                    <a:pt x="18563" y="13936"/>
                    <a:pt x="19360" y="13492"/>
                    <a:pt x="20197" y="13492"/>
                  </a:cubicBezTo>
                  <a:close/>
                  <a:moveTo>
                    <a:pt x="25138" y="12707"/>
                  </a:moveTo>
                  <a:cubicBezTo>
                    <a:pt x="28146" y="12707"/>
                    <a:pt x="30627" y="15138"/>
                    <a:pt x="30702" y="18121"/>
                  </a:cubicBezTo>
                  <a:cubicBezTo>
                    <a:pt x="30652" y="18246"/>
                    <a:pt x="30652" y="18346"/>
                    <a:pt x="30702" y="18472"/>
                  </a:cubicBezTo>
                  <a:cubicBezTo>
                    <a:pt x="30627" y="21454"/>
                    <a:pt x="28146" y="23885"/>
                    <a:pt x="25138" y="23885"/>
                  </a:cubicBezTo>
                  <a:cubicBezTo>
                    <a:pt x="22056" y="23885"/>
                    <a:pt x="19549" y="21379"/>
                    <a:pt x="19549" y="18296"/>
                  </a:cubicBezTo>
                  <a:cubicBezTo>
                    <a:pt x="19549" y="15213"/>
                    <a:pt x="22056" y="12707"/>
                    <a:pt x="25138" y="12707"/>
                  </a:cubicBezTo>
                  <a:close/>
                  <a:moveTo>
                    <a:pt x="18847" y="19374"/>
                  </a:moveTo>
                  <a:cubicBezTo>
                    <a:pt x="19198" y="21504"/>
                    <a:pt x="20627" y="23284"/>
                    <a:pt x="22557" y="24136"/>
                  </a:cubicBezTo>
                  <a:cubicBezTo>
                    <a:pt x="20076" y="24612"/>
                    <a:pt x="17845" y="25840"/>
                    <a:pt x="15965" y="27569"/>
                  </a:cubicBezTo>
                  <a:lnTo>
                    <a:pt x="13735" y="26241"/>
                  </a:lnTo>
                  <a:lnTo>
                    <a:pt x="18847" y="19374"/>
                  </a:lnTo>
                  <a:close/>
                  <a:moveTo>
                    <a:pt x="31404" y="19424"/>
                  </a:moveTo>
                  <a:lnTo>
                    <a:pt x="36467" y="26241"/>
                  </a:lnTo>
                  <a:lnTo>
                    <a:pt x="34161" y="27619"/>
                  </a:lnTo>
                  <a:cubicBezTo>
                    <a:pt x="32306" y="25890"/>
                    <a:pt x="30076" y="24687"/>
                    <a:pt x="27645" y="24161"/>
                  </a:cubicBezTo>
                  <a:cubicBezTo>
                    <a:pt x="29574" y="23334"/>
                    <a:pt x="31028" y="21554"/>
                    <a:pt x="31404" y="19424"/>
                  </a:cubicBezTo>
                  <a:close/>
                  <a:moveTo>
                    <a:pt x="37168" y="26742"/>
                  </a:moveTo>
                  <a:lnTo>
                    <a:pt x="41655" y="26792"/>
                  </a:lnTo>
                  <a:lnTo>
                    <a:pt x="37920" y="32958"/>
                  </a:lnTo>
                  <a:cubicBezTo>
                    <a:pt x="37118" y="31153"/>
                    <a:pt x="36041" y="29549"/>
                    <a:pt x="34737" y="28196"/>
                  </a:cubicBezTo>
                  <a:lnTo>
                    <a:pt x="37168" y="26742"/>
                  </a:lnTo>
                  <a:close/>
                  <a:moveTo>
                    <a:pt x="25038" y="24687"/>
                  </a:moveTo>
                  <a:cubicBezTo>
                    <a:pt x="28196" y="24687"/>
                    <a:pt x="31128" y="25940"/>
                    <a:pt x="33434" y="28046"/>
                  </a:cubicBezTo>
                  <a:lnTo>
                    <a:pt x="25113" y="33083"/>
                  </a:lnTo>
                  <a:lnTo>
                    <a:pt x="16667" y="27995"/>
                  </a:lnTo>
                  <a:cubicBezTo>
                    <a:pt x="18998" y="25915"/>
                    <a:pt x="21880" y="24687"/>
                    <a:pt x="25038" y="24687"/>
                  </a:cubicBezTo>
                  <a:close/>
                  <a:moveTo>
                    <a:pt x="12908" y="26642"/>
                  </a:moveTo>
                  <a:cubicBezTo>
                    <a:pt x="12933" y="26667"/>
                    <a:pt x="12933" y="26667"/>
                    <a:pt x="12958" y="26692"/>
                  </a:cubicBezTo>
                  <a:lnTo>
                    <a:pt x="15364" y="28146"/>
                  </a:lnTo>
                  <a:cubicBezTo>
                    <a:pt x="13960" y="29599"/>
                    <a:pt x="12807" y="31329"/>
                    <a:pt x="11980" y="33309"/>
                  </a:cubicBezTo>
                  <a:lnTo>
                    <a:pt x="8045" y="26792"/>
                  </a:lnTo>
                  <a:lnTo>
                    <a:pt x="12657" y="26742"/>
                  </a:lnTo>
                  <a:cubicBezTo>
                    <a:pt x="12757" y="26742"/>
                    <a:pt x="12832" y="26717"/>
                    <a:pt x="12908" y="26642"/>
                  </a:cubicBezTo>
                  <a:close/>
                  <a:moveTo>
                    <a:pt x="39173" y="36843"/>
                  </a:moveTo>
                  <a:lnTo>
                    <a:pt x="43885" y="40376"/>
                  </a:lnTo>
                  <a:lnTo>
                    <a:pt x="39499" y="42156"/>
                  </a:lnTo>
                  <a:cubicBezTo>
                    <a:pt x="39549" y="41680"/>
                    <a:pt x="39549" y="41178"/>
                    <a:pt x="39549" y="40677"/>
                  </a:cubicBezTo>
                  <a:cubicBezTo>
                    <a:pt x="39549" y="39374"/>
                    <a:pt x="39424" y="38096"/>
                    <a:pt x="39173" y="36843"/>
                  </a:cubicBezTo>
                  <a:close/>
                  <a:moveTo>
                    <a:pt x="10978" y="36391"/>
                  </a:moveTo>
                  <a:cubicBezTo>
                    <a:pt x="10652" y="37745"/>
                    <a:pt x="10502" y="39198"/>
                    <a:pt x="10502" y="40677"/>
                  </a:cubicBezTo>
                  <a:cubicBezTo>
                    <a:pt x="10502" y="41229"/>
                    <a:pt x="10527" y="41755"/>
                    <a:pt x="10552" y="42306"/>
                  </a:cubicBezTo>
                  <a:lnTo>
                    <a:pt x="5815" y="40376"/>
                  </a:lnTo>
                  <a:lnTo>
                    <a:pt x="10827" y="36617"/>
                  </a:lnTo>
                  <a:cubicBezTo>
                    <a:pt x="10903" y="36567"/>
                    <a:pt x="10953" y="36467"/>
                    <a:pt x="10978" y="36391"/>
                  </a:cubicBezTo>
                  <a:close/>
                  <a:moveTo>
                    <a:pt x="25038" y="40577"/>
                  </a:moveTo>
                  <a:cubicBezTo>
                    <a:pt x="26592" y="40577"/>
                    <a:pt x="27870" y="41855"/>
                    <a:pt x="27870" y="43434"/>
                  </a:cubicBezTo>
                  <a:cubicBezTo>
                    <a:pt x="27870" y="44988"/>
                    <a:pt x="26592" y="46266"/>
                    <a:pt x="25038" y="46266"/>
                  </a:cubicBezTo>
                  <a:cubicBezTo>
                    <a:pt x="23459" y="46266"/>
                    <a:pt x="22181" y="44988"/>
                    <a:pt x="22181" y="43434"/>
                  </a:cubicBezTo>
                  <a:cubicBezTo>
                    <a:pt x="22181" y="41855"/>
                    <a:pt x="23459" y="40577"/>
                    <a:pt x="25038" y="40577"/>
                  </a:cubicBezTo>
                  <a:close/>
                  <a:moveTo>
                    <a:pt x="27294" y="40552"/>
                  </a:moveTo>
                  <a:cubicBezTo>
                    <a:pt x="30226" y="41379"/>
                    <a:pt x="31705" y="43610"/>
                    <a:pt x="32056" y="44261"/>
                  </a:cubicBezTo>
                  <a:cubicBezTo>
                    <a:pt x="31604" y="45088"/>
                    <a:pt x="29499" y="48296"/>
                    <a:pt x="25038" y="48296"/>
                  </a:cubicBezTo>
                  <a:cubicBezTo>
                    <a:pt x="20426" y="48296"/>
                    <a:pt x="18421" y="45088"/>
                    <a:pt x="17995" y="44286"/>
                  </a:cubicBezTo>
                  <a:cubicBezTo>
                    <a:pt x="18346" y="43635"/>
                    <a:pt x="19825" y="41404"/>
                    <a:pt x="22757" y="40577"/>
                  </a:cubicBezTo>
                  <a:lnTo>
                    <a:pt x="22757" y="40577"/>
                  </a:lnTo>
                  <a:cubicBezTo>
                    <a:pt x="21930" y="41229"/>
                    <a:pt x="21379" y="42256"/>
                    <a:pt x="21379" y="43434"/>
                  </a:cubicBezTo>
                  <a:cubicBezTo>
                    <a:pt x="21379" y="45439"/>
                    <a:pt x="23008" y="47068"/>
                    <a:pt x="25038" y="47068"/>
                  </a:cubicBezTo>
                  <a:cubicBezTo>
                    <a:pt x="27043" y="47068"/>
                    <a:pt x="28672" y="45439"/>
                    <a:pt x="28672" y="43434"/>
                  </a:cubicBezTo>
                  <a:cubicBezTo>
                    <a:pt x="28672" y="42256"/>
                    <a:pt x="28121" y="41229"/>
                    <a:pt x="27294" y="40552"/>
                  </a:cubicBezTo>
                  <a:close/>
                  <a:moveTo>
                    <a:pt x="37920" y="48422"/>
                  </a:moveTo>
                  <a:lnTo>
                    <a:pt x="38396" y="55063"/>
                  </a:lnTo>
                  <a:lnTo>
                    <a:pt x="38396" y="55063"/>
                  </a:lnTo>
                  <a:lnTo>
                    <a:pt x="34712" y="53209"/>
                  </a:lnTo>
                  <a:cubicBezTo>
                    <a:pt x="36015" y="51855"/>
                    <a:pt x="37118" y="50226"/>
                    <a:pt x="37920" y="48422"/>
                  </a:cubicBezTo>
                  <a:close/>
                  <a:moveTo>
                    <a:pt x="11830" y="47695"/>
                  </a:moveTo>
                  <a:cubicBezTo>
                    <a:pt x="12632" y="49750"/>
                    <a:pt x="13810" y="51580"/>
                    <a:pt x="15238" y="53083"/>
                  </a:cubicBezTo>
                  <a:lnTo>
                    <a:pt x="11304" y="55063"/>
                  </a:lnTo>
                  <a:lnTo>
                    <a:pt x="11830" y="47695"/>
                  </a:lnTo>
                  <a:close/>
                  <a:moveTo>
                    <a:pt x="34036" y="28622"/>
                  </a:moveTo>
                  <a:cubicBezTo>
                    <a:pt x="36943" y="31554"/>
                    <a:pt x="38772" y="35890"/>
                    <a:pt x="38772" y="40677"/>
                  </a:cubicBezTo>
                  <a:cubicBezTo>
                    <a:pt x="38772" y="41304"/>
                    <a:pt x="38722" y="41930"/>
                    <a:pt x="38672" y="42532"/>
                  </a:cubicBezTo>
                  <a:cubicBezTo>
                    <a:pt x="38572" y="42632"/>
                    <a:pt x="38522" y="42808"/>
                    <a:pt x="38597" y="42958"/>
                  </a:cubicBezTo>
                  <a:cubicBezTo>
                    <a:pt x="38597" y="42983"/>
                    <a:pt x="38597" y="42983"/>
                    <a:pt x="38622" y="43008"/>
                  </a:cubicBezTo>
                  <a:cubicBezTo>
                    <a:pt x="37670" y="50577"/>
                    <a:pt x="32181" y="56417"/>
                    <a:pt x="25489" y="56667"/>
                  </a:cubicBezTo>
                  <a:lnTo>
                    <a:pt x="25489" y="49073"/>
                  </a:lnTo>
                  <a:cubicBezTo>
                    <a:pt x="30677" y="48848"/>
                    <a:pt x="32782" y="44637"/>
                    <a:pt x="32883" y="44437"/>
                  </a:cubicBezTo>
                  <a:cubicBezTo>
                    <a:pt x="32933" y="44336"/>
                    <a:pt x="32933" y="44211"/>
                    <a:pt x="32883" y="44086"/>
                  </a:cubicBezTo>
                  <a:cubicBezTo>
                    <a:pt x="32858" y="44036"/>
                    <a:pt x="32582" y="43509"/>
                    <a:pt x="32056" y="42833"/>
                  </a:cubicBezTo>
                  <a:lnTo>
                    <a:pt x="34311" y="40276"/>
                  </a:lnTo>
                  <a:cubicBezTo>
                    <a:pt x="34462" y="40126"/>
                    <a:pt x="34437" y="39875"/>
                    <a:pt x="34286" y="39725"/>
                  </a:cubicBezTo>
                  <a:cubicBezTo>
                    <a:pt x="34202" y="39653"/>
                    <a:pt x="34100" y="39615"/>
                    <a:pt x="34001" y="39615"/>
                  </a:cubicBezTo>
                  <a:cubicBezTo>
                    <a:pt x="33893" y="39615"/>
                    <a:pt x="33788" y="39659"/>
                    <a:pt x="33710" y="39750"/>
                  </a:cubicBezTo>
                  <a:lnTo>
                    <a:pt x="31529" y="42231"/>
                  </a:lnTo>
                  <a:cubicBezTo>
                    <a:pt x="30853" y="41529"/>
                    <a:pt x="29950" y="40803"/>
                    <a:pt x="28772" y="40251"/>
                  </a:cubicBezTo>
                  <a:cubicBezTo>
                    <a:pt x="28772" y="40226"/>
                    <a:pt x="28797" y="40201"/>
                    <a:pt x="28822" y="40176"/>
                  </a:cubicBezTo>
                  <a:lnTo>
                    <a:pt x="30502" y="36316"/>
                  </a:lnTo>
                  <a:cubicBezTo>
                    <a:pt x="30602" y="36116"/>
                    <a:pt x="30502" y="35865"/>
                    <a:pt x="30301" y="35790"/>
                  </a:cubicBezTo>
                  <a:cubicBezTo>
                    <a:pt x="30247" y="35763"/>
                    <a:pt x="30192" y="35751"/>
                    <a:pt x="30138" y="35751"/>
                  </a:cubicBezTo>
                  <a:cubicBezTo>
                    <a:pt x="29989" y="35751"/>
                    <a:pt x="29848" y="35844"/>
                    <a:pt x="29775" y="35990"/>
                  </a:cubicBezTo>
                  <a:lnTo>
                    <a:pt x="28071" y="39850"/>
                  </a:lnTo>
                  <a:cubicBezTo>
                    <a:pt x="28071" y="39900"/>
                    <a:pt x="28071" y="39925"/>
                    <a:pt x="28046" y="39975"/>
                  </a:cubicBezTo>
                  <a:cubicBezTo>
                    <a:pt x="27294" y="39700"/>
                    <a:pt x="26442" y="39524"/>
                    <a:pt x="25489" y="39474"/>
                  </a:cubicBezTo>
                  <a:lnTo>
                    <a:pt x="25489" y="33785"/>
                  </a:lnTo>
                  <a:lnTo>
                    <a:pt x="34036" y="28622"/>
                  </a:lnTo>
                  <a:close/>
                  <a:moveTo>
                    <a:pt x="16066" y="28572"/>
                  </a:moveTo>
                  <a:lnTo>
                    <a:pt x="24687" y="33760"/>
                  </a:lnTo>
                  <a:lnTo>
                    <a:pt x="24687" y="39474"/>
                  </a:lnTo>
                  <a:cubicBezTo>
                    <a:pt x="23534" y="39499"/>
                    <a:pt x="22557" y="39750"/>
                    <a:pt x="21705" y="40076"/>
                  </a:cubicBezTo>
                  <a:cubicBezTo>
                    <a:pt x="21705" y="40000"/>
                    <a:pt x="21705" y="39925"/>
                    <a:pt x="21680" y="39850"/>
                  </a:cubicBezTo>
                  <a:lnTo>
                    <a:pt x="19975" y="35990"/>
                  </a:lnTo>
                  <a:cubicBezTo>
                    <a:pt x="19920" y="35844"/>
                    <a:pt x="19771" y="35751"/>
                    <a:pt x="19617" y="35751"/>
                  </a:cubicBezTo>
                  <a:cubicBezTo>
                    <a:pt x="19560" y="35751"/>
                    <a:pt x="19503" y="35763"/>
                    <a:pt x="19449" y="35790"/>
                  </a:cubicBezTo>
                  <a:cubicBezTo>
                    <a:pt x="19248" y="35865"/>
                    <a:pt x="19148" y="36116"/>
                    <a:pt x="19248" y="36316"/>
                  </a:cubicBezTo>
                  <a:lnTo>
                    <a:pt x="20953" y="40176"/>
                  </a:lnTo>
                  <a:cubicBezTo>
                    <a:pt x="20978" y="40251"/>
                    <a:pt x="21028" y="40301"/>
                    <a:pt x="21078" y="40351"/>
                  </a:cubicBezTo>
                  <a:cubicBezTo>
                    <a:pt x="19900" y="40928"/>
                    <a:pt x="19023" y="41705"/>
                    <a:pt x="18396" y="42381"/>
                  </a:cubicBezTo>
                  <a:lnTo>
                    <a:pt x="16040" y="39750"/>
                  </a:lnTo>
                  <a:cubicBezTo>
                    <a:pt x="15962" y="39659"/>
                    <a:pt x="15857" y="39615"/>
                    <a:pt x="15750" y="39615"/>
                  </a:cubicBezTo>
                  <a:cubicBezTo>
                    <a:pt x="15650" y="39615"/>
                    <a:pt x="15548" y="39653"/>
                    <a:pt x="15464" y="39725"/>
                  </a:cubicBezTo>
                  <a:cubicBezTo>
                    <a:pt x="15314" y="39875"/>
                    <a:pt x="15289" y="40126"/>
                    <a:pt x="15439" y="40276"/>
                  </a:cubicBezTo>
                  <a:lnTo>
                    <a:pt x="17870" y="43008"/>
                  </a:lnTo>
                  <a:cubicBezTo>
                    <a:pt x="17419" y="43610"/>
                    <a:pt x="17193" y="44036"/>
                    <a:pt x="17168" y="44086"/>
                  </a:cubicBezTo>
                  <a:cubicBezTo>
                    <a:pt x="17118" y="44211"/>
                    <a:pt x="17118" y="44336"/>
                    <a:pt x="17168" y="44437"/>
                  </a:cubicBezTo>
                  <a:cubicBezTo>
                    <a:pt x="17193" y="44487"/>
                    <a:pt x="19248" y="48898"/>
                    <a:pt x="24687" y="49073"/>
                  </a:cubicBezTo>
                  <a:lnTo>
                    <a:pt x="24687" y="56692"/>
                  </a:lnTo>
                  <a:cubicBezTo>
                    <a:pt x="17269" y="56467"/>
                    <a:pt x="11304" y="49374"/>
                    <a:pt x="11304" y="40677"/>
                  </a:cubicBezTo>
                  <a:cubicBezTo>
                    <a:pt x="11304" y="35840"/>
                    <a:pt x="13158" y="31504"/>
                    <a:pt x="16066" y="28572"/>
                  </a:cubicBezTo>
                  <a:close/>
                  <a:moveTo>
                    <a:pt x="20226" y="0"/>
                  </a:moveTo>
                  <a:cubicBezTo>
                    <a:pt x="20000" y="0"/>
                    <a:pt x="19825" y="176"/>
                    <a:pt x="19825" y="401"/>
                  </a:cubicBezTo>
                  <a:lnTo>
                    <a:pt x="19825" y="9073"/>
                  </a:lnTo>
                  <a:cubicBezTo>
                    <a:pt x="19825" y="9173"/>
                    <a:pt x="19875" y="9299"/>
                    <a:pt x="19950" y="9374"/>
                  </a:cubicBezTo>
                  <a:lnTo>
                    <a:pt x="23133" y="12231"/>
                  </a:lnTo>
                  <a:cubicBezTo>
                    <a:pt x="22582" y="12431"/>
                    <a:pt x="22030" y="12682"/>
                    <a:pt x="21554" y="13008"/>
                  </a:cubicBezTo>
                  <a:cubicBezTo>
                    <a:pt x="21115" y="12788"/>
                    <a:pt x="20648" y="12684"/>
                    <a:pt x="20188" y="12684"/>
                  </a:cubicBezTo>
                  <a:cubicBezTo>
                    <a:pt x="19072" y="12684"/>
                    <a:pt x="17994" y="13297"/>
                    <a:pt x="17444" y="14361"/>
                  </a:cubicBezTo>
                  <a:cubicBezTo>
                    <a:pt x="16692" y="15790"/>
                    <a:pt x="17218" y="17569"/>
                    <a:pt x="18572" y="18396"/>
                  </a:cubicBezTo>
                  <a:lnTo>
                    <a:pt x="12908" y="26041"/>
                  </a:lnTo>
                  <a:cubicBezTo>
                    <a:pt x="12832" y="25990"/>
                    <a:pt x="12757" y="25940"/>
                    <a:pt x="12657" y="25940"/>
                  </a:cubicBezTo>
                  <a:lnTo>
                    <a:pt x="7745" y="25990"/>
                  </a:lnTo>
                  <a:lnTo>
                    <a:pt x="7745" y="16341"/>
                  </a:lnTo>
                  <a:cubicBezTo>
                    <a:pt x="7770" y="16316"/>
                    <a:pt x="7820" y="16266"/>
                    <a:pt x="7845" y="16216"/>
                  </a:cubicBezTo>
                  <a:lnTo>
                    <a:pt x="9850" y="12657"/>
                  </a:lnTo>
                  <a:cubicBezTo>
                    <a:pt x="9975" y="12482"/>
                    <a:pt x="9900" y="12231"/>
                    <a:pt x="9700" y="12131"/>
                  </a:cubicBezTo>
                  <a:cubicBezTo>
                    <a:pt x="9633" y="12089"/>
                    <a:pt x="9563" y="12069"/>
                    <a:pt x="9495" y="12069"/>
                  </a:cubicBezTo>
                  <a:cubicBezTo>
                    <a:pt x="9360" y="12069"/>
                    <a:pt x="9232" y="12147"/>
                    <a:pt x="9148" y="12281"/>
                  </a:cubicBezTo>
                  <a:lnTo>
                    <a:pt x="7745" y="14787"/>
                  </a:lnTo>
                  <a:lnTo>
                    <a:pt x="7745" y="11705"/>
                  </a:lnTo>
                  <a:cubicBezTo>
                    <a:pt x="7770" y="11654"/>
                    <a:pt x="7820" y="11629"/>
                    <a:pt x="7845" y="11579"/>
                  </a:cubicBezTo>
                  <a:lnTo>
                    <a:pt x="9850" y="8020"/>
                  </a:lnTo>
                  <a:cubicBezTo>
                    <a:pt x="9975" y="7820"/>
                    <a:pt x="9900" y="7594"/>
                    <a:pt x="9700" y="7469"/>
                  </a:cubicBezTo>
                  <a:cubicBezTo>
                    <a:pt x="9638" y="7438"/>
                    <a:pt x="9575" y="7424"/>
                    <a:pt x="9512" y="7424"/>
                  </a:cubicBezTo>
                  <a:cubicBezTo>
                    <a:pt x="9371" y="7424"/>
                    <a:pt x="9235" y="7498"/>
                    <a:pt x="9148" y="7619"/>
                  </a:cubicBezTo>
                  <a:lnTo>
                    <a:pt x="7569" y="10426"/>
                  </a:lnTo>
                  <a:cubicBezTo>
                    <a:pt x="7519" y="10376"/>
                    <a:pt x="7419" y="10351"/>
                    <a:pt x="7344" y="10351"/>
                  </a:cubicBezTo>
                  <a:lnTo>
                    <a:pt x="7268" y="10351"/>
                  </a:lnTo>
                  <a:lnTo>
                    <a:pt x="5439" y="7695"/>
                  </a:lnTo>
                  <a:cubicBezTo>
                    <a:pt x="5361" y="7585"/>
                    <a:pt x="5234" y="7525"/>
                    <a:pt x="5108" y="7525"/>
                  </a:cubicBezTo>
                  <a:cubicBezTo>
                    <a:pt x="5031" y="7525"/>
                    <a:pt x="4954" y="7547"/>
                    <a:pt x="4888" y="7594"/>
                  </a:cubicBezTo>
                  <a:cubicBezTo>
                    <a:pt x="4712" y="7720"/>
                    <a:pt x="4662" y="7970"/>
                    <a:pt x="4787" y="8146"/>
                  </a:cubicBezTo>
                  <a:lnTo>
                    <a:pt x="6943" y="11279"/>
                  </a:lnTo>
                  <a:lnTo>
                    <a:pt x="6943" y="14512"/>
                  </a:lnTo>
                  <a:lnTo>
                    <a:pt x="5439" y="12331"/>
                  </a:lnTo>
                  <a:cubicBezTo>
                    <a:pt x="5361" y="12222"/>
                    <a:pt x="5234" y="12161"/>
                    <a:pt x="5108" y="12161"/>
                  </a:cubicBezTo>
                  <a:cubicBezTo>
                    <a:pt x="5031" y="12161"/>
                    <a:pt x="4954" y="12184"/>
                    <a:pt x="4888" y="12231"/>
                  </a:cubicBezTo>
                  <a:cubicBezTo>
                    <a:pt x="4712" y="12356"/>
                    <a:pt x="4662" y="12607"/>
                    <a:pt x="4787" y="12782"/>
                  </a:cubicBezTo>
                  <a:lnTo>
                    <a:pt x="6943" y="15940"/>
                  </a:lnTo>
                  <a:lnTo>
                    <a:pt x="6943" y="26391"/>
                  </a:lnTo>
                  <a:cubicBezTo>
                    <a:pt x="6943" y="26442"/>
                    <a:pt x="6943" y="26492"/>
                    <a:pt x="6968" y="26542"/>
                  </a:cubicBezTo>
                  <a:cubicBezTo>
                    <a:pt x="6968" y="26542"/>
                    <a:pt x="6968" y="26567"/>
                    <a:pt x="6993" y="26567"/>
                  </a:cubicBezTo>
                  <a:cubicBezTo>
                    <a:pt x="6993" y="26592"/>
                    <a:pt x="6993" y="26592"/>
                    <a:pt x="6993" y="26617"/>
                  </a:cubicBezTo>
                  <a:lnTo>
                    <a:pt x="11479" y="34036"/>
                  </a:lnTo>
                  <a:cubicBezTo>
                    <a:pt x="11529" y="34086"/>
                    <a:pt x="11579" y="34136"/>
                    <a:pt x="11629" y="34161"/>
                  </a:cubicBezTo>
                  <a:cubicBezTo>
                    <a:pt x="11379" y="34886"/>
                    <a:pt x="11154" y="35611"/>
                    <a:pt x="10979" y="36336"/>
                  </a:cubicBezTo>
                  <a:lnTo>
                    <a:pt x="10979" y="36336"/>
                  </a:lnTo>
                  <a:cubicBezTo>
                    <a:pt x="11002" y="36238"/>
                    <a:pt x="10976" y="36140"/>
                    <a:pt x="10903" y="36066"/>
                  </a:cubicBezTo>
                  <a:cubicBezTo>
                    <a:pt x="10828" y="35961"/>
                    <a:pt x="10709" y="35901"/>
                    <a:pt x="10589" y="35901"/>
                  </a:cubicBezTo>
                  <a:cubicBezTo>
                    <a:pt x="10506" y="35901"/>
                    <a:pt x="10422" y="35929"/>
                    <a:pt x="10351" y="35990"/>
                  </a:cubicBezTo>
                  <a:lnTo>
                    <a:pt x="4888" y="40076"/>
                  </a:lnTo>
                  <a:lnTo>
                    <a:pt x="2532" y="40076"/>
                  </a:lnTo>
                  <a:cubicBezTo>
                    <a:pt x="2331" y="40076"/>
                    <a:pt x="2131" y="40251"/>
                    <a:pt x="2131" y="40477"/>
                  </a:cubicBezTo>
                  <a:lnTo>
                    <a:pt x="2131" y="49700"/>
                  </a:lnTo>
                  <a:cubicBezTo>
                    <a:pt x="2131" y="49725"/>
                    <a:pt x="2131" y="49725"/>
                    <a:pt x="2131" y="49725"/>
                  </a:cubicBezTo>
                  <a:lnTo>
                    <a:pt x="126" y="53284"/>
                  </a:lnTo>
                  <a:cubicBezTo>
                    <a:pt x="0" y="53484"/>
                    <a:pt x="75" y="53710"/>
                    <a:pt x="276" y="53835"/>
                  </a:cubicBezTo>
                  <a:cubicBezTo>
                    <a:pt x="326" y="53860"/>
                    <a:pt x="401" y="53885"/>
                    <a:pt x="476" y="53885"/>
                  </a:cubicBezTo>
                  <a:cubicBezTo>
                    <a:pt x="602" y="53885"/>
                    <a:pt x="752" y="53810"/>
                    <a:pt x="802" y="53685"/>
                  </a:cubicBezTo>
                  <a:lnTo>
                    <a:pt x="2131" y="51329"/>
                  </a:lnTo>
                  <a:lnTo>
                    <a:pt x="2131" y="54361"/>
                  </a:lnTo>
                  <a:lnTo>
                    <a:pt x="126" y="57920"/>
                  </a:lnTo>
                  <a:cubicBezTo>
                    <a:pt x="0" y="58121"/>
                    <a:pt x="75" y="58372"/>
                    <a:pt x="276" y="58472"/>
                  </a:cubicBezTo>
                  <a:cubicBezTo>
                    <a:pt x="326" y="58497"/>
                    <a:pt x="401" y="58522"/>
                    <a:pt x="476" y="58522"/>
                  </a:cubicBezTo>
                  <a:cubicBezTo>
                    <a:pt x="602" y="58522"/>
                    <a:pt x="752" y="58447"/>
                    <a:pt x="802" y="58321"/>
                  </a:cubicBezTo>
                  <a:lnTo>
                    <a:pt x="2456" y="55414"/>
                  </a:lnTo>
                  <a:cubicBezTo>
                    <a:pt x="2481" y="55414"/>
                    <a:pt x="2507" y="55439"/>
                    <a:pt x="2532" y="55439"/>
                  </a:cubicBezTo>
                  <a:cubicBezTo>
                    <a:pt x="2557" y="55439"/>
                    <a:pt x="2557" y="55414"/>
                    <a:pt x="2582" y="55414"/>
                  </a:cubicBezTo>
                  <a:lnTo>
                    <a:pt x="4537" y="58271"/>
                  </a:lnTo>
                  <a:cubicBezTo>
                    <a:pt x="4615" y="58380"/>
                    <a:pt x="4741" y="58441"/>
                    <a:pt x="4868" y="58441"/>
                  </a:cubicBezTo>
                  <a:cubicBezTo>
                    <a:pt x="4945" y="58441"/>
                    <a:pt x="5022" y="58419"/>
                    <a:pt x="5088" y="58372"/>
                  </a:cubicBezTo>
                  <a:cubicBezTo>
                    <a:pt x="5263" y="58246"/>
                    <a:pt x="5314" y="57996"/>
                    <a:pt x="5188" y="57795"/>
                  </a:cubicBezTo>
                  <a:lnTo>
                    <a:pt x="2933" y="54537"/>
                  </a:lnTo>
                  <a:lnTo>
                    <a:pt x="2933" y="51304"/>
                  </a:lnTo>
                  <a:lnTo>
                    <a:pt x="4537" y="53610"/>
                  </a:lnTo>
                  <a:cubicBezTo>
                    <a:pt x="4611" y="53729"/>
                    <a:pt x="4731" y="53786"/>
                    <a:pt x="4852" y="53786"/>
                  </a:cubicBezTo>
                  <a:cubicBezTo>
                    <a:pt x="4934" y="53786"/>
                    <a:pt x="5017" y="53760"/>
                    <a:pt x="5088" y="53710"/>
                  </a:cubicBezTo>
                  <a:cubicBezTo>
                    <a:pt x="5263" y="53585"/>
                    <a:pt x="5314" y="53359"/>
                    <a:pt x="5188" y="53158"/>
                  </a:cubicBezTo>
                  <a:lnTo>
                    <a:pt x="2933" y="49900"/>
                  </a:lnTo>
                  <a:lnTo>
                    <a:pt x="2933" y="40878"/>
                  </a:lnTo>
                  <a:lnTo>
                    <a:pt x="4938" y="40878"/>
                  </a:lnTo>
                  <a:lnTo>
                    <a:pt x="10602" y="43183"/>
                  </a:lnTo>
                  <a:lnTo>
                    <a:pt x="10652" y="43183"/>
                  </a:lnTo>
                  <a:cubicBezTo>
                    <a:pt x="10802" y="44386"/>
                    <a:pt x="11078" y="45564"/>
                    <a:pt x="11454" y="46667"/>
                  </a:cubicBezTo>
                  <a:cubicBezTo>
                    <a:pt x="11253" y="46692"/>
                    <a:pt x="11078" y="46843"/>
                    <a:pt x="11078" y="47043"/>
                  </a:cubicBezTo>
                  <a:lnTo>
                    <a:pt x="10451" y="55690"/>
                  </a:lnTo>
                  <a:cubicBezTo>
                    <a:pt x="10451" y="55715"/>
                    <a:pt x="10451" y="55715"/>
                    <a:pt x="10451" y="55740"/>
                  </a:cubicBezTo>
                  <a:cubicBezTo>
                    <a:pt x="10451" y="55740"/>
                    <a:pt x="10451" y="55765"/>
                    <a:pt x="10451" y="55765"/>
                  </a:cubicBezTo>
                  <a:cubicBezTo>
                    <a:pt x="10477" y="55815"/>
                    <a:pt x="10477" y="55865"/>
                    <a:pt x="10502" y="55890"/>
                  </a:cubicBezTo>
                  <a:lnTo>
                    <a:pt x="13083" y="61053"/>
                  </a:lnTo>
                  <a:lnTo>
                    <a:pt x="12582" y="64888"/>
                  </a:lnTo>
                  <a:cubicBezTo>
                    <a:pt x="12557" y="65088"/>
                    <a:pt x="12707" y="65289"/>
                    <a:pt x="12933" y="65339"/>
                  </a:cubicBezTo>
                  <a:lnTo>
                    <a:pt x="12983" y="65339"/>
                  </a:lnTo>
                  <a:cubicBezTo>
                    <a:pt x="13183" y="65339"/>
                    <a:pt x="13359" y="65189"/>
                    <a:pt x="13384" y="64988"/>
                  </a:cubicBezTo>
                  <a:lnTo>
                    <a:pt x="13735" y="62306"/>
                  </a:lnTo>
                  <a:lnTo>
                    <a:pt x="15188" y="65214"/>
                  </a:lnTo>
                  <a:lnTo>
                    <a:pt x="14712" y="69023"/>
                  </a:lnTo>
                  <a:cubicBezTo>
                    <a:pt x="14662" y="69224"/>
                    <a:pt x="14837" y="69424"/>
                    <a:pt x="15038" y="69449"/>
                  </a:cubicBezTo>
                  <a:cubicBezTo>
                    <a:pt x="15063" y="69474"/>
                    <a:pt x="15088" y="69474"/>
                    <a:pt x="15088" y="69474"/>
                  </a:cubicBezTo>
                  <a:cubicBezTo>
                    <a:pt x="15289" y="69474"/>
                    <a:pt x="15464" y="69324"/>
                    <a:pt x="15489" y="69123"/>
                  </a:cubicBezTo>
                  <a:lnTo>
                    <a:pt x="15915" y="65915"/>
                  </a:lnTo>
                  <a:cubicBezTo>
                    <a:pt x="15940" y="65915"/>
                    <a:pt x="15965" y="65890"/>
                    <a:pt x="15990" y="65890"/>
                  </a:cubicBezTo>
                  <a:cubicBezTo>
                    <a:pt x="16066" y="65840"/>
                    <a:pt x="16116" y="65790"/>
                    <a:pt x="16166" y="65715"/>
                  </a:cubicBezTo>
                  <a:lnTo>
                    <a:pt x="18847" y="67469"/>
                  </a:lnTo>
                  <a:cubicBezTo>
                    <a:pt x="18914" y="67517"/>
                    <a:pt x="18991" y="67539"/>
                    <a:pt x="19068" y="67539"/>
                  </a:cubicBezTo>
                  <a:cubicBezTo>
                    <a:pt x="19194" y="67539"/>
                    <a:pt x="19321" y="67478"/>
                    <a:pt x="19399" y="67369"/>
                  </a:cubicBezTo>
                  <a:cubicBezTo>
                    <a:pt x="19499" y="67169"/>
                    <a:pt x="19449" y="66943"/>
                    <a:pt x="19274" y="66818"/>
                  </a:cubicBezTo>
                  <a:lnTo>
                    <a:pt x="15865" y="64562"/>
                  </a:lnTo>
                  <a:cubicBezTo>
                    <a:pt x="15815" y="64537"/>
                    <a:pt x="15765" y="64512"/>
                    <a:pt x="15740" y="64512"/>
                  </a:cubicBezTo>
                  <a:lnTo>
                    <a:pt x="14361" y="61780"/>
                  </a:lnTo>
                  <a:lnTo>
                    <a:pt x="16717" y="63334"/>
                  </a:lnTo>
                  <a:cubicBezTo>
                    <a:pt x="16793" y="63381"/>
                    <a:pt x="16872" y="63404"/>
                    <a:pt x="16948" y="63404"/>
                  </a:cubicBezTo>
                  <a:cubicBezTo>
                    <a:pt x="17074" y="63404"/>
                    <a:pt x="17191" y="63343"/>
                    <a:pt x="17269" y="63234"/>
                  </a:cubicBezTo>
                  <a:cubicBezTo>
                    <a:pt x="17394" y="63033"/>
                    <a:pt x="17344" y="62808"/>
                    <a:pt x="17168" y="62682"/>
                  </a:cubicBezTo>
                  <a:lnTo>
                    <a:pt x="13760" y="60427"/>
                  </a:lnTo>
                  <a:cubicBezTo>
                    <a:pt x="13710" y="60402"/>
                    <a:pt x="13685" y="60377"/>
                    <a:pt x="13634" y="60377"/>
                  </a:cubicBezTo>
                  <a:lnTo>
                    <a:pt x="11404" y="55890"/>
                  </a:lnTo>
                  <a:lnTo>
                    <a:pt x="15790" y="53710"/>
                  </a:lnTo>
                  <a:cubicBezTo>
                    <a:pt x="15790" y="53710"/>
                    <a:pt x="15815" y="53685"/>
                    <a:pt x="15815" y="53685"/>
                  </a:cubicBezTo>
                  <a:cubicBezTo>
                    <a:pt x="18271" y="56016"/>
                    <a:pt x="21404" y="57419"/>
                    <a:pt x="24812" y="57494"/>
                  </a:cubicBezTo>
                  <a:cubicBezTo>
                    <a:pt x="24888" y="57544"/>
                    <a:pt x="24963" y="57595"/>
                    <a:pt x="25088" y="57595"/>
                  </a:cubicBezTo>
                  <a:cubicBezTo>
                    <a:pt x="25188" y="57595"/>
                    <a:pt x="25289" y="57544"/>
                    <a:pt x="25364" y="57494"/>
                  </a:cubicBezTo>
                  <a:cubicBezTo>
                    <a:pt x="28647" y="57394"/>
                    <a:pt x="31680" y="56041"/>
                    <a:pt x="34111" y="53810"/>
                  </a:cubicBezTo>
                  <a:lnTo>
                    <a:pt x="38296" y="55890"/>
                  </a:lnTo>
                  <a:lnTo>
                    <a:pt x="36066" y="60377"/>
                  </a:lnTo>
                  <a:cubicBezTo>
                    <a:pt x="36015" y="60377"/>
                    <a:pt x="35990" y="60402"/>
                    <a:pt x="35940" y="60427"/>
                  </a:cubicBezTo>
                  <a:lnTo>
                    <a:pt x="32532" y="62682"/>
                  </a:lnTo>
                  <a:cubicBezTo>
                    <a:pt x="32356" y="62808"/>
                    <a:pt x="32306" y="63033"/>
                    <a:pt x="32432" y="63234"/>
                  </a:cubicBezTo>
                  <a:cubicBezTo>
                    <a:pt x="32510" y="63343"/>
                    <a:pt x="32626" y="63404"/>
                    <a:pt x="32752" y="63404"/>
                  </a:cubicBezTo>
                  <a:cubicBezTo>
                    <a:pt x="32828" y="63404"/>
                    <a:pt x="32907" y="63381"/>
                    <a:pt x="32983" y="63334"/>
                  </a:cubicBezTo>
                  <a:lnTo>
                    <a:pt x="35339" y="61780"/>
                  </a:lnTo>
                  <a:lnTo>
                    <a:pt x="33985" y="64512"/>
                  </a:lnTo>
                  <a:cubicBezTo>
                    <a:pt x="33935" y="64512"/>
                    <a:pt x="33885" y="64537"/>
                    <a:pt x="33835" y="64562"/>
                  </a:cubicBezTo>
                  <a:lnTo>
                    <a:pt x="30426" y="66818"/>
                  </a:lnTo>
                  <a:cubicBezTo>
                    <a:pt x="30251" y="66943"/>
                    <a:pt x="30201" y="67169"/>
                    <a:pt x="30301" y="67369"/>
                  </a:cubicBezTo>
                  <a:cubicBezTo>
                    <a:pt x="30379" y="67478"/>
                    <a:pt x="30506" y="67539"/>
                    <a:pt x="30633" y="67539"/>
                  </a:cubicBezTo>
                  <a:cubicBezTo>
                    <a:pt x="30709" y="67539"/>
                    <a:pt x="30786" y="67517"/>
                    <a:pt x="30853" y="67469"/>
                  </a:cubicBezTo>
                  <a:lnTo>
                    <a:pt x="33534" y="65715"/>
                  </a:lnTo>
                  <a:cubicBezTo>
                    <a:pt x="33584" y="65790"/>
                    <a:pt x="33635" y="65840"/>
                    <a:pt x="33710" y="65890"/>
                  </a:cubicBezTo>
                  <a:cubicBezTo>
                    <a:pt x="33735" y="65890"/>
                    <a:pt x="33760" y="65915"/>
                    <a:pt x="33785" y="65915"/>
                  </a:cubicBezTo>
                  <a:lnTo>
                    <a:pt x="34211" y="69123"/>
                  </a:lnTo>
                  <a:cubicBezTo>
                    <a:pt x="34236" y="69324"/>
                    <a:pt x="34411" y="69474"/>
                    <a:pt x="34612" y="69474"/>
                  </a:cubicBezTo>
                  <a:cubicBezTo>
                    <a:pt x="34612" y="69474"/>
                    <a:pt x="34637" y="69474"/>
                    <a:pt x="34662" y="69449"/>
                  </a:cubicBezTo>
                  <a:cubicBezTo>
                    <a:pt x="34863" y="69424"/>
                    <a:pt x="35038" y="69224"/>
                    <a:pt x="34988" y="69023"/>
                  </a:cubicBezTo>
                  <a:lnTo>
                    <a:pt x="34512" y="65214"/>
                  </a:lnTo>
                  <a:lnTo>
                    <a:pt x="35965" y="62306"/>
                  </a:lnTo>
                  <a:lnTo>
                    <a:pt x="36316" y="64988"/>
                  </a:lnTo>
                  <a:cubicBezTo>
                    <a:pt x="36341" y="65189"/>
                    <a:pt x="36517" y="65339"/>
                    <a:pt x="36717" y="65339"/>
                  </a:cubicBezTo>
                  <a:lnTo>
                    <a:pt x="36767" y="65339"/>
                  </a:lnTo>
                  <a:cubicBezTo>
                    <a:pt x="36993" y="65289"/>
                    <a:pt x="37143" y="65088"/>
                    <a:pt x="37118" y="64888"/>
                  </a:cubicBezTo>
                  <a:lnTo>
                    <a:pt x="36617" y="61053"/>
                  </a:lnTo>
                  <a:lnTo>
                    <a:pt x="39198" y="55890"/>
                  </a:lnTo>
                  <a:cubicBezTo>
                    <a:pt x="39224" y="55865"/>
                    <a:pt x="39224" y="55815"/>
                    <a:pt x="39249" y="55765"/>
                  </a:cubicBezTo>
                  <a:cubicBezTo>
                    <a:pt x="39249" y="55765"/>
                    <a:pt x="39249" y="55740"/>
                    <a:pt x="39249" y="55740"/>
                  </a:cubicBezTo>
                  <a:cubicBezTo>
                    <a:pt x="39249" y="55715"/>
                    <a:pt x="39249" y="55715"/>
                    <a:pt x="39249" y="55690"/>
                  </a:cubicBezTo>
                  <a:lnTo>
                    <a:pt x="38622" y="47043"/>
                  </a:lnTo>
                  <a:cubicBezTo>
                    <a:pt x="38622" y="46968"/>
                    <a:pt x="38597" y="46893"/>
                    <a:pt x="38547" y="46843"/>
                  </a:cubicBezTo>
                  <a:cubicBezTo>
                    <a:pt x="38948" y="45640"/>
                    <a:pt x="39249" y="44361"/>
                    <a:pt x="39424" y="43058"/>
                  </a:cubicBezTo>
                  <a:lnTo>
                    <a:pt x="44762" y="40878"/>
                  </a:lnTo>
                  <a:lnTo>
                    <a:pt x="46767" y="40878"/>
                  </a:lnTo>
                  <a:lnTo>
                    <a:pt x="46767" y="49900"/>
                  </a:lnTo>
                  <a:lnTo>
                    <a:pt x="44512" y="53158"/>
                  </a:lnTo>
                  <a:cubicBezTo>
                    <a:pt x="44386" y="53359"/>
                    <a:pt x="44437" y="53585"/>
                    <a:pt x="44612" y="53710"/>
                  </a:cubicBezTo>
                  <a:cubicBezTo>
                    <a:pt x="44683" y="53760"/>
                    <a:pt x="44766" y="53786"/>
                    <a:pt x="44848" y="53786"/>
                  </a:cubicBezTo>
                  <a:cubicBezTo>
                    <a:pt x="44969" y="53786"/>
                    <a:pt x="45089" y="53729"/>
                    <a:pt x="45163" y="53610"/>
                  </a:cubicBezTo>
                  <a:lnTo>
                    <a:pt x="46767" y="51304"/>
                  </a:lnTo>
                  <a:lnTo>
                    <a:pt x="46767" y="54537"/>
                  </a:lnTo>
                  <a:lnTo>
                    <a:pt x="44512" y="57795"/>
                  </a:lnTo>
                  <a:cubicBezTo>
                    <a:pt x="44386" y="57996"/>
                    <a:pt x="44437" y="58246"/>
                    <a:pt x="44612" y="58372"/>
                  </a:cubicBezTo>
                  <a:cubicBezTo>
                    <a:pt x="44678" y="58419"/>
                    <a:pt x="44755" y="58441"/>
                    <a:pt x="44832" y="58441"/>
                  </a:cubicBezTo>
                  <a:cubicBezTo>
                    <a:pt x="44959" y="58441"/>
                    <a:pt x="45085" y="58380"/>
                    <a:pt x="45163" y="58271"/>
                  </a:cubicBezTo>
                  <a:lnTo>
                    <a:pt x="47118" y="55414"/>
                  </a:lnTo>
                  <a:cubicBezTo>
                    <a:pt x="47143" y="55414"/>
                    <a:pt x="47143" y="55439"/>
                    <a:pt x="47168" y="55439"/>
                  </a:cubicBezTo>
                  <a:cubicBezTo>
                    <a:pt x="47194" y="55439"/>
                    <a:pt x="47219" y="55414"/>
                    <a:pt x="47244" y="55414"/>
                  </a:cubicBezTo>
                  <a:lnTo>
                    <a:pt x="48898" y="58321"/>
                  </a:lnTo>
                  <a:cubicBezTo>
                    <a:pt x="48948" y="58447"/>
                    <a:pt x="49098" y="58522"/>
                    <a:pt x="49224" y="58522"/>
                  </a:cubicBezTo>
                  <a:cubicBezTo>
                    <a:pt x="49299" y="58522"/>
                    <a:pt x="49374" y="58497"/>
                    <a:pt x="49424" y="58472"/>
                  </a:cubicBezTo>
                  <a:cubicBezTo>
                    <a:pt x="49625" y="58372"/>
                    <a:pt x="49700" y="58121"/>
                    <a:pt x="49574" y="57920"/>
                  </a:cubicBezTo>
                  <a:lnTo>
                    <a:pt x="47569" y="54361"/>
                  </a:lnTo>
                  <a:lnTo>
                    <a:pt x="47569" y="51329"/>
                  </a:lnTo>
                  <a:lnTo>
                    <a:pt x="48898" y="53685"/>
                  </a:lnTo>
                  <a:cubicBezTo>
                    <a:pt x="48948" y="53810"/>
                    <a:pt x="49098" y="53885"/>
                    <a:pt x="49224" y="53885"/>
                  </a:cubicBezTo>
                  <a:cubicBezTo>
                    <a:pt x="49299" y="53885"/>
                    <a:pt x="49374" y="53860"/>
                    <a:pt x="49424" y="53835"/>
                  </a:cubicBezTo>
                  <a:cubicBezTo>
                    <a:pt x="49625" y="53710"/>
                    <a:pt x="49700" y="53484"/>
                    <a:pt x="49574" y="53284"/>
                  </a:cubicBezTo>
                  <a:lnTo>
                    <a:pt x="47569" y="49725"/>
                  </a:lnTo>
                  <a:cubicBezTo>
                    <a:pt x="47569" y="49725"/>
                    <a:pt x="47569" y="49725"/>
                    <a:pt x="47569" y="49700"/>
                  </a:cubicBezTo>
                  <a:lnTo>
                    <a:pt x="47569" y="40477"/>
                  </a:lnTo>
                  <a:cubicBezTo>
                    <a:pt x="47569" y="40251"/>
                    <a:pt x="47369" y="40076"/>
                    <a:pt x="47168" y="40076"/>
                  </a:cubicBezTo>
                  <a:lnTo>
                    <a:pt x="44813" y="40076"/>
                  </a:lnTo>
                  <a:lnTo>
                    <a:pt x="39349" y="35990"/>
                  </a:lnTo>
                  <a:cubicBezTo>
                    <a:pt x="39275" y="35932"/>
                    <a:pt x="39202" y="35907"/>
                    <a:pt x="39129" y="35907"/>
                  </a:cubicBezTo>
                  <a:cubicBezTo>
                    <a:pt x="39077" y="35907"/>
                    <a:pt x="39025" y="35920"/>
                    <a:pt x="38973" y="35940"/>
                  </a:cubicBezTo>
                  <a:cubicBezTo>
                    <a:pt x="38797" y="35239"/>
                    <a:pt x="38572" y="34537"/>
                    <a:pt x="38321" y="33885"/>
                  </a:cubicBezTo>
                  <a:lnTo>
                    <a:pt x="42707" y="26617"/>
                  </a:lnTo>
                  <a:cubicBezTo>
                    <a:pt x="42707" y="26592"/>
                    <a:pt x="42707" y="26592"/>
                    <a:pt x="42707" y="26567"/>
                  </a:cubicBezTo>
                  <a:cubicBezTo>
                    <a:pt x="42732" y="26567"/>
                    <a:pt x="42732" y="26542"/>
                    <a:pt x="42732" y="26542"/>
                  </a:cubicBezTo>
                  <a:cubicBezTo>
                    <a:pt x="42757" y="26492"/>
                    <a:pt x="42757" y="26442"/>
                    <a:pt x="42757" y="26391"/>
                  </a:cubicBezTo>
                  <a:lnTo>
                    <a:pt x="42757" y="15940"/>
                  </a:lnTo>
                  <a:lnTo>
                    <a:pt x="44913" y="12782"/>
                  </a:lnTo>
                  <a:cubicBezTo>
                    <a:pt x="45038" y="12607"/>
                    <a:pt x="44988" y="12356"/>
                    <a:pt x="44813" y="12231"/>
                  </a:cubicBezTo>
                  <a:cubicBezTo>
                    <a:pt x="44746" y="12184"/>
                    <a:pt x="44669" y="12161"/>
                    <a:pt x="44592" y="12161"/>
                  </a:cubicBezTo>
                  <a:cubicBezTo>
                    <a:pt x="44466" y="12161"/>
                    <a:pt x="44339" y="12222"/>
                    <a:pt x="44261" y="12331"/>
                  </a:cubicBezTo>
                  <a:lnTo>
                    <a:pt x="42757" y="14512"/>
                  </a:lnTo>
                  <a:lnTo>
                    <a:pt x="42757" y="11279"/>
                  </a:lnTo>
                  <a:lnTo>
                    <a:pt x="44913" y="8146"/>
                  </a:lnTo>
                  <a:cubicBezTo>
                    <a:pt x="45038" y="7970"/>
                    <a:pt x="44988" y="7720"/>
                    <a:pt x="44813" y="7594"/>
                  </a:cubicBezTo>
                  <a:cubicBezTo>
                    <a:pt x="44746" y="7547"/>
                    <a:pt x="44669" y="7525"/>
                    <a:pt x="44592" y="7525"/>
                  </a:cubicBezTo>
                  <a:cubicBezTo>
                    <a:pt x="44466" y="7525"/>
                    <a:pt x="44339" y="7585"/>
                    <a:pt x="44261" y="7695"/>
                  </a:cubicBezTo>
                  <a:lnTo>
                    <a:pt x="42432" y="10351"/>
                  </a:lnTo>
                  <a:lnTo>
                    <a:pt x="42356" y="10351"/>
                  </a:lnTo>
                  <a:cubicBezTo>
                    <a:pt x="42281" y="10351"/>
                    <a:pt x="42181" y="10376"/>
                    <a:pt x="42131" y="10426"/>
                  </a:cubicBezTo>
                  <a:lnTo>
                    <a:pt x="40552" y="7619"/>
                  </a:lnTo>
                  <a:cubicBezTo>
                    <a:pt x="40465" y="7498"/>
                    <a:pt x="40330" y="7424"/>
                    <a:pt x="40188" y="7424"/>
                  </a:cubicBezTo>
                  <a:cubicBezTo>
                    <a:pt x="40125" y="7424"/>
                    <a:pt x="40062" y="7438"/>
                    <a:pt x="40000" y="7469"/>
                  </a:cubicBezTo>
                  <a:cubicBezTo>
                    <a:pt x="39800" y="7594"/>
                    <a:pt x="39725" y="7820"/>
                    <a:pt x="39850" y="8020"/>
                  </a:cubicBezTo>
                  <a:lnTo>
                    <a:pt x="41855" y="11579"/>
                  </a:lnTo>
                  <a:cubicBezTo>
                    <a:pt x="41880" y="11629"/>
                    <a:pt x="41930" y="11654"/>
                    <a:pt x="41955" y="11705"/>
                  </a:cubicBezTo>
                  <a:lnTo>
                    <a:pt x="41955" y="14787"/>
                  </a:lnTo>
                  <a:lnTo>
                    <a:pt x="40552" y="12281"/>
                  </a:lnTo>
                  <a:cubicBezTo>
                    <a:pt x="40468" y="12147"/>
                    <a:pt x="40340" y="12069"/>
                    <a:pt x="40205" y="12069"/>
                  </a:cubicBezTo>
                  <a:cubicBezTo>
                    <a:pt x="40137" y="12069"/>
                    <a:pt x="40067" y="12089"/>
                    <a:pt x="40000" y="12131"/>
                  </a:cubicBezTo>
                  <a:cubicBezTo>
                    <a:pt x="39800" y="12231"/>
                    <a:pt x="39725" y="12482"/>
                    <a:pt x="39850" y="12657"/>
                  </a:cubicBezTo>
                  <a:lnTo>
                    <a:pt x="41855" y="16216"/>
                  </a:lnTo>
                  <a:cubicBezTo>
                    <a:pt x="41880" y="16266"/>
                    <a:pt x="41930" y="16316"/>
                    <a:pt x="41955" y="16341"/>
                  </a:cubicBezTo>
                  <a:lnTo>
                    <a:pt x="41955" y="25990"/>
                  </a:lnTo>
                  <a:lnTo>
                    <a:pt x="37244" y="25940"/>
                  </a:lnTo>
                  <a:lnTo>
                    <a:pt x="31630" y="18396"/>
                  </a:lnTo>
                  <a:cubicBezTo>
                    <a:pt x="33008" y="17569"/>
                    <a:pt x="33509" y="15790"/>
                    <a:pt x="32757" y="14361"/>
                  </a:cubicBezTo>
                  <a:cubicBezTo>
                    <a:pt x="32224" y="13295"/>
                    <a:pt x="31150" y="12695"/>
                    <a:pt x="30033" y="12695"/>
                  </a:cubicBezTo>
                  <a:cubicBezTo>
                    <a:pt x="29575" y="12695"/>
                    <a:pt x="29110" y="12796"/>
                    <a:pt x="28672" y="13008"/>
                  </a:cubicBezTo>
                  <a:cubicBezTo>
                    <a:pt x="28096" y="12607"/>
                    <a:pt x="27444" y="12306"/>
                    <a:pt x="26717" y="12131"/>
                  </a:cubicBezTo>
                  <a:lnTo>
                    <a:pt x="29775" y="9374"/>
                  </a:lnTo>
                  <a:cubicBezTo>
                    <a:pt x="29875" y="9299"/>
                    <a:pt x="29925" y="9173"/>
                    <a:pt x="29925" y="9073"/>
                  </a:cubicBezTo>
                  <a:lnTo>
                    <a:pt x="29925" y="401"/>
                  </a:lnTo>
                  <a:cubicBezTo>
                    <a:pt x="29925" y="176"/>
                    <a:pt x="29725" y="0"/>
                    <a:pt x="29524" y="0"/>
                  </a:cubicBezTo>
                  <a:cubicBezTo>
                    <a:pt x="29299" y="0"/>
                    <a:pt x="29123" y="176"/>
                    <a:pt x="29123" y="401"/>
                  </a:cubicBezTo>
                  <a:lnTo>
                    <a:pt x="29123" y="8898"/>
                  </a:lnTo>
                  <a:lnTo>
                    <a:pt x="25990" y="11705"/>
                  </a:lnTo>
                  <a:cubicBezTo>
                    <a:pt x="25915" y="11780"/>
                    <a:pt x="25890" y="11880"/>
                    <a:pt x="25865" y="11955"/>
                  </a:cubicBezTo>
                  <a:cubicBezTo>
                    <a:pt x="25640" y="11930"/>
                    <a:pt x="25389" y="11905"/>
                    <a:pt x="25138" y="11905"/>
                  </a:cubicBezTo>
                  <a:cubicBezTo>
                    <a:pt x="24687" y="11905"/>
                    <a:pt x="24286" y="11955"/>
                    <a:pt x="23860" y="12030"/>
                  </a:cubicBezTo>
                  <a:cubicBezTo>
                    <a:pt x="23885" y="11930"/>
                    <a:pt x="23835" y="11805"/>
                    <a:pt x="23760" y="11705"/>
                  </a:cubicBezTo>
                  <a:lnTo>
                    <a:pt x="20627" y="8898"/>
                  </a:lnTo>
                  <a:lnTo>
                    <a:pt x="20627" y="401"/>
                  </a:lnTo>
                  <a:cubicBezTo>
                    <a:pt x="20627" y="176"/>
                    <a:pt x="20452" y="0"/>
                    <a:pt x="20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4" name="Google Shape;6374;p26"/>
          <p:cNvGrpSpPr/>
          <p:nvPr/>
        </p:nvGrpSpPr>
        <p:grpSpPr>
          <a:xfrm rot="-3205170">
            <a:off x="6746201" y="-8327"/>
            <a:ext cx="2068298" cy="1963344"/>
            <a:chOff x="-916482" y="966522"/>
            <a:chExt cx="2081049" cy="1975448"/>
          </a:xfrm>
        </p:grpSpPr>
        <p:sp>
          <p:nvSpPr>
            <p:cNvPr id="6375" name="Google Shape;6375;p26"/>
            <p:cNvSpPr/>
            <p:nvPr/>
          </p:nvSpPr>
          <p:spPr>
            <a:xfrm>
              <a:off x="-815275" y="1142650"/>
              <a:ext cx="1652600" cy="1570750"/>
            </a:xfrm>
            <a:custGeom>
              <a:avLst/>
              <a:gdLst/>
              <a:ahLst/>
              <a:cxnLst/>
              <a:rect l="l" t="t" r="r" b="b"/>
              <a:pathLst>
                <a:path w="66104" h="62830" extrusionOk="0">
                  <a:moveTo>
                    <a:pt x="5918" y="48980"/>
                  </a:moveTo>
                  <a:lnTo>
                    <a:pt x="2392" y="45202"/>
                  </a:lnTo>
                  <a:lnTo>
                    <a:pt x="0" y="40292"/>
                  </a:lnTo>
                  <a:lnTo>
                    <a:pt x="4029" y="33115"/>
                  </a:lnTo>
                  <a:lnTo>
                    <a:pt x="17376" y="25560"/>
                  </a:lnTo>
                  <a:lnTo>
                    <a:pt x="30848" y="21279"/>
                  </a:lnTo>
                  <a:lnTo>
                    <a:pt x="35759" y="18887"/>
                  </a:lnTo>
                  <a:lnTo>
                    <a:pt x="38529" y="17879"/>
                  </a:lnTo>
                  <a:lnTo>
                    <a:pt x="40669" y="16872"/>
                  </a:lnTo>
                  <a:lnTo>
                    <a:pt x="36137" y="13221"/>
                  </a:lnTo>
                  <a:lnTo>
                    <a:pt x="32233" y="7429"/>
                  </a:lnTo>
                  <a:lnTo>
                    <a:pt x="29463" y="0"/>
                  </a:lnTo>
                  <a:lnTo>
                    <a:pt x="36011" y="5036"/>
                  </a:lnTo>
                  <a:lnTo>
                    <a:pt x="41173" y="16369"/>
                  </a:lnTo>
                  <a:lnTo>
                    <a:pt x="44195" y="17250"/>
                  </a:lnTo>
                  <a:lnTo>
                    <a:pt x="45580" y="17754"/>
                  </a:lnTo>
                  <a:lnTo>
                    <a:pt x="52883" y="12843"/>
                  </a:lnTo>
                  <a:lnTo>
                    <a:pt x="61948" y="10954"/>
                  </a:lnTo>
                  <a:lnTo>
                    <a:pt x="66104" y="11584"/>
                  </a:lnTo>
                  <a:lnTo>
                    <a:pt x="57164" y="15739"/>
                  </a:lnTo>
                  <a:lnTo>
                    <a:pt x="45832" y="18761"/>
                  </a:lnTo>
                  <a:lnTo>
                    <a:pt x="61823" y="58675"/>
                  </a:lnTo>
                  <a:lnTo>
                    <a:pt x="57038" y="60941"/>
                  </a:lnTo>
                  <a:lnTo>
                    <a:pt x="50239" y="61697"/>
                  </a:lnTo>
                  <a:lnTo>
                    <a:pt x="47343" y="61319"/>
                  </a:lnTo>
                  <a:lnTo>
                    <a:pt x="44069" y="62830"/>
                  </a:lnTo>
                  <a:lnTo>
                    <a:pt x="37522" y="62452"/>
                  </a:lnTo>
                  <a:lnTo>
                    <a:pt x="32359" y="60060"/>
                  </a:lnTo>
                  <a:lnTo>
                    <a:pt x="30470" y="56157"/>
                  </a:lnTo>
                  <a:lnTo>
                    <a:pt x="28204" y="56157"/>
                  </a:lnTo>
                  <a:lnTo>
                    <a:pt x="26567" y="54394"/>
                  </a:lnTo>
                  <a:lnTo>
                    <a:pt x="23797" y="57164"/>
                  </a:lnTo>
                  <a:lnTo>
                    <a:pt x="17376" y="56786"/>
                  </a:lnTo>
                  <a:lnTo>
                    <a:pt x="10073" y="53261"/>
                  </a:lnTo>
                  <a:lnTo>
                    <a:pt x="8688" y="50113"/>
                  </a:lnTo>
                  <a:close/>
                </a:path>
              </a:pathLst>
            </a:custGeom>
            <a:solidFill>
              <a:schemeClr val="lt1"/>
            </a:solidFill>
            <a:ln>
              <a:noFill/>
            </a:ln>
          </p:spPr>
        </p:sp>
        <p:sp>
          <p:nvSpPr>
            <p:cNvPr id="6376" name="Google Shape;6376;p26"/>
            <p:cNvSpPr/>
            <p:nvPr/>
          </p:nvSpPr>
          <p:spPr>
            <a:xfrm rot="1154113">
              <a:off x="-715157" y="1200940"/>
              <a:ext cx="1678398" cy="1506613"/>
            </a:xfrm>
            <a:custGeom>
              <a:avLst/>
              <a:gdLst/>
              <a:ahLst/>
              <a:cxnLst/>
              <a:rect l="l" t="t" r="r" b="b"/>
              <a:pathLst>
                <a:path w="37821" h="33950" extrusionOk="0">
                  <a:moveTo>
                    <a:pt x="29374" y="955"/>
                  </a:moveTo>
                  <a:lnTo>
                    <a:pt x="29374" y="955"/>
                  </a:lnTo>
                  <a:cubicBezTo>
                    <a:pt x="27093" y="3712"/>
                    <a:pt x="24412" y="5767"/>
                    <a:pt x="21078" y="7421"/>
                  </a:cubicBezTo>
                  <a:cubicBezTo>
                    <a:pt x="22357" y="4413"/>
                    <a:pt x="26417" y="1281"/>
                    <a:pt x="29374" y="955"/>
                  </a:cubicBezTo>
                  <a:close/>
                  <a:moveTo>
                    <a:pt x="9274" y="1832"/>
                  </a:moveTo>
                  <a:lnTo>
                    <a:pt x="9274" y="1832"/>
                  </a:lnTo>
                  <a:cubicBezTo>
                    <a:pt x="11930" y="1982"/>
                    <a:pt x="15439" y="4514"/>
                    <a:pt x="17093" y="7596"/>
                  </a:cubicBezTo>
                  <a:cubicBezTo>
                    <a:pt x="13610" y="6569"/>
                    <a:pt x="11504" y="4138"/>
                    <a:pt x="9274" y="1832"/>
                  </a:cubicBezTo>
                  <a:close/>
                  <a:moveTo>
                    <a:pt x="19121" y="8013"/>
                  </a:moveTo>
                  <a:cubicBezTo>
                    <a:pt x="19517" y="8013"/>
                    <a:pt x="19882" y="8188"/>
                    <a:pt x="20276" y="8474"/>
                  </a:cubicBezTo>
                  <a:cubicBezTo>
                    <a:pt x="19524" y="8474"/>
                    <a:pt x="18898" y="8449"/>
                    <a:pt x="18021" y="8423"/>
                  </a:cubicBezTo>
                  <a:cubicBezTo>
                    <a:pt x="18433" y="8137"/>
                    <a:pt x="18788" y="8013"/>
                    <a:pt x="19121" y="8013"/>
                  </a:cubicBezTo>
                  <a:close/>
                  <a:moveTo>
                    <a:pt x="18806" y="9027"/>
                  </a:moveTo>
                  <a:cubicBezTo>
                    <a:pt x="19933" y="9027"/>
                    <a:pt x="21049" y="9386"/>
                    <a:pt x="21855" y="10027"/>
                  </a:cubicBezTo>
                  <a:cubicBezTo>
                    <a:pt x="22031" y="10178"/>
                    <a:pt x="22206" y="10378"/>
                    <a:pt x="22306" y="10604"/>
                  </a:cubicBezTo>
                  <a:cubicBezTo>
                    <a:pt x="23284" y="12759"/>
                    <a:pt x="23434" y="14915"/>
                    <a:pt x="22006" y="16970"/>
                  </a:cubicBezTo>
                  <a:cubicBezTo>
                    <a:pt x="21275" y="18023"/>
                    <a:pt x="20286" y="18486"/>
                    <a:pt x="19166" y="18486"/>
                  </a:cubicBezTo>
                  <a:cubicBezTo>
                    <a:pt x="18980" y="18486"/>
                    <a:pt x="18790" y="18474"/>
                    <a:pt x="18597" y="18449"/>
                  </a:cubicBezTo>
                  <a:cubicBezTo>
                    <a:pt x="15239" y="18173"/>
                    <a:pt x="13534" y="15291"/>
                    <a:pt x="14562" y="12007"/>
                  </a:cubicBezTo>
                  <a:cubicBezTo>
                    <a:pt x="15222" y="9921"/>
                    <a:pt x="17027" y="9027"/>
                    <a:pt x="18806" y="9027"/>
                  </a:cubicBezTo>
                  <a:close/>
                  <a:moveTo>
                    <a:pt x="32557" y="22784"/>
                  </a:moveTo>
                  <a:lnTo>
                    <a:pt x="32557" y="22784"/>
                  </a:lnTo>
                  <a:cubicBezTo>
                    <a:pt x="33510" y="23837"/>
                    <a:pt x="34312" y="25015"/>
                    <a:pt x="35063" y="26218"/>
                  </a:cubicBezTo>
                  <a:cubicBezTo>
                    <a:pt x="35214" y="26419"/>
                    <a:pt x="35339" y="26644"/>
                    <a:pt x="35389" y="26895"/>
                  </a:cubicBezTo>
                  <a:cubicBezTo>
                    <a:pt x="35489" y="27271"/>
                    <a:pt x="35189" y="27421"/>
                    <a:pt x="34938" y="27546"/>
                  </a:cubicBezTo>
                  <a:cubicBezTo>
                    <a:pt x="34877" y="27577"/>
                    <a:pt x="34827" y="27590"/>
                    <a:pt x="34785" y="27590"/>
                  </a:cubicBezTo>
                  <a:cubicBezTo>
                    <a:pt x="34616" y="27590"/>
                    <a:pt x="34572" y="27386"/>
                    <a:pt x="34512" y="27246"/>
                  </a:cubicBezTo>
                  <a:cubicBezTo>
                    <a:pt x="33885" y="25742"/>
                    <a:pt x="33259" y="24238"/>
                    <a:pt x="32557" y="22784"/>
                  </a:cubicBezTo>
                  <a:close/>
                  <a:moveTo>
                    <a:pt x="23846" y="13050"/>
                  </a:moveTo>
                  <a:cubicBezTo>
                    <a:pt x="24102" y="13050"/>
                    <a:pt x="24229" y="13298"/>
                    <a:pt x="24387" y="13436"/>
                  </a:cubicBezTo>
                  <a:cubicBezTo>
                    <a:pt x="28622" y="17145"/>
                    <a:pt x="31655" y="21732"/>
                    <a:pt x="33785" y="26920"/>
                  </a:cubicBezTo>
                  <a:cubicBezTo>
                    <a:pt x="34312" y="28198"/>
                    <a:pt x="34312" y="28198"/>
                    <a:pt x="33134" y="28900"/>
                  </a:cubicBezTo>
                  <a:cubicBezTo>
                    <a:pt x="33008" y="29000"/>
                    <a:pt x="32833" y="29050"/>
                    <a:pt x="32657" y="29125"/>
                  </a:cubicBezTo>
                  <a:cubicBezTo>
                    <a:pt x="32081" y="27997"/>
                    <a:pt x="31479" y="26945"/>
                    <a:pt x="31003" y="25817"/>
                  </a:cubicBezTo>
                  <a:cubicBezTo>
                    <a:pt x="29424" y="22258"/>
                    <a:pt x="27269" y="19100"/>
                    <a:pt x="24487" y="16393"/>
                  </a:cubicBezTo>
                  <a:cubicBezTo>
                    <a:pt x="23735" y="15642"/>
                    <a:pt x="23309" y="14915"/>
                    <a:pt x="23585" y="13837"/>
                  </a:cubicBezTo>
                  <a:cubicBezTo>
                    <a:pt x="23660" y="13611"/>
                    <a:pt x="23610" y="13336"/>
                    <a:pt x="23610" y="13110"/>
                  </a:cubicBezTo>
                  <a:cubicBezTo>
                    <a:pt x="23700" y="13068"/>
                    <a:pt x="23777" y="13050"/>
                    <a:pt x="23846" y="13050"/>
                  </a:cubicBezTo>
                  <a:close/>
                  <a:moveTo>
                    <a:pt x="22496" y="17518"/>
                  </a:moveTo>
                  <a:cubicBezTo>
                    <a:pt x="22644" y="17518"/>
                    <a:pt x="22738" y="17665"/>
                    <a:pt x="22833" y="17797"/>
                  </a:cubicBezTo>
                  <a:cubicBezTo>
                    <a:pt x="22858" y="17822"/>
                    <a:pt x="22883" y="17872"/>
                    <a:pt x="22908" y="17897"/>
                  </a:cubicBezTo>
                  <a:cubicBezTo>
                    <a:pt x="25164" y="21657"/>
                    <a:pt x="27043" y="25617"/>
                    <a:pt x="28672" y="29752"/>
                  </a:cubicBezTo>
                  <a:cubicBezTo>
                    <a:pt x="28552" y="29765"/>
                    <a:pt x="28437" y="29771"/>
                    <a:pt x="28325" y="29771"/>
                  </a:cubicBezTo>
                  <a:cubicBezTo>
                    <a:pt x="27339" y="29771"/>
                    <a:pt x="26666" y="29284"/>
                    <a:pt x="26216" y="28474"/>
                  </a:cubicBezTo>
                  <a:cubicBezTo>
                    <a:pt x="25790" y="27672"/>
                    <a:pt x="25389" y="26820"/>
                    <a:pt x="25063" y="25967"/>
                  </a:cubicBezTo>
                  <a:cubicBezTo>
                    <a:pt x="24111" y="23536"/>
                    <a:pt x="23284" y="21055"/>
                    <a:pt x="22206" y="18674"/>
                  </a:cubicBezTo>
                  <a:cubicBezTo>
                    <a:pt x="22106" y="18474"/>
                    <a:pt x="22031" y="18273"/>
                    <a:pt x="22031" y="18073"/>
                  </a:cubicBezTo>
                  <a:cubicBezTo>
                    <a:pt x="22006" y="17872"/>
                    <a:pt x="22131" y="17672"/>
                    <a:pt x="22332" y="17571"/>
                  </a:cubicBezTo>
                  <a:cubicBezTo>
                    <a:pt x="22393" y="17534"/>
                    <a:pt x="22448" y="17518"/>
                    <a:pt x="22496" y="17518"/>
                  </a:cubicBezTo>
                  <a:close/>
                  <a:moveTo>
                    <a:pt x="6843" y="19777"/>
                  </a:moveTo>
                  <a:lnTo>
                    <a:pt x="6843" y="19777"/>
                  </a:lnTo>
                  <a:cubicBezTo>
                    <a:pt x="6041" y="21406"/>
                    <a:pt x="4988" y="22910"/>
                    <a:pt x="4236" y="24564"/>
                  </a:cubicBezTo>
                  <a:cubicBezTo>
                    <a:pt x="3484" y="26268"/>
                    <a:pt x="2983" y="28048"/>
                    <a:pt x="2532" y="29852"/>
                  </a:cubicBezTo>
                  <a:cubicBezTo>
                    <a:pt x="1204" y="29000"/>
                    <a:pt x="1078" y="28699"/>
                    <a:pt x="1479" y="27346"/>
                  </a:cubicBezTo>
                  <a:cubicBezTo>
                    <a:pt x="2131" y="25266"/>
                    <a:pt x="3334" y="23486"/>
                    <a:pt x="4737" y="21807"/>
                  </a:cubicBezTo>
                  <a:cubicBezTo>
                    <a:pt x="5339" y="21080"/>
                    <a:pt x="5966" y="20303"/>
                    <a:pt x="6843" y="19777"/>
                  </a:cubicBezTo>
                  <a:close/>
                  <a:moveTo>
                    <a:pt x="23284" y="15942"/>
                  </a:moveTo>
                  <a:cubicBezTo>
                    <a:pt x="26091" y="18649"/>
                    <a:pt x="28372" y="21606"/>
                    <a:pt x="30026" y="25040"/>
                  </a:cubicBezTo>
                  <a:cubicBezTo>
                    <a:pt x="30627" y="26293"/>
                    <a:pt x="31229" y="27546"/>
                    <a:pt x="31805" y="28800"/>
                  </a:cubicBezTo>
                  <a:cubicBezTo>
                    <a:pt x="32131" y="29476"/>
                    <a:pt x="32081" y="29526"/>
                    <a:pt x="31354" y="29752"/>
                  </a:cubicBezTo>
                  <a:cubicBezTo>
                    <a:pt x="31179" y="29802"/>
                    <a:pt x="31028" y="29827"/>
                    <a:pt x="30853" y="29877"/>
                  </a:cubicBezTo>
                  <a:cubicBezTo>
                    <a:pt x="30482" y="29932"/>
                    <a:pt x="30208" y="29970"/>
                    <a:pt x="29993" y="29970"/>
                  </a:cubicBezTo>
                  <a:cubicBezTo>
                    <a:pt x="29424" y="29970"/>
                    <a:pt x="29280" y="29703"/>
                    <a:pt x="28898" y="28774"/>
                  </a:cubicBezTo>
                  <a:cubicBezTo>
                    <a:pt x="27294" y="24865"/>
                    <a:pt x="25489" y="21055"/>
                    <a:pt x="23284" y="17446"/>
                  </a:cubicBezTo>
                  <a:cubicBezTo>
                    <a:pt x="22908" y="16819"/>
                    <a:pt x="22908" y="16819"/>
                    <a:pt x="23284" y="15942"/>
                  </a:cubicBezTo>
                  <a:close/>
                  <a:moveTo>
                    <a:pt x="14883" y="17578"/>
                  </a:moveTo>
                  <a:cubicBezTo>
                    <a:pt x="14915" y="17578"/>
                    <a:pt x="14950" y="17584"/>
                    <a:pt x="14988" y="17596"/>
                  </a:cubicBezTo>
                  <a:cubicBezTo>
                    <a:pt x="15314" y="17722"/>
                    <a:pt x="15364" y="18048"/>
                    <a:pt x="15264" y="18348"/>
                  </a:cubicBezTo>
                  <a:cubicBezTo>
                    <a:pt x="15239" y="18424"/>
                    <a:pt x="15239" y="18524"/>
                    <a:pt x="15189" y="18599"/>
                  </a:cubicBezTo>
                  <a:cubicBezTo>
                    <a:pt x="13986" y="21556"/>
                    <a:pt x="13284" y="24714"/>
                    <a:pt x="11755" y="27546"/>
                  </a:cubicBezTo>
                  <a:cubicBezTo>
                    <a:pt x="11279" y="28474"/>
                    <a:pt x="10727" y="29351"/>
                    <a:pt x="9700" y="30228"/>
                  </a:cubicBezTo>
                  <a:cubicBezTo>
                    <a:pt x="10176" y="27020"/>
                    <a:pt x="11204" y="24313"/>
                    <a:pt x="12532" y="21707"/>
                  </a:cubicBezTo>
                  <a:cubicBezTo>
                    <a:pt x="13159" y="20479"/>
                    <a:pt x="13835" y="19276"/>
                    <a:pt x="14512" y="18048"/>
                  </a:cubicBezTo>
                  <a:cubicBezTo>
                    <a:pt x="14599" y="17851"/>
                    <a:pt x="14668" y="17578"/>
                    <a:pt x="14883" y="17578"/>
                  </a:cubicBezTo>
                  <a:close/>
                  <a:moveTo>
                    <a:pt x="20878" y="18674"/>
                  </a:moveTo>
                  <a:lnTo>
                    <a:pt x="20878" y="18674"/>
                  </a:lnTo>
                  <a:cubicBezTo>
                    <a:pt x="20402" y="21331"/>
                    <a:pt x="19976" y="23712"/>
                    <a:pt x="19550" y="26118"/>
                  </a:cubicBezTo>
                  <a:cubicBezTo>
                    <a:pt x="19349" y="27271"/>
                    <a:pt x="19174" y="28449"/>
                    <a:pt x="19149" y="29627"/>
                  </a:cubicBezTo>
                  <a:cubicBezTo>
                    <a:pt x="19149" y="30438"/>
                    <a:pt x="18808" y="30908"/>
                    <a:pt x="18234" y="30908"/>
                  </a:cubicBezTo>
                  <a:cubicBezTo>
                    <a:pt x="18206" y="30908"/>
                    <a:pt x="18176" y="30907"/>
                    <a:pt x="18146" y="30905"/>
                  </a:cubicBezTo>
                  <a:cubicBezTo>
                    <a:pt x="17545" y="30880"/>
                    <a:pt x="17219" y="30429"/>
                    <a:pt x="17219" y="29652"/>
                  </a:cubicBezTo>
                  <a:cubicBezTo>
                    <a:pt x="17244" y="26469"/>
                    <a:pt x="16893" y="23336"/>
                    <a:pt x="16392" y="20203"/>
                  </a:cubicBezTo>
                  <a:cubicBezTo>
                    <a:pt x="16316" y="19752"/>
                    <a:pt x="16241" y="19301"/>
                    <a:pt x="16316" y="18724"/>
                  </a:cubicBezTo>
                  <a:lnTo>
                    <a:pt x="16316" y="18724"/>
                  </a:lnTo>
                  <a:cubicBezTo>
                    <a:pt x="17225" y="18817"/>
                    <a:pt x="18133" y="19060"/>
                    <a:pt x="19070" y="19060"/>
                  </a:cubicBezTo>
                  <a:cubicBezTo>
                    <a:pt x="19659" y="19060"/>
                    <a:pt x="20259" y="18964"/>
                    <a:pt x="20878" y="18674"/>
                  </a:cubicBezTo>
                  <a:close/>
                  <a:moveTo>
                    <a:pt x="13560" y="13536"/>
                  </a:moveTo>
                  <a:cubicBezTo>
                    <a:pt x="13910" y="14363"/>
                    <a:pt x="13760" y="15015"/>
                    <a:pt x="13108" y="15667"/>
                  </a:cubicBezTo>
                  <a:cubicBezTo>
                    <a:pt x="10803" y="18148"/>
                    <a:pt x="9174" y="21055"/>
                    <a:pt x="7945" y="24163"/>
                  </a:cubicBezTo>
                  <a:cubicBezTo>
                    <a:pt x="7068" y="26318"/>
                    <a:pt x="6091" y="28449"/>
                    <a:pt x="5840" y="30779"/>
                  </a:cubicBezTo>
                  <a:cubicBezTo>
                    <a:pt x="5798" y="31093"/>
                    <a:pt x="5687" y="31249"/>
                    <a:pt x="5434" y="31249"/>
                  </a:cubicBezTo>
                  <a:cubicBezTo>
                    <a:pt x="5383" y="31249"/>
                    <a:pt x="5326" y="31243"/>
                    <a:pt x="5264" y="31231"/>
                  </a:cubicBezTo>
                  <a:cubicBezTo>
                    <a:pt x="3234" y="30905"/>
                    <a:pt x="2958" y="30479"/>
                    <a:pt x="3434" y="28524"/>
                  </a:cubicBezTo>
                  <a:cubicBezTo>
                    <a:pt x="4211" y="25441"/>
                    <a:pt x="5665" y="22684"/>
                    <a:pt x="7469" y="20103"/>
                  </a:cubicBezTo>
                  <a:cubicBezTo>
                    <a:pt x="8948" y="17997"/>
                    <a:pt x="10577" y="15992"/>
                    <a:pt x="12532" y="14288"/>
                  </a:cubicBezTo>
                  <a:cubicBezTo>
                    <a:pt x="12758" y="14088"/>
                    <a:pt x="12958" y="13887"/>
                    <a:pt x="13209" y="13712"/>
                  </a:cubicBezTo>
                  <a:cubicBezTo>
                    <a:pt x="13284" y="13637"/>
                    <a:pt x="13409" y="13586"/>
                    <a:pt x="13560" y="13536"/>
                  </a:cubicBezTo>
                  <a:close/>
                  <a:moveTo>
                    <a:pt x="13910" y="15742"/>
                  </a:moveTo>
                  <a:cubicBezTo>
                    <a:pt x="14562" y="16494"/>
                    <a:pt x="14387" y="17145"/>
                    <a:pt x="13961" y="17872"/>
                  </a:cubicBezTo>
                  <a:cubicBezTo>
                    <a:pt x="12632" y="20253"/>
                    <a:pt x="11304" y="22659"/>
                    <a:pt x="10377" y="25241"/>
                  </a:cubicBezTo>
                  <a:cubicBezTo>
                    <a:pt x="9850" y="26619"/>
                    <a:pt x="9499" y="28048"/>
                    <a:pt x="9224" y="29501"/>
                  </a:cubicBezTo>
                  <a:cubicBezTo>
                    <a:pt x="8973" y="30855"/>
                    <a:pt x="8547" y="31256"/>
                    <a:pt x="7194" y="31306"/>
                  </a:cubicBezTo>
                  <a:cubicBezTo>
                    <a:pt x="7089" y="31313"/>
                    <a:pt x="6996" y="31317"/>
                    <a:pt x="6914" y="31317"/>
                  </a:cubicBezTo>
                  <a:cubicBezTo>
                    <a:pt x="6387" y="31317"/>
                    <a:pt x="6308" y="31151"/>
                    <a:pt x="6417" y="30479"/>
                  </a:cubicBezTo>
                  <a:cubicBezTo>
                    <a:pt x="6517" y="29902"/>
                    <a:pt x="6642" y="29301"/>
                    <a:pt x="6818" y="28749"/>
                  </a:cubicBezTo>
                  <a:cubicBezTo>
                    <a:pt x="8196" y="24664"/>
                    <a:pt x="9750" y="20654"/>
                    <a:pt x="12482" y="17271"/>
                  </a:cubicBezTo>
                  <a:cubicBezTo>
                    <a:pt x="12833" y="16845"/>
                    <a:pt x="13209" y="16418"/>
                    <a:pt x="13560" y="16017"/>
                  </a:cubicBezTo>
                  <a:cubicBezTo>
                    <a:pt x="13635" y="15917"/>
                    <a:pt x="13760" y="15867"/>
                    <a:pt x="13910" y="15742"/>
                  </a:cubicBezTo>
                  <a:close/>
                  <a:moveTo>
                    <a:pt x="23910" y="24589"/>
                  </a:moveTo>
                  <a:cubicBezTo>
                    <a:pt x="24311" y="25541"/>
                    <a:pt x="24712" y="26494"/>
                    <a:pt x="25088" y="27446"/>
                  </a:cubicBezTo>
                  <a:cubicBezTo>
                    <a:pt x="25690" y="29100"/>
                    <a:pt x="26692" y="30303"/>
                    <a:pt x="28572" y="30479"/>
                  </a:cubicBezTo>
                  <a:cubicBezTo>
                    <a:pt x="28647" y="30479"/>
                    <a:pt x="28723" y="30554"/>
                    <a:pt x="28923" y="30679"/>
                  </a:cubicBezTo>
                  <a:cubicBezTo>
                    <a:pt x="28146" y="31531"/>
                    <a:pt x="27194" y="31857"/>
                    <a:pt x="26241" y="32158"/>
                  </a:cubicBezTo>
                  <a:cubicBezTo>
                    <a:pt x="26148" y="32187"/>
                    <a:pt x="26061" y="32203"/>
                    <a:pt x="25982" y="32203"/>
                  </a:cubicBezTo>
                  <a:cubicBezTo>
                    <a:pt x="25783" y="32203"/>
                    <a:pt x="25629" y="32101"/>
                    <a:pt x="25540" y="31832"/>
                  </a:cubicBezTo>
                  <a:cubicBezTo>
                    <a:pt x="24738" y="29501"/>
                    <a:pt x="24211" y="27070"/>
                    <a:pt x="23910" y="24589"/>
                  </a:cubicBezTo>
                  <a:close/>
                  <a:moveTo>
                    <a:pt x="21555" y="18749"/>
                  </a:moveTo>
                  <a:cubicBezTo>
                    <a:pt x="22131" y="19902"/>
                    <a:pt x="22682" y="20779"/>
                    <a:pt x="22758" y="21782"/>
                  </a:cubicBezTo>
                  <a:cubicBezTo>
                    <a:pt x="23058" y="24990"/>
                    <a:pt x="23885" y="28098"/>
                    <a:pt x="24738" y="31180"/>
                  </a:cubicBezTo>
                  <a:cubicBezTo>
                    <a:pt x="24788" y="31381"/>
                    <a:pt x="24838" y="31607"/>
                    <a:pt x="24938" y="31782"/>
                  </a:cubicBezTo>
                  <a:cubicBezTo>
                    <a:pt x="25063" y="32133"/>
                    <a:pt x="24988" y="32383"/>
                    <a:pt x="24612" y="32434"/>
                  </a:cubicBezTo>
                  <a:cubicBezTo>
                    <a:pt x="24086" y="32534"/>
                    <a:pt x="23560" y="32609"/>
                    <a:pt x="23036" y="32609"/>
                  </a:cubicBezTo>
                  <a:cubicBezTo>
                    <a:pt x="22513" y="32609"/>
                    <a:pt x="21993" y="32534"/>
                    <a:pt x="21479" y="32333"/>
                  </a:cubicBezTo>
                  <a:cubicBezTo>
                    <a:pt x="20352" y="31932"/>
                    <a:pt x="19850" y="31080"/>
                    <a:pt x="19800" y="29902"/>
                  </a:cubicBezTo>
                  <a:cubicBezTo>
                    <a:pt x="19725" y="28323"/>
                    <a:pt x="19951" y="26794"/>
                    <a:pt x="20251" y="25241"/>
                  </a:cubicBezTo>
                  <a:cubicBezTo>
                    <a:pt x="20677" y="23185"/>
                    <a:pt x="20903" y="21080"/>
                    <a:pt x="21555" y="18749"/>
                  </a:cubicBezTo>
                  <a:close/>
                  <a:moveTo>
                    <a:pt x="12206" y="28123"/>
                  </a:moveTo>
                  <a:cubicBezTo>
                    <a:pt x="11981" y="29752"/>
                    <a:pt x="11429" y="31231"/>
                    <a:pt x="10878" y="32734"/>
                  </a:cubicBezTo>
                  <a:cubicBezTo>
                    <a:pt x="10748" y="33058"/>
                    <a:pt x="10544" y="33196"/>
                    <a:pt x="10250" y="33196"/>
                  </a:cubicBezTo>
                  <a:cubicBezTo>
                    <a:pt x="10203" y="33196"/>
                    <a:pt x="10153" y="33192"/>
                    <a:pt x="10101" y="33185"/>
                  </a:cubicBezTo>
                  <a:cubicBezTo>
                    <a:pt x="9123" y="33035"/>
                    <a:pt x="8221" y="32734"/>
                    <a:pt x="7344" y="31907"/>
                  </a:cubicBezTo>
                  <a:cubicBezTo>
                    <a:pt x="9775" y="31506"/>
                    <a:pt x="11028" y="29877"/>
                    <a:pt x="12206" y="28123"/>
                  </a:cubicBezTo>
                  <a:close/>
                  <a:moveTo>
                    <a:pt x="15665" y="19276"/>
                  </a:moveTo>
                  <a:cubicBezTo>
                    <a:pt x="15815" y="20178"/>
                    <a:pt x="15915" y="20830"/>
                    <a:pt x="16016" y="21506"/>
                  </a:cubicBezTo>
                  <a:cubicBezTo>
                    <a:pt x="16116" y="22208"/>
                    <a:pt x="16241" y="22910"/>
                    <a:pt x="16316" y="23612"/>
                  </a:cubicBezTo>
                  <a:cubicBezTo>
                    <a:pt x="16592" y="25842"/>
                    <a:pt x="16743" y="28073"/>
                    <a:pt x="16567" y="30303"/>
                  </a:cubicBezTo>
                  <a:cubicBezTo>
                    <a:pt x="16442" y="31907"/>
                    <a:pt x="15940" y="32534"/>
                    <a:pt x="14387" y="33035"/>
                  </a:cubicBezTo>
                  <a:cubicBezTo>
                    <a:pt x="13768" y="33236"/>
                    <a:pt x="13139" y="33325"/>
                    <a:pt x="12432" y="33325"/>
                  </a:cubicBezTo>
                  <a:cubicBezTo>
                    <a:pt x="12078" y="33325"/>
                    <a:pt x="11705" y="33302"/>
                    <a:pt x="11304" y="33261"/>
                  </a:cubicBezTo>
                  <a:cubicBezTo>
                    <a:pt x="12031" y="31281"/>
                    <a:pt x="12657" y="29451"/>
                    <a:pt x="12983" y="27546"/>
                  </a:cubicBezTo>
                  <a:cubicBezTo>
                    <a:pt x="13459" y="24915"/>
                    <a:pt x="14387" y="22434"/>
                    <a:pt x="15314" y="19952"/>
                  </a:cubicBezTo>
                  <a:cubicBezTo>
                    <a:pt x="15364" y="19802"/>
                    <a:pt x="15464" y="19677"/>
                    <a:pt x="15665" y="19276"/>
                  </a:cubicBezTo>
                  <a:close/>
                  <a:moveTo>
                    <a:pt x="30210" y="0"/>
                  </a:moveTo>
                  <a:cubicBezTo>
                    <a:pt x="30191" y="0"/>
                    <a:pt x="30171" y="1"/>
                    <a:pt x="30151" y="2"/>
                  </a:cubicBezTo>
                  <a:cubicBezTo>
                    <a:pt x="29875" y="2"/>
                    <a:pt x="29575" y="103"/>
                    <a:pt x="29299" y="178"/>
                  </a:cubicBezTo>
                  <a:cubicBezTo>
                    <a:pt x="25815" y="1230"/>
                    <a:pt x="22958" y="3135"/>
                    <a:pt x="20978" y="6243"/>
                  </a:cubicBezTo>
                  <a:cubicBezTo>
                    <a:pt x="20903" y="6318"/>
                    <a:pt x="20853" y="6418"/>
                    <a:pt x="20803" y="6519"/>
                  </a:cubicBezTo>
                  <a:cubicBezTo>
                    <a:pt x="20602" y="6819"/>
                    <a:pt x="20427" y="7145"/>
                    <a:pt x="20126" y="7371"/>
                  </a:cubicBezTo>
                  <a:cubicBezTo>
                    <a:pt x="19951" y="7471"/>
                    <a:pt x="19750" y="7546"/>
                    <a:pt x="19550" y="7546"/>
                  </a:cubicBezTo>
                  <a:cubicBezTo>
                    <a:pt x="19324" y="7546"/>
                    <a:pt x="19149" y="7446"/>
                    <a:pt x="18923" y="7421"/>
                  </a:cubicBezTo>
                  <a:cubicBezTo>
                    <a:pt x="18895" y="7416"/>
                    <a:pt x="18868" y="7414"/>
                    <a:pt x="18841" y="7414"/>
                  </a:cubicBezTo>
                  <a:cubicBezTo>
                    <a:pt x="18628" y="7414"/>
                    <a:pt x="18439" y="7554"/>
                    <a:pt x="18210" y="7554"/>
                  </a:cubicBezTo>
                  <a:cubicBezTo>
                    <a:pt x="18181" y="7554"/>
                    <a:pt x="18151" y="7551"/>
                    <a:pt x="18121" y="7546"/>
                  </a:cubicBezTo>
                  <a:cubicBezTo>
                    <a:pt x="17770" y="7496"/>
                    <a:pt x="17570" y="7145"/>
                    <a:pt x="17419" y="6870"/>
                  </a:cubicBezTo>
                  <a:cubicBezTo>
                    <a:pt x="16266" y="4915"/>
                    <a:pt x="14637" y="3461"/>
                    <a:pt x="12682" y="2358"/>
                  </a:cubicBezTo>
                  <a:cubicBezTo>
                    <a:pt x="11605" y="1757"/>
                    <a:pt x="10452" y="1356"/>
                    <a:pt x="9274" y="1055"/>
                  </a:cubicBezTo>
                  <a:cubicBezTo>
                    <a:pt x="9086" y="1017"/>
                    <a:pt x="8879" y="955"/>
                    <a:pt x="8694" y="955"/>
                  </a:cubicBezTo>
                  <a:cubicBezTo>
                    <a:pt x="8509" y="955"/>
                    <a:pt x="8346" y="1017"/>
                    <a:pt x="8246" y="1230"/>
                  </a:cubicBezTo>
                  <a:cubicBezTo>
                    <a:pt x="8046" y="1606"/>
                    <a:pt x="8422" y="1832"/>
                    <a:pt x="8647" y="2058"/>
                  </a:cubicBezTo>
                  <a:cubicBezTo>
                    <a:pt x="9199" y="2634"/>
                    <a:pt x="9775" y="3210"/>
                    <a:pt x="10326" y="3787"/>
                  </a:cubicBezTo>
                  <a:cubicBezTo>
                    <a:pt x="11680" y="5140"/>
                    <a:pt x="13108" y="6393"/>
                    <a:pt x="14788" y="7321"/>
                  </a:cubicBezTo>
                  <a:cubicBezTo>
                    <a:pt x="15439" y="7672"/>
                    <a:pt x="16166" y="7922"/>
                    <a:pt x="16893" y="8248"/>
                  </a:cubicBezTo>
                  <a:cubicBezTo>
                    <a:pt x="16266" y="9075"/>
                    <a:pt x="15489" y="9727"/>
                    <a:pt x="14687" y="10203"/>
                  </a:cubicBezTo>
                  <a:cubicBezTo>
                    <a:pt x="13459" y="10930"/>
                    <a:pt x="12256" y="11707"/>
                    <a:pt x="11078" y="12534"/>
                  </a:cubicBezTo>
                  <a:cubicBezTo>
                    <a:pt x="7319" y="15090"/>
                    <a:pt x="3885" y="17997"/>
                    <a:pt x="1479" y="21957"/>
                  </a:cubicBezTo>
                  <a:cubicBezTo>
                    <a:pt x="577" y="23411"/>
                    <a:pt x="176" y="24965"/>
                    <a:pt x="51" y="26644"/>
                  </a:cubicBezTo>
                  <a:cubicBezTo>
                    <a:pt x="1" y="27647"/>
                    <a:pt x="301" y="28524"/>
                    <a:pt x="953" y="29326"/>
                  </a:cubicBezTo>
                  <a:cubicBezTo>
                    <a:pt x="2056" y="30654"/>
                    <a:pt x="3509" y="31381"/>
                    <a:pt x="5138" y="31782"/>
                  </a:cubicBezTo>
                  <a:cubicBezTo>
                    <a:pt x="6066" y="32008"/>
                    <a:pt x="6993" y="32108"/>
                    <a:pt x="7695" y="32910"/>
                  </a:cubicBezTo>
                  <a:cubicBezTo>
                    <a:pt x="8021" y="33286"/>
                    <a:pt x="8572" y="33411"/>
                    <a:pt x="9048" y="33536"/>
                  </a:cubicBezTo>
                  <a:cubicBezTo>
                    <a:pt x="10010" y="33808"/>
                    <a:pt x="10984" y="33949"/>
                    <a:pt x="11962" y="33949"/>
                  </a:cubicBezTo>
                  <a:cubicBezTo>
                    <a:pt x="12336" y="33949"/>
                    <a:pt x="12710" y="33929"/>
                    <a:pt x="13083" y="33887"/>
                  </a:cubicBezTo>
                  <a:cubicBezTo>
                    <a:pt x="14863" y="33687"/>
                    <a:pt x="16492" y="33211"/>
                    <a:pt x="17118" y="31231"/>
                  </a:cubicBezTo>
                  <a:cubicBezTo>
                    <a:pt x="17529" y="31389"/>
                    <a:pt x="17900" y="31537"/>
                    <a:pt x="18262" y="31537"/>
                  </a:cubicBezTo>
                  <a:cubicBezTo>
                    <a:pt x="18475" y="31537"/>
                    <a:pt x="18685" y="31486"/>
                    <a:pt x="18898" y="31356"/>
                  </a:cubicBezTo>
                  <a:cubicBezTo>
                    <a:pt x="19017" y="31273"/>
                    <a:pt x="19117" y="31234"/>
                    <a:pt x="19206" y="31234"/>
                  </a:cubicBezTo>
                  <a:cubicBezTo>
                    <a:pt x="19359" y="31234"/>
                    <a:pt x="19482" y="31350"/>
                    <a:pt x="19625" y="31556"/>
                  </a:cubicBezTo>
                  <a:cubicBezTo>
                    <a:pt x="20359" y="32682"/>
                    <a:pt x="21475" y="33186"/>
                    <a:pt x="22764" y="33186"/>
                  </a:cubicBezTo>
                  <a:cubicBezTo>
                    <a:pt x="22795" y="33186"/>
                    <a:pt x="22826" y="33186"/>
                    <a:pt x="22858" y="33185"/>
                  </a:cubicBezTo>
                  <a:cubicBezTo>
                    <a:pt x="24587" y="33160"/>
                    <a:pt x="26316" y="32910"/>
                    <a:pt x="27895" y="32133"/>
                  </a:cubicBezTo>
                  <a:cubicBezTo>
                    <a:pt x="28472" y="31857"/>
                    <a:pt x="29048" y="31531"/>
                    <a:pt x="29399" y="31005"/>
                  </a:cubicBezTo>
                  <a:cubicBezTo>
                    <a:pt x="29625" y="30679"/>
                    <a:pt x="29875" y="30579"/>
                    <a:pt x="30226" y="30529"/>
                  </a:cubicBezTo>
                  <a:cubicBezTo>
                    <a:pt x="33058" y="30203"/>
                    <a:pt x="35013" y="28373"/>
                    <a:pt x="36943" y="26544"/>
                  </a:cubicBezTo>
                  <a:cubicBezTo>
                    <a:pt x="37820" y="25717"/>
                    <a:pt x="37795" y="24865"/>
                    <a:pt x="37244" y="23912"/>
                  </a:cubicBezTo>
                  <a:cubicBezTo>
                    <a:pt x="36718" y="23010"/>
                    <a:pt x="36091" y="22158"/>
                    <a:pt x="35565" y="21256"/>
                  </a:cubicBezTo>
                  <a:cubicBezTo>
                    <a:pt x="34136" y="18749"/>
                    <a:pt x="32206" y="16719"/>
                    <a:pt x="29875" y="15040"/>
                  </a:cubicBezTo>
                  <a:cubicBezTo>
                    <a:pt x="28296" y="13887"/>
                    <a:pt x="26592" y="12935"/>
                    <a:pt x="25088" y="11682"/>
                  </a:cubicBezTo>
                  <a:cubicBezTo>
                    <a:pt x="23760" y="10554"/>
                    <a:pt x="22231" y="9601"/>
                    <a:pt x="21128" y="8223"/>
                  </a:cubicBezTo>
                  <a:cubicBezTo>
                    <a:pt x="21279" y="7922"/>
                    <a:pt x="21529" y="7872"/>
                    <a:pt x="21755" y="7747"/>
                  </a:cubicBezTo>
                  <a:cubicBezTo>
                    <a:pt x="24963" y="6118"/>
                    <a:pt x="27695" y="3887"/>
                    <a:pt x="30001" y="1130"/>
                  </a:cubicBezTo>
                  <a:cubicBezTo>
                    <a:pt x="30176" y="955"/>
                    <a:pt x="30377" y="779"/>
                    <a:pt x="30502" y="554"/>
                  </a:cubicBezTo>
                  <a:cubicBezTo>
                    <a:pt x="30692" y="221"/>
                    <a:pt x="30566" y="0"/>
                    <a:pt x="30210"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7" name="Google Shape;6377;p26"/>
          <p:cNvGrpSpPr/>
          <p:nvPr/>
        </p:nvGrpSpPr>
        <p:grpSpPr>
          <a:xfrm rot="-6848544">
            <a:off x="5262649" y="3825741"/>
            <a:ext cx="1639507" cy="1372221"/>
            <a:chOff x="6882732" y="202158"/>
            <a:chExt cx="2044415" cy="1711117"/>
          </a:xfrm>
        </p:grpSpPr>
        <p:sp>
          <p:nvSpPr>
            <p:cNvPr id="6378" name="Google Shape;6378;p26"/>
            <p:cNvSpPr/>
            <p:nvPr/>
          </p:nvSpPr>
          <p:spPr>
            <a:xfrm>
              <a:off x="7970225" y="1196175"/>
              <a:ext cx="746025" cy="629550"/>
            </a:xfrm>
            <a:custGeom>
              <a:avLst/>
              <a:gdLst/>
              <a:ahLst/>
              <a:cxnLst/>
              <a:rect l="l" t="t" r="r" b="b"/>
              <a:pathLst>
                <a:path w="29841" h="25182" extrusionOk="0">
                  <a:moveTo>
                    <a:pt x="2518" y="12339"/>
                  </a:moveTo>
                  <a:lnTo>
                    <a:pt x="0" y="0"/>
                  </a:lnTo>
                  <a:lnTo>
                    <a:pt x="11458" y="755"/>
                  </a:lnTo>
                  <a:lnTo>
                    <a:pt x="27197" y="12717"/>
                  </a:lnTo>
                  <a:lnTo>
                    <a:pt x="29841" y="23167"/>
                  </a:lnTo>
                  <a:lnTo>
                    <a:pt x="20146" y="25182"/>
                  </a:lnTo>
                  <a:close/>
                </a:path>
              </a:pathLst>
            </a:custGeom>
            <a:solidFill>
              <a:schemeClr val="lt1"/>
            </a:solidFill>
            <a:ln>
              <a:noFill/>
            </a:ln>
          </p:spPr>
        </p:sp>
        <p:sp>
          <p:nvSpPr>
            <p:cNvPr id="6379" name="Google Shape;6379;p26"/>
            <p:cNvSpPr/>
            <p:nvPr/>
          </p:nvSpPr>
          <p:spPr>
            <a:xfrm>
              <a:off x="7894675" y="475325"/>
              <a:ext cx="893975" cy="698800"/>
            </a:xfrm>
            <a:custGeom>
              <a:avLst/>
              <a:gdLst/>
              <a:ahLst/>
              <a:cxnLst/>
              <a:rect l="l" t="t" r="r" b="b"/>
              <a:pathLst>
                <a:path w="35759" h="27952" extrusionOk="0">
                  <a:moveTo>
                    <a:pt x="3400" y="14605"/>
                  </a:moveTo>
                  <a:lnTo>
                    <a:pt x="0" y="0"/>
                  </a:lnTo>
                  <a:lnTo>
                    <a:pt x="12717" y="126"/>
                  </a:lnTo>
                  <a:lnTo>
                    <a:pt x="32108" y="13220"/>
                  </a:lnTo>
                  <a:lnTo>
                    <a:pt x="35759" y="24553"/>
                  </a:lnTo>
                  <a:lnTo>
                    <a:pt x="24805" y="27952"/>
                  </a:lnTo>
                  <a:close/>
                </a:path>
              </a:pathLst>
            </a:custGeom>
            <a:solidFill>
              <a:schemeClr val="lt1"/>
            </a:solidFill>
            <a:ln>
              <a:noFill/>
            </a:ln>
          </p:spPr>
        </p:sp>
        <p:sp>
          <p:nvSpPr>
            <p:cNvPr id="6380" name="Google Shape;6380;p26"/>
            <p:cNvSpPr/>
            <p:nvPr/>
          </p:nvSpPr>
          <p:spPr>
            <a:xfrm>
              <a:off x="7110882" y="292750"/>
              <a:ext cx="692500" cy="928600"/>
            </a:xfrm>
            <a:custGeom>
              <a:avLst/>
              <a:gdLst/>
              <a:ahLst/>
              <a:cxnLst/>
              <a:rect l="l" t="t" r="r" b="b"/>
              <a:pathLst>
                <a:path w="27700" h="37144" extrusionOk="0">
                  <a:moveTo>
                    <a:pt x="14102" y="35507"/>
                  </a:moveTo>
                  <a:lnTo>
                    <a:pt x="0" y="14857"/>
                  </a:lnTo>
                  <a:lnTo>
                    <a:pt x="3147" y="0"/>
                  </a:lnTo>
                  <a:lnTo>
                    <a:pt x="15487" y="5162"/>
                  </a:lnTo>
                  <a:lnTo>
                    <a:pt x="27700" y="24804"/>
                  </a:lnTo>
                  <a:lnTo>
                    <a:pt x="25812" y="37144"/>
                  </a:lnTo>
                  <a:close/>
                </a:path>
              </a:pathLst>
            </a:custGeom>
            <a:solidFill>
              <a:schemeClr val="lt1"/>
            </a:solidFill>
            <a:ln>
              <a:noFill/>
            </a:ln>
          </p:spPr>
        </p:sp>
        <p:sp>
          <p:nvSpPr>
            <p:cNvPr id="6381" name="Google Shape;6381;p26"/>
            <p:cNvSpPr/>
            <p:nvPr/>
          </p:nvSpPr>
          <p:spPr>
            <a:xfrm rot="1269981">
              <a:off x="7793545" y="531511"/>
              <a:ext cx="1069193" cy="556526"/>
            </a:xfrm>
            <a:custGeom>
              <a:avLst/>
              <a:gdLst/>
              <a:ahLst/>
              <a:cxnLst/>
              <a:rect l="l" t="t" r="r" b="b"/>
              <a:pathLst>
                <a:path w="29375" h="15290" fill="none" extrusionOk="0">
                  <a:moveTo>
                    <a:pt x="1" y="3309"/>
                  </a:moveTo>
                  <a:lnTo>
                    <a:pt x="5715" y="11806"/>
                  </a:lnTo>
                  <a:lnTo>
                    <a:pt x="22833" y="15289"/>
                  </a:lnTo>
                  <a:lnTo>
                    <a:pt x="29374" y="10502"/>
                  </a:lnTo>
                  <a:lnTo>
                    <a:pt x="24211" y="3836"/>
                  </a:lnTo>
                  <a:lnTo>
                    <a:pt x="8472"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26"/>
            <p:cNvSpPr/>
            <p:nvPr/>
          </p:nvSpPr>
          <p:spPr>
            <a:xfrm rot="1269981">
              <a:off x="7881822" y="415739"/>
              <a:ext cx="361287" cy="199825"/>
            </a:xfrm>
            <a:custGeom>
              <a:avLst/>
              <a:gdLst/>
              <a:ahLst/>
              <a:cxnLst/>
              <a:rect l="l" t="t" r="r" b="b"/>
              <a:pathLst>
                <a:path w="9926" h="5490" fill="none" extrusionOk="0">
                  <a:moveTo>
                    <a:pt x="9926" y="3384"/>
                  </a:moveTo>
                  <a:lnTo>
                    <a:pt x="8472" y="1"/>
                  </a:lnTo>
                  <a:lnTo>
                    <a:pt x="1" y="3309"/>
                  </a:lnTo>
                  <a:lnTo>
                    <a:pt x="5916" y="549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26"/>
            <p:cNvSpPr/>
            <p:nvPr/>
          </p:nvSpPr>
          <p:spPr>
            <a:xfrm rot="1269981">
              <a:off x="8548207" y="812064"/>
              <a:ext cx="294679" cy="242702"/>
            </a:xfrm>
            <a:custGeom>
              <a:avLst/>
              <a:gdLst/>
              <a:ahLst/>
              <a:cxnLst/>
              <a:rect l="l" t="t" r="r" b="b"/>
              <a:pathLst>
                <a:path w="8096" h="6668" fill="none" extrusionOk="0">
                  <a:moveTo>
                    <a:pt x="2932" y="1"/>
                  </a:moveTo>
                  <a:lnTo>
                    <a:pt x="0" y="2407"/>
                  </a:lnTo>
                  <a:lnTo>
                    <a:pt x="2657" y="5815"/>
                  </a:lnTo>
                  <a:lnTo>
                    <a:pt x="8095" y="6667"/>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26"/>
            <p:cNvSpPr/>
            <p:nvPr/>
          </p:nvSpPr>
          <p:spPr>
            <a:xfrm rot="1269981">
              <a:off x="7943465" y="842534"/>
              <a:ext cx="623062" cy="229017"/>
            </a:xfrm>
            <a:custGeom>
              <a:avLst/>
              <a:gdLst/>
              <a:ahLst/>
              <a:cxnLst/>
              <a:rect l="l" t="t" r="r" b="b"/>
              <a:pathLst>
                <a:path w="17118" h="6292" fill="none" extrusionOk="0">
                  <a:moveTo>
                    <a:pt x="17118" y="6291"/>
                  </a:moveTo>
                  <a:lnTo>
                    <a:pt x="15464" y="2933"/>
                  </a:lnTo>
                  <a:lnTo>
                    <a:pt x="2907" y="0"/>
                  </a:lnTo>
                  <a:lnTo>
                    <a:pt x="0" y="2808"/>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26"/>
            <p:cNvSpPr/>
            <p:nvPr/>
          </p:nvSpPr>
          <p:spPr>
            <a:xfrm rot="1269981">
              <a:off x="8474995" y="1010041"/>
              <a:ext cx="298355" cy="205285"/>
            </a:xfrm>
            <a:custGeom>
              <a:avLst/>
              <a:gdLst/>
              <a:ahLst/>
              <a:cxnLst/>
              <a:rect l="l" t="t" r="r" b="b"/>
              <a:pathLst>
                <a:path w="8197" h="5640" fill="none" extrusionOk="0">
                  <a:moveTo>
                    <a:pt x="2758" y="0"/>
                  </a:moveTo>
                  <a:lnTo>
                    <a:pt x="1" y="2281"/>
                  </a:lnTo>
                  <a:lnTo>
                    <a:pt x="1655" y="5639"/>
                  </a:lnTo>
                  <a:lnTo>
                    <a:pt x="8196" y="852"/>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26"/>
            <p:cNvSpPr/>
            <p:nvPr/>
          </p:nvSpPr>
          <p:spPr>
            <a:xfrm rot="1269981">
              <a:off x="8157273" y="564344"/>
              <a:ext cx="572942" cy="227197"/>
            </a:xfrm>
            <a:custGeom>
              <a:avLst/>
              <a:gdLst/>
              <a:ahLst/>
              <a:cxnLst/>
              <a:rect l="l" t="t" r="r" b="b"/>
              <a:pathLst>
                <a:path w="15741" h="6242" fill="none" extrusionOk="0">
                  <a:moveTo>
                    <a:pt x="15740" y="3836"/>
                  </a:moveTo>
                  <a:lnTo>
                    <a:pt x="12808" y="6242"/>
                  </a:lnTo>
                  <a:lnTo>
                    <a:pt x="1455" y="3384"/>
                  </a:lnTo>
                  <a:lnTo>
                    <a:pt x="1"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26"/>
            <p:cNvSpPr/>
            <p:nvPr/>
          </p:nvSpPr>
          <p:spPr>
            <a:xfrm rot="1269981">
              <a:off x="7820179" y="515802"/>
              <a:ext cx="313860" cy="309274"/>
            </a:xfrm>
            <a:custGeom>
              <a:avLst/>
              <a:gdLst/>
              <a:ahLst/>
              <a:cxnLst/>
              <a:rect l="l" t="t" r="r" b="b"/>
              <a:pathLst>
                <a:path w="8623" h="8497" fill="none" extrusionOk="0">
                  <a:moveTo>
                    <a:pt x="5916" y="2181"/>
                  </a:moveTo>
                  <a:lnTo>
                    <a:pt x="8622" y="5689"/>
                  </a:lnTo>
                  <a:lnTo>
                    <a:pt x="5715" y="8497"/>
                  </a:lnTo>
                  <a:lnTo>
                    <a:pt x="1" y="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26"/>
            <p:cNvSpPr/>
            <p:nvPr/>
          </p:nvSpPr>
          <p:spPr>
            <a:xfrm rot="2726214">
              <a:off x="6921515" y="500035"/>
              <a:ext cx="1069180" cy="556519"/>
            </a:xfrm>
            <a:custGeom>
              <a:avLst/>
              <a:gdLst/>
              <a:ahLst/>
              <a:cxnLst/>
              <a:rect l="l" t="t" r="r" b="b"/>
              <a:pathLst>
                <a:path w="29375" h="15290" fill="none" extrusionOk="0">
                  <a:moveTo>
                    <a:pt x="1" y="3309"/>
                  </a:moveTo>
                  <a:lnTo>
                    <a:pt x="5715" y="11806"/>
                  </a:lnTo>
                  <a:lnTo>
                    <a:pt x="22833" y="15289"/>
                  </a:lnTo>
                  <a:lnTo>
                    <a:pt x="29374" y="10502"/>
                  </a:lnTo>
                  <a:lnTo>
                    <a:pt x="24211" y="3836"/>
                  </a:lnTo>
                  <a:lnTo>
                    <a:pt x="8472"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26"/>
            <p:cNvSpPr/>
            <p:nvPr/>
          </p:nvSpPr>
          <p:spPr>
            <a:xfrm rot="2726214">
              <a:off x="7154169" y="301057"/>
              <a:ext cx="361283" cy="199823"/>
            </a:xfrm>
            <a:custGeom>
              <a:avLst/>
              <a:gdLst/>
              <a:ahLst/>
              <a:cxnLst/>
              <a:rect l="l" t="t" r="r" b="b"/>
              <a:pathLst>
                <a:path w="9926" h="5490" fill="none" extrusionOk="0">
                  <a:moveTo>
                    <a:pt x="9926" y="3384"/>
                  </a:moveTo>
                  <a:lnTo>
                    <a:pt x="8472" y="1"/>
                  </a:lnTo>
                  <a:lnTo>
                    <a:pt x="1" y="3309"/>
                  </a:lnTo>
                  <a:lnTo>
                    <a:pt x="5916" y="549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26"/>
            <p:cNvSpPr/>
            <p:nvPr/>
          </p:nvSpPr>
          <p:spPr>
            <a:xfrm rot="2726214">
              <a:off x="7592889" y="920676"/>
              <a:ext cx="294675" cy="242699"/>
            </a:xfrm>
            <a:custGeom>
              <a:avLst/>
              <a:gdLst/>
              <a:ahLst/>
              <a:cxnLst/>
              <a:rect l="l" t="t" r="r" b="b"/>
              <a:pathLst>
                <a:path w="8096" h="6668" fill="none" extrusionOk="0">
                  <a:moveTo>
                    <a:pt x="2932" y="1"/>
                  </a:moveTo>
                  <a:lnTo>
                    <a:pt x="0" y="2407"/>
                  </a:lnTo>
                  <a:lnTo>
                    <a:pt x="2657" y="5815"/>
                  </a:lnTo>
                  <a:lnTo>
                    <a:pt x="8095" y="6667"/>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26"/>
            <p:cNvSpPr/>
            <p:nvPr/>
          </p:nvSpPr>
          <p:spPr>
            <a:xfrm rot="2726214">
              <a:off x="7017369" y="767979"/>
              <a:ext cx="623054" cy="229014"/>
            </a:xfrm>
            <a:custGeom>
              <a:avLst/>
              <a:gdLst/>
              <a:ahLst/>
              <a:cxnLst/>
              <a:rect l="l" t="t" r="r" b="b"/>
              <a:pathLst>
                <a:path w="17118" h="6292" fill="none" extrusionOk="0">
                  <a:moveTo>
                    <a:pt x="17118" y="6291"/>
                  </a:moveTo>
                  <a:lnTo>
                    <a:pt x="15464" y="2933"/>
                  </a:lnTo>
                  <a:lnTo>
                    <a:pt x="2907" y="0"/>
                  </a:lnTo>
                  <a:lnTo>
                    <a:pt x="0" y="2808"/>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26"/>
            <p:cNvSpPr/>
            <p:nvPr/>
          </p:nvSpPr>
          <p:spPr>
            <a:xfrm rot="2726214">
              <a:off x="7452301" y="1073473"/>
              <a:ext cx="298351" cy="205283"/>
            </a:xfrm>
            <a:custGeom>
              <a:avLst/>
              <a:gdLst/>
              <a:ahLst/>
              <a:cxnLst/>
              <a:rect l="l" t="t" r="r" b="b"/>
              <a:pathLst>
                <a:path w="8197" h="5640" fill="none" extrusionOk="0">
                  <a:moveTo>
                    <a:pt x="2758" y="0"/>
                  </a:moveTo>
                  <a:lnTo>
                    <a:pt x="1" y="2281"/>
                  </a:lnTo>
                  <a:lnTo>
                    <a:pt x="1655" y="5639"/>
                  </a:lnTo>
                  <a:lnTo>
                    <a:pt x="8196" y="852"/>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26"/>
            <p:cNvSpPr/>
            <p:nvPr/>
          </p:nvSpPr>
          <p:spPr>
            <a:xfrm rot="2726214">
              <a:off x="7329215" y="592036"/>
              <a:ext cx="572935" cy="227194"/>
            </a:xfrm>
            <a:custGeom>
              <a:avLst/>
              <a:gdLst/>
              <a:ahLst/>
              <a:cxnLst/>
              <a:rect l="l" t="t" r="r" b="b"/>
              <a:pathLst>
                <a:path w="15741" h="6242" fill="none" extrusionOk="0">
                  <a:moveTo>
                    <a:pt x="15740" y="3836"/>
                  </a:moveTo>
                  <a:lnTo>
                    <a:pt x="12808" y="6242"/>
                  </a:lnTo>
                  <a:lnTo>
                    <a:pt x="1455" y="3384"/>
                  </a:lnTo>
                  <a:lnTo>
                    <a:pt x="1"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26"/>
            <p:cNvSpPr/>
            <p:nvPr/>
          </p:nvSpPr>
          <p:spPr>
            <a:xfrm rot="2726214">
              <a:off x="7036447" y="352356"/>
              <a:ext cx="313857" cy="309271"/>
            </a:xfrm>
            <a:custGeom>
              <a:avLst/>
              <a:gdLst/>
              <a:ahLst/>
              <a:cxnLst/>
              <a:rect l="l" t="t" r="r" b="b"/>
              <a:pathLst>
                <a:path w="8623" h="8497" fill="none" extrusionOk="0">
                  <a:moveTo>
                    <a:pt x="5916" y="2181"/>
                  </a:moveTo>
                  <a:lnTo>
                    <a:pt x="8622" y="5689"/>
                  </a:lnTo>
                  <a:lnTo>
                    <a:pt x="5715" y="8497"/>
                  </a:lnTo>
                  <a:lnTo>
                    <a:pt x="1" y="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26"/>
            <p:cNvSpPr/>
            <p:nvPr/>
          </p:nvSpPr>
          <p:spPr>
            <a:xfrm rot="1452638">
              <a:off x="7868460" y="1267240"/>
              <a:ext cx="919374" cy="478544"/>
            </a:xfrm>
            <a:custGeom>
              <a:avLst/>
              <a:gdLst/>
              <a:ahLst/>
              <a:cxnLst/>
              <a:rect l="l" t="t" r="r" b="b"/>
              <a:pathLst>
                <a:path w="29375" h="15290" fill="none" extrusionOk="0">
                  <a:moveTo>
                    <a:pt x="1" y="3309"/>
                  </a:moveTo>
                  <a:lnTo>
                    <a:pt x="5715" y="11806"/>
                  </a:lnTo>
                  <a:lnTo>
                    <a:pt x="22833" y="15289"/>
                  </a:lnTo>
                  <a:lnTo>
                    <a:pt x="29374" y="10502"/>
                  </a:lnTo>
                  <a:lnTo>
                    <a:pt x="24211" y="3836"/>
                  </a:lnTo>
                  <a:lnTo>
                    <a:pt x="8472"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26"/>
            <p:cNvSpPr/>
            <p:nvPr/>
          </p:nvSpPr>
          <p:spPr>
            <a:xfrm rot="1452638">
              <a:off x="7958121" y="1155915"/>
              <a:ext cx="310662" cy="171825"/>
            </a:xfrm>
            <a:custGeom>
              <a:avLst/>
              <a:gdLst/>
              <a:ahLst/>
              <a:cxnLst/>
              <a:rect l="l" t="t" r="r" b="b"/>
              <a:pathLst>
                <a:path w="9926" h="5490" fill="none" extrusionOk="0">
                  <a:moveTo>
                    <a:pt x="9926" y="3384"/>
                  </a:moveTo>
                  <a:lnTo>
                    <a:pt x="8472" y="1"/>
                  </a:lnTo>
                  <a:lnTo>
                    <a:pt x="1" y="3309"/>
                  </a:lnTo>
                  <a:lnTo>
                    <a:pt x="5916" y="549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26"/>
            <p:cNvSpPr/>
            <p:nvPr/>
          </p:nvSpPr>
          <p:spPr>
            <a:xfrm rot="1452638">
              <a:off x="8511335" y="1525140"/>
              <a:ext cx="253387" cy="208694"/>
            </a:xfrm>
            <a:custGeom>
              <a:avLst/>
              <a:gdLst/>
              <a:ahLst/>
              <a:cxnLst/>
              <a:rect l="l" t="t" r="r" b="b"/>
              <a:pathLst>
                <a:path w="8096" h="6668" fill="none" extrusionOk="0">
                  <a:moveTo>
                    <a:pt x="2932" y="1"/>
                  </a:moveTo>
                  <a:lnTo>
                    <a:pt x="0" y="2407"/>
                  </a:lnTo>
                  <a:lnTo>
                    <a:pt x="2657" y="5815"/>
                  </a:lnTo>
                  <a:lnTo>
                    <a:pt x="8095" y="6667"/>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26"/>
            <p:cNvSpPr/>
            <p:nvPr/>
          </p:nvSpPr>
          <p:spPr>
            <a:xfrm rot="1452638">
              <a:off x="7990741" y="1531192"/>
              <a:ext cx="535756" cy="196926"/>
            </a:xfrm>
            <a:custGeom>
              <a:avLst/>
              <a:gdLst/>
              <a:ahLst/>
              <a:cxnLst/>
              <a:rect l="l" t="t" r="r" b="b"/>
              <a:pathLst>
                <a:path w="17118" h="6292" fill="none" extrusionOk="0">
                  <a:moveTo>
                    <a:pt x="17118" y="6291"/>
                  </a:moveTo>
                  <a:lnTo>
                    <a:pt x="15464" y="2933"/>
                  </a:lnTo>
                  <a:lnTo>
                    <a:pt x="2907" y="0"/>
                  </a:lnTo>
                  <a:lnTo>
                    <a:pt x="0" y="2808"/>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26"/>
            <p:cNvSpPr/>
            <p:nvPr/>
          </p:nvSpPr>
          <p:spPr>
            <a:xfrm rot="1452638">
              <a:off x="8440276" y="1691914"/>
              <a:ext cx="256548" cy="176520"/>
            </a:xfrm>
            <a:custGeom>
              <a:avLst/>
              <a:gdLst/>
              <a:ahLst/>
              <a:cxnLst/>
              <a:rect l="l" t="t" r="r" b="b"/>
              <a:pathLst>
                <a:path w="8197" h="5640" fill="none" extrusionOk="0">
                  <a:moveTo>
                    <a:pt x="2758" y="0"/>
                  </a:moveTo>
                  <a:lnTo>
                    <a:pt x="1" y="2281"/>
                  </a:lnTo>
                  <a:lnTo>
                    <a:pt x="1655" y="5639"/>
                  </a:lnTo>
                  <a:lnTo>
                    <a:pt x="8196" y="852"/>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26"/>
            <p:cNvSpPr/>
            <p:nvPr/>
          </p:nvSpPr>
          <p:spPr>
            <a:xfrm rot="1452638">
              <a:off x="8187123" y="1300920"/>
              <a:ext cx="492659" cy="195361"/>
            </a:xfrm>
            <a:custGeom>
              <a:avLst/>
              <a:gdLst/>
              <a:ahLst/>
              <a:cxnLst/>
              <a:rect l="l" t="t" r="r" b="b"/>
              <a:pathLst>
                <a:path w="15741" h="6242" fill="none" extrusionOk="0">
                  <a:moveTo>
                    <a:pt x="15740" y="3836"/>
                  </a:moveTo>
                  <a:lnTo>
                    <a:pt x="12808" y="6242"/>
                  </a:lnTo>
                  <a:lnTo>
                    <a:pt x="1455" y="3384"/>
                  </a:lnTo>
                  <a:lnTo>
                    <a:pt x="1"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26"/>
            <p:cNvSpPr/>
            <p:nvPr/>
          </p:nvSpPr>
          <p:spPr>
            <a:xfrm rot="1452638">
              <a:off x="7898147" y="1237880"/>
              <a:ext cx="269881" cy="265938"/>
            </a:xfrm>
            <a:custGeom>
              <a:avLst/>
              <a:gdLst/>
              <a:ahLst/>
              <a:cxnLst/>
              <a:rect l="l" t="t" r="r" b="b"/>
              <a:pathLst>
                <a:path w="8623" h="8497" fill="none" extrusionOk="0">
                  <a:moveTo>
                    <a:pt x="5916" y="2181"/>
                  </a:moveTo>
                  <a:lnTo>
                    <a:pt x="8622" y="5689"/>
                  </a:lnTo>
                  <a:lnTo>
                    <a:pt x="5715" y="8497"/>
                  </a:lnTo>
                  <a:lnTo>
                    <a:pt x="1" y="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2" name="Google Shape;6402;p26"/>
          <p:cNvGrpSpPr/>
          <p:nvPr/>
        </p:nvGrpSpPr>
        <p:grpSpPr>
          <a:xfrm rot="-3691167">
            <a:off x="2672417" y="-229055"/>
            <a:ext cx="1255926" cy="1878047"/>
            <a:chOff x="7191925" y="2645850"/>
            <a:chExt cx="1415843" cy="2117178"/>
          </a:xfrm>
        </p:grpSpPr>
        <p:sp>
          <p:nvSpPr>
            <p:cNvPr id="6403" name="Google Shape;6403;p26"/>
            <p:cNvSpPr/>
            <p:nvPr/>
          </p:nvSpPr>
          <p:spPr>
            <a:xfrm>
              <a:off x="8020691" y="3519883"/>
              <a:ext cx="584635" cy="1138465"/>
            </a:xfrm>
            <a:custGeom>
              <a:avLst/>
              <a:gdLst/>
              <a:ahLst/>
              <a:cxnLst/>
              <a:rect l="l" t="t" r="r" b="b"/>
              <a:pathLst>
                <a:path w="20440" h="39803" extrusionOk="0">
                  <a:moveTo>
                    <a:pt x="7261" y="39803"/>
                  </a:moveTo>
                  <a:lnTo>
                    <a:pt x="0" y="30659"/>
                  </a:lnTo>
                  <a:lnTo>
                    <a:pt x="6455" y="6185"/>
                  </a:lnTo>
                  <a:lnTo>
                    <a:pt x="18557" y="0"/>
                  </a:lnTo>
                  <a:lnTo>
                    <a:pt x="20440" y="13985"/>
                  </a:lnTo>
                  <a:close/>
                </a:path>
              </a:pathLst>
            </a:custGeom>
            <a:solidFill>
              <a:schemeClr val="lt1"/>
            </a:solidFill>
            <a:ln w="9525" cap="flat" cmpd="sng">
              <a:solidFill>
                <a:schemeClr val="dk2"/>
              </a:solidFill>
              <a:prstDash val="solid"/>
              <a:round/>
              <a:headEnd type="none" w="med" len="med"/>
              <a:tailEnd type="none" w="med" len="med"/>
            </a:ln>
          </p:spPr>
        </p:sp>
        <p:sp>
          <p:nvSpPr>
            <p:cNvPr id="6404" name="Google Shape;6404;p26"/>
            <p:cNvSpPr/>
            <p:nvPr/>
          </p:nvSpPr>
          <p:spPr>
            <a:xfrm>
              <a:off x="7220695" y="3712174"/>
              <a:ext cx="546165" cy="1046165"/>
            </a:xfrm>
            <a:custGeom>
              <a:avLst/>
              <a:gdLst/>
              <a:ahLst/>
              <a:cxnLst/>
              <a:rect l="l" t="t" r="r" b="b"/>
              <a:pathLst>
                <a:path w="19095" h="36576" extrusionOk="0">
                  <a:moveTo>
                    <a:pt x="10489" y="36576"/>
                  </a:moveTo>
                  <a:lnTo>
                    <a:pt x="17481" y="26625"/>
                  </a:lnTo>
                  <a:lnTo>
                    <a:pt x="19095" y="11027"/>
                  </a:lnTo>
                  <a:lnTo>
                    <a:pt x="5648" y="0"/>
                  </a:lnTo>
                  <a:lnTo>
                    <a:pt x="0" y="13178"/>
                  </a:lnTo>
                  <a:lnTo>
                    <a:pt x="0" y="26088"/>
                  </a:lnTo>
                  <a:close/>
                </a:path>
              </a:pathLst>
            </a:custGeom>
            <a:solidFill>
              <a:schemeClr val="lt1"/>
            </a:solidFill>
            <a:ln w="9525" cap="flat" cmpd="sng">
              <a:solidFill>
                <a:schemeClr val="dk2"/>
              </a:solidFill>
              <a:prstDash val="solid"/>
              <a:round/>
              <a:headEnd type="none" w="med" len="med"/>
              <a:tailEnd type="none" w="med" len="med"/>
            </a:ln>
          </p:spPr>
        </p:sp>
        <p:sp>
          <p:nvSpPr>
            <p:cNvPr id="6405" name="Google Shape;6405;p26"/>
            <p:cNvSpPr/>
            <p:nvPr/>
          </p:nvSpPr>
          <p:spPr>
            <a:xfrm>
              <a:off x="7389932" y="2673720"/>
              <a:ext cx="746153" cy="1200018"/>
            </a:xfrm>
            <a:custGeom>
              <a:avLst/>
              <a:gdLst/>
              <a:ahLst/>
              <a:cxnLst/>
              <a:rect l="l" t="t" r="r" b="b"/>
              <a:pathLst>
                <a:path w="26087" h="41955" extrusionOk="0">
                  <a:moveTo>
                    <a:pt x="19364" y="41955"/>
                  </a:moveTo>
                  <a:lnTo>
                    <a:pt x="10757" y="32811"/>
                  </a:lnTo>
                  <a:lnTo>
                    <a:pt x="0" y="16406"/>
                  </a:lnTo>
                  <a:lnTo>
                    <a:pt x="5648" y="0"/>
                  </a:lnTo>
                  <a:lnTo>
                    <a:pt x="22322" y="4303"/>
                  </a:lnTo>
                  <a:lnTo>
                    <a:pt x="26087" y="22053"/>
                  </a:lnTo>
                  <a:lnTo>
                    <a:pt x="23936" y="26356"/>
                  </a:lnTo>
                  <a:lnTo>
                    <a:pt x="23667" y="32273"/>
                  </a:lnTo>
                  <a:close/>
                </a:path>
              </a:pathLst>
            </a:custGeom>
            <a:solidFill>
              <a:schemeClr val="lt1"/>
            </a:solidFill>
            <a:ln w="9525" cap="flat" cmpd="sng">
              <a:solidFill>
                <a:schemeClr val="dk2"/>
              </a:solidFill>
              <a:prstDash val="solid"/>
              <a:round/>
              <a:headEnd type="none" w="med" len="med"/>
              <a:tailEnd type="none" w="med" len="med"/>
            </a:ln>
          </p:spPr>
        </p:sp>
        <p:sp>
          <p:nvSpPr>
            <p:cNvPr id="6406" name="Google Shape;6406;p26"/>
            <p:cNvSpPr/>
            <p:nvPr/>
          </p:nvSpPr>
          <p:spPr>
            <a:xfrm>
              <a:off x="7359747" y="2645850"/>
              <a:ext cx="783808" cy="1242026"/>
            </a:xfrm>
            <a:custGeom>
              <a:avLst/>
              <a:gdLst/>
              <a:ahLst/>
              <a:cxnLst/>
              <a:rect l="l" t="t" r="r" b="b"/>
              <a:pathLst>
                <a:path w="19550" h="30979" extrusionOk="0">
                  <a:moveTo>
                    <a:pt x="6115" y="1204"/>
                  </a:moveTo>
                  <a:lnTo>
                    <a:pt x="15940" y="3735"/>
                  </a:lnTo>
                  <a:lnTo>
                    <a:pt x="12958" y="7168"/>
                  </a:lnTo>
                  <a:lnTo>
                    <a:pt x="6115" y="1204"/>
                  </a:lnTo>
                  <a:close/>
                  <a:moveTo>
                    <a:pt x="5313" y="1579"/>
                  </a:moveTo>
                  <a:lnTo>
                    <a:pt x="12456" y="7770"/>
                  </a:lnTo>
                  <a:lnTo>
                    <a:pt x="8321" y="12582"/>
                  </a:lnTo>
                  <a:lnTo>
                    <a:pt x="5313" y="1579"/>
                  </a:lnTo>
                  <a:close/>
                  <a:moveTo>
                    <a:pt x="4536" y="1730"/>
                  </a:moveTo>
                  <a:lnTo>
                    <a:pt x="7594" y="12908"/>
                  </a:lnTo>
                  <a:lnTo>
                    <a:pt x="7594" y="12908"/>
                  </a:lnTo>
                  <a:lnTo>
                    <a:pt x="927" y="11705"/>
                  </a:lnTo>
                  <a:lnTo>
                    <a:pt x="4536" y="1730"/>
                  </a:lnTo>
                  <a:close/>
                  <a:moveTo>
                    <a:pt x="16416" y="4386"/>
                  </a:moveTo>
                  <a:lnTo>
                    <a:pt x="18722" y="16442"/>
                  </a:lnTo>
                  <a:lnTo>
                    <a:pt x="17494" y="18898"/>
                  </a:lnTo>
                  <a:lnTo>
                    <a:pt x="13434" y="7870"/>
                  </a:lnTo>
                  <a:lnTo>
                    <a:pt x="16416" y="4386"/>
                  </a:lnTo>
                  <a:close/>
                  <a:moveTo>
                    <a:pt x="1253" y="12557"/>
                  </a:moveTo>
                  <a:lnTo>
                    <a:pt x="7845" y="13760"/>
                  </a:lnTo>
                  <a:lnTo>
                    <a:pt x="13083" y="28672"/>
                  </a:lnTo>
                  <a:lnTo>
                    <a:pt x="8296" y="23058"/>
                  </a:lnTo>
                  <a:lnTo>
                    <a:pt x="1253" y="12557"/>
                  </a:lnTo>
                  <a:close/>
                  <a:moveTo>
                    <a:pt x="12832" y="8547"/>
                  </a:moveTo>
                  <a:lnTo>
                    <a:pt x="17018" y="19976"/>
                  </a:lnTo>
                  <a:lnTo>
                    <a:pt x="16867" y="23835"/>
                  </a:lnTo>
                  <a:lnTo>
                    <a:pt x="14236" y="29524"/>
                  </a:lnTo>
                  <a:lnTo>
                    <a:pt x="8597" y="13484"/>
                  </a:lnTo>
                  <a:lnTo>
                    <a:pt x="12832" y="8547"/>
                  </a:lnTo>
                  <a:close/>
                  <a:moveTo>
                    <a:pt x="4511" y="0"/>
                  </a:moveTo>
                  <a:cubicBezTo>
                    <a:pt x="4486" y="26"/>
                    <a:pt x="4461" y="26"/>
                    <a:pt x="4436" y="26"/>
                  </a:cubicBezTo>
                  <a:cubicBezTo>
                    <a:pt x="4411" y="51"/>
                    <a:pt x="4411" y="51"/>
                    <a:pt x="4386" y="51"/>
                  </a:cubicBezTo>
                  <a:lnTo>
                    <a:pt x="4361" y="51"/>
                  </a:lnTo>
                  <a:cubicBezTo>
                    <a:pt x="4336" y="76"/>
                    <a:pt x="4336" y="101"/>
                    <a:pt x="4311" y="126"/>
                  </a:cubicBezTo>
                  <a:cubicBezTo>
                    <a:pt x="4311" y="126"/>
                    <a:pt x="4286" y="126"/>
                    <a:pt x="4286" y="151"/>
                  </a:cubicBezTo>
                  <a:cubicBezTo>
                    <a:pt x="4236" y="176"/>
                    <a:pt x="4236" y="226"/>
                    <a:pt x="4211" y="251"/>
                  </a:cubicBezTo>
                  <a:cubicBezTo>
                    <a:pt x="4211" y="251"/>
                    <a:pt x="4211" y="276"/>
                    <a:pt x="4211" y="276"/>
                  </a:cubicBezTo>
                  <a:lnTo>
                    <a:pt x="25" y="11880"/>
                  </a:lnTo>
                  <a:cubicBezTo>
                    <a:pt x="25" y="11880"/>
                    <a:pt x="25" y="11880"/>
                    <a:pt x="25" y="11905"/>
                  </a:cubicBezTo>
                  <a:cubicBezTo>
                    <a:pt x="25" y="11905"/>
                    <a:pt x="0" y="11930"/>
                    <a:pt x="0" y="11930"/>
                  </a:cubicBezTo>
                  <a:cubicBezTo>
                    <a:pt x="0" y="11955"/>
                    <a:pt x="0" y="11981"/>
                    <a:pt x="0" y="12006"/>
                  </a:cubicBezTo>
                  <a:cubicBezTo>
                    <a:pt x="0" y="12031"/>
                    <a:pt x="0" y="12056"/>
                    <a:pt x="25" y="12081"/>
                  </a:cubicBezTo>
                  <a:cubicBezTo>
                    <a:pt x="25" y="12131"/>
                    <a:pt x="50" y="12181"/>
                    <a:pt x="75" y="12206"/>
                  </a:cubicBezTo>
                  <a:cubicBezTo>
                    <a:pt x="75" y="12231"/>
                    <a:pt x="75" y="12231"/>
                    <a:pt x="75" y="12231"/>
                  </a:cubicBezTo>
                  <a:lnTo>
                    <a:pt x="7644" y="23534"/>
                  </a:lnTo>
                  <a:cubicBezTo>
                    <a:pt x="7669" y="23534"/>
                    <a:pt x="7669" y="23560"/>
                    <a:pt x="7694" y="23560"/>
                  </a:cubicBezTo>
                  <a:lnTo>
                    <a:pt x="13885" y="30828"/>
                  </a:lnTo>
                  <a:cubicBezTo>
                    <a:pt x="13885" y="30853"/>
                    <a:pt x="13885" y="30853"/>
                    <a:pt x="13885" y="30853"/>
                  </a:cubicBezTo>
                  <a:cubicBezTo>
                    <a:pt x="13910" y="30878"/>
                    <a:pt x="13960" y="30903"/>
                    <a:pt x="13985" y="30928"/>
                  </a:cubicBezTo>
                  <a:cubicBezTo>
                    <a:pt x="14010" y="30928"/>
                    <a:pt x="14010" y="30953"/>
                    <a:pt x="14035" y="30953"/>
                  </a:cubicBezTo>
                  <a:cubicBezTo>
                    <a:pt x="14085" y="30978"/>
                    <a:pt x="14135" y="30978"/>
                    <a:pt x="14186" y="30978"/>
                  </a:cubicBezTo>
                  <a:lnTo>
                    <a:pt x="14236" y="30978"/>
                  </a:lnTo>
                  <a:cubicBezTo>
                    <a:pt x="14261" y="30978"/>
                    <a:pt x="14261" y="30978"/>
                    <a:pt x="14286" y="30953"/>
                  </a:cubicBezTo>
                  <a:lnTo>
                    <a:pt x="14311" y="30953"/>
                  </a:lnTo>
                  <a:cubicBezTo>
                    <a:pt x="14361" y="30928"/>
                    <a:pt x="14411" y="30903"/>
                    <a:pt x="14436" y="30878"/>
                  </a:cubicBezTo>
                  <a:cubicBezTo>
                    <a:pt x="14436" y="30878"/>
                    <a:pt x="14461" y="30878"/>
                    <a:pt x="14461" y="30853"/>
                  </a:cubicBezTo>
                  <a:cubicBezTo>
                    <a:pt x="14486" y="30828"/>
                    <a:pt x="14511" y="30803"/>
                    <a:pt x="14536" y="30753"/>
                  </a:cubicBezTo>
                  <a:lnTo>
                    <a:pt x="17644" y="24086"/>
                  </a:lnTo>
                  <a:cubicBezTo>
                    <a:pt x="17669" y="24036"/>
                    <a:pt x="17669" y="23986"/>
                    <a:pt x="17669" y="23935"/>
                  </a:cubicBezTo>
                  <a:lnTo>
                    <a:pt x="17820" y="20001"/>
                  </a:lnTo>
                  <a:lnTo>
                    <a:pt x="19499" y="16667"/>
                  </a:lnTo>
                  <a:cubicBezTo>
                    <a:pt x="19524" y="16592"/>
                    <a:pt x="19549" y="16517"/>
                    <a:pt x="19524" y="16417"/>
                  </a:cubicBezTo>
                  <a:lnTo>
                    <a:pt x="17043" y="3434"/>
                  </a:lnTo>
                  <a:cubicBezTo>
                    <a:pt x="17043" y="3384"/>
                    <a:pt x="17018" y="3359"/>
                    <a:pt x="17018" y="3334"/>
                  </a:cubicBezTo>
                  <a:cubicBezTo>
                    <a:pt x="17018" y="3334"/>
                    <a:pt x="17018" y="3334"/>
                    <a:pt x="17018" y="3309"/>
                  </a:cubicBezTo>
                  <a:cubicBezTo>
                    <a:pt x="16993" y="3284"/>
                    <a:pt x="16968" y="3234"/>
                    <a:pt x="16917" y="3209"/>
                  </a:cubicBezTo>
                  <a:cubicBezTo>
                    <a:pt x="16917" y="3209"/>
                    <a:pt x="16917" y="3209"/>
                    <a:pt x="16917" y="3183"/>
                  </a:cubicBezTo>
                  <a:lnTo>
                    <a:pt x="16892" y="3183"/>
                  </a:lnTo>
                  <a:cubicBezTo>
                    <a:pt x="16867" y="3158"/>
                    <a:pt x="16842" y="3133"/>
                    <a:pt x="16792" y="3133"/>
                  </a:cubicBezTo>
                  <a:cubicBezTo>
                    <a:pt x="16792" y="3133"/>
                    <a:pt x="16767" y="3108"/>
                    <a:pt x="16767" y="3108"/>
                  </a:cubicBezTo>
                  <a:lnTo>
                    <a:pt x="16742" y="3108"/>
                  </a:lnTo>
                  <a:lnTo>
                    <a:pt x="4687" y="26"/>
                  </a:lnTo>
                  <a:cubicBezTo>
                    <a:pt x="4674" y="13"/>
                    <a:pt x="4668" y="13"/>
                    <a:pt x="4665" y="13"/>
                  </a:cubicBezTo>
                  <a:cubicBezTo>
                    <a:pt x="4662" y="13"/>
                    <a:pt x="4662" y="13"/>
                    <a:pt x="4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26"/>
            <p:cNvSpPr/>
            <p:nvPr/>
          </p:nvSpPr>
          <p:spPr>
            <a:xfrm>
              <a:off x="7191925" y="3675759"/>
              <a:ext cx="590883" cy="1087269"/>
            </a:xfrm>
            <a:custGeom>
              <a:avLst/>
              <a:gdLst/>
              <a:ahLst/>
              <a:cxnLst/>
              <a:rect l="l" t="t" r="r" b="b"/>
              <a:pathLst>
                <a:path w="14738" h="27119" extrusionOk="0">
                  <a:moveTo>
                    <a:pt x="5439" y="1555"/>
                  </a:moveTo>
                  <a:lnTo>
                    <a:pt x="13560" y="8773"/>
                  </a:lnTo>
                  <a:lnTo>
                    <a:pt x="7670" y="10853"/>
                  </a:lnTo>
                  <a:lnTo>
                    <a:pt x="5439" y="1555"/>
                  </a:lnTo>
                  <a:close/>
                  <a:moveTo>
                    <a:pt x="4637" y="1655"/>
                  </a:moveTo>
                  <a:lnTo>
                    <a:pt x="6843" y="10903"/>
                  </a:lnTo>
                  <a:lnTo>
                    <a:pt x="978" y="10001"/>
                  </a:lnTo>
                  <a:lnTo>
                    <a:pt x="4637" y="1655"/>
                  </a:lnTo>
                  <a:close/>
                  <a:moveTo>
                    <a:pt x="828" y="10778"/>
                  </a:moveTo>
                  <a:lnTo>
                    <a:pt x="6617" y="11680"/>
                  </a:lnTo>
                  <a:lnTo>
                    <a:pt x="1078" y="18372"/>
                  </a:lnTo>
                  <a:lnTo>
                    <a:pt x="828" y="10778"/>
                  </a:lnTo>
                  <a:close/>
                  <a:moveTo>
                    <a:pt x="13860" y="9500"/>
                  </a:moveTo>
                  <a:lnTo>
                    <a:pt x="12833" y="18648"/>
                  </a:lnTo>
                  <a:lnTo>
                    <a:pt x="7996" y="11605"/>
                  </a:lnTo>
                  <a:lnTo>
                    <a:pt x="13860" y="9500"/>
                  </a:lnTo>
                  <a:close/>
                  <a:moveTo>
                    <a:pt x="7344" y="12056"/>
                  </a:moveTo>
                  <a:lnTo>
                    <a:pt x="12331" y="19324"/>
                  </a:lnTo>
                  <a:lnTo>
                    <a:pt x="1554" y="19049"/>
                  </a:lnTo>
                  <a:lnTo>
                    <a:pt x="7344" y="12056"/>
                  </a:lnTo>
                  <a:close/>
                  <a:moveTo>
                    <a:pt x="1730" y="19851"/>
                  </a:moveTo>
                  <a:lnTo>
                    <a:pt x="12331" y="20126"/>
                  </a:lnTo>
                  <a:lnTo>
                    <a:pt x="8096" y="26091"/>
                  </a:lnTo>
                  <a:lnTo>
                    <a:pt x="1730" y="19851"/>
                  </a:lnTo>
                  <a:close/>
                  <a:moveTo>
                    <a:pt x="4662" y="1"/>
                  </a:moveTo>
                  <a:cubicBezTo>
                    <a:pt x="4662" y="1"/>
                    <a:pt x="4662" y="26"/>
                    <a:pt x="4662" y="26"/>
                  </a:cubicBezTo>
                  <a:cubicBezTo>
                    <a:pt x="4587" y="26"/>
                    <a:pt x="4537" y="51"/>
                    <a:pt x="4487" y="101"/>
                  </a:cubicBezTo>
                  <a:cubicBezTo>
                    <a:pt x="4487" y="101"/>
                    <a:pt x="4487" y="101"/>
                    <a:pt x="4462" y="126"/>
                  </a:cubicBezTo>
                  <a:cubicBezTo>
                    <a:pt x="4437" y="151"/>
                    <a:pt x="4412" y="176"/>
                    <a:pt x="4387" y="226"/>
                  </a:cubicBezTo>
                  <a:cubicBezTo>
                    <a:pt x="4387" y="226"/>
                    <a:pt x="4387" y="226"/>
                    <a:pt x="4387" y="251"/>
                  </a:cubicBezTo>
                  <a:lnTo>
                    <a:pt x="51" y="10151"/>
                  </a:lnTo>
                  <a:cubicBezTo>
                    <a:pt x="51" y="10151"/>
                    <a:pt x="51" y="10176"/>
                    <a:pt x="26" y="10176"/>
                  </a:cubicBezTo>
                  <a:cubicBezTo>
                    <a:pt x="26" y="10201"/>
                    <a:pt x="26" y="10226"/>
                    <a:pt x="26" y="10252"/>
                  </a:cubicBezTo>
                  <a:cubicBezTo>
                    <a:pt x="26" y="10252"/>
                    <a:pt x="26" y="10277"/>
                    <a:pt x="26" y="10277"/>
                  </a:cubicBezTo>
                  <a:cubicBezTo>
                    <a:pt x="26" y="10302"/>
                    <a:pt x="1" y="10302"/>
                    <a:pt x="1" y="10327"/>
                  </a:cubicBezTo>
                  <a:lnTo>
                    <a:pt x="326" y="19450"/>
                  </a:lnTo>
                  <a:cubicBezTo>
                    <a:pt x="326" y="19450"/>
                    <a:pt x="326" y="19475"/>
                    <a:pt x="326" y="19475"/>
                  </a:cubicBezTo>
                  <a:cubicBezTo>
                    <a:pt x="326" y="19500"/>
                    <a:pt x="326" y="19550"/>
                    <a:pt x="351" y="19600"/>
                  </a:cubicBezTo>
                  <a:cubicBezTo>
                    <a:pt x="377" y="19650"/>
                    <a:pt x="402" y="19675"/>
                    <a:pt x="427" y="19700"/>
                  </a:cubicBezTo>
                  <a:cubicBezTo>
                    <a:pt x="427" y="19725"/>
                    <a:pt x="427" y="19725"/>
                    <a:pt x="452" y="19725"/>
                  </a:cubicBezTo>
                  <a:lnTo>
                    <a:pt x="7870" y="26993"/>
                  </a:lnTo>
                  <a:cubicBezTo>
                    <a:pt x="7945" y="27069"/>
                    <a:pt x="8046" y="27119"/>
                    <a:pt x="8146" y="27119"/>
                  </a:cubicBezTo>
                  <a:lnTo>
                    <a:pt x="8196" y="27119"/>
                  </a:lnTo>
                  <a:cubicBezTo>
                    <a:pt x="8296" y="27094"/>
                    <a:pt x="8397" y="27044"/>
                    <a:pt x="8472" y="26943"/>
                  </a:cubicBezTo>
                  <a:lnTo>
                    <a:pt x="13434" y="19976"/>
                  </a:lnTo>
                  <a:cubicBezTo>
                    <a:pt x="13434" y="19976"/>
                    <a:pt x="13434" y="19976"/>
                    <a:pt x="13434" y="19951"/>
                  </a:cubicBezTo>
                  <a:cubicBezTo>
                    <a:pt x="13434" y="19951"/>
                    <a:pt x="13459" y="19951"/>
                    <a:pt x="13459" y="19926"/>
                  </a:cubicBezTo>
                  <a:cubicBezTo>
                    <a:pt x="13459" y="19901"/>
                    <a:pt x="13484" y="19876"/>
                    <a:pt x="13484" y="19851"/>
                  </a:cubicBezTo>
                  <a:cubicBezTo>
                    <a:pt x="13484" y="19851"/>
                    <a:pt x="13484" y="19826"/>
                    <a:pt x="13484" y="19826"/>
                  </a:cubicBezTo>
                  <a:cubicBezTo>
                    <a:pt x="13484" y="19800"/>
                    <a:pt x="13509" y="19800"/>
                    <a:pt x="13509" y="19800"/>
                  </a:cubicBezTo>
                  <a:lnTo>
                    <a:pt x="14738" y="8948"/>
                  </a:lnTo>
                  <a:cubicBezTo>
                    <a:pt x="14738" y="8948"/>
                    <a:pt x="14738" y="8923"/>
                    <a:pt x="14738" y="8923"/>
                  </a:cubicBezTo>
                  <a:cubicBezTo>
                    <a:pt x="14738" y="8873"/>
                    <a:pt x="14738" y="8823"/>
                    <a:pt x="14712" y="8798"/>
                  </a:cubicBezTo>
                  <a:cubicBezTo>
                    <a:pt x="14712" y="8798"/>
                    <a:pt x="14712" y="8773"/>
                    <a:pt x="14712" y="8773"/>
                  </a:cubicBezTo>
                  <a:cubicBezTo>
                    <a:pt x="14687" y="8723"/>
                    <a:pt x="14662" y="8698"/>
                    <a:pt x="14637" y="8648"/>
                  </a:cubicBezTo>
                  <a:lnTo>
                    <a:pt x="14612" y="8648"/>
                  </a:lnTo>
                  <a:cubicBezTo>
                    <a:pt x="14612" y="8622"/>
                    <a:pt x="14612" y="8622"/>
                    <a:pt x="14612" y="8622"/>
                  </a:cubicBezTo>
                  <a:lnTo>
                    <a:pt x="5013" y="101"/>
                  </a:lnTo>
                  <a:cubicBezTo>
                    <a:pt x="4988" y="101"/>
                    <a:pt x="4988" y="76"/>
                    <a:pt x="4963" y="76"/>
                  </a:cubicBezTo>
                  <a:cubicBezTo>
                    <a:pt x="4963" y="76"/>
                    <a:pt x="4963" y="51"/>
                    <a:pt x="4938" y="51"/>
                  </a:cubicBezTo>
                  <a:cubicBezTo>
                    <a:pt x="4913" y="26"/>
                    <a:pt x="4863" y="26"/>
                    <a:pt x="4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26"/>
            <p:cNvSpPr/>
            <p:nvPr/>
          </p:nvSpPr>
          <p:spPr>
            <a:xfrm>
              <a:off x="7992749" y="3489895"/>
              <a:ext cx="615019" cy="1198806"/>
            </a:xfrm>
            <a:custGeom>
              <a:avLst/>
              <a:gdLst/>
              <a:ahLst/>
              <a:cxnLst/>
              <a:rect l="l" t="t" r="r" b="b"/>
              <a:pathLst>
                <a:path w="15340" h="29901" extrusionOk="0">
                  <a:moveTo>
                    <a:pt x="12958" y="1354"/>
                  </a:moveTo>
                  <a:lnTo>
                    <a:pt x="7093" y="10928"/>
                  </a:lnTo>
                  <a:lnTo>
                    <a:pt x="5815" y="4787"/>
                  </a:lnTo>
                  <a:lnTo>
                    <a:pt x="12958" y="1354"/>
                  </a:lnTo>
                  <a:close/>
                  <a:moveTo>
                    <a:pt x="13735" y="1629"/>
                  </a:moveTo>
                  <a:lnTo>
                    <a:pt x="14512" y="10426"/>
                  </a:lnTo>
                  <a:lnTo>
                    <a:pt x="7695" y="11479"/>
                  </a:lnTo>
                  <a:lnTo>
                    <a:pt x="13735" y="1629"/>
                  </a:lnTo>
                  <a:close/>
                  <a:moveTo>
                    <a:pt x="5289" y="6266"/>
                  </a:moveTo>
                  <a:lnTo>
                    <a:pt x="6492" y="12030"/>
                  </a:lnTo>
                  <a:lnTo>
                    <a:pt x="5013" y="23384"/>
                  </a:lnTo>
                  <a:lnTo>
                    <a:pt x="878" y="21955"/>
                  </a:lnTo>
                  <a:lnTo>
                    <a:pt x="5289" y="6266"/>
                  </a:lnTo>
                  <a:close/>
                  <a:moveTo>
                    <a:pt x="14261" y="11279"/>
                  </a:moveTo>
                  <a:lnTo>
                    <a:pt x="6091" y="28020"/>
                  </a:lnTo>
                  <a:lnTo>
                    <a:pt x="5765" y="23935"/>
                  </a:lnTo>
                  <a:lnTo>
                    <a:pt x="7269" y="12356"/>
                  </a:lnTo>
                  <a:lnTo>
                    <a:pt x="14261" y="11279"/>
                  </a:lnTo>
                  <a:close/>
                  <a:moveTo>
                    <a:pt x="1504" y="23008"/>
                  </a:moveTo>
                  <a:lnTo>
                    <a:pt x="4963" y="24211"/>
                  </a:lnTo>
                  <a:lnTo>
                    <a:pt x="5314" y="28121"/>
                  </a:lnTo>
                  <a:lnTo>
                    <a:pt x="1504" y="23008"/>
                  </a:lnTo>
                  <a:close/>
                  <a:moveTo>
                    <a:pt x="13910" y="0"/>
                  </a:moveTo>
                  <a:cubicBezTo>
                    <a:pt x="13885" y="25"/>
                    <a:pt x="13860" y="25"/>
                    <a:pt x="13835" y="25"/>
                  </a:cubicBezTo>
                  <a:lnTo>
                    <a:pt x="5189" y="4211"/>
                  </a:lnTo>
                  <a:lnTo>
                    <a:pt x="5164" y="4211"/>
                  </a:lnTo>
                  <a:cubicBezTo>
                    <a:pt x="5164" y="4236"/>
                    <a:pt x="5139" y="4236"/>
                    <a:pt x="5113" y="4261"/>
                  </a:cubicBezTo>
                  <a:cubicBezTo>
                    <a:pt x="5088" y="4261"/>
                    <a:pt x="5063" y="4286"/>
                    <a:pt x="5063" y="4311"/>
                  </a:cubicBezTo>
                  <a:cubicBezTo>
                    <a:pt x="5038" y="4336"/>
                    <a:pt x="5038" y="4336"/>
                    <a:pt x="5013" y="4361"/>
                  </a:cubicBezTo>
                  <a:cubicBezTo>
                    <a:pt x="5013" y="4386"/>
                    <a:pt x="4988" y="4411"/>
                    <a:pt x="4988" y="4436"/>
                  </a:cubicBezTo>
                  <a:cubicBezTo>
                    <a:pt x="4988" y="4461"/>
                    <a:pt x="4963" y="4461"/>
                    <a:pt x="4963" y="4461"/>
                  </a:cubicBezTo>
                  <a:lnTo>
                    <a:pt x="26" y="22106"/>
                  </a:lnTo>
                  <a:cubicBezTo>
                    <a:pt x="1" y="22106"/>
                    <a:pt x="26" y="22131"/>
                    <a:pt x="1" y="22131"/>
                  </a:cubicBezTo>
                  <a:cubicBezTo>
                    <a:pt x="1" y="22156"/>
                    <a:pt x="1" y="22181"/>
                    <a:pt x="1" y="22206"/>
                  </a:cubicBezTo>
                  <a:cubicBezTo>
                    <a:pt x="1" y="22231"/>
                    <a:pt x="1" y="22256"/>
                    <a:pt x="1" y="22281"/>
                  </a:cubicBezTo>
                  <a:cubicBezTo>
                    <a:pt x="26" y="22306"/>
                    <a:pt x="26" y="22331"/>
                    <a:pt x="26" y="22356"/>
                  </a:cubicBezTo>
                  <a:cubicBezTo>
                    <a:pt x="51" y="22381"/>
                    <a:pt x="51" y="22406"/>
                    <a:pt x="76" y="22431"/>
                  </a:cubicBezTo>
                  <a:cubicBezTo>
                    <a:pt x="76" y="22431"/>
                    <a:pt x="76" y="22457"/>
                    <a:pt x="76" y="22457"/>
                  </a:cubicBezTo>
                  <a:lnTo>
                    <a:pt x="5489" y="29725"/>
                  </a:lnTo>
                  <a:cubicBezTo>
                    <a:pt x="5489" y="29725"/>
                    <a:pt x="5514" y="29725"/>
                    <a:pt x="5514" y="29750"/>
                  </a:cubicBezTo>
                  <a:cubicBezTo>
                    <a:pt x="5540" y="29775"/>
                    <a:pt x="5590" y="29825"/>
                    <a:pt x="5640" y="29850"/>
                  </a:cubicBezTo>
                  <a:cubicBezTo>
                    <a:pt x="5690" y="29875"/>
                    <a:pt x="5765" y="29900"/>
                    <a:pt x="5815" y="29900"/>
                  </a:cubicBezTo>
                  <a:cubicBezTo>
                    <a:pt x="5865" y="29900"/>
                    <a:pt x="5915" y="29875"/>
                    <a:pt x="5941" y="29875"/>
                  </a:cubicBezTo>
                  <a:lnTo>
                    <a:pt x="5966" y="29875"/>
                  </a:lnTo>
                  <a:cubicBezTo>
                    <a:pt x="5966" y="29850"/>
                    <a:pt x="5966" y="29850"/>
                    <a:pt x="5991" y="29850"/>
                  </a:cubicBezTo>
                  <a:cubicBezTo>
                    <a:pt x="6016" y="29850"/>
                    <a:pt x="6041" y="29825"/>
                    <a:pt x="6041" y="29800"/>
                  </a:cubicBezTo>
                  <a:cubicBezTo>
                    <a:pt x="6066" y="29800"/>
                    <a:pt x="6066" y="29800"/>
                    <a:pt x="6091" y="29775"/>
                  </a:cubicBezTo>
                  <a:cubicBezTo>
                    <a:pt x="6116" y="29775"/>
                    <a:pt x="6116" y="29750"/>
                    <a:pt x="6141" y="29725"/>
                  </a:cubicBezTo>
                  <a:cubicBezTo>
                    <a:pt x="6141" y="29725"/>
                    <a:pt x="6166" y="29700"/>
                    <a:pt x="6166" y="29675"/>
                  </a:cubicBezTo>
                  <a:lnTo>
                    <a:pt x="15314" y="10928"/>
                  </a:lnTo>
                  <a:cubicBezTo>
                    <a:pt x="15314" y="10928"/>
                    <a:pt x="15314" y="10928"/>
                    <a:pt x="15314" y="10903"/>
                  </a:cubicBezTo>
                  <a:cubicBezTo>
                    <a:pt x="15314" y="10877"/>
                    <a:pt x="15339" y="10852"/>
                    <a:pt x="15339" y="10827"/>
                  </a:cubicBezTo>
                  <a:cubicBezTo>
                    <a:pt x="15339" y="10802"/>
                    <a:pt x="15339" y="10777"/>
                    <a:pt x="15339" y="10752"/>
                  </a:cubicBezTo>
                  <a:cubicBezTo>
                    <a:pt x="15339" y="10752"/>
                    <a:pt x="15339" y="10727"/>
                    <a:pt x="15339" y="10727"/>
                  </a:cubicBezTo>
                  <a:lnTo>
                    <a:pt x="14412" y="351"/>
                  </a:lnTo>
                  <a:cubicBezTo>
                    <a:pt x="14412" y="351"/>
                    <a:pt x="14412" y="326"/>
                    <a:pt x="14412" y="326"/>
                  </a:cubicBezTo>
                  <a:cubicBezTo>
                    <a:pt x="14412" y="301"/>
                    <a:pt x="14412" y="301"/>
                    <a:pt x="14412" y="301"/>
                  </a:cubicBezTo>
                  <a:cubicBezTo>
                    <a:pt x="14387" y="251"/>
                    <a:pt x="14362" y="201"/>
                    <a:pt x="14337" y="176"/>
                  </a:cubicBezTo>
                  <a:cubicBezTo>
                    <a:pt x="14337" y="176"/>
                    <a:pt x="14337" y="151"/>
                    <a:pt x="14337" y="151"/>
                  </a:cubicBezTo>
                  <a:cubicBezTo>
                    <a:pt x="14311" y="126"/>
                    <a:pt x="14286" y="100"/>
                    <a:pt x="14236" y="75"/>
                  </a:cubicBezTo>
                  <a:cubicBezTo>
                    <a:pt x="14236" y="50"/>
                    <a:pt x="14236" y="50"/>
                    <a:pt x="14236" y="50"/>
                  </a:cubicBezTo>
                  <a:lnTo>
                    <a:pt x="14211" y="50"/>
                  </a:lnTo>
                  <a:cubicBezTo>
                    <a:pt x="14186" y="25"/>
                    <a:pt x="14136" y="25"/>
                    <a:pt x="14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2">
    <p:spTree>
      <p:nvGrpSpPr>
        <p:cNvPr id="1" name="Shape 6409"/>
        <p:cNvGrpSpPr/>
        <p:nvPr/>
      </p:nvGrpSpPr>
      <p:grpSpPr>
        <a:xfrm>
          <a:off x="0" y="0"/>
          <a:ext cx="0" cy="0"/>
          <a:chOff x="0" y="0"/>
          <a:chExt cx="0" cy="0"/>
        </a:xfrm>
      </p:grpSpPr>
      <p:pic>
        <p:nvPicPr>
          <p:cNvPr id="6410" name="Google Shape;6410;p27"/>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6411" name="Google Shape;6411;p27"/>
          <p:cNvGrpSpPr/>
          <p:nvPr/>
        </p:nvGrpSpPr>
        <p:grpSpPr>
          <a:xfrm>
            <a:off x="5676901" y="-4"/>
            <a:ext cx="3467100" cy="4088397"/>
            <a:chOff x="4343401" y="1092721"/>
            <a:chExt cx="3467100" cy="4088397"/>
          </a:xfrm>
        </p:grpSpPr>
        <p:sp>
          <p:nvSpPr>
            <p:cNvPr id="6412" name="Google Shape;6412;p27"/>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27"/>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27"/>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27"/>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27"/>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27"/>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27"/>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27"/>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27"/>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27"/>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27"/>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27"/>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27"/>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27"/>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27"/>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27"/>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27"/>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27"/>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27"/>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27"/>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27"/>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27"/>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27"/>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27"/>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27"/>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27"/>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27"/>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27"/>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27"/>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27"/>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27"/>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27"/>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27"/>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27"/>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27"/>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27"/>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27"/>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27"/>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27"/>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27"/>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27"/>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27"/>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27"/>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27"/>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27"/>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27"/>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27"/>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27"/>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27"/>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27"/>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27"/>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27"/>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27"/>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27"/>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27"/>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27"/>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27"/>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27"/>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27"/>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27"/>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27"/>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27"/>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27"/>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27"/>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27"/>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27"/>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27"/>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27"/>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27"/>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27"/>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27"/>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27"/>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27"/>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27"/>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27"/>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27"/>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27"/>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27"/>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27"/>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27"/>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27"/>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27"/>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27"/>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27"/>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27"/>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27"/>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27"/>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27"/>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27"/>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27"/>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27"/>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27"/>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27"/>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27"/>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27"/>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27"/>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27"/>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27"/>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27"/>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27"/>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27"/>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27"/>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27"/>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27"/>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27"/>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27"/>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27"/>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27"/>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27"/>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27"/>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27"/>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27"/>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27"/>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27"/>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27"/>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27"/>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27"/>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27"/>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27"/>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27"/>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27"/>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27"/>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27"/>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27"/>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27"/>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27"/>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27"/>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27"/>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27"/>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27"/>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27"/>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27"/>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27"/>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27"/>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27"/>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27"/>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27"/>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27"/>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27"/>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27"/>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27"/>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27"/>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27"/>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27"/>
            <p:cNvSpPr/>
            <p:nvPr/>
          </p:nvSpPr>
          <p:spPr>
            <a:xfrm>
              <a:off x="51435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27"/>
            <p:cNvSpPr/>
            <p:nvPr/>
          </p:nvSpPr>
          <p:spPr>
            <a:xfrm>
              <a:off x="54102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27"/>
            <p:cNvSpPr/>
            <p:nvPr/>
          </p:nvSpPr>
          <p:spPr>
            <a:xfrm>
              <a:off x="56769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27"/>
            <p:cNvSpPr/>
            <p:nvPr/>
          </p:nvSpPr>
          <p:spPr>
            <a:xfrm>
              <a:off x="51435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27"/>
            <p:cNvSpPr/>
            <p:nvPr/>
          </p:nvSpPr>
          <p:spPr>
            <a:xfrm>
              <a:off x="54102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27"/>
            <p:cNvSpPr/>
            <p:nvPr/>
          </p:nvSpPr>
          <p:spPr>
            <a:xfrm>
              <a:off x="56769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27"/>
            <p:cNvSpPr/>
            <p:nvPr/>
          </p:nvSpPr>
          <p:spPr>
            <a:xfrm>
              <a:off x="59436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27"/>
            <p:cNvSpPr/>
            <p:nvPr/>
          </p:nvSpPr>
          <p:spPr>
            <a:xfrm>
              <a:off x="62103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27"/>
            <p:cNvSpPr/>
            <p:nvPr/>
          </p:nvSpPr>
          <p:spPr>
            <a:xfrm>
              <a:off x="64770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27"/>
            <p:cNvSpPr/>
            <p:nvPr/>
          </p:nvSpPr>
          <p:spPr>
            <a:xfrm>
              <a:off x="59436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27"/>
            <p:cNvSpPr/>
            <p:nvPr/>
          </p:nvSpPr>
          <p:spPr>
            <a:xfrm>
              <a:off x="62103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27"/>
            <p:cNvSpPr/>
            <p:nvPr/>
          </p:nvSpPr>
          <p:spPr>
            <a:xfrm>
              <a:off x="64770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27"/>
            <p:cNvSpPr/>
            <p:nvPr/>
          </p:nvSpPr>
          <p:spPr>
            <a:xfrm>
              <a:off x="67437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27"/>
            <p:cNvSpPr/>
            <p:nvPr/>
          </p:nvSpPr>
          <p:spPr>
            <a:xfrm>
              <a:off x="7010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27"/>
            <p:cNvSpPr/>
            <p:nvPr/>
          </p:nvSpPr>
          <p:spPr>
            <a:xfrm>
              <a:off x="67437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27"/>
            <p:cNvSpPr/>
            <p:nvPr/>
          </p:nvSpPr>
          <p:spPr>
            <a:xfrm>
              <a:off x="7010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27"/>
            <p:cNvSpPr/>
            <p:nvPr/>
          </p:nvSpPr>
          <p:spPr>
            <a:xfrm>
              <a:off x="4343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27"/>
            <p:cNvSpPr/>
            <p:nvPr/>
          </p:nvSpPr>
          <p:spPr>
            <a:xfrm>
              <a:off x="4610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27"/>
            <p:cNvSpPr/>
            <p:nvPr/>
          </p:nvSpPr>
          <p:spPr>
            <a:xfrm>
              <a:off x="4876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27"/>
            <p:cNvSpPr/>
            <p:nvPr/>
          </p:nvSpPr>
          <p:spPr>
            <a:xfrm>
              <a:off x="4343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27"/>
            <p:cNvSpPr/>
            <p:nvPr/>
          </p:nvSpPr>
          <p:spPr>
            <a:xfrm>
              <a:off x="4610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27"/>
            <p:cNvSpPr/>
            <p:nvPr/>
          </p:nvSpPr>
          <p:spPr>
            <a:xfrm>
              <a:off x="4876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27"/>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27"/>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27"/>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27"/>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27"/>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27"/>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27"/>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27"/>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27"/>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27"/>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27"/>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27"/>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27"/>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27"/>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27"/>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27"/>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27"/>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27"/>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27"/>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27"/>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27"/>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27"/>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27"/>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27"/>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27"/>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27"/>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27"/>
            <p:cNvSpPr/>
            <p:nvPr/>
          </p:nvSpPr>
          <p:spPr>
            <a:xfrm>
              <a:off x="7277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27"/>
            <p:cNvSpPr/>
            <p:nvPr/>
          </p:nvSpPr>
          <p:spPr>
            <a:xfrm>
              <a:off x="7543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27"/>
            <p:cNvSpPr/>
            <p:nvPr/>
          </p:nvSpPr>
          <p:spPr>
            <a:xfrm>
              <a:off x="7277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27"/>
            <p:cNvSpPr/>
            <p:nvPr/>
          </p:nvSpPr>
          <p:spPr>
            <a:xfrm>
              <a:off x="7543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7" name="Google Shape;6607;p27"/>
          <p:cNvGrpSpPr/>
          <p:nvPr/>
        </p:nvGrpSpPr>
        <p:grpSpPr>
          <a:xfrm>
            <a:off x="1" y="1045096"/>
            <a:ext cx="3467100" cy="4088397"/>
            <a:chOff x="4343401" y="1092721"/>
            <a:chExt cx="3467100" cy="4088397"/>
          </a:xfrm>
        </p:grpSpPr>
        <p:sp>
          <p:nvSpPr>
            <p:cNvPr id="6608" name="Google Shape;6608;p27"/>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27"/>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27"/>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27"/>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27"/>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27"/>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27"/>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27"/>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27"/>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27"/>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27"/>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27"/>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27"/>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27"/>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27"/>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27"/>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27"/>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27"/>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27"/>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27"/>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27"/>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27"/>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27"/>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27"/>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27"/>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27"/>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27"/>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27"/>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27"/>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27"/>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27"/>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27"/>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27"/>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27"/>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27"/>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27"/>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27"/>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27"/>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27"/>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27"/>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27"/>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27"/>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27"/>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27"/>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27"/>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27"/>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27"/>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27"/>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27"/>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27"/>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27"/>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27"/>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27"/>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27"/>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27"/>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27"/>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27"/>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27"/>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27"/>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27"/>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27"/>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27"/>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27"/>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27"/>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27"/>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27"/>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27"/>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27"/>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27"/>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27"/>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27"/>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27"/>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27"/>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27"/>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27"/>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27"/>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27"/>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27"/>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27"/>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27"/>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27"/>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27"/>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27"/>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27"/>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27"/>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27"/>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27"/>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27"/>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27"/>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27"/>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27"/>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27"/>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27"/>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27"/>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27"/>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27"/>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27"/>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27"/>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27"/>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27"/>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27"/>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27"/>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27"/>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27"/>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27"/>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27"/>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27"/>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27"/>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27"/>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27"/>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27"/>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27"/>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27"/>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27"/>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27"/>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27"/>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27"/>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27"/>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27"/>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27"/>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27"/>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27"/>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27"/>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27"/>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27"/>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27"/>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27"/>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27"/>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27"/>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27"/>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27"/>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27"/>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27"/>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27"/>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27"/>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27"/>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27"/>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27"/>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27"/>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27"/>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27"/>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27"/>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27"/>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27"/>
            <p:cNvSpPr/>
            <p:nvPr/>
          </p:nvSpPr>
          <p:spPr>
            <a:xfrm>
              <a:off x="51435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27"/>
            <p:cNvSpPr/>
            <p:nvPr/>
          </p:nvSpPr>
          <p:spPr>
            <a:xfrm>
              <a:off x="54102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27"/>
            <p:cNvSpPr/>
            <p:nvPr/>
          </p:nvSpPr>
          <p:spPr>
            <a:xfrm>
              <a:off x="56769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27"/>
            <p:cNvSpPr/>
            <p:nvPr/>
          </p:nvSpPr>
          <p:spPr>
            <a:xfrm>
              <a:off x="51435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27"/>
            <p:cNvSpPr/>
            <p:nvPr/>
          </p:nvSpPr>
          <p:spPr>
            <a:xfrm>
              <a:off x="54102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27"/>
            <p:cNvSpPr/>
            <p:nvPr/>
          </p:nvSpPr>
          <p:spPr>
            <a:xfrm>
              <a:off x="56769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27"/>
            <p:cNvSpPr/>
            <p:nvPr/>
          </p:nvSpPr>
          <p:spPr>
            <a:xfrm>
              <a:off x="59436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27"/>
            <p:cNvSpPr/>
            <p:nvPr/>
          </p:nvSpPr>
          <p:spPr>
            <a:xfrm>
              <a:off x="62103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27"/>
            <p:cNvSpPr/>
            <p:nvPr/>
          </p:nvSpPr>
          <p:spPr>
            <a:xfrm>
              <a:off x="64770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27"/>
            <p:cNvSpPr/>
            <p:nvPr/>
          </p:nvSpPr>
          <p:spPr>
            <a:xfrm>
              <a:off x="59436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27"/>
            <p:cNvSpPr/>
            <p:nvPr/>
          </p:nvSpPr>
          <p:spPr>
            <a:xfrm>
              <a:off x="62103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27"/>
            <p:cNvSpPr/>
            <p:nvPr/>
          </p:nvSpPr>
          <p:spPr>
            <a:xfrm>
              <a:off x="64770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27"/>
            <p:cNvSpPr/>
            <p:nvPr/>
          </p:nvSpPr>
          <p:spPr>
            <a:xfrm>
              <a:off x="67437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27"/>
            <p:cNvSpPr/>
            <p:nvPr/>
          </p:nvSpPr>
          <p:spPr>
            <a:xfrm>
              <a:off x="7010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27"/>
            <p:cNvSpPr/>
            <p:nvPr/>
          </p:nvSpPr>
          <p:spPr>
            <a:xfrm>
              <a:off x="67437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27"/>
            <p:cNvSpPr/>
            <p:nvPr/>
          </p:nvSpPr>
          <p:spPr>
            <a:xfrm>
              <a:off x="7010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27"/>
            <p:cNvSpPr/>
            <p:nvPr/>
          </p:nvSpPr>
          <p:spPr>
            <a:xfrm>
              <a:off x="4343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27"/>
            <p:cNvSpPr/>
            <p:nvPr/>
          </p:nvSpPr>
          <p:spPr>
            <a:xfrm>
              <a:off x="4610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27"/>
            <p:cNvSpPr/>
            <p:nvPr/>
          </p:nvSpPr>
          <p:spPr>
            <a:xfrm>
              <a:off x="4876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27"/>
            <p:cNvSpPr/>
            <p:nvPr/>
          </p:nvSpPr>
          <p:spPr>
            <a:xfrm>
              <a:off x="4343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27"/>
            <p:cNvSpPr/>
            <p:nvPr/>
          </p:nvSpPr>
          <p:spPr>
            <a:xfrm>
              <a:off x="4610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27"/>
            <p:cNvSpPr/>
            <p:nvPr/>
          </p:nvSpPr>
          <p:spPr>
            <a:xfrm>
              <a:off x="4876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27"/>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27"/>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27"/>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27"/>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27"/>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27"/>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27"/>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27"/>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27"/>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27"/>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27"/>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27"/>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27"/>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27"/>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27"/>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27"/>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27"/>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27"/>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27"/>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27"/>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27"/>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27"/>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27"/>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27"/>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27"/>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27"/>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27"/>
            <p:cNvSpPr/>
            <p:nvPr/>
          </p:nvSpPr>
          <p:spPr>
            <a:xfrm>
              <a:off x="7277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27"/>
            <p:cNvSpPr/>
            <p:nvPr/>
          </p:nvSpPr>
          <p:spPr>
            <a:xfrm>
              <a:off x="7543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27"/>
            <p:cNvSpPr/>
            <p:nvPr/>
          </p:nvSpPr>
          <p:spPr>
            <a:xfrm>
              <a:off x="7277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27"/>
            <p:cNvSpPr/>
            <p:nvPr/>
          </p:nvSpPr>
          <p:spPr>
            <a:xfrm>
              <a:off x="7543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3" name="Google Shape;6803;p27"/>
          <p:cNvSpPr/>
          <p:nvPr/>
        </p:nvSpPr>
        <p:spPr>
          <a:xfrm>
            <a:off x="1071275" y="542500"/>
            <a:ext cx="6997500" cy="40587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4" name="Google Shape;6804;p27"/>
          <p:cNvGrpSpPr/>
          <p:nvPr/>
        </p:nvGrpSpPr>
        <p:grpSpPr>
          <a:xfrm rot="-1638686">
            <a:off x="5525032" y="-1160816"/>
            <a:ext cx="4779010" cy="4397980"/>
            <a:chOff x="821595" y="-986395"/>
            <a:chExt cx="3634574" cy="3344790"/>
          </a:xfrm>
        </p:grpSpPr>
        <p:sp>
          <p:nvSpPr>
            <p:cNvPr id="6805" name="Google Shape;6805;p27"/>
            <p:cNvSpPr/>
            <p:nvPr/>
          </p:nvSpPr>
          <p:spPr>
            <a:xfrm>
              <a:off x="1145800" y="-333675"/>
              <a:ext cx="3191875" cy="2046075"/>
            </a:xfrm>
            <a:custGeom>
              <a:avLst/>
              <a:gdLst/>
              <a:ahLst/>
              <a:cxnLst/>
              <a:rect l="l" t="t" r="r" b="b"/>
              <a:pathLst>
                <a:path w="127675" h="81843" extrusionOk="0">
                  <a:moveTo>
                    <a:pt x="6547" y="80332"/>
                  </a:moveTo>
                  <a:lnTo>
                    <a:pt x="6547" y="76807"/>
                  </a:lnTo>
                  <a:lnTo>
                    <a:pt x="9821" y="64971"/>
                  </a:lnTo>
                  <a:lnTo>
                    <a:pt x="14354" y="56661"/>
                  </a:lnTo>
                  <a:lnTo>
                    <a:pt x="16117" y="49358"/>
                  </a:lnTo>
                  <a:lnTo>
                    <a:pt x="19139" y="43566"/>
                  </a:lnTo>
                  <a:lnTo>
                    <a:pt x="18131" y="38026"/>
                  </a:lnTo>
                  <a:lnTo>
                    <a:pt x="25686" y="31226"/>
                  </a:lnTo>
                  <a:lnTo>
                    <a:pt x="19139" y="30219"/>
                  </a:lnTo>
                  <a:lnTo>
                    <a:pt x="7555" y="32737"/>
                  </a:lnTo>
                  <a:lnTo>
                    <a:pt x="2266" y="31982"/>
                  </a:lnTo>
                  <a:lnTo>
                    <a:pt x="0" y="29716"/>
                  </a:lnTo>
                  <a:lnTo>
                    <a:pt x="3274" y="26945"/>
                  </a:lnTo>
                  <a:lnTo>
                    <a:pt x="15109" y="23168"/>
                  </a:lnTo>
                  <a:lnTo>
                    <a:pt x="24930" y="21405"/>
                  </a:lnTo>
                  <a:lnTo>
                    <a:pt x="49357" y="28456"/>
                  </a:lnTo>
                  <a:lnTo>
                    <a:pt x="63460" y="28205"/>
                  </a:lnTo>
                  <a:lnTo>
                    <a:pt x="77813" y="30219"/>
                  </a:lnTo>
                  <a:lnTo>
                    <a:pt x="91916" y="17628"/>
                  </a:lnTo>
                  <a:lnTo>
                    <a:pt x="106018" y="0"/>
                  </a:lnTo>
                  <a:lnTo>
                    <a:pt x="117853" y="3022"/>
                  </a:lnTo>
                  <a:lnTo>
                    <a:pt x="126415" y="12592"/>
                  </a:lnTo>
                  <a:lnTo>
                    <a:pt x="127675" y="19139"/>
                  </a:lnTo>
                  <a:lnTo>
                    <a:pt x="106270" y="38278"/>
                  </a:lnTo>
                  <a:lnTo>
                    <a:pt x="85116" y="54394"/>
                  </a:lnTo>
                  <a:lnTo>
                    <a:pt x="72273" y="66482"/>
                  </a:lnTo>
                  <a:lnTo>
                    <a:pt x="49357" y="71266"/>
                  </a:lnTo>
                  <a:lnTo>
                    <a:pt x="33492" y="75296"/>
                  </a:lnTo>
                  <a:lnTo>
                    <a:pt x="27197" y="80584"/>
                  </a:lnTo>
                  <a:lnTo>
                    <a:pt x="23420" y="81843"/>
                  </a:lnTo>
                  <a:lnTo>
                    <a:pt x="22664" y="77814"/>
                  </a:lnTo>
                  <a:lnTo>
                    <a:pt x="25182" y="73533"/>
                  </a:lnTo>
                  <a:lnTo>
                    <a:pt x="18635" y="66985"/>
                  </a:lnTo>
                  <a:lnTo>
                    <a:pt x="12591" y="76807"/>
                  </a:lnTo>
                  <a:lnTo>
                    <a:pt x="9317" y="80332"/>
                  </a:lnTo>
                  <a:close/>
                </a:path>
              </a:pathLst>
            </a:custGeom>
            <a:solidFill>
              <a:schemeClr val="lt1"/>
            </a:solidFill>
            <a:ln>
              <a:noFill/>
            </a:ln>
          </p:spPr>
        </p:sp>
        <p:sp>
          <p:nvSpPr>
            <p:cNvPr id="6806" name="Google Shape;6806;p27"/>
            <p:cNvSpPr/>
            <p:nvPr/>
          </p:nvSpPr>
          <p:spPr>
            <a:xfrm rot="-4533454" flipH="1">
              <a:off x="1306869" y="-847535"/>
              <a:ext cx="2664028" cy="3067070"/>
            </a:xfrm>
            <a:custGeom>
              <a:avLst/>
              <a:gdLst/>
              <a:ahLst/>
              <a:cxnLst/>
              <a:rect l="l" t="t" r="r" b="b"/>
              <a:pathLst>
                <a:path w="31304" h="36040" extrusionOk="0">
                  <a:moveTo>
                    <a:pt x="28575" y="5788"/>
                  </a:moveTo>
                  <a:cubicBezTo>
                    <a:pt x="29378" y="5788"/>
                    <a:pt x="30098" y="5846"/>
                    <a:pt x="30552" y="5974"/>
                  </a:cubicBezTo>
                  <a:cubicBezTo>
                    <a:pt x="29900" y="7403"/>
                    <a:pt x="28547" y="7203"/>
                    <a:pt x="27469" y="7604"/>
                  </a:cubicBezTo>
                  <a:cubicBezTo>
                    <a:pt x="27201" y="7704"/>
                    <a:pt x="26963" y="7748"/>
                    <a:pt x="26746" y="7748"/>
                  </a:cubicBezTo>
                  <a:cubicBezTo>
                    <a:pt x="25725" y="7748"/>
                    <a:pt x="25184" y="6785"/>
                    <a:pt x="24336" y="6350"/>
                  </a:cubicBezTo>
                  <a:cubicBezTo>
                    <a:pt x="25177" y="6004"/>
                    <a:pt x="27029" y="5788"/>
                    <a:pt x="28575" y="5788"/>
                  </a:cubicBezTo>
                  <a:close/>
                  <a:moveTo>
                    <a:pt x="22317" y="9505"/>
                  </a:moveTo>
                  <a:cubicBezTo>
                    <a:pt x="22512" y="9505"/>
                    <a:pt x="22664" y="9551"/>
                    <a:pt x="23033" y="9684"/>
                  </a:cubicBezTo>
                  <a:cubicBezTo>
                    <a:pt x="22882" y="10035"/>
                    <a:pt x="22732" y="10385"/>
                    <a:pt x="22532" y="10812"/>
                  </a:cubicBezTo>
                  <a:cubicBezTo>
                    <a:pt x="22131" y="10436"/>
                    <a:pt x="21905" y="10035"/>
                    <a:pt x="21755" y="9558"/>
                  </a:cubicBezTo>
                  <a:cubicBezTo>
                    <a:pt x="22023" y="9527"/>
                    <a:pt x="22180" y="9505"/>
                    <a:pt x="22317" y="9505"/>
                  </a:cubicBezTo>
                  <a:close/>
                  <a:moveTo>
                    <a:pt x="28680" y="10552"/>
                  </a:moveTo>
                  <a:cubicBezTo>
                    <a:pt x="29007" y="10552"/>
                    <a:pt x="29296" y="10693"/>
                    <a:pt x="29574" y="10987"/>
                  </a:cubicBezTo>
                  <a:cubicBezTo>
                    <a:pt x="29349" y="11388"/>
                    <a:pt x="29073" y="11639"/>
                    <a:pt x="28622" y="11839"/>
                  </a:cubicBezTo>
                  <a:cubicBezTo>
                    <a:pt x="28446" y="11488"/>
                    <a:pt x="28246" y="11137"/>
                    <a:pt x="28020" y="10711"/>
                  </a:cubicBezTo>
                  <a:cubicBezTo>
                    <a:pt x="28260" y="10606"/>
                    <a:pt x="28477" y="10552"/>
                    <a:pt x="28680" y="10552"/>
                  </a:cubicBezTo>
                  <a:close/>
                  <a:moveTo>
                    <a:pt x="22140" y="6487"/>
                  </a:moveTo>
                  <a:cubicBezTo>
                    <a:pt x="22901" y="6487"/>
                    <a:pt x="23644" y="6668"/>
                    <a:pt x="24386" y="7052"/>
                  </a:cubicBezTo>
                  <a:cubicBezTo>
                    <a:pt x="24712" y="7203"/>
                    <a:pt x="24988" y="7378"/>
                    <a:pt x="25213" y="7679"/>
                  </a:cubicBezTo>
                  <a:cubicBezTo>
                    <a:pt x="26141" y="8882"/>
                    <a:pt x="26943" y="10160"/>
                    <a:pt x="27770" y="11438"/>
                  </a:cubicBezTo>
                  <a:cubicBezTo>
                    <a:pt x="27920" y="11664"/>
                    <a:pt x="28095" y="11914"/>
                    <a:pt x="27895" y="12165"/>
                  </a:cubicBezTo>
                  <a:cubicBezTo>
                    <a:pt x="27732" y="12368"/>
                    <a:pt x="27520" y="12423"/>
                    <a:pt x="27298" y="12423"/>
                  </a:cubicBezTo>
                  <a:cubicBezTo>
                    <a:pt x="27247" y="12423"/>
                    <a:pt x="27195" y="12420"/>
                    <a:pt x="27143" y="12416"/>
                  </a:cubicBezTo>
                  <a:cubicBezTo>
                    <a:pt x="26642" y="12391"/>
                    <a:pt x="26291" y="12090"/>
                    <a:pt x="25915" y="11789"/>
                  </a:cubicBezTo>
                  <a:cubicBezTo>
                    <a:pt x="25313" y="11313"/>
                    <a:pt x="24862" y="10661"/>
                    <a:pt x="24386" y="10035"/>
                  </a:cubicBezTo>
                  <a:cubicBezTo>
                    <a:pt x="23817" y="9323"/>
                    <a:pt x="23112" y="8903"/>
                    <a:pt x="22230" y="8903"/>
                  </a:cubicBezTo>
                  <a:cubicBezTo>
                    <a:pt x="22181" y="8903"/>
                    <a:pt x="22131" y="8904"/>
                    <a:pt x="22080" y="8907"/>
                  </a:cubicBezTo>
                  <a:cubicBezTo>
                    <a:pt x="22046" y="8908"/>
                    <a:pt x="22013" y="8909"/>
                    <a:pt x="21980" y="8909"/>
                  </a:cubicBezTo>
                  <a:cubicBezTo>
                    <a:pt x="21410" y="8909"/>
                    <a:pt x="21038" y="8700"/>
                    <a:pt x="20777" y="8155"/>
                  </a:cubicBezTo>
                  <a:cubicBezTo>
                    <a:pt x="20602" y="7729"/>
                    <a:pt x="20176" y="7453"/>
                    <a:pt x="20050" y="6902"/>
                  </a:cubicBezTo>
                  <a:cubicBezTo>
                    <a:pt x="20770" y="6630"/>
                    <a:pt x="21463" y="6487"/>
                    <a:pt x="22140" y="6487"/>
                  </a:cubicBezTo>
                  <a:close/>
                  <a:moveTo>
                    <a:pt x="23534" y="9934"/>
                  </a:moveTo>
                  <a:cubicBezTo>
                    <a:pt x="24085" y="10586"/>
                    <a:pt x="24511" y="11087"/>
                    <a:pt x="24938" y="11588"/>
                  </a:cubicBezTo>
                  <a:cubicBezTo>
                    <a:pt x="25138" y="11814"/>
                    <a:pt x="25238" y="12015"/>
                    <a:pt x="24963" y="12265"/>
                  </a:cubicBezTo>
                  <a:cubicBezTo>
                    <a:pt x="24837" y="12391"/>
                    <a:pt x="24712" y="12541"/>
                    <a:pt x="24587" y="12691"/>
                  </a:cubicBezTo>
                  <a:cubicBezTo>
                    <a:pt x="23985" y="13343"/>
                    <a:pt x="23384" y="13995"/>
                    <a:pt x="22707" y="14746"/>
                  </a:cubicBezTo>
                  <a:cubicBezTo>
                    <a:pt x="22607" y="14020"/>
                    <a:pt x="22707" y="13543"/>
                    <a:pt x="23158" y="13142"/>
                  </a:cubicBezTo>
                  <a:cubicBezTo>
                    <a:pt x="23434" y="12892"/>
                    <a:pt x="23609" y="12591"/>
                    <a:pt x="23334" y="12240"/>
                  </a:cubicBezTo>
                  <a:cubicBezTo>
                    <a:pt x="22782" y="11488"/>
                    <a:pt x="23133" y="10812"/>
                    <a:pt x="23534" y="9934"/>
                  </a:cubicBezTo>
                  <a:close/>
                  <a:moveTo>
                    <a:pt x="16767" y="711"/>
                  </a:moveTo>
                  <a:cubicBezTo>
                    <a:pt x="17268" y="1363"/>
                    <a:pt x="17068" y="2090"/>
                    <a:pt x="16792" y="2766"/>
                  </a:cubicBezTo>
                  <a:cubicBezTo>
                    <a:pt x="16441" y="3543"/>
                    <a:pt x="16015" y="4295"/>
                    <a:pt x="15614" y="5047"/>
                  </a:cubicBezTo>
                  <a:cubicBezTo>
                    <a:pt x="15364" y="5548"/>
                    <a:pt x="15138" y="6025"/>
                    <a:pt x="15113" y="6601"/>
                  </a:cubicBezTo>
                  <a:cubicBezTo>
                    <a:pt x="15063" y="8280"/>
                    <a:pt x="15088" y="9934"/>
                    <a:pt x="15288" y="11614"/>
                  </a:cubicBezTo>
                  <a:cubicBezTo>
                    <a:pt x="15313" y="11789"/>
                    <a:pt x="15338" y="12015"/>
                    <a:pt x="15589" y="12040"/>
                  </a:cubicBezTo>
                  <a:cubicBezTo>
                    <a:pt x="15840" y="11989"/>
                    <a:pt x="15815" y="11764"/>
                    <a:pt x="15815" y="11588"/>
                  </a:cubicBezTo>
                  <a:cubicBezTo>
                    <a:pt x="15815" y="10962"/>
                    <a:pt x="15890" y="10310"/>
                    <a:pt x="15739" y="9709"/>
                  </a:cubicBezTo>
                  <a:cubicBezTo>
                    <a:pt x="15364" y="8130"/>
                    <a:pt x="16341" y="7328"/>
                    <a:pt x="17394" y="6551"/>
                  </a:cubicBezTo>
                  <a:cubicBezTo>
                    <a:pt x="17594" y="6375"/>
                    <a:pt x="17801" y="6288"/>
                    <a:pt x="18011" y="6288"/>
                  </a:cubicBezTo>
                  <a:cubicBezTo>
                    <a:pt x="18221" y="6288"/>
                    <a:pt x="18434" y="6375"/>
                    <a:pt x="18647" y="6551"/>
                  </a:cubicBezTo>
                  <a:cubicBezTo>
                    <a:pt x="19073" y="6902"/>
                    <a:pt x="19499" y="7253"/>
                    <a:pt x="19800" y="7729"/>
                  </a:cubicBezTo>
                  <a:cubicBezTo>
                    <a:pt x="20752" y="9208"/>
                    <a:pt x="21679" y="10686"/>
                    <a:pt x="22632" y="12165"/>
                  </a:cubicBezTo>
                  <a:cubicBezTo>
                    <a:pt x="22732" y="12315"/>
                    <a:pt x="22882" y="12491"/>
                    <a:pt x="22757" y="12691"/>
                  </a:cubicBezTo>
                  <a:cubicBezTo>
                    <a:pt x="22651" y="12861"/>
                    <a:pt x="22456" y="12923"/>
                    <a:pt x="22261" y="12923"/>
                  </a:cubicBezTo>
                  <a:cubicBezTo>
                    <a:pt x="22226" y="12923"/>
                    <a:pt x="22190" y="12921"/>
                    <a:pt x="22156" y="12917"/>
                  </a:cubicBezTo>
                  <a:cubicBezTo>
                    <a:pt x="21704" y="12867"/>
                    <a:pt x="21354" y="12616"/>
                    <a:pt x="21028" y="12315"/>
                  </a:cubicBezTo>
                  <a:cubicBezTo>
                    <a:pt x="20426" y="11714"/>
                    <a:pt x="19900" y="11012"/>
                    <a:pt x="19424" y="10310"/>
                  </a:cubicBezTo>
                  <a:cubicBezTo>
                    <a:pt x="19223" y="10010"/>
                    <a:pt x="19073" y="9709"/>
                    <a:pt x="18847" y="9433"/>
                  </a:cubicBezTo>
                  <a:cubicBezTo>
                    <a:pt x="18614" y="9114"/>
                    <a:pt x="18386" y="8957"/>
                    <a:pt x="18165" y="8957"/>
                  </a:cubicBezTo>
                  <a:cubicBezTo>
                    <a:pt x="17935" y="8957"/>
                    <a:pt x="17711" y="9126"/>
                    <a:pt x="17494" y="9458"/>
                  </a:cubicBezTo>
                  <a:cubicBezTo>
                    <a:pt x="17068" y="10085"/>
                    <a:pt x="16892" y="10812"/>
                    <a:pt x="16792" y="11563"/>
                  </a:cubicBezTo>
                  <a:cubicBezTo>
                    <a:pt x="16767" y="11764"/>
                    <a:pt x="16892" y="11914"/>
                    <a:pt x="17143" y="12015"/>
                  </a:cubicBezTo>
                  <a:cubicBezTo>
                    <a:pt x="17569" y="11263"/>
                    <a:pt x="17444" y="10235"/>
                    <a:pt x="18221" y="9533"/>
                  </a:cubicBezTo>
                  <a:cubicBezTo>
                    <a:pt x="18697" y="10110"/>
                    <a:pt x="19123" y="10611"/>
                    <a:pt x="19123" y="11363"/>
                  </a:cubicBezTo>
                  <a:cubicBezTo>
                    <a:pt x="19101" y="11677"/>
                    <a:pt x="19179" y="11951"/>
                    <a:pt x="19519" y="11951"/>
                  </a:cubicBezTo>
                  <a:cubicBezTo>
                    <a:pt x="19559" y="11951"/>
                    <a:pt x="19602" y="11947"/>
                    <a:pt x="19649" y="11939"/>
                  </a:cubicBezTo>
                  <a:cubicBezTo>
                    <a:pt x="19687" y="11932"/>
                    <a:pt x="19722" y="11929"/>
                    <a:pt x="19756" y="11929"/>
                  </a:cubicBezTo>
                  <a:cubicBezTo>
                    <a:pt x="20075" y="11929"/>
                    <a:pt x="20195" y="12234"/>
                    <a:pt x="20376" y="12416"/>
                  </a:cubicBezTo>
                  <a:cubicBezTo>
                    <a:pt x="20752" y="12766"/>
                    <a:pt x="21078" y="13193"/>
                    <a:pt x="21579" y="13343"/>
                  </a:cubicBezTo>
                  <a:cubicBezTo>
                    <a:pt x="22206" y="13518"/>
                    <a:pt x="22131" y="13944"/>
                    <a:pt x="22131" y="14421"/>
                  </a:cubicBezTo>
                  <a:cubicBezTo>
                    <a:pt x="22131" y="14872"/>
                    <a:pt x="21679" y="15473"/>
                    <a:pt x="22231" y="15724"/>
                  </a:cubicBezTo>
                  <a:cubicBezTo>
                    <a:pt x="22316" y="15760"/>
                    <a:pt x="22394" y="15775"/>
                    <a:pt x="22465" y="15775"/>
                  </a:cubicBezTo>
                  <a:cubicBezTo>
                    <a:pt x="22892" y="15775"/>
                    <a:pt x="23079" y="15201"/>
                    <a:pt x="23359" y="14922"/>
                  </a:cubicBezTo>
                  <a:cubicBezTo>
                    <a:pt x="23985" y="14295"/>
                    <a:pt x="24587" y="13594"/>
                    <a:pt x="25163" y="12917"/>
                  </a:cubicBezTo>
                  <a:cubicBezTo>
                    <a:pt x="25372" y="12663"/>
                    <a:pt x="25572" y="12507"/>
                    <a:pt x="25800" y="12507"/>
                  </a:cubicBezTo>
                  <a:cubicBezTo>
                    <a:pt x="25955" y="12507"/>
                    <a:pt x="26123" y="12579"/>
                    <a:pt x="26316" y="12741"/>
                  </a:cubicBezTo>
                  <a:cubicBezTo>
                    <a:pt x="26542" y="12942"/>
                    <a:pt x="26892" y="12992"/>
                    <a:pt x="27293" y="13142"/>
                  </a:cubicBezTo>
                  <a:cubicBezTo>
                    <a:pt x="26015" y="14621"/>
                    <a:pt x="25288" y="16375"/>
                    <a:pt x="24386" y="18030"/>
                  </a:cubicBezTo>
                  <a:cubicBezTo>
                    <a:pt x="23709" y="19308"/>
                    <a:pt x="23158" y="20636"/>
                    <a:pt x="22582" y="21939"/>
                  </a:cubicBezTo>
                  <a:cubicBezTo>
                    <a:pt x="22131" y="22942"/>
                    <a:pt x="21454" y="23744"/>
                    <a:pt x="20476" y="24245"/>
                  </a:cubicBezTo>
                  <a:cubicBezTo>
                    <a:pt x="18070" y="25473"/>
                    <a:pt x="15990" y="27178"/>
                    <a:pt x="13860" y="28807"/>
                  </a:cubicBezTo>
                  <a:cubicBezTo>
                    <a:pt x="11053" y="30987"/>
                    <a:pt x="8171" y="33042"/>
                    <a:pt x="5213" y="35022"/>
                  </a:cubicBezTo>
                  <a:cubicBezTo>
                    <a:pt x="4946" y="35209"/>
                    <a:pt x="4700" y="35318"/>
                    <a:pt x="4445" y="35318"/>
                  </a:cubicBezTo>
                  <a:cubicBezTo>
                    <a:pt x="4222" y="35318"/>
                    <a:pt x="3992" y="35235"/>
                    <a:pt x="3734" y="35047"/>
                  </a:cubicBezTo>
                  <a:cubicBezTo>
                    <a:pt x="1830" y="33644"/>
                    <a:pt x="752" y="31814"/>
                    <a:pt x="802" y="29383"/>
                  </a:cubicBezTo>
                  <a:cubicBezTo>
                    <a:pt x="802" y="28706"/>
                    <a:pt x="1053" y="28305"/>
                    <a:pt x="1679" y="28030"/>
                  </a:cubicBezTo>
                  <a:cubicBezTo>
                    <a:pt x="3559" y="27228"/>
                    <a:pt x="5439" y="26376"/>
                    <a:pt x="7243" y="25373"/>
                  </a:cubicBezTo>
                  <a:cubicBezTo>
                    <a:pt x="8622" y="24596"/>
                    <a:pt x="9900" y="23694"/>
                    <a:pt x="11128" y="22766"/>
                  </a:cubicBezTo>
                  <a:cubicBezTo>
                    <a:pt x="11629" y="22416"/>
                    <a:pt x="11830" y="21990"/>
                    <a:pt x="11855" y="21388"/>
                  </a:cubicBezTo>
                  <a:cubicBezTo>
                    <a:pt x="11880" y="19233"/>
                    <a:pt x="12306" y="17127"/>
                    <a:pt x="12983" y="15097"/>
                  </a:cubicBezTo>
                  <a:cubicBezTo>
                    <a:pt x="13183" y="14496"/>
                    <a:pt x="13308" y="13869"/>
                    <a:pt x="13208" y="13243"/>
                  </a:cubicBezTo>
                  <a:cubicBezTo>
                    <a:pt x="12958" y="11814"/>
                    <a:pt x="13033" y="10360"/>
                    <a:pt x="12907" y="8932"/>
                  </a:cubicBezTo>
                  <a:cubicBezTo>
                    <a:pt x="12782" y="7528"/>
                    <a:pt x="13058" y="6225"/>
                    <a:pt x="13734" y="4997"/>
                  </a:cubicBezTo>
                  <a:cubicBezTo>
                    <a:pt x="14411" y="3669"/>
                    <a:pt x="15288" y="2466"/>
                    <a:pt x="16115" y="1238"/>
                  </a:cubicBezTo>
                  <a:cubicBezTo>
                    <a:pt x="16266" y="1037"/>
                    <a:pt x="16391" y="761"/>
                    <a:pt x="16767" y="711"/>
                  </a:cubicBezTo>
                  <a:close/>
                  <a:moveTo>
                    <a:pt x="16750" y="0"/>
                  </a:moveTo>
                  <a:cubicBezTo>
                    <a:pt x="16583" y="0"/>
                    <a:pt x="16404" y="78"/>
                    <a:pt x="16216" y="235"/>
                  </a:cubicBezTo>
                  <a:cubicBezTo>
                    <a:pt x="16065" y="360"/>
                    <a:pt x="15940" y="511"/>
                    <a:pt x="15815" y="686"/>
                  </a:cubicBezTo>
                  <a:cubicBezTo>
                    <a:pt x="14837" y="2065"/>
                    <a:pt x="13835" y="3468"/>
                    <a:pt x="13058" y="5022"/>
                  </a:cubicBezTo>
                  <a:cubicBezTo>
                    <a:pt x="12582" y="5999"/>
                    <a:pt x="12281" y="7027"/>
                    <a:pt x="12306" y="8155"/>
                  </a:cubicBezTo>
                  <a:cubicBezTo>
                    <a:pt x="12331" y="9483"/>
                    <a:pt x="12381" y="10812"/>
                    <a:pt x="12506" y="12140"/>
                  </a:cubicBezTo>
                  <a:cubicBezTo>
                    <a:pt x="12607" y="13142"/>
                    <a:pt x="12707" y="14145"/>
                    <a:pt x="12356" y="15147"/>
                  </a:cubicBezTo>
                  <a:cubicBezTo>
                    <a:pt x="11704" y="17127"/>
                    <a:pt x="11278" y="19132"/>
                    <a:pt x="11303" y="21213"/>
                  </a:cubicBezTo>
                  <a:cubicBezTo>
                    <a:pt x="11303" y="21739"/>
                    <a:pt x="11103" y="22090"/>
                    <a:pt x="10702" y="22391"/>
                  </a:cubicBezTo>
                  <a:cubicBezTo>
                    <a:pt x="9499" y="23268"/>
                    <a:pt x="8296" y="24120"/>
                    <a:pt x="6993" y="24847"/>
                  </a:cubicBezTo>
                  <a:cubicBezTo>
                    <a:pt x="5163" y="25899"/>
                    <a:pt x="3233" y="26701"/>
                    <a:pt x="1303" y="27553"/>
                  </a:cubicBezTo>
                  <a:cubicBezTo>
                    <a:pt x="627" y="27879"/>
                    <a:pt x="301" y="28330"/>
                    <a:pt x="226" y="29057"/>
                  </a:cubicBezTo>
                  <a:cubicBezTo>
                    <a:pt x="0" y="31864"/>
                    <a:pt x="1579" y="34596"/>
                    <a:pt x="4085" y="35899"/>
                  </a:cubicBezTo>
                  <a:cubicBezTo>
                    <a:pt x="4268" y="35995"/>
                    <a:pt x="4439" y="36040"/>
                    <a:pt x="4604" y="36040"/>
                  </a:cubicBezTo>
                  <a:cubicBezTo>
                    <a:pt x="4869" y="36040"/>
                    <a:pt x="5116" y="35925"/>
                    <a:pt x="5363" y="35724"/>
                  </a:cubicBezTo>
                  <a:cubicBezTo>
                    <a:pt x="8822" y="33193"/>
                    <a:pt x="12381" y="30812"/>
                    <a:pt x="15714" y="28105"/>
                  </a:cubicBezTo>
                  <a:cubicBezTo>
                    <a:pt x="17043" y="27052"/>
                    <a:pt x="18421" y="25975"/>
                    <a:pt x="19950" y="25198"/>
                  </a:cubicBezTo>
                  <a:cubicBezTo>
                    <a:pt x="21679" y="24345"/>
                    <a:pt x="22907" y="23117"/>
                    <a:pt x="23534" y="21263"/>
                  </a:cubicBezTo>
                  <a:cubicBezTo>
                    <a:pt x="24261" y="19157"/>
                    <a:pt x="25439" y="17278"/>
                    <a:pt x="26466" y="15298"/>
                  </a:cubicBezTo>
                  <a:cubicBezTo>
                    <a:pt x="27093" y="14120"/>
                    <a:pt x="28045" y="13167"/>
                    <a:pt x="29048" y="12315"/>
                  </a:cubicBezTo>
                  <a:cubicBezTo>
                    <a:pt x="29298" y="12115"/>
                    <a:pt x="29549" y="11914"/>
                    <a:pt x="29750" y="11689"/>
                  </a:cubicBezTo>
                  <a:cubicBezTo>
                    <a:pt x="30301" y="11112"/>
                    <a:pt x="30201" y="10586"/>
                    <a:pt x="29499" y="10185"/>
                  </a:cubicBezTo>
                  <a:cubicBezTo>
                    <a:pt x="29250" y="10061"/>
                    <a:pt x="28992" y="10013"/>
                    <a:pt x="28730" y="10013"/>
                  </a:cubicBezTo>
                  <a:cubicBezTo>
                    <a:pt x="28569" y="10013"/>
                    <a:pt x="28408" y="10031"/>
                    <a:pt x="28246" y="10060"/>
                  </a:cubicBezTo>
                  <a:cubicBezTo>
                    <a:pt x="28171" y="10071"/>
                    <a:pt x="28099" y="10077"/>
                    <a:pt x="28032" y="10077"/>
                  </a:cubicBezTo>
                  <a:cubicBezTo>
                    <a:pt x="27650" y="10077"/>
                    <a:pt x="27389" y="9896"/>
                    <a:pt x="27218" y="9533"/>
                  </a:cubicBezTo>
                  <a:cubicBezTo>
                    <a:pt x="27018" y="9157"/>
                    <a:pt x="26642" y="8882"/>
                    <a:pt x="26642" y="8330"/>
                  </a:cubicBezTo>
                  <a:cubicBezTo>
                    <a:pt x="27494" y="8155"/>
                    <a:pt x="28321" y="7979"/>
                    <a:pt x="29148" y="7829"/>
                  </a:cubicBezTo>
                  <a:cubicBezTo>
                    <a:pt x="29975" y="7654"/>
                    <a:pt x="30552" y="7177"/>
                    <a:pt x="30953" y="6476"/>
                  </a:cubicBezTo>
                  <a:cubicBezTo>
                    <a:pt x="31303" y="5849"/>
                    <a:pt x="31078" y="5373"/>
                    <a:pt x="30401" y="5223"/>
                  </a:cubicBezTo>
                  <a:cubicBezTo>
                    <a:pt x="30156" y="5182"/>
                    <a:pt x="29910" y="5141"/>
                    <a:pt x="29651" y="5141"/>
                  </a:cubicBezTo>
                  <a:cubicBezTo>
                    <a:pt x="29593" y="5141"/>
                    <a:pt x="29534" y="5143"/>
                    <a:pt x="29474" y="5147"/>
                  </a:cubicBezTo>
                  <a:cubicBezTo>
                    <a:pt x="27519" y="5323"/>
                    <a:pt x="25489" y="5147"/>
                    <a:pt x="23609" y="5949"/>
                  </a:cubicBezTo>
                  <a:cubicBezTo>
                    <a:pt x="23503" y="5985"/>
                    <a:pt x="23384" y="6020"/>
                    <a:pt x="23279" y="6020"/>
                  </a:cubicBezTo>
                  <a:cubicBezTo>
                    <a:pt x="23236" y="6020"/>
                    <a:pt x="23195" y="6014"/>
                    <a:pt x="23158" y="5999"/>
                  </a:cubicBezTo>
                  <a:cubicBezTo>
                    <a:pt x="22854" y="5918"/>
                    <a:pt x="22555" y="5885"/>
                    <a:pt x="22258" y="5885"/>
                  </a:cubicBezTo>
                  <a:cubicBezTo>
                    <a:pt x="21552" y="5885"/>
                    <a:pt x="20864" y="6074"/>
                    <a:pt x="20176" y="6250"/>
                  </a:cubicBezTo>
                  <a:cubicBezTo>
                    <a:pt x="19988" y="6299"/>
                    <a:pt x="19809" y="6333"/>
                    <a:pt x="19636" y="6333"/>
                  </a:cubicBezTo>
                  <a:cubicBezTo>
                    <a:pt x="19368" y="6333"/>
                    <a:pt x="19116" y="6253"/>
                    <a:pt x="18872" y="6025"/>
                  </a:cubicBezTo>
                  <a:cubicBezTo>
                    <a:pt x="18602" y="5790"/>
                    <a:pt x="18322" y="5682"/>
                    <a:pt x="18038" y="5682"/>
                  </a:cubicBezTo>
                  <a:cubicBezTo>
                    <a:pt x="17715" y="5682"/>
                    <a:pt x="17388" y="5821"/>
                    <a:pt x="17068" y="6075"/>
                  </a:cubicBezTo>
                  <a:cubicBezTo>
                    <a:pt x="16667" y="6375"/>
                    <a:pt x="16291" y="6676"/>
                    <a:pt x="15765" y="7102"/>
                  </a:cubicBezTo>
                  <a:cubicBezTo>
                    <a:pt x="15664" y="6275"/>
                    <a:pt x="15915" y="5749"/>
                    <a:pt x="16166" y="5223"/>
                  </a:cubicBezTo>
                  <a:cubicBezTo>
                    <a:pt x="16667" y="4270"/>
                    <a:pt x="17243" y="3318"/>
                    <a:pt x="17569" y="2265"/>
                  </a:cubicBezTo>
                  <a:cubicBezTo>
                    <a:pt x="17770" y="1639"/>
                    <a:pt x="17669" y="1037"/>
                    <a:pt x="17369" y="461"/>
                  </a:cubicBezTo>
                  <a:cubicBezTo>
                    <a:pt x="17193" y="154"/>
                    <a:pt x="16984" y="0"/>
                    <a:pt x="16750"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7" name="Google Shape;6807;p27"/>
          <p:cNvGrpSpPr/>
          <p:nvPr/>
        </p:nvGrpSpPr>
        <p:grpSpPr>
          <a:xfrm rot="8254856">
            <a:off x="-837440" y="2954435"/>
            <a:ext cx="4521243" cy="2152486"/>
            <a:chOff x="7538775" y="3945360"/>
            <a:chExt cx="2214812" cy="1054434"/>
          </a:xfrm>
        </p:grpSpPr>
        <p:sp>
          <p:nvSpPr>
            <p:cNvPr id="6808" name="Google Shape;6808;p27"/>
            <p:cNvSpPr/>
            <p:nvPr/>
          </p:nvSpPr>
          <p:spPr>
            <a:xfrm>
              <a:off x="7554704" y="3966233"/>
              <a:ext cx="2172000" cy="1023025"/>
            </a:xfrm>
            <a:custGeom>
              <a:avLst/>
              <a:gdLst/>
              <a:ahLst/>
              <a:cxnLst/>
              <a:rect l="l" t="t" r="r" b="b"/>
              <a:pathLst>
                <a:path w="86880" h="40921" extrusionOk="0">
                  <a:moveTo>
                    <a:pt x="34036" y="18861"/>
                  </a:moveTo>
                  <a:lnTo>
                    <a:pt x="22915" y="16620"/>
                  </a:lnTo>
                  <a:lnTo>
                    <a:pt x="16747" y="13095"/>
                  </a:lnTo>
                  <a:lnTo>
                    <a:pt x="15865" y="10199"/>
                  </a:lnTo>
                  <a:lnTo>
                    <a:pt x="17375" y="8940"/>
                  </a:lnTo>
                  <a:lnTo>
                    <a:pt x="29085" y="11835"/>
                  </a:lnTo>
                  <a:lnTo>
                    <a:pt x="39159" y="12591"/>
                  </a:lnTo>
                  <a:lnTo>
                    <a:pt x="45958" y="13597"/>
                  </a:lnTo>
                  <a:lnTo>
                    <a:pt x="52128" y="15739"/>
                  </a:lnTo>
                  <a:lnTo>
                    <a:pt x="55528" y="15361"/>
                  </a:lnTo>
                  <a:lnTo>
                    <a:pt x="71141" y="0"/>
                  </a:lnTo>
                  <a:lnTo>
                    <a:pt x="75674" y="755"/>
                  </a:lnTo>
                  <a:lnTo>
                    <a:pt x="82221" y="3903"/>
                  </a:lnTo>
                  <a:lnTo>
                    <a:pt x="86502" y="8184"/>
                  </a:lnTo>
                  <a:lnTo>
                    <a:pt x="86880" y="9946"/>
                  </a:lnTo>
                  <a:lnTo>
                    <a:pt x="62579" y="29966"/>
                  </a:lnTo>
                  <a:lnTo>
                    <a:pt x="57290" y="32106"/>
                  </a:lnTo>
                  <a:lnTo>
                    <a:pt x="34249" y="40544"/>
                  </a:lnTo>
                  <a:lnTo>
                    <a:pt x="30471" y="40921"/>
                  </a:lnTo>
                  <a:lnTo>
                    <a:pt x="25057" y="38151"/>
                  </a:lnTo>
                  <a:lnTo>
                    <a:pt x="20020" y="37774"/>
                  </a:lnTo>
                  <a:lnTo>
                    <a:pt x="16369" y="35255"/>
                  </a:lnTo>
                  <a:lnTo>
                    <a:pt x="0" y="31730"/>
                  </a:lnTo>
                  <a:lnTo>
                    <a:pt x="1511" y="28834"/>
                  </a:lnTo>
                  <a:lnTo>
                    <a:pt x="6422" y="28582"/>
                  </a:lnTo>
                  <a:lnTo>
                    <a:pt x="6800" y="25685"/>
                  </a:lnTo>
                  <a:lnTo>
                    <a:pt x="8940" y="24426"/>
                  </a:lnTo>
                  <a:lnTo>
                    <a:pt x="16117" y="28834"/>
                  </a:lnTo>
                  <a:lnTo>
                    <a:pt x="19139" y="27825"/>
                  </a:lnTo>
                  <a:lnTo>
                    <a:pt x="25525" y="25009"/>
                  </a:lnTo>
                </a:path>
              </a:pathLst>
            </a:custGeom>
            <a:solidFill>
              <a:schemeClr val="lt1"/>
            </a:solidFill>
            <a:ln>
              <a:noFill/>
            </a:ln>
          </p:spPr>
        </p:sp>
        <p:sp>
          <p:nvSpPr>
            <p:cNvPr id="6809" name="Google Shape;6809;p27"/>
            <p:cNvSpPr/>
            <p:nvPr/>
          </p:nvSpPr>
          <p:spPr>
            <a:xfrm>
              <a:off x="7538775" y="3945360"/>
              <a:ext cx="2214812" cy="1054434"/>
            </a:xfrm>
            <a:custGeom>
              <a:avLst/>
              <a:gdLst/>
              <a:ahLst/>
              <a:cxnLst/>
              <a:rect l="l" t="t" r="r" b="b"/>
              <a:pathLst>
                <a:path w="41581" h="19796" extrusionOk="0">
                  <a:moveTo>
                    <a:pt x="9197" y="11076"/>
                  </a:moveTo>
                  <a:cubicBezTo>
                    <a:pt x="9473" y="11076"/>
                    <a:pt x="9654" y="11260"/>
                    <a:pt x="9851" y="11397"/>
                  </a:cubicBezTo>
                  <a:cubicBezTo>
                    <a:pt x="10227" y="11698"/>
                    <a:pt x="10502" y="12099"/>
                    <a:pt x="10427" y="12550"/>
                  </a:cubicBezTo>
                  <a:cubicBezTo>
                    <a:pt x="10327" y="13051"/>
                    <a:pt x="9775" y="12901"/>
                    <a:pt x="9475" y="13152"/>
                  </a:cubicBezTo>
                  <a:cubicBezTo>
                    <a:pt x="9124" y="12450"/>
                    <a:pt x="8923" y="11798"/>
                    <a:pt x="8948" y="11122"/>
                  </a:cubicBezTo>
                  <a:cubicBezTo>
                    <a:pt x="9040" y="11089"/>
                    <a:pt x="9122" y="11076"/>
                    <a:pt x="9197" y="11076"/>
                  </a:cubicBezTo>
                  <a:close/>
                  <a:moveTo>
                    <a:pt x="4462" y="12387"/>
                  </a:moveTo>
                  <a:cubicBezTo>
                    <a:pt x="5144" y="12387"/>
                    <a:pt x="5766" y="12762"/>
                    <a:pt x="6943" y="13728"/>
                  </a:cubicBezTo>
                  <a:cubicBezTo>
                    <a:pt x="6588" y="13783"/>
                    <a:pt x="6251" y="13816"/>
                    <a:pt x="5932" y="13816"/>
                  </a:cubicBezTo>
                  <a:cubicBezTo>
                    <a:pt x="4946" y="13816"/>
                    <a:pt x="4135" y="13503"/>
                    <a:pt x="3510" y="12575"/>
                  </a:cubicBezTo>
                  <a:cubicBezTo>
                    <a:pt x="3870" y="12455"/>
                    <a:pt x="4171" y="12387"/>
                    <a:pt x="4462" y="12387"/>
                  </a:cubicBezTo>
                  <a:close/>
                  <a:moveTo>
                    <a:pt x="34306" y="628"/>
                  </a:moveTo>
                  <a:cubicBezTo>
                    <a:pt x="34691" y="628"/>
                    <a:pt x="35137" y="741"/>
                    <a:pt x="35715" y="946"/>
                  </a:cubicBezTo>
                  <a:cubicBezTo>
                    <a:pt x="37169" y="1498"/>
                    <a:pt x="38522" y="2249"/>
                    <a:pt x="39675" y="3327"/>
                  </a:cubicBezTo>
                  <a:cubicBezTo>
                    <a:pt x="41079" y="4630"/>
                    <a:pt x="41079" y="4831"/>
                    <a:pt x="39725" y="6109"/>
                  </a:cubicBezTo>
                  <a:cubicBezTo>
                    <a:pt x="38623" y="7137"/>
                    <a:pt x="37520" y="8164"/>
                    <a:pt x="36317" y="9092"/>
                  </a:cubicBezTo>
                  <a:cubicBezTo>
                    <a:pt x="34387" y="10570"/>
                    <a:pt x="32482" y="12049"/>
                    <a:pt x="30552" y="13503"/>
                  </a:cubicBezTo>
                  <a:cubicBezTo>
                    <a:pt x="29500" y="14305"/>
                    <a:pt x="28347" y="14881"/>
                    <a:pt x="27044" y="15232"/>
                  </a:cubicBezTo>
                  <a:cubicBezTo>
                    <a:pt x="24161" y="16034"/>
                    <a:pt x="21379" y="17062"/>
                    <a:pt x="18648" y="18290"/>
                  </a:cubicBezTo>
                  <a:cubicBezTo>
                    <a:pt x="18171" y="18515"/>
                    <a:pt x="17670" y="18691"/>
                    <a:pt x="17144" y="18716"/>
                  </a:cubicBezTo>
                  <a:cubicBezTo>
                    <a:pt x="16501" y="18998"/>
                    <a:pt x="15858" y="19231"/>
                    <a:pt x="15203" y="19231"/>
                  </a:cubicBezTo>
                  <a:cubicBezTo>
                    <a:pt x="14811" y="19231"/>
                    <a:pt x="14414" y="19148"/>
                    <a:pt x="14011" y="18941"/>
                  </a:cubicBezTo>
                  <a:cubicBezTo>
                    <a:pt x="15039" y="18791"/>
                    <a:pt x="16116" y="18866"/>
                    <a:pt x="17144" y="18565"/>
                  </a:cubicBezTo>
                  <a:cubicBezTo>
                    <a:pt x="17043" y="18192"/>
                    <a:pt x="16819" y="18106"/>
                    <a:pt x="16570" y="18106"/>
                  </a:cubicBezTo>
                  <a:cubicBezTo>
                    <a:pt x="16386" y="18106"/>
                    <a:pt x="16187" y="18154"/>
                    <a:pt x="16016" y="18164"/>
                  </a:cubicBezTo>
                  <a:cubicBezTo>
                    <a:pt x="15516" y="18196"/>
                    <a:pt x="15017" y="18266"/>
                    <a:pt x="14481" y="18266"/>
                  </a:cubicBezTo>
                  <a:cubicBezTo>
                    <a:pt x="14157" y="18266"/>
                    <a:pt x="13819" y="18240"/>
                    <a:pt x="13460" y="18164"/>
                  </a:cubicBezTo>
                  <a:cubicBezTo>
                    <a:pt x="14262" y="17538"/>
                    <a:pt x="15339" y="17763"/>
                    <a:pt x="16016" y="17162"/>
                  </a:cubicBezTo>
                  <a:cubicBezTo>
                    <a:pt x="15944" y="16918"/>
                    <a:pt x="15831" y="16855"/>
                    <a:pt x="15706" y="16855"/>
                  </a:cubicBezTo>
                  <a:cubicBezTo>
                    <a:pt x="15612" y="16855"/>
                    <a:pt x="15511" y="16890"/>
                    <a:pt x="15415" y="16911"/>
                  </a:cubicBezTo>
                  <a:cubicBezTo>
                    <a:pt x="13936" y="17312"/>
                    <a:pt x="12432" y="17437"/>
                    <a:pt x="10928" y="17713"/>
                  </a:cubicBezTo>
                  <a:cubicBezTo>
                    <a:pt x="10734" y="17745"/>
                    <a:pt x="10543" y="17763"/>
                    <a:pt x="10353" y="17763"/>
                  </a:cubicBezTo>
                  <a:cubicBezTo>
                    <a:pt x="9785" y="17763"/>
                    <a:pt x="9230" y="17594"/>
                    <a:pt x="8648" y="17087"/>
                  </a:cubicBezTo>
                  <a:cubicBezTo>
                    <a:pt x="10402" y="16686"/>
                    <a:pt x="11981" y="16109"/>
                    <a:pt x="13560" y="15608"/>
                  </a:cubicBezTo>
                  <a:cubicBezTo>
                    <a:pt x="13961" y="15483"/>
                    <a:pt x="14362" y="15357"/>
                    <a:pt x="14738" y="15207"/>
                  </a:cubicBezTo>
                  <a:cubicBezTo>
                    <a:pt x="14863" y="15157"/>
                    <a:pt x="15039" y="15082"/>
                    <a:pt x="14938" y="14856"/>
                  </a:cubicBezTo>
                  <a:cubicBezTo>
                    <a:pt x="14867" y="14732"/>
                    <a:pt x="14771" y="14683"/>
                    <a:pt x="14658" y="14683"/>
                  </a:cubicBezTo>
                  <a:cubicBezTo>
                    <a:pt x="14612" y="14683"/>
                    <a:pt x="14563" y="14691"/>
                    <a:pt x="14512" y="14706"/>
                  </a:cubicBezTo>
                  <a:cubicBezTo>
                    <a:pt x="13635" y="14981"/>
                    <a:pt x="12708" y="15207"/>
                    <a:pt x="11831" y="15558"/>
                  </a:cubicBezTo>
                  <a:cubicBezTo>
                    <a:pt x="10498" y="16100"/>
                    <a:pt x="9156" y="16374"/>
                    <a:pt x="7787" y="16374"/>
                  </a:cubicBezTo>
                  <a:cubicBezTo>
                    <a:pt x="6941" y="16374"/>
                    <a:pt x="6085" y="16270"/>
                    <a:pt x="5214" y="16059"/>
                  </a:cubicBezTo>
                  <a:cubicBezTo>
                    <a:pt x="3710" y="15683"/>
                    <a:pt x="2206" y="15382"/>
                    <a:pt x="653" y="15057"/>
                  </a:cubicBezTo>
                  <a:cubicBezTo>
                    <a:pt x="828" y="14280"/>
                    <a:pt x="1379" y="14179"/>
                    <a:pt x="1881" y="14154"/>
                  </a:cubicBezTo>
                  <a:cubicBezTo>
                    <a:pt x="2085" y="14136"/>
                    <a:pt x="2289" y="14128"/>
                    <a:pt x="2493" y="14128"/>
                  </a:cubicBezTo>
                  <a:cubicBezTo>
                    <a:pt x="2865" y="14128"/>
                    <a:pt x="3238" y="14156"/>
                    <a:pt x="3610" y="14204"/>
                  </a:cubicBezTo>
                  <a:cubicBezTo>
                    <a:pt x="4653" y="14365"/>
                    <a:pt x="5695" y="14381"/>
                    <a:pt x="6738" y="14381"/>
                  </a:cubicBezTo>
                  <a:cubicBezTo>
                    <a:pt x="6998" y="14381"/>
                    <a:pt x="7259" y="14380"/>
                    <a:pt x="7520" y="14380"/>
                  </a:cubicBezTo>
                  <a:cubicBezTo>
                    <a:pt x="7695" y="14380"/>
                    <a:pt x="7871" y="14380"/>
                    <a:pt x="8021" y="14330"/>
                  </a:cubicBezTo>
                  <a:cubicBezTo>
                    <a:pt x="10126" y="13578"/>
                    <a:pt x="12257" y="12776"/>
                    <a:pt x="14011" y="11347"/>
                  </a:cubicBezTo>
                  <a:cubicBezTo>
                    <a:pt x="14437" y="11021"/>
                    <a:pt x="14813" y="10595"/>
                    <a:pt x="15039" y="10119"/>
                  </a:cubicBezTo>
                  <a:cubicBezTo>
                    <a:pt x="15267" y="9679"/>
                    <a:pt x="15508" y="9425"/>
                    <a:pt x="15857" y="9425"/>
                  </a:cubicBezTo>
                  <a:cubicBezTo>
                    <a:pt x="16005" y="9425"/>
                    <a:pt x="16173" y="9471"/>
                    <a:pt x="16367" y="9568"/>
                  </a:cubicBezTo>
                  <a:cubicBezTo>
                    <a:pt x="16442" y="9605"/>
                    <a:pt x="16524" y="9630"/>
                    <a:pt x="16605" y="9630"/>
                  </a:cubicBezTo>
                  <a:cubicBezTo>
                    <a:pt x="16686" y="9630"/>
                    <a:pt x="16768" y="9605"/>
                    <a:pt x="16843" y="9543"/>
                  </a:cubicBezTo>
                  <a:cubicBezTo>
                    <a:pt x="16918" y="9142"/>
                    <a:pt x="16592" y="9067"/>
                    <a:pt x="16342" y="8991"/>
                  </a:cubicBezTo>
                  <a:cubicBezTo>
                    <a:pt x="15264" y="8615"/>
                    <a:pt x="14161" y="8315"/>
                    <a:pt x="13008" y="8189"/>
                  </a:cubicBezTo>
                  <a:cubicBezTo>
                    <a:pt x="11530" y="8014"/>
                    <a:pt x="10101" y="7663"/>
                    <a:pt x="8873" y="6761"/>
                  </a:cubicBezTo>
                  <a:cubicBezTo>
                    <a:pt x="8673" y="6610"/>
                    <a:pt x="8472" y="6485"/>
                    <a:pt x="8297" y="6310"/>
                  </a:cubicBezTo>
                  <a:cubicBezTo>
                    <a:pt x="7971" y="6009"/>
                    <a:pt x="7846" y="5583"/>
                    <a:pt x="8046" y="5207"/>
                  </a:cubicBezTo>
                  <a:cubicBezTo>
                    <a:pt x="8146" y="5019"/>
                    <a:pt x="8297" y="4962"/>
                    <a:pt x="8460" y="4962"/>
                  </a:cubicBezTo>
                  <a:cubicBezTo>
                    <a:pt x="8622" y="4962"/>
                    <a:pt x="8798" y="5019"/>
                    <a:pt x="8948" y="5056"/>
                  </a:cubicBezTo>
                  <a:cubicBezTo>
                    <a:pt x="9951" y="5282"/>
                    <a:pt x="10953" y="5533"/>
                    <a:pt x="11931" y="5833"/>
                  </a:cubicBezTo>
                  <a:cubicBezTo>
                    <a:pt x="13726" y="6408"/>
                    <a:pt x="15589" y="6662"/>
                    <a:pt x="17455" y="6662"/>
                  </a:cubicBezTo>
                  <a:cubicBezTo>
                    <a:pt x="17544" y="6662"/>
                    <a:pt x="17632" y="6662"/>
                    <a:pt x="17720" y="6660"/>
                  </a:cubicBezTo>
                  <a:cubicBezTo>
                    <a:pt x="17811" y="6659"/>
                    <a:pt x="17901" y="6659"/>
                    <a:pt x="17990" y="6659"/>
                  </a:cubicBezTo>
                  <a:cubicBezTo>
                    <a:pt x="19743" y="6659"/>
                    <a:pt x="21387" y="6898"/>
                    <a:pt x="23009" y="7613"/>
                  </a:cubicBezTo>
                  <a:cubicBezTo>
                    <a:pt x="23485" y="7813"/>
                    <a:pt x="24011" y="7914"/>
                    <a:pt x="24537" y="8039"/>
                  </a:cubicBezTo>
                  <a:cubicBezTo>
                    <a:pt x="24812" y="8103"/>
                    <a:pt x="25078" y="8136"/>
                    <a:pt x="25335" y="8136"/>
                  </a:cubicBezTo>
                  <a:cubicBezTo>
                    <a:pt x="26087" y="8136"/>
                    <a:pt x="26759" y="7853"/>
                    <a:pt x="27319" y="7237"/>
                  </a:cubicBezTo>
                  <a:cubicBezTo>
                    <a:pt x="28999" y="5432"/>
                    <a:pt x="30828" y="3778"/>
                    <a:pt x="32382" y="1873"/>
                  </a:cubicBezTo>
                  <a:cubicBezTo>
                    <a:pt x="33109" y="1001"/>
                    <a:pt x="33607" y="628"/>
                    <a:pt x="34306" y="628"/>
                  </a:cubicBezTo>
                  <a:close/>
                  <a:moveTo>
                    <a:pt x="34238" y="1"/>
                  </a:moveTo>
                  <a:cubicBezTo>
                    <a:pt x="33398" y="1"/>
                    <a:pt x="32796" y="443"/>
                    <a:pt x="31956" y="1447"/>
                  </a:cubicBezTo>
                  <a:cubicBezTo>
                    <a:pt x="30377" y="3327"/>
                    <a:pt x="28572" y="5006"/>
                    <a:pt x="26893" y="6811"/>
                  </a:cubicBezTo>
                  <a:cubicBezTo>
                    <a:pt x="26446" y="7305"/>
                    <a:pt x="25911" y="7490"/>
                    <a:pt x="25266" y="7490"/>
                  </a:cubicBezTo>
                  <a:cubicBezTo>
                    <a:pt x="25224" y="7490"/>
                    <a:pt x="25182" y="7489"/>
                    <a:pt x="25139" y="7488"/>
                  </a:cubicBezTo>
                  <a:cubicBezTo>
                    <a:pt x="24387" y="7488"/>
                    <a:pt x="23685" y="7262"/>
                    <a:pt x="23009" y="6961"/>
                  </a:cubicBezTo>
                  <a:cubicBezTo>
                    <a:pt x="21519" y="6333"/>
                    <a:pt x="19964" y="6029"/>
                    <a:pt x="18345" y="6029"/>
                  </a:cubicBezTo>
                  <a:cubicBezTo>
                    <a:pt x="18221" y="6029"/>
                    <a:pt x="18096" y="6030"/>
                    <a:pt x="17971" y="6034"/>
                  </a:cubicBezTo>
                  <a:cubicBezTo>
                    <a:pt x="17809" y="6038"/>
                    <a:pt x="17648" y="6040"/>
                    <a:pt x="17487" y="6040"/>
                  </a:cubicBezTo>
                  <a:cubicBezTo>
                    <a:pt x="15551" y="6040"/>
                    <a:pt x="13657" y="5760"/>
                    <a:pt x="11805" y="5182"/>
                  </a:cubicBezTo>
                  <a:cubicBezTo>
                    <a:pt x="10778" y="4881"/>
                    <a:pt x="9750" y="4605"/>
                    <a:pt x="8698" y="4430"/>
                  </a:cubicBezTo>
                  <a:cubicBezTo>
                    <a:pt x="8585" y="4408"/>
                    <a:pt x="8477" y="4397"/>
                    <a:pt x="8376" y="4397"/>
                  </a:cubicBezTo>
                  <a:cubicBezTo>
                    <a:pt x="7549" y="4397"/>
                    <a:pt x="7104" y="5091"/>
                    <a:pt x="7394" y="5984"/>
                  </a:cubicBezTo>
                  <a:cubicBezTo>
                    <a:pt x="7545" y="6435"/>
                    <a:pt x="7820" y="6786"/>
                    <a:pt x="8196" y="7036"/>
                  </a:cubicBezTo>
                  <a:cubicBezTo>
                    <a:pt x="9074" y="7663"/>
                    <a:pt x="10001" y="8214"/>
                    <a:pt x="11054" y="8440"/>
                  </a:cubicBezTo>
                  <a:cubicBezTo>
                    <a:pt x="11931" y="8615"/>
                    <a:pt x="12833" y="8766"/>
                    <a:pt x="13710" y="8916"/>
                  </a:cubicBezTo>
                  <a:cubicBezTo>
                    <a:pt x="14913" y="9117"/>
                    <a:pt x="14963" y="9317"/>
                    <a:pt x="14186" y="10295"/>
                  </a:cubicBezTo>
                  <a:cubicBezTo>
                    <a:pt x="13409" y="11272"/>
                    <a:pt x="12357" y="11874"/>
                    <a:pt x="11154" y="12300"/>
                  </a:cubicBezTo>
                  <a:cubicBezTo>
                    <a:pt x="11003" y="11999"/>
                    <a:pt x="10878" y="11748"/>
                    <a:pt x="10728" y="11523"/>
                  </a:cubicBezTo>
                  <a:cubicBezTo>
                    <a:pt x="10452" y="11021"/>
                    <a:pt x="10026" y="10721"/>
                    <a:pt x="9525" y="10520"/>
                  </a:cubicBezTo>
                  <a:cubicBezTo>
                    <a:pt x="9309" y="10437"/>
                    <a:pt x="9118" y="10397"/>
                    <a:pt x="8956" y="10397"/>
                  </a:cubicBezTo>
                  <a:cubicBezTo>
                    <a:pt x="8479" y="10397"/>
                    <a:pt x="8247" y="10749"/>
                    <a:pt x="8322" y="11422"/>
                  </a:cubicBezTo>
                  <a:cubicBezTo>
                    <a:pt x="8372" y="11899"/>
                    <a:pt x="8547" y="12375"/>
                    <a:pt x="8648" y="12851"/>
                  </a:cubicBezTo>
                  <a:cubicBezTo>
                    <a:pt x="8698" y="13077"/>
                    <a:pt x="8823" y="13327"/>
                    <a:pt x="8547" y="13503"/>
                  </a:cubicBezTo>
                  <a:cubicBezTo>
                    <a:pt x="8431" y="13584"/>
                    <a:pt x="8309" y="13622"/>
                    <a:pt x="8187" y="13622"/>
                  </a:cubicBezTo>
                  <a:cubicBezTo>
                    <a:pt x="8046" y="13622"/>
                    <a:pt x="7905" y="13572"/>
                    <a:pt x="7770" y="13478"/>
                  </a:cubicBezTo>
                  <a:cubicBezTo>
                    <a:pt x="7144" y="13051"/>
                    <a:pt x="6542" y="12625"/>
                    <a:pt x="5916" y="12249"/>
                  </a:cubicBezTo>
                  <a:cubicBezTo>
                    <a:pt x="5412" y="11962"/>
                    <a:pt x="4885" y="11697"/>
                    <a:pt x="4269" y="11697"/>
                  </a:cubicBezTo>
                  <a:cubicBezTo>
                    <a:pt x="4242" y="11697"/>
                    <a:pt x="4214" y="11697"/>
                    <a:pt x="4186" y="11698"/>
                  </a:cubicBezTo>
                  <a:cubicBezTo>
                    <a:pt x="3008" y="11748"/>
                    <a:pt x="2683" y="12174"/>
                    <a:pt x="2983" y="13478"/>
                  </a:cubicBezTo>
                  <a:cubicBezTo>
                    <a:pt x="2871" y="13474"/>
                    <a:pt x="2759" y="13472"/>
                    <a:pt x="2649" y="13472"/>
                  </a:cubicBezTo>
                  <a:cubicBezTo>
                    <a:pt x="1922" y="13472"/>
                    <a:pt x="1240" y="13559"/>
                    <a:pt x="653" y="13929"/>
                  </a:cubicBezTo>
                  <a:cubicBezTo>
                    <a:pt x="252" y="14179"/>
                    <a:pt x="1" y="14555"/>
                    <a:pt x="76" y="15057"/>
                  </a:cubicBezTo>
                  <a:cubicBezTo>
                    <a:pt x="126" y="15558"/>
                    <a:pt x="552" y="15683"/>
                    <a:pt x="953" y="15758"/>
                  </a:cubicBezTo>
                  <a:cubicBezTo>
                    <a:pt x="2708" y="16134"/>
                    <a:pt x="4487" y="16510"/>
                    <a:pt x="6242" y="16836"/>
                  </a:cubicBezTo>
                  <a:cubicBezTo>
                    <a:pt x="6943" y="16961"/>
                    <a:pt x="7595" y="17112"/>
                    <a:pt x="8146" y="17588"/>
                  </a:cubicBezTo>
                  <a:cubicBezTo>
                    <a:pt x="8641" y="17965"/>
                    <a:pt x="9179" y="18319"/>
                    <a:pt x="9825" y="18319"/>
                  </a:cubicBezTo>
                  <a:cubicBezTo>
                    <a:pt x="9866" y="18319"/>
                    <a:pt x="9908" y="18318"/>
                    <a:pt x="9951" y="18315"/>
                  </a:cubicBezTo>
                  <a:cubicBezTo>
                    <a:pt x="10039" y="18309"/>
                    <a:pt x="10126" y="18307"/>
                    <a:pt x="10212" y="18307"/>
                  </a:cubicBezTo>
                  <a:cubicBezTo>
                    <a:pt x="11355" y="18307"/>
                    <a:pt x="12354" y="18758"/>
                    <a:pt x="13309" y="19317"/>
                  </a:cubicBezTo>
                  <a:cubicBezTo>
                    <a:pt x="13901" y="19653"/>
                    <a:pt x="14493" y="19795"/>
                    <a:pt x="15098" y="19795"/>
                  </a:cubicBezTo>
                  <a:cubicBezTo>
                    <a:pt x="15441" y="19795"/>
                    <a:pt x="15788" y="19750"/>
                    <a:pt x="16141" y="19668"/>
                  </a:cubicBezTo>
                  <a:cubicBezTo>
                    <a:pt x="17620" y="19342"/>
                    <a:pt x="19074" y="18916"/>
                    <a:pt x="20452" y="18239"/>
                  </a:cubicBezTo>
                  <a:cubicBezTo>
                    <a:pt x="21881" y="17513"/>
                    <a:pt x="23359" y="16986"/>
                    <a:pt x="24913" y="16535"/>
                  </a:cubicBezTo>
                  <a:cubicBezTo>
                    <a:pt x="27019" y="15934"/>
                    <a:pt x="29174" y="15357"/>
                    <a:pt x="30979" y="13954"/>
                  </a:cubicBezTo>
                  <a:cubicBezTo>
                    <a:pt x="33359" y="12149"/>
                    <a:pt x="35740" y="10345"/>
                    <a:pt x="38046" y="8440"/>
                  </a:cubicBezTo>
                  <a:cubicBezTo>
                    <a:pt x="39099" y="7588"/>
                    <a:pt x="40076" y="6660"/>
                    <a:pt x="40979" y="5633"/>
                  </a:cubicBezTo>
                  <a:cubicBezTo>
                    <a:pt x="41555" y="4956"/>
                    <a:pt x="41580" y="4731"/>
                    <a:pt x="41104" y="4004"/>
                  </a:cubicBezTo>
                  <a:cubicBezTo>
                    <a:pt x="40979" y="3803"/>
                    <a:pt x="40803" y="3628"/>
                    <a:pt x="40653" y="3452"/>
                  </a:cubicBezTo>
                  <a:cubicBezTo>
                    <a:pt x="39299" y="1999"/>
                    <a:pt x="37670" y="996"/>
                    <a:pt x="35816" y="345"/>
                  </a:cubicBezTo>
                  <a:cubicBezTo>
                    <a:pt x="35180" y="121"/>
                    <a:pt x="34676" y="1"/>
                    <a:pt x="34238"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2"/>
              </a:buClr>
              <a:buSzPts val="3400"/>
              <a:buFont typeface="Khand SemiBold"/>
              <a:buNone/>
              <a:defRPr sz="3400">
                <a:solidFill>
                  <a:schemeClr val="lt2"/>
                </a:solidFill>
                <a:latin typeface="Khand SemiBold"/>
                <a:ea typeface="Khand SemiBold"/>
                <a:cs typeface="Khand SemiBold"/>
                <a:sym typeface="Khand SemiBold"/>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1pPr>
            <a:lvl2pPr marL="914400" lvl="1"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2pPr>
            <a:lvl3pPr marL="1371600" lvl="2"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3pPr>
            <a:lvl4pPr marL="1828800" lvl="3"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4pPr>
            <a:lvl5pPr marL="2286000" lvl="4"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5pPr>
            <a:lvl6pPr marL="2743200" lvl="5"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6pPr>
            <a:lvl7pPr marL="3200400" lvl="6"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7pPr>
            <a:lvl8pPr marL="3657600" lvl="7"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8pPr>
            <a:lvl9pPr marL="4114800" lvl="8"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9" r:id="rId4"/>
    <p:sldLayoutId id="2147483670" r:id="rId5"/>
    <p:sldLayoutId id="2147483672"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17"/>
        <p:cNvGrpSpPr/>
        <p:nvPr/>
      </p:nvGrpSpPr>
      <p:grpSpPr>
        <a:xfrm>
          <a:off x="0" y="0"/>
          <a:ext cx="0" cy="0"/>
          <a:chOff x="0" y="0"/>
          <a:chExt cx="0" cy="0"/>
        </a:xfrm>
      </p:grpSpPr>
      <p:sp>
        <p:nvSpPr>
          <p:cNvPr id="6818" name="Google Shape;6818;p30"/>
          <p:cNvSpPr txBox="1">
            <a:spLocks noGrp="1"/>
          </p:cNvSpPr>
          <p:nvPr>
            <p:ph type="ctrTitle"/>
          </p:nvPr>
        </p:nvSpPr>
        <p:spPr>
          <a:xfrm>
            <a:off x="1320896" y="1387919"/>
            <a:ext cx="6071625" cy="172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Demostration of Sorting Algorithms</a:t>
            </a:r>
            <a:endParaRPr sz="6000"/>
          </a:p>
        </p:txBody>
      </p:sp>
      <p:sp>
        <p:nvSpPr>
          <p:cNvPr id="6819" name="Google Shape;6819;p30"/>
          <p:cNvSpPr txBox="1">
            <a:spLocks noGrp="1"/>
          </p:cNvSpPr>
          <p:nvPr>
            <p:ph type="subTitle" idx="1"/>
          </p:nvPr>
        </p:nvSpPr>
        <p:spPr>
          <a:xfrm>
            <a:off x="1923050" y="3692925"/>
            <a:ext cx="52980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Bubble sort, Quick sort and Insertion sort </a:t>
            </a:r>
            <a:endParaRPr/>
          </a:p>
        </p:txBody>
      </p:sp>
      <p:grpSp>
        <p:nvGrpSpPr>
          <p:cNvPr id="6820" name="Google Shape;6820;p30"/>
          <p:cNvGrpSpPr/>
          <p:nvPr/>
        </p:nvGrpSpPr>
        <p:grpSpPr>
          <a:xfrm>
            <a:off x="6992470" y="282412"/>
            <a:ext cx="1933383" cy="2004661"/>
            <a:chOff x="9998885" y="-1942013"/>
            <a:chExt cx="2133035" cy="2211674"/>
          </a:xfrm>
        </p:grpSpPr>
        <p:sp>
          <p:nvSpPr>
            <p:cNvPr id="6821" name="Google Shape;6821;p30"/>
            <p:cNvSpPr/>
            <p:nvPr/>
          </p:nvSpPr>
          <p:spPr>
            <a:xfrm>
              <a:off x="10009355" y="-1841135"/>
              <a:ext cx="2110797" cy="2110797"/>
            </a:xfrm>
            <a:custGeom>
              <a:avLst/>
              <a:gdLst/>
              <a:ahLst/>
              <a:cxnLst/>
              <a:rect l="l" t="t" r="r" b="b"/>
              <a:pathLst>
                <a:path w="27621" h="27621" extrusionOk="0">
                  <a:moveTo>
                    <a:pt x="13810" y="0"/>
                  </a:moveTo>
                  <a:cubicBezTo>
                    <a:pt x="6186" y="0"/>
                    <a:pt x="0" y="6186"/>
                    <a:pt x="0" y="13810"/>
                  </a:cubicBezTo>
                  <a:cubicBezTo>
                    <a:pt x="0" y="21435"/>
                    <a:pt x="6186" y="27621"/>
                    <a:pt x="13810" y="27621"/>
                  </a:cubicBezTo>
                  <a:cubicBezTo>
                    <a:pt x="21435" y="27621"/>
                    <a:pt x="27621" y="21435"/>
                    <a:pt x="27621" y="13810"/>
                  </a:cubicBezTo>
                  <a:cubicBezTo>
                    <a:pt x="27621" y="6186"/>
                    <a:pt x="21435" y="0"/>
                    <a:pt x="13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30"/>
            <p:cNvSpPr/>
            <p:nvPr/>
          </p:nvSpPr>
          <p:spPr>
            <a:xfrm>
              <a:off x="10009355" y="-1931543"/>
              <a:ext cx="2110797" cy="2112172"/>
            </a:xfrm>
            <a:custGeom>
              <a:avLst/>
              <a:gdLst/>
              <a:ahLst/>
              <a:cxnLst/>
              <a:rect l="l" t="t" r="r" b="b"/>
              <a:pathLst>
                <a:path w="27621" h="27639" extrusionOk="0">
                  <a:moveTo>
                    <a:pt x="13810" y="1"/>
                  </a:moveTo>
                  <a:cubicBezTo>
                    <a:pt x="6186" y="1"/>
                    <a:pt x="0" y="6186"/>
                    <a:pt x="0" y="13811"/>
                  </a:cubicBezTo>
                  <a:cubicBezTo>
                    <a:pt x="0" y="21453"/>
                    <a:pt x="6186" y="27638"/>
                    <a:pt x="13810" y="27638"/>
                  </a:cubicBezTo>
                  <a:cubicBezTo>
                    <a:pt x="21435" y="27638"/>
                    <a:pt x="27621" y="21453"/>
                    <a:pt x="27621" y="13811"/>
                  </a:cubicBezTo>
                  <a:cubicBezTo>
                    <a:pt x="27621" y="6186"/>
                    <a:pt x="21435" y="1"/>
                    <a:pt x="1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30"/>
            <p:cNvSpPr/>
            <p:nvPr/>
          </p:nvSpPr>
          <p:spPr>
            <a:xfrm>
              <a:off x="9998885" y="-1942013"/>
              <a:ext cx="2133035" cy="2133111"/>
            </a:xfrm>
            <a:custGeom>
              <a:avLst/>
              <a:gdLst/>
              <a:ahLst/>
              <a:cxnLst/>
              <a:rect l="l" t="t" r="r" b="b"/>
              <a:pathLst>
                <a:path w="27912" h="27913" extrusionOk="0">
                  <a:moveTo>
                    <a:pt x="13947" y="275"/>
                  </a:moveTo>
                  <a:cubicBezTo>
                    <a:pt x="17734" y="275"/>
                    <a:pt x="21144" y="1817"/>
                    <a:pt x="23611" y="4284"/>
                  </a:cubicBezTo>
                  <a:cubicBezTo>
                    <a:pt x="26096" y="6752"/>
                    <a:pt x="27621" y="10179"/>
                    <a:pt x="27621" y="13948"/>
                  </a:cubicBezTo>
                  <a:cubicBezTo>
                    <a:pt x="27621" y="17735"/>
                    <a:pt x="26096" y="21144"/>
                    <a:pt x="23611" y="23629"/>
                  </a:cubicBezTo>
                  <a:cubicBezTo>
                    <a:pt x="21144" y="26096"/>
                    <a:pt x="17734" y="27621"/>
                    <a:pt x="13947" y="27621"/>
                  </a:cubicBezTo>
                  <a:cubicBezTo>
                    <a:pt x="10178" y="27621"/>
                    <a:pt x="6751" y="26096"/>
                    <a:pt x="4284" y="23629"/>
                  </a:cubicBezTo>
                  <a:cubicBezTo>
                    <a:pt x="1799" y="21144"/>
                    <a:pt x="274" y="17735"/>
                    <a:pt x="274" y="13948"/>
                  </a:cubicBezTo>
                  <a:cubicBezTo>
                    <a:pt x="274" y="10179"/>
                    <a:pt x="1799" y="6752"/>
                    <a:pt x="4284" y="4284"/>
                  </a:cubicBezTo>
                  <a:cubicBezTo>
                    <a:pt x="6751" y="1817"/>
                    <a:pt x="10178" y="275"/>
                    <a:pt x="13947" y="275"/>
                  </a:cubicBezTo>
                  <a:close/>
                  <a:moveTo>
                    <a:pt x="13947" y="1"/>
                  </a:moveTo>
                  <a:cubicBezTo>
                    <a:pt x="6237" y="1"/>
                    <a:pt x="0" y="6238"/>
                    <a:pt x="0" y="13948"/>
                  </a:cubicBezTo>
                  <a:cubicBezTo>
                    <a:pt x="0" y="21659"/>
                    <a:pt x="6237" y="27913"/>
                    <a:pt x="13947" y="27913"/>
                  </a:cubicBezTo>
                  <a:cubicBezTo>
                    <a:pt x="21658" y="27913"/>
                    <a:pt x="27912" y="21659"/>
                    <a:pt x="27912" y="13948"/>
                  </a:cubicBezTo>
                  <a:cubicBezTo>
                    <a:pt x="27912" y="6238"/>
                    <a:pt x="21658" y="1"/>
                    <a:pt x="13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4" name="Google Shape;6824;p30"/>
          <p:cNvSpPr/>
          <p:nvPr/>
        </p:nvSpPr>
        <p:spPr>
          <a:xfrm>
            <a:off x="1046900" y="1072550"/>
            <a:ext cx="102550" cy="102550"/>
          </a:xfrm>
          <a:custGeom>
            <a:avLst/>
            <a:gdLst/>
            <a:ahLst/>
            <a:cxnLst/>
            <a:rect l="l" t="t" r="r" b="b"/>
            <a:pathLst>
              <a:path w="4102" h="4102" extrusionOk="0">
                <a:moveTo>
                  <a:pt x="1" y="0"/>
                </a:moveTo>
                <a:lnTo>
                  <a:pt x="1" y="4102"/>
                </a:lnTo>
                <a:lnTo>
                  <a:pt x="4102" y="4102"/>
                </a:lnTo>
                <a:lnTo>
                  <a:pt x="4102" y="0"/>
                </a:lnTo>
                <a:close/>
              </a:path>
            </a:pathLst>
          </a:custGeom>
          <a:solidFill>
            <a:srgbClr val="FF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30"/>
          <p:cNvSpPr/>
          <p:nvPr/>
        </p:nvSpPr>
        <p:spPr>
          <a:xfrm>
            <a:off x="7278218" y="728105"/>
            <a:ext cx="1362064" cy="951178"/>
          </a:xfrm>
          <a:custGeom>
            <a:avLst/>
            <a:gdLst/>
            <a:ahLst/>
            <a:cxnLst/>
            <a:rect l="l" t="t" r="r" b="b"/>
            <a:pathLst>
              <a:path w="19525" h="13635" extrusionOk="0">
                <a:moveTo>
                  <a:pt x="9750" y="5113"/>
                </a:moveTo>
                <a:cubicBezTo>
                  <a:pt x="11304" y="5113"/>
                  <a:pt x="12582" y="6391"/>
                  <a:pt x="12582" y="7970"/>
                </a:cubicBezTo>
                <a:cubicBezTo>
                  <a:pt x="12582" y="9549"/>
                  <a:pt x="11304" y="10827"/>
                  <a:pt x="9750" y="10827"/>
                </a:cubicBezTo>
                <a:cubicBezTo>
                  <a:pt x="8171" y="10827"/>
                  <a:pt x="6893" y="9549"/>
                  <a:pt x="6893" y="7970"/>
                </a:cubicBezTo>
                <a:cubicBezTo>
                  <a:pt x="6893" y="6391"/>
                  <a:pt x="8171" y="5113"/>
                  <a:pt x="9750" y="5113"/>
                </a:cubicBezTo>
                <a:close/>
                <a:moveTo>
                  <a:pt x="7470" y="5113"/>
                </a:moveTo>
                <a:lnTo>
                  <a:pt x="7470" y="5113"/>
                </a:lnTo>
                <a:cubicBezTo>
                  <a:pt x="6642" y="5790"/>
                  <a:pt x="6091" y="6817"/>
                  <a:pt x="6091" y="7970"/>
                </a:cubicBezTo>
                <a:cubicBezTo>
                  <a:pt x="6091" y="9975"/>
                  <a:pt x="7720" y="11629"/>
                  <a:pt x="9750" y="11629"/>
                </a:cubicBezTo>
                <a:cubicBezTo>
                  <a:pt x="11755" y="11629"/>
                  <a:pt x="13384" y="9975"/>
                  <a:pt x="13384" y="7970"/>
                </a:cubicBezTo>
                <a:cubicBezTo>
                  <a:pt x="13384" y="6817"/>
                  <a:pt x="12833" y="5790"/>
                  <a:pt x="12006" y="5113"/>
                </a:cubicBezTo>
                <a:lnTo>
                  <a:pt x="12006" y="5113"/>
                </a:lnTo>
                <a:cubicBezTo>
                  <a:pt x="14938" y="5915"/>
                  <a:pt x="16392" y="8171"/>
                  <a:pt x="16768" y="8822"/>
                </a:cubicBezTo>
                <a:cubicBezTo>
                  <a:pt x="16317" y="9599"/>
                  <a:pt x="14186" y="12832"/>
                  <a:pt x="9750" y="12832"/>
                </a:cubicBezTo>
                <a:cubicBezTo>
                  <a:pt x="5114" y="12832"/>
                  <a:pt x="3134" y="9624"/>
                  <a:pt x="2708" y="8822"/>
                </a:cubicBezTo>
                <a:cubicBezTo>
                  <a:pt x="3058" y="8171"/>
                  <a:pt x="4537" y="5915"/>
                  <a:pt x="7470" y="5113"/>
                </a:cubicBezTo>
                <a:close/>
                <a:moveTo>
                  <a:pt x="9750" y="0"/>
                </a:moveTo>
                <a:cubicBezTo>
                  <a:pt x="9550" y="0"/>
                  <a:pt x="9424" y="151"/>
                  <a:pt x="9424" y="326"/>
                </a:cubicBezTo>
                <a:lnTo>
                  <a:pt x="9424" y="4010"/>
                </a:lnTo>
                <a:cubicBezTo>
                  <a:pt x="8246" y="4060"/>
                  <a:pt x="7219" y="4311"/>
                  <a:pt x="6342" y="4662"/>
                </a:cubicBezTo>
                <a:cubicBezTo>
                  <a:pt x="6367" y="4562"/>
                  <a:pt x="6342" y="4461"/>
                  <a:pt x="6292" y="4386"/>
                </a:cubicBezTo>
                <a:lnTo>
                  <a:pt x="4587" y="1830"/>
                </a:lnTo>
                <a:cubicBezTo>
                  <a:pt x="4523" y="1733"/>
                  <a:pt x="4416" y="1677"/>
                  <a:pt x="4308" y="1677"/>
                </a:cubicBezTo>
                <a:cubicBezTo>
                  <a:pt x="4249" y="1677"/>
                  <a:pt x="4189" y="1694"/>
                  <a:pt x="4136" y="1730"/>
                </a:cubicBezTo>
                <a:cubicBezTo>
                  <a:pt x="3986" y="1830"/>
                  <a:pt x="3961" y="2030"/>
                  <a:pt x="4061" y="2181"/>
                </a:cubicBezTo>
                <a:lnTo>
                  <a:pt x="5765" y="4737"/>
                </a:lnTo>
                <a:cubicBezTo>
                  <a:pt x="5790" y="4787"/>
                  <a:pt x="5815" y="4837"/>
                  <a:pt x="5866" y="4862"/>
                </a:cubicBezTo>
                <a:cubicBezTo>
                  <a:pt x="4663" y="5439"/>
                  <a:pt x="3735" y="6216"/>
                  <a:pt x="3109" y="6943"/>
                </a:cubicBezTo>
                <a:lnTo>
                  <a:pt x="753" y="4311"/>
                </a:lnTo>
                <a:cubicBezTo>
                  <a:pt x="669" y="4213"/>
                  <a:pt x="554" y="4162"/>
                  <a:pt x="438" y="4162"/>
                </a:cubicBezTo>
                <a:cubicBezTo>
                  <a:pt x="346" y="4162"/>
                  <a:pt x="254" y="4194"/>
                  <a:pt x="176" y="4261"/>
                </a:cubicBezTo>
                <a:cubicBezTo>
                  <a:pt x="26" y="4411"/>
                  <a:pt x="1" y="4662"/>
                  <a:pt x="151" y="4837"/>
                </a:cubicBezTo>
                <a:lnTo>
                  <a:pt x="2582" y="7569"/>
                </a:lnTo>
                <a:cubicBezTo>
                  <a:pt x="2131" y="8146"/>
                  <a:pt x="1906" y="8597"/>
                  <a:pt x="1881" y="8647"/>
                </a:cubicBezTo>
                <a:cubicBezTo>
                  <a:pt x="1830" y="8747"/>
                  <a:pt x="1830" y="8873"/>
                  <a:pt x="1881" y="8998"/>
                </a:cubicBezTo>
                <a:cubicBezTo>
                  <a:pt x="1906" y="9023"/>
                  <a:pt x="4061" y="13634"/>
                  <a:pt x="9750" y="13634"/>
                </a:cubicBezTo>
                <a:cubicBezTo>
                  <a:pt x="15264" y="13634"/>
                  <a:pt x="17495" y="9198"/>
                  <a:pt x="17595" y="8998"/>
                </a:cubicBezTo>
                <a:cubicBezTo>
                  <a:pt x="17645" y="8898"/>
                  <a:pt x="17645" y="8747"/>
                  <a:pt x="17595" y="8647"/>
                </a:cubicBezTo>
                <a:cubicBezTo>
                  <a:pt x="17570" y="8597"/>
                  <a:pt x="17344" y="8171"/>
                  <a:pt x="16918" y="7594"/>
                </a:cubicBezTo>
                <a:lnTo>
                  <a:pt x="19374" y="4837"/>
                </a:lnTo>
                <a:cubicBezTo>
                  <a:pt x="19525" y="4662"/>
                  <a:pt x="19500" y="4411"/>
                  <a:pt x="19349" y="4261"/>
                </a:cubicBezTo>
                <a:cubicBezTo>
                  <a:pt x="19272" y="4194"/>
                  <a:pt x="19179" y="4162"/>
                  <a:pt x="19087" y="4162"/>
                </a:cubicBezTo>
                <a:cubicBezTo>
                  <a:pt x="18972" y="4162"/>
                  <a:pt x="18857" y="4213"/>
                  <a:pt x="18773" y="4311"/>
                </a:cubicBezTo>
                <a:lnTo>
                  <a:pt x="16417" y="6968"/>
                </a:lnTo>
                <a:cubicBezTo>
                  <a:pt x="15765" y="6241"/>
                  <a:pt x="14863" y="5439"/>
                  <a:pt x="13610" y="4862"/>
                </a:cubicBezTo>
                <a:cubicBezTo>
                  <a:pt x="13685" y="4837"/>
                  <a:pt x="13735" y="4812"/>
                  <a:pt x="13785" y="4737"/>
                </a:cubicBezTo>
                <a:lnTo>
                  <a:pt x="15490" y="2181"/>
                </a:lnTo>
                <a:cubicBezTo>
                  <a:pt x="15590" y="2030"/>
                  <a:pt x="15540" y="1830"/>
                  <a:pt x="15389" y="1730"/>
                </a:cubicBezTo>
                <a:cubicBezTo>
                  <a:pt x="15336" y="1694"/>
                  <a:pt x="15277" y="1677"/>
                  <a:pt x="15217" y="1677"/>
                </a:cubicBezTo>
                <a:cubicBezTo>
                  <a:pt x="15110" y="1677"/>
                  <a:pt x="15003" y="1733"/>
                  <a:pt x="14938" y="1830"/>
                </a:cubicBezTo>
                <a:lnTo>
                  <a:pt x="13234" y="4386"/>
                </a:lnTo>
                <a:cubicBezTo>
                  <a:pt x="13184" y="4487"/>
                  <a:pt x="13159" y="4587"/>
                  <a:pt x="13209" y="4687"/>
                </a:cubicBezTo>
                <a:cubicBezTo>
                  <a:pt x="12307" y="4311"/>
                  <a:pt x="11279" y="4060"/>
                  <a:pt x="10076" y="4010"/>
                </a:cubicBezTo>
                <a:lnTo>
                  <a:pt x="10076" y="326"/>
                </a:lnTo>
                <a:cubicBezTo>
                  <a:pt x="10076" y="151"/>
                  <a:pt x="9926" y="0"/>
                  <a:pt x="9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30"/>
          <p:cNvSpPr/>
          <p:nvPr/>
        </p:nvSpPr>
        <p:spPr>
          <a:xfrm>
            <a:off x="7083925" y="4599425"/>
            <a:ext cx="293400" cy="2934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30"/>
          <p:cNvSpPr/>
          <p:nvPr/>
        </p:nvSpPr>
        <p:spPr>
          <a:xfrm>
            <a:off x="7581475" y="4599425"/>
            <a:ext cx="293400" cy="2934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30"/>
          <p:cNvSpPr/>
          <p:nvPr/>
        </p:nvSpPr>
        <p:spPr>
          <a:xfrm>
            <a:off x="8079025" y="4599425"/>
            <a:ext cx="293400" cy="2934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909;p35">
            <a:extLst>
              <a:ext uri="{FF2B5EF4-FFF2-40B4-BE49-F238E27FC236}">
                <a16:creationId xmlns:a16="http://schemas.microsoft.com/office/drawing/2014/main" id="{A5F117A0-DDC6-4101-906A-66813113A3F7}"/>
              </a:ext>
            </a:extLst>
          </p:cNvPr>
          <p:cNvSpPr txBox="1">
            <a:spLocks/>
          </p:cNvSpPr>
          <p:nvPr/>
        </p:nvSpPr>
        <p:spPr>
          <a:xfrm>
            <a:off x="1096972" y="1392331"/>
            <a:ext cx="6759766" cy="286007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tx1">
                    <a:lumMod val="75000"/>
                    <a:lumOff val="25000"/>
                  </a:schemeClr>
                </a:solidFill>
                <a:latin typeface="Abel" panose="020B0604020202020204" charset="0"/>
              </a:rPr>
              <a:t>Demostration Video Link</a:t>
            </a:r>
          </a:p>
          <a:p>
            <a:pPr algn="ctr"/>
            <a:r>
              <a:rPr lang="en-US" sz="2000">
                <a:solidFill>
                  <a:schemeClr val="tx1"/>
                </a:solidFill>
                <a:latin typeface="Abel" panose="020B0604020202020204" charset="0"/>
              </a:rPr>
              <a:t>https://www.youtube.com/watch?v=4xfsTnZJx9g</a:t>
            </a:r>
          </a:p>
          <a:p>
            <a:endParaRPr lang="en-US" sz="2000">
              <a:solidFill>
                <a:schemeClr val="tx1">
                  <a:lumMod val="75000"/>
                  <a:lumOff val="25000"/>
                </a:schemeClr>
              </a:solidFill>
              <a:latin typeface="Abel" panose="020B0604020202020204" charset="0"/>
            </a:endParaRPr>
          </a:p>
          <a:p>
            <a:endParaRPr lang="en-US" sz="2000">
              <a:solidFill>
                <a:schemeClr val="tx1">
                  <a:lumMod val="75000"/>
                  <a:lumOff val="25000"/>
                </a:schemeClr>
              </a:solidFill>
              <a:latin typeface="Abel" panose="020B0604020202020204" charset="0"/>
            </a:endParaRPr>
          </a:p>
        </p:txBody>
      </p:sp>
    </p:spTree>
    <p:extLst>
      <p:ext uri="{BB962C8B-B14F-4D97-AF65-F5344CB8AC3E}">
        <p14:creationId xmlns:p14="http://schemas.microsoft.com/office/powerpoint/2010/main" val="231848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53"/>
        <p:cNvGrpSpPr/>
        <p:nvPr/>
      </p:nvGrpSpPr>
      <p:grpSpPr>
        <a:xfrm>
          <a:off x="0" y="0"/>
          <a:ext cx="0" cy="0"/>
          <a:chOff x="0" y="0"/>
          <a:chExt cx="0" cy="0"/>
        </a:xfrm>
      </p:grpSpPr>
      <p:sp>
        <p:nvSpPr>
          <p:cNvPr id="6854" name="Google Shape;6854;p32"/>
          <p:cNvSpPr/>
          <p:nvPr/>
        </p:nvSpPr>
        <p:spPr>
          <a:xfrm>
            <a:off x="4559976" y="1316034"/>
            <a:ext cx="809700" cy="8097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32"/>
          <p:cNvSpPr txBox="1">
            <a:spLocks noGrp="1"/>
          </p:cNvSpPr>
          <p:nvPr>
            <p:ph type="subTitle" idx="4"/>
          </p:nvPr>
        </p:nvSpPr>
        <p:spPr>
          <a:xfrm>
            <a:off x="5450521" y="1414139"/>
            <a:ext cx="2988509" cy="28968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Abel" panose="020B0604020202020204" charset="0"/>
              </a:rPr>
              <a:t>20194462</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InsertionSort, QuickSort class</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Main menu screen and controller  ( MainMenu.fxml, About.fxml, MainScreenController)</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Main class</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latin typeface="Abel" panose="020B0604020202020204" charset="0"/>
                <a:ea typeface="Calibri" panose="020F0502020204030204" pitchFamily="34" charset="0"/>
                <a:cs typeface="Times New Roman" panose="02020603050405020304" pitchFamily="18" charset="0"/>
              </a:rPr>
              <a:t>Write report</a:t>
            </a:r>
            <a:endParaRPr lang="en-US">
              <a:solidFill>
                <a:schemeClr val="tx1"/>
              </a:solidFill>
              <a:effectLst/>
              <a:latin typeface="Abel" panose="020B060402020202020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latin typeface="Abel" panose="020B0604020202020204" charset="0"/>
                <a:ea typeface="Calibri" panose="020F0502020204030204" pitchFamily="34" charset="0"/>
                <a:cs typeface="Times New Roman" panose="02020603050405020304" pitchFamily="18" charset="0"/>
              </a:rPr>
              <a:t>Record demo video</a:t>
            </a:r>
            <a:endParaRPr lang="en-US">
              <a:solidFill>
                <a:schemeClr val="tx1"/>
              </a:solidFill>
              <a:effectLst/>
              <a:latin typeface="Abel" panose="020B0604020202020204" charset="0"/>
              <a:ea typeface="Calibri" panose="020F0502020204030204" pitchFamily="34" charset="0"/>
              <a:cs typeface="Times New Roman" panose="02020603050405020304" pitchFamily="18" charset="0"/>
            </a:endParaRPr>
          </a:p>
        </p:txBody>
      </p:sp>
      <p:sp>
        <p:nvSpPr>
          <p:cNvPr id="6856" name="Google Shape;6856;p32"/>
          <p:cNvSpPr txBox="1">
            <a:spLocks noGrp="1"/>
          </p:cNvSpPr>
          <p:nvPr>
            <p:ph type="subTitle" idx="2"/>
          </p:nvPr>
        </p:nvSpPr>
        <p:spPr>
          <a:xfrm>
            <a:off x="1587195" y="1349533"/>
            <a:ext cx="2891936" cy="28968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Abel" panose="020B0604020202020204" charset="0"/>
              </a:rPr>
              <a:t>20194442 </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Element, CreateArray, GeneralSort, BubbleSort class</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Demostration screens and controller (bubbleSort.fxml, insertionSort.fxml, quickSort.fxml, SortController)</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Write report</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latin typeface="Abel" panose="020B0604020202020204" charset="0"/>
                <a:ea typeface="Calibri" panose="020F0502020204030204" pitchFamily="34" charset="0"/>
                <a:cs typeface="Times New Roman" panose="02020603050405020304" pitchFamily="18" charset="0"/>
              </a:rPr>
              <a:t>Make powerpoint presentation</a:t>
            </a:r>
            <a:endParaRPr lang="en-US">
              <a:solidFill>
                <a:schemeClr val="tx1"/>
              </a:solidFill>
              <a:effectLst/>
              <a:latin typeface="Abel" panose="020B0604020202020204" charset="0"/>
              <a:ea typeface="Calibri" panose="020F0502020204030204" pitchFamily="34" charset="0"/>
              <a:cs typeface="Times New Roman" panose="02020603050405020304" pitchFamily="18" charset="0"/>
            </a:endParaRPr>
          </a:p>
        </p:txBody>
      </p:sp>
      <p:sp>
        <p:nvSpPr>
          <p:cNvPr id="6861" name="Google Shape;6861;p32"/>
          <p:cNvSpPr/>
          <p:nvPr/>
        </p:nvSpPr>
        <p:spPr>
          <a:xfrm>
            <a:off x="711788" y="1316709"/>
            <a:ext cx="809700" cy="809700"/>
          </a:xfrm>
          <a:prstGeom prst="ellipse">
            <a:avLst/>
          </a:prstGeom>
          <a:noFill/>
          <a:ln w="28575" cap="flat" cmpd="sng">
            <a:solidFill>
              <a:srgbClr val="000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32"/>
          <p:cNvSpPr txBox="1">
            <a:spLocks noGrp="1"/>
          </p:cNvSpPr>
          <p:nvPr>
            <p:ph type="title" idx="15"/>
          </p:nvPr>
        </p:nvSpPr>
        <p:spPr>
          <a:xfrm>
            <a:off x="713225" y="315025"/>
            <a:ext cx="7717500" cy="843300"/>
          </a:xfrm>
          <a:prstGeom prst="rect">
            <a:avLst/>
          </a:prstGeom>
        </p:spPr>
        <p:txBody>
          <a:bodyPr spcFirstLastPara="1" wrap="square" lIns="0" tIns="0" rIns="0" bIns="0" anchor="ctr" anchorCtr="0">
            <a:noAutofit/>
          </a:bodyPr>
          <a:lstStyle/>
          <a:p>
            <a:pPr marL="0" lvl="0" indent="0" algn="ctr" rtl="0">
              <a:spcBef>
                <a:spcPts val="1000"/>
              </a:spcBef>
              <a:spcAft>
                <a:spcPts val="0"/>
              </a:spcAft>
              <a:buNone/>
            </a:pPr>
            <a:r>
              <a:rPr lang="en"/>
              <a:t>Member and Assignment</a:t>
            </a:r>
            <a:endParaRPr/>
          </a:p>
        </p:txBody>
      </p:sp>
      <p:sp>
        <p:nvSpPr>
          <p:cNvPr id="6863" name="Google Shape;6863;p32"/>
          <p:cNvSpPr txBox="1">
            <a:spLocks noGrp="1"/>
          </p:cNvSpPr>
          <p:nvPr>
            <p:ph type="subTitle" idx="3"/>
          </p:nvPr>
        </p:nvSpPr>
        <p:spPr>
          <a:xfrm>
            <a:off x="5420233" y="1215689"/>
            <a:ext cx="3142828" cy="396900"/>
          </a:xfrm>
          <a:prstGeom prst="rect">
            <a:avLst/>
          </a:prstGeom>
        </p:spPr>
        <p:txBody>
          <a:bodyPr spcFirstLastPara="1" wrap="square" lIns="91425" tIns="91425" rIns="91425" bIns="91425" anchor="ctr" anchorCtr="0">
            <a:noAutofit/>
          </a:bodyPr>
          <a:lstStyle/>
          <a:p>
            <a:pPr marL="0" lvl="0" indent="0" algn="l" rtl="0">
              <a:spcBef>
                <a:spcPts val="1000"/>
              </a:spcBef>
              <a:spcAft>
                <a:spcPts val="1200"/>
              </a:spcAft>
              <a:buNone/>
            </a:pPr>
            <a:r>
              <a:rPr lang="en"/>
              <a:t>Nguyen Quang Tung</a:t>
            </a:r>
            <a:endParaRPr/>
          </a:p>
        </p:txBody>
      </p:sp>
      <p:sp>
        <p:nvSpPr>
          <p:cNvPr id="6864" name="Google Shape;6864;p32"/>
          <p:cNvSpPr txBox="1">
            <a:spLocks noGrp="1"/>
          </p:cNvSpPr>
          <p:nvPr>
            <p:ph type="subTitle" idx="1"/>
          </p:nvPr>
        </p:nvSpPr>
        <p:spPr>
          <a:xfrm>
            <a:off x="1576449" y="1215689"/>
            <a:ext cx="2909823" cy="396900"/>
          </a:xfrm>
          <a:prstGeom prst="rect">
            <a:avLst/>
          </a:prstGeom>
        </p:spPr>
        <p:txBody>
          <a:bodyPr spcFirstLastPara="1" wrap="square" lIns="91425" tIns="91425" rIns="91425" bIns="91425" anchor="ctr" anchorCtr="0">
            <a:noAutofit/>
          </a:bodyPr>
          <a:lstStyle/>
          <a:p>
            <a:pPr marL="0" lvl="0" indent="0" algn="l" rtl="0">
              <a:spcBef>
                <a:spcPts val="1000"/>
              </a:spcBef>
              <a:spcAft>
                <a:spcPts val="1200"/>
              </a:spcAft>
              <a:buNone/>
            </a:pPr>
            <a:r>
              <a:rPr lang="en"/>
              <a:t>Dang Thanh Lam</a:t>
            </a:r>
            <a:endParaRPr/>
          </a:p>
        </p:txBody>
      </p:sp>
      <p:sp>
        <p:nvSpPr>
          <p:cNvPr id="6866" name="Google Shape;6866;p32"/>
          <p:cNvSpPr txBox="1">
            <a:spLocks noGrp="1"/>
          </p:cNvSpPr>
          <p:nvPr>
            <p:ph type="title"/>
          </p:nvPr>
        </p:nvSpPr>
        <p:spPr>
          <a:xfrm>
            <a:off x="792642" y="1491303"/>
            <a:ext cx="648000" cy="490500"/>
          </a:xfrm>
          <a:prstGeom prst="rect">
            <a:avLst/>
          </a:prstGeom>
        </p:spPr>
        <p:txBody>
          <a:bodyPr spcFirstLastPara="1" wrap="square" lIns="91425" tIns="0" rIns="91425" bIns="91425" anchor="ctr" anchorCtr="0">
            <a:noAutofit/>
          </a:bodyPr>
          <a:lstStyle/>
          <a:p>
            <a:pPr marL="0" lvl="0" indent="0" algn="ctr" rtl="0">
              <a:spcBef>
                <a:spcPts val="1000"/>
              </a:spcBef>
              <a:spcAft>
                <a:spcPts val="0"/>
              </a:spcAft>
              <a:buNone/>
            </a:pPr>
            <a:r>
              <a:rPr lang="en"/>
              <a:t>01</a:t>
            </a:r>
            <a:endParaRPr/>
          </a:p>
        </p:txBody>
      </p:sp>
      <p:sp>
        <p:nvSpPr>
          <p:cNvPr id="6869" name="Google Shape;6869;p32"/>
          <p:cNvSpPr txBox="1">
            <a:spLocks noGrp="1"/>
          </p:cNvSpPr>
          <p:nvPr>
            <p:ph type="title" idx="7"/>
          </p:nvPr>
        </p:nvSpPr>
        <p:spPr>
          <a:xfrm>
            <a:off x="4640830" y="1490628"/>
            <a:ext cx="648000" cy="490500"/>
          </a:xfrm>
          <a:prstGeom prst="rect">
            <a:avLst/>
          </a:prstGeom>
        </p:spPr>
        <p:txBody>
          <a:bodyPr spcFirstLastPara="1" wrap="square" lIns="91425" tIns="0" rIns="91425" bIns="91425" anchor="ctr" anchorCtr="0">
            <a:noAutofit/>
          </a:bodyPr>
          <a:lstStyle/>
          <a:p>
            <a:pPr marL="0" lvl="0" indent="0" algn="ctr" rtl="0">
              <a:spcBef>
                <a:spcPts val="1000"/>
              </a:spcBef>
              <a:spcAft>
                <a:spcPts val="0"/>
              </a:spcAft>
              <a:buNone/>
            </a:pPr>
            <a:r>
              <a:rPr lang="en"/>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06"/>
        <p:cNvGrpSpPr/>
        <p:nvPr/>
      </p:nvGrpSpPr>
      <p:grpSpPr>
        <a:xfrm>
          <a:off x="0" y="0"/>
          <a:ext cx="0" cy="0"/>
          <a:chOff x="0" y="0"/>
          <a:chExt cx="0" cy="0"/>
        </a:xfrm>
      </p:grpSpPr>
      <p:sp>
        <p:nvSpPr>
          <p:cNvPr id="6907" name="Google Shape;6907;p35"/>
          <p:cNvSpPr txBox="1">
            <a:spLocks noGrp="1"/>
          </p:cNvSpPr>
          <p:nvPr>
            <p:ph type="title"/>
          </p:nvPr>
        </p:nvSpPr>
        <p:spPr>
          <a:xfrm>
            <a:off x="713225" y="315025"/>
            <a:ext cx="7717500" cy="843300"/>
          </a:xfrm>
          <a:prstGeom prst="rect">
            <a:avLst/>
          </a:prstGeom>
        </p:spPr>
        <p:txBody>
          <a:bodyPr spcFirstLastPara="1" wrap="square" lIns="91425" tIns="27425" rIns="91425" bIns="91425" anchor="ctr" anchorCtr="0">
            <a:noAutofit/>
          </a:bodyPr>
          <a:lstStyle/>
          <a:p>
            <a:pPr marL="0" lvl="0" indent="0" algn="ctr" rtl="0">
              <a:spcBef>
                <a:spcPts val="1000"/>
              </a:spcBef>
              <a:spcAft>
                <a:spcPts val="0"/>
              </a:spcAft>
              <a:buNone/>
            </a:pPr>
            <a:r>
              <a:rPr lang="en"/>
              <a:t>Problem description</a:t>
            </a:r>
            <a:endParaRPr/>
          </a:p>
        </p:txBody>
      </p:sp>
      <p:sp>
        <p:nvSpPr>
          <p:cNvPr id="6909" name="Google Shape;6909;p35"/>
          <p:cNvSpPr txBox="1">
            <a:spLocks noGrp="1"/>
          </p:cNvSpPr>
          <p:nvPr>
            <p:ph type="subTitle" idx="1"/>
          </p:nvPr>
        </p:nvSpPr>
        <p:spPr>
          <a:xfrm>
            <a:off x="1998687" y="1410425"/>
            <a:ext cx="5173637" cy="24408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tx1"/>
                </a:solidFill>
              </a:rPr>
              <a:t>Array is the most basic structure of computer science. Most operations as well as other data structures are built and performed on array. In this project, we will make an application in order to explain three sorting algorithms on array: Bubble sort, Quicksort and Insertion sort</a:t>
            </a:r>
            <a:endParaRPr sz="2000">
              <a:solidFill>
                <a:schemeClr val="tx1"/>
              </a:solidFill>
            </a:endParaRPr>
          </a:p>
        </p:txBody>
      </p:sp>
      <p:grpSp>
        <p:nvGrpSpPr>
          <p:cNvPr id="6920" name="Google Shape;6920;p35"/>
          <p:cNvGrpSpPr/>
          <p:nvPr/>
        </p:nvGrpSpPr>
        <p:grpSpPr>
          <a:xfrm>
            <a:off x="7645396" y="1410425"/>
            <a:ext cx="1564873" cy="1297499"/>
            <a:chOff x="7749749" y="1039600"/>
            <a:chExt cx="1356513" cy="1124739"/>
          </a:xfrm>
        </p:grpSpPr>
        <p:sp>
          <p:nvSpPr>
            <p:cNvPr id="6921" name="Google Shape;6921;p35"/>
            <p:cNvSpPr/>
            <p:nvPr/>
          </p:nvSpPr>
          <p:spPr>
            <a:xfrm>
              <a:off x="7809675" y="1284300"/>
              <a:ext cx="1240250" cy="865650"/>
            </a:xfrm>
            <a:custGeom>
              <a:avLst/>
              <a:gdLst/>
              <a:ahLst/>
              <a:cxnLst/>
              <a:rect l="l" t="t" r="r" b="b"/>
              <a:pathLst>
                <a:path w="49610" h="34626" extrusionOk="0">
                  <a:moveTo>
                    <a:pt x="630" y="12843"/>
                  </a:moveTo>
                  <a:lnTo>
                    <a:pt x="8436" y="7303"/>
                  </a:lnTo>
                  <a:lnTo>
                    <a:pt x="24679" y="0"/>
                  </a:lnTo>
                  <a:lnTo>
                    <a:pt x="40544" y="6296"/>
                  </a:lnTo>
                  <a:lnTo>
                    <a:pt x="47721" y="11710"/>
                  </a:lnTo>
                  <a:lnTo>
                    <a:pt x="49610" y="15865"/>
                  </a:lnTo>
                  <a:lnTo>
                    <a:pt x="47217" y="21531"/>
                  </a:lnTo>
                  <a:lnTo>
                    <a:pt x="43566" y="23168"/>
                  </a:lnTo>
                  <a:lnTo>
                    <a:pt x="44195" y="28078"/>
                  </a:lnTo>
                  <a:lnTo>
                    <a:pt x="41551" y="32108"/>
                  </a:lnTo>
                  <a:lnTo>
                    <a:pt x="40796" y="33367"/>
                  </a:lnTo>
                  <a:lnTo>
                    <a:pt x="36011" y="34626"/>
                  </a:lnTo>
                  <a:lnTo>
                    <a:pt x="31478" y="33367"/>
                  </a:lnTo>
                  <a:lnTo>
                    <a:pt x="28834" y="28582"/>
                  </a:lnTo>
                  <a:lnTo>
                    <a:pt x="27701" y="21405"/>
                  </a:lnTo>
                  <a:lnTo>
                    <a:pt x="25309" y="22412"/>
                  </a:lnTo>
                  <a:lnTo>
                    <a:pt x="23042" y="21657"/>
                  </a:lnTo>
                  <a:lnTo>
                    <a:pt x="21405" y="28456"/>
                  </a:lnTo>
                  <a:lnTo>
                    <a:pt x="17880" y="33619"/>
                  </a:lnTo>
                  <a:lnTo>
                    <a:pt x="13347" y="34626"/>
                  </a:lnTo>
                  <a:lnTo>
                    <a:pt x="7429" y="31730"/>
                  </a:lnTo>
                  <a:lnTo>
                    <a:pt x="6044" y="28078"/>
                  </a:lnTo>
                  <a:lnTo>
                    <a:pt x="6296" y="23168"/>
                  </a:lnTo>
                  <a:lnTo>
                    <a:pt x="1637" y="20650"/>
                  </a:lnTo>
                  <a:lnTo>
                    <a:pt x="0" y="14858"/>
                  </a:lnTo>
                  <a:close/>
                </a:path>
              </a:pathLst>
            </a:custGeom>
            <a:solidFill>
              <a:schemeClr val="lt1"/>
            </a:solidFill>
            <a:ln>
              <a:noFill/>
            </a:ln>
          </p:spPr>
        </p:sp>
        <p:sp>
          <p:nvSpPr>
            <p:cNvPr id="6922" name="Google Shape;6922;p35"/>
            <p:cNvSpPr/>
            <p:nvPr/>
          </p:nvSpPr>
          <p:spPr>
            <a:xfrm>
              <a:off x="7749749" y="1039600"/>
              <a:ext cx="1356513" cy="1124739"/>
            </a:xfrm>
            <a:custGeom>
              <a:avLst/>
              <a:gdLst/>
              <a:ahLst/>
              <a:cxnLst/>
              <a:rect l="l" t="t" r="r" b="b"/>
              <a:pathLst>
                <a:path w="39149" h="32460" extrusionOk="0">
                  <a:moveTo>
                    <a:pt x="19575" y="10455"/>
                  </a:moveTo>
                  <a:cubicBezTo>
                    <a:pt x="19600" y="10505"/>
                    <a:pt x="19600" y="10555"/>
                    <a:pt x="19600" y="10605"/>
                  </a:cubicBezTo>
                  <a:cubicBezTo>
                    <a:pt x="19600" y="10605"/>
                    <a:pt x="19575" y="10580"/>
                    <a:pt x="19575" y="10580"/>
                  </a:cubicBezTo>
                  <a:cubicBezTo>
                    <a:pt x="19575" y="10530"/>
                    <a:pt x="19575" y="10505"/>
                    <a:pt x="19575" y="10455"/>
                  </a:cubicBezTo>
                  <a:close/>
                  <a:moveTo>
                    <a:pt x="16342" y="20730"/>
                  </a:moveTo>
                  <a:cubicBezTo>
                    <a:pt x="16367" y="20780"/>
                    <a:pt x="16367" y="20831"/>
                    <a:pt x="16392" y="20881"/>
                  </a:cubicBezTo>
                  <a:cubicBezTo>
                    <a:pt x="16367" y="20856"/>
                    <a:pt x="16367" y="20856"/>
                    <a:pt x="16342" y="20856"/>
                  </a:cubicBezTo>
                  <a:cubicBezTo>
                    <a:pt x="16317" y="20831"/>
                    <a:pt x="16292" y="20831"/>
                    <a:pt x="16267" y="20831"/>
                  </a:cubicBezTo>
                  <a:cubicBezTo>
                    <a:pt x="16292" y="20805"/>
                    <a:pt x="16317" y="20755"/>
                    <a:pt x="16342" y="20730"/>
                  </a:cubicBezTo>
                  <a:close/>
                  <a:moveTo>
                    <a:pt x="19149" y="7522"/>
                  </a:moveTo>
                  <a:lnTo>
                    <a:pt x="19149" y="7522"/>
                  </a:lnTo>
                  <a:cubicBezTo>
                    <a:pt x="19074" y="8249"/>
                    <a:pt x="18923" y="9502"/>
                    <a:pt x="18673" y="11031"/>
                  </a:cubicBezTo>
                  <a:cubicBezTo>
                    <a:pt x="18648" y="11081"/>
                    <a:pt x="18623" y="11131"/>
                    <a:pt x="18623" y="11131"/>
                  </a:cubicBezTo>
                  <a:lnTo>
                    <a:pt x="17545" y="15968"/>
                  </a:lnTo>
                  <a:cubicBezTo>
                    <a:pt x="16743" y="18650"/>
                    <a:pt x="15590" y="21106"/>
                    <a:pt x="13911" y="22109"/>
                  </a:cubicBezTo>
                  <a:cubicBezTo>
                    <a:pt x="12219" y="23111"/>
                    <a:pt x="10282" y="23634"/>
                    <a:pt x="8473" y="23634"/>
                  </a:cubicBezTo>
                  <a:cubicBezTo>
                    <a:pt x="7389" y="23634"/>
                    <a:pt x="6351" y="23446"/>
                    <a:pt x="5440" y="23061"/>
                  </a:cubicBezTo>
                  <a:cubicBezTo>
                    <a:pt x="3685" y="22309"/>
                    <a:pt x="2532" y="20906"/>
                    <a:pt x="2081" y="18976"/>
                  </a:cubicBezTo>
                  <a:cubicBezTo>
                    <a:pt x="1104" y="14815"/>
                    <a:pt x="13560" y="9502"/>
                    <a:pt x="19149" y="7522"/>
                  </a:cubicBezTo>
                  <a:close/>
                  <a:moveTo>
                    <a:pt x="20026" y="7522"/>
                  </a:moveTo>
                  <a:lnTo>
                    <a:pt x="20026" y="7522"/>
                  </a:lnTo>
                  <a:cubicBezTo>
                    <a:pt x="25615" y="9502"/>
                    <a:pt x="38071" y="14815"/>
                    <a:pt x="37094" y="18976"/>
                  </a:cubicBezTo>
                  <a:cubicBezTo>
                    <a:pt x="36643" y="20906"/>
                    <a:pt x="35490" y="22309"/>
                    <a:pt x="33735" y="23061"/>
                  </a:cubicBezTo>
                  <a:cubicBezTo>
                    <a:pt x="32824" y="23446"/>
                    <a:pt x="31786" y="23634"/>
                    <a:pt x="30700" y="23634"/>
                  </a:cubicBezTo>
                  <a:cubicBezTo>
                    <a:pt x="28890" y="23634"/>
                    <a:pt x="26947" y="23111"/>
                    <a:pt x="25239" y="22109"/>
                  </a:cubicBezTo>
                  <a:cubicBezTo>
                    <a:pt x="21480" y="19853"/>
                    <a:pt x="20277" y="10079"/>
                    <a:pt x="20026" y="7522"/>
                  </a:cubicBezTo>
                  <a:close/>
                  <a:moveTo>
                    <a:pt x="15765" y="21532"/>
                  </a:moveTo>
                  <a:lnTo>
                    <a:pt x="15765" y="21532"/>
                  </a:lnTo>
                  <a:cubicBezTo>
                    <a:pt x="15289" y="23186"/>
                    <a:pt x="13309" y="29803"/>
                    <a:pt x="9901" y="31181"/>
                  </a:cubicBezTo>
                  <a:cubicBezTo>
                    <a:pt x="9876" y="31181"/>
                    <a:pt x="9826" y="31207"/>
                    <a:pt x="9800" y="31232"/>
                  </a:cubicBezTo>
                  <a:cubicBezTo>
                    <a:pt x="8472" y="30780"/>
                    <a:pt x="7495" y="30054"/>
                    <a:pt x="6893" y="29051"/>
                  </a:cubicBezTo>
                  <a:cubicBezTo>
                    <a:pt x="5690" y="26971"/>
                    <a:pt x="6567" y="24339"/>
                    <a:pt x="6567" y="24314"/>
                  </a:cubicBezTo>
                  <a:cubicBezTo>
                    <a:pt x="6567" y="24289"/>
                    <a:pt x="6567" y="24264"/>
                    <a:pt x="6592" y="24239"/>
                  </a:cubicBezTo>
                  <a:cubicBezTo>
                    <a:pt x="7194" y="24364"/>
                    <a:pt x="7820" y="24440"/>
                    <a:pt x="8472" y="24440"/>
                  </a:cubicBezTo>
                  <a:cubicBezTo>
                    <a:pt x="10427" y="24440"/>
                    <a:pt x="12507" y="23863"/>
                    <a:pt x="14337" y="22785"/>
                  </a:cubicBezTo>
                  <a:cubicBezTo>
                    <a:pt x="14863" y="22485"/>
                    <a:pt x="15314" y="22034"/>
                    <a:pt x="15765" y="21532"/>
                  </a:cubicBezTo>
                  <a:close/>
                  <a:moveTo>
                    <a:pt x="23735" y="21883"/>
                  </a:moveTo>
                  <a:lnTo>
                    <a:pt x="23735" y="21883"/>
                  </a:lnTo>
                  <a:cubicBezTo>
                    <a:pt x="24086" y="22259"/>
                    <a:pt x="24437" y="22560"/>
                    <a:pt x="24838" y="22785"/>
                  </a:cubicBezTo>
                  <a:cubicBezTo>
                    <a:pt x="26668" y="23863"/>
                    <a:pt x="28748" y="24440"/>
                    <a:pt x="30703" y="24440"/>
                  </a:cubicBezTo>
                  <a:cubicBezTo>
                    <a:pt x="31405" y="24440"/>
                    <a:pt x="32081" y="24364"/>
                    <a:pt x="32733" y="24214"/>
                  </a:cubicBezTo>
                  <a:cubicBezTo>
                    <a:pt x="32733" y="24239"/>
                    <a:pt x="32733" y="24289"/>
                    <a:pt x="32758" y="24314"/>
                  </a:cubicBezTo>
                  <a:cubicBezTo>
                    <a:pt x="32758" y="24339"/>
                    <a:pt x="33635" y="26971"/>
                    <a:pt x="32432" y="29051"/>
                  </a:cubicBezTo>
                  <a:cubicBezTo>
                    <a:pt x="31856" y="30054"/>
                    <a:pt x="30878" y="30780"/>
                    <a:pt x="29575" y="31232"/>
                  </a:cubicBezTo>
                  <a:cubicBezTo>
                    <a:pt x="29550" y="31207"/>
                    <a:pt x="29525" y="31181"/>
                    <a:pt x="29500" y="31181"/>
                  </a:cubicBezTo>
                  <a:cubicBezTo>
                    <a:pt x="26292" y="29903"/>
                    <a:pt x="24362" y="24014"/>
                    <a:pt x="23735" y="21883"/>
                  </a:cubicBezTo>
                  <a:close/>
                  <a:moveTo>
                    <a:pt x="16618" y="21357"/>
                  </a:moveTo>
                  <a:cubicBezTo>
                    <a:pt x="16843" y="21758"/>
                    <a:pt x="17144" y="22234"/>
                    <a:pt x="17545" y="22635"/>
                  </a:cubicBezTo>
                  <a:cubicBezTo>
                    <a:pt x="17369" y="24715"/>
                    <a:pt x="16793" y="28926"/>
                    <a:pt x="14562" y="30755"/>
                  </a:cubicBezTo>
                  <a:cubicBezTo>
                    <a:pt x="13849" y="31356"/>
                    <a:pt x="13010" y="31661"/>
                    <a:pt x="12055" y="31661"/>
                  </a:cubicBezTo>
                  <a:cubicBezTo>
                    <a:pt x="11734" y="31661"/>
                    <a:pt x="11400" y="31627"/>
                    <a:pt x="11054" y="31557"/>
                  </a:cubicBezTo>
                  <a:cubicBezTo>
                    <a:pt x="11003" y="31557"/>
                    <a:pt x="10978" y="31557"/>
                    <a:pt x="10928" y="31532"/>
                  </a:cubicBezTo>
                  <a:cubicBezTo>
                    <a:pt x="14663" y="29252"/>
                    <a:pt x="16517" y="21833"/>
                    <a:pt x="16618" y="21357"/>
                  </a:cubicBezTo>
                  <a:close/>
                  <a:moveTo>
                    <a:pt x="22833" y="21582"/>
                  </a:moveTo>
                  <a:cubicBezTo>
                    <a:pt x="23184" y="22986"/>
                    <a:pt x="25014" y="29402"/>
                    <a:pt x="28447" y="31532"/>
                  </a:cubicBezTo>
                  <a:cubicBezTo>
                    <a:pt x="28372" y="31532"/>
                    <a:pt x="28322" y="31557"/>
                    <a:pt x="28272" y="31557"/>
                  </a:cubicBezTo>
                  <a:cubicBezTo>
                    <a:pt x="27925" y="31627"/>
                    <a:pt x="27591" y="31661"/>
                    <a:pt x="27270" y="31661"/>
                  </a:cubicBezTo>
                  <a:cubicBezTo>
                    <a:pt x="26315" y="31661"/>
                    <a:pt x="25476" y="31356"/>
                    <a:pt x="24763" y="30755"/>
                  </a:cubicBezTo>
                  <a:cubicBezTo>
                    <a:pt x="22507" y="28901"/>
                    <a:pt x="21931" y="24640"/>
                    <a:pt x="21780" y="22585"/>
                  </a:cubicBezTo>
                  <a:cubicBezTo>
                    <a:pt x="22106" y="22309"/>
                    <a:pt x="22457" y="21983"/>
                    <a:pt x="22833" y="21582"/>
                  </a:cubicBezTo>
                  <a:close/>
                  <a:moveTo>
                    <a:pt x="14689" y="1"/>
                  </a:moveTo>
                  <a:cubicBezTo>
                    <a:pt x="14484" y="1"/>
                    <a:pt x="14310" y="145"/>
                    <a:pt x="14287" y="354"/>
                  </a:cubicBezTo>
                  <a:cubicBezTo>
                    <a:pt x="14262" y="555"/>
                    <a:pt x="14437" y="755"/>
                    <a:pt x="14638" y="780"/>
                  </a:cubicBezTo>
                  <a:cubicBezTo>
                    <a:pt x="17570" y="1106"/>
                    <a:pt x="18798" y="5467"/>
                    <a:pt x="19099" y="6695"/>
                  </a:cubicBezTo>
                  <a:cubicBezTo>
                    <a:pt x="16342" y="7673"/>
                    <a:pt x="1" y="13638"/>
                    <a:pt x="1279" y="19151"/>
                  </a:cubicBezTo>
                  <a:cubicBezTo>
                    <a:pt x="1805" y="21332"/>
                    <a:pt x="3134" y="22961"/>
                    <a:pt x="5114" y="23788"/>
                  </a:cubicBezTo>
                  <a:cubicBezTo>
                    <a:pt x="5339" y="23888"/>
                    <a:pt x="5590" y="23963"/>
                    <a:pt x="5815" y="24039"/>
                  </a:cubicBezTo>
                  <a:cubicBezTo>
                    <a:pt x="5815" y="24064"/>
                    <a:pt x="5815" y="24064"/>
                    <a:pt x="5815" y="24064"/>
                  </a:cubicBezTo>
                  <a:cubicBezTo>
                    <a:pt x="5765" y="24189"/>
                    <a:pt x="4813" y="27046"/>
                    <a:pt x="6216" y="29452"/>
                  </a:cubicBezTo>
                  <a:cubicBezTo>
                    <a:pt x="7069" y="30956"/>
                    <a:pt x="8648" y="31933"/>
                    <a:pt x="10903" y="32359"/>
                  </a:cubicBezTo>
                  <a:cubicBezTo>
                    <a:pt x="11304" y="32435"/>
                    <a:pt x="11680" y="32460"/>
                    <a:pt x="12031" y="32460"/>
                  </a:cubicBezTo>
                  <a:cubicBezTo>
                    <a:pt x="13184" y="32460"/>
                    <a:pt x="14212" y="32109"/>
                    <a:pt x="15064" y="31382"/>
                  </a:cubicBezTo>
                  <a:cubicBezTo>
                    <a:pt x="17369" y="29477"/>
                    <a:pt x="18071" y="25542"/>
                    <a:pt x="18297" y="23237"/>
                  </a:cubicBezTo>
                  <a:cubicBezTo>
                    <a:pt x="18643" y="23435"/>
                    <a:pt x="19039" y="23559"/>
                    <a:pt x="19486" y="23559"/>
                  </a:cubicBezTo>
                  <a:cubicBezTo>
                    <a:pt x="19945" y="23559"/>
                    <a:pt x="20458" y="23428"/>
                    <a:pt x="21029" y="23111"/>
                  </a:cubicBezTo>
                  <a:cubicBezTo>
                    <a:pt x="21229" y="25392"/>
                    <a:pt x="21906" y="29427"/>
                    <a:pt x="24262" y="31382"/>
                  </a:cubicBezTo>
                  <a:cubicBezTo>
                    <a:pt x="25114" y="32109"/>
                    <a:pt x="26141" y="32460"/>
                    <a:pt x="27294" y="32460"/>
                  </a:cubicBezTo>
                  <a:cubicBezTo>
                    <a:pt x="27645" y="32460"/>
                    <a:pt x="28021" y="32435"/>
                    <a:pt x="28422" y="32359"/>
                  </a:cubicBezTo>
                  <a:cubicBezTo>
                    <a:pt x="30678" y="31933"/>
                    <a:pt x="32257" y="30956"/>
                    <a:pt x="33109" y="29452"/>
                  </a:cubicBezTo>
                  <a:cubicBezTo>
                    <a:pt x="34512" y="27046"/>
                    <a:pt x="33560" y="24189"/>
                    <a:pt x="33510" y="24064"/>
                  </a:cubicBezTo>
                  <a:cubicBezTo>
                    <a:pt x="33510" y="24039"/>
                    <a:pt x="33485" y="24014"/>
                    <a:pt x="33485" y="24014"/>
                  </a:cubicBezTo>
                  <a:cubicBezTo>
                    <a:pt x="33660" y="23938"/>
                    <a:pt x="33861" y="23863"/>
                    <a:pt x="34036" y="23788"/>
                  </a:cubicBezTo>
                  <a:cubicBezTo>
                    <a:pt x="36041" y="22961"/>
                    <a:pt x="37370" y="21332"/>
                    <a:pt x="37871" y="19151"/>
                  </a:cubicBezTo>
                  <a:cubicBezTo>
                    <a:pt x="39149" y="13663"/>
                    <a:pt x="22983" y="7723"/>
                    <a:pt x="20101" y="6720"/>
                  </a:cubicBezTo>
                  <a:cubicBezTo>
                    <a:pt x="20402" y="5492"/>
                    <a:pt x="21655" y="1106"/>
                    <a:pt x="24562" y="780"/>
                  </a:cubicBezTo>
                  <a:cubicBezTo>
                    <a:pt x="24788" y="755"/>
                    <a:pt x="24938" y="555"/>
                    <a:pt x="24913" y="354"/>
                  </a:cubicBezTo>
                  <a:cubicBezTo>
                    <a:pt x="24890" y="145"/>
                    <a:pt x="24716" y="1"/>
                    <a:pt x="24531" y="1"/>
                  </a:cubicBezTo>
                  <a:cubicBezTo>
                    <a:pt x="24517" y="1"/>
                    <a:pt x="24502" y="2"/>
                    <a:pt x="24487" y="3"/>
                  </a:cubicBezTo>
                  <a:cubicBezTo>
                    <a:pt x="21630" y="304"/>
                    <a:pt x="20202" y="3587"/>
                    <a:pt x="19600" y="5517"/>
                  </a:cubicBezTo>
                  <a:cubicBezTo>
                    <a:pt x="19024" y="3587"/>
                    <a:pt x="17595" y="304"/>
                    <a:pt x="14738" y="3"/>
                  </a:cubicBezTo>
                  <a:cubicBezTo>
                    <a:pt x="14721" y="2"/>
                    <a:pt x="14705" y="1"/>
                    <a:pt x="1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35"/>
            <p:cNvSpPr/>
            <p:nvPr/>
          </p:nvSpPr>
          <p:spPr>
            <a:xfrm>
              <a:off x="8702383" y="1546858"/>
              <a:ext cx="185031" cy="184996"/>
            </a:xfrm>
            <a:custGeom>
              <a:avLst/>
              <a:gdLst/>
              <a:ahLst/>
              <a:cxnLst/>
              <a:rect l="l" t="t" r="r" b="b"/>
              <a:pathLst>
                <a:path w="5340" h="5339" extrusionOk="0">
                  <a:moveTo>
                    <a:pt x="2683" y="802"/>
                  </a:moveTo>
                  <a:cubicBezTo>
                    <a:pt x="3710" y="802"/>
                    <a:pt x="4537" y="1629"/>
                    <a:pt x="4537" y="2682"/>
                  </a:cubicBezTo>
                  <a:cubicBezTo>
                    <a:pt x="4537" y="3709"/>
                    <a:pt x="3710" y="4536"/>
                    <a:pt x="2683" y="4536"/>
                  </a:cubicBezTo>
                  <a:cubicBezTo>
                    <a:pt x="1655" y="4536"/>
                    <a:pt x="803" y="3709"/>
                    <a:pt x="803" y="2682"/>
                  </a:cubicBezTo>
                  <a:cubicBezTo>
                    <a:pt x="803" y="1629"/>
                    <a:pt x="1655" y="802"/>
                    <a:pt x="2683" y="802"/>
                  </a:cubicBezTo>
                  <a:close/>
                  <a:moveTo>
                    <a:pt x="2683" y="0"/>
                  </a:moveTo>
                  <a:cubicBezTo>
                    <a:pt x="1204" y="0"/>
                    <a:pt x="1" y="1203"/>
                    <a:pt x="1" y="2682"/>
                  </a:cubicBezTo>
                  <a:cubicBezTo>
                    <a:pt x="1" y="4135"/>
                    <a:pt x="1204" y="5338"/>
                    <a:pt x="2683" y="5338"/>
                  </a:cubicBezTo>
                  <a:cubicBezTo>
                    <a:pt x="4136" y="5338"/>
                    <a:pt x="5339" y="4135"/>
                    <a:pt x="5339" y="2682"/>
                  </a:cubicBezTo>
                  <a:cubicBezTo>
                    <a:pt x="5339" y="1203"/>
                    <a:pt x="4136" y="0"/>
                    <a:pt x="26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35"/>
            <p:cNvSpPr/>
            <p:nvPr/>
          </p:nvSpPr>
          <p:spPr>
            <a:xfrm>
              <a:off x="7972956" y="1546858"/>
              <a:ext cx="184996" cy="184996"/>
            </a:xfrm>
            <a:custGeom>
              <a:avLst/>
              <a:gdLst/>
              <a:ahLst/>
              <a:cxnLst/>
              <a:rect l="l" t="t" r="r" b="b"/>
              <a:pathLst>
                <a:path w="5339" h="5339" extrusionOk="0">
                  <a:moveTo>
                    <a:pt x="2682" y="802"/>
                  </a:moveTo>
                  <a:cubicBezTo>
                    <a:pt x="3709" y="802"/>
                    <a:pt x="4561" y="1629"/>
                    <a:pt x="4561" y="2682"/>
                  </a:cubicBezTo>
                  <a:cubicBezTo>
                    <a:pt x="4561" y="3709"/>
                    <a:pt x="3709" y="4536"/>
                    <a:pt x="2682" y="4536"/>
                  </a:cubicBezTo>
                  <a:cubicBezTo>
                    <a:pt x="1654" y="4536"/>
                    <a:pt x="802" y="3709"/>
                    <a:pt x="802" y="2682"/>
                  </a:cubicBezTo>
                  <a:cubicBezTo>
                    <a:pt x="802" y="1629"/>
                    <a:pt x="1654" y="802"/>
                    <a:pt x="2682" y="802"/>
                  </a:cubicBezTo>
                  <a:close/>
                  <a:moveTo>
                    <a:pt x="2682" y="0"/>
                  </a:moveTo>
                  <a:cubicBezTo>
                    <a:pt x="1203" y="0"/>
                    <a:pt x="0" y="1203"/>
                    <a:pt x="0" y="2682"/>
                  </a:cubicBezTo>
                  <a:cubicBezTo>
                    <a:pt x="0" y="4135"/>
                    <a:pt x="1203" y="5338"/>
                    <a:pt x="2682" y="5338"/>
                  </a:cubicBezTo>
                  <a:cubicBezTo>
                    <a:pt x="4160" y="5338"/>
                    <a:pt x="5338" y="4135"/>
                    <a:pt x="5338" y="2682"/>
                  </a:cubicBezTo>
                  <a:cubicBezTo>
                    <a:pt x="5338" y="1203"/>
                    <a:pt x="4160" y="0"/>
                    <a:pt x="2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A4114-F2CD-432F-ACEC-AC3650E0B1C2}"/>
              </a:ext>
            </a:extLst>
          </p:cNvPr>
          <p:cNvSpPr>
            <a:spLocks noGrp="1"/>
          </p:cNvSpPr>
          <p:nvPr>
            <p:ph type="title"/>
          </p:nvPr>
        </p:nvSpPr>
        <p:spPr>
          <a:xfrm>
            <a:off x="713250" y="315025"/>
            <a:ext cx="7717500" cy="843300"/>
          </a:xfrm>
        </p:spPr>
        <p:txBody>
          <a:bodyPr/>
          <a:lstStyle/>
          <a:p>
            <a:r>
              <a:rPr lang="en-US"/>
              <a:t>Usecase Diagram</a:t>
            </a:r>
          </a:p>
        </p:txBody>
      </p:sp>
      <p:pic>
        <p:nvPicPr>
          <p:cNvPr id="7" name="Picture 6" descr="Diagram&#10;&#10;Description automatically generated">
            <a:extLst>
              <a:ext uri="{FF2B5EF4-FFF2-40B4-BE49-F238E27FC236}">
                <a16:creationId xmlns:a16="http://schemas.microsoft.com/office/drawing/2014/main" id="{1A09DC1C-B85A-41F9-9A15-72409490B92B}"/>
              </a:ext>
            </a:extLst>
          </p:cNvPr>
          <p:cNvPicPr>
            <a:picLocks noChangeAspect="1"/>
          </p:cNvPicPr>
          <p:nvPr/>
        </p:nvPicPr>
        <p:blipFill rotWithShape="1">
          <a:blip r:embed="rId2"/>
          <a:srcRect l="2686" t="6727" r="4645" b="7955"/>
          <a:stretch/>
        </p:blipFill>
        <p:spPr>
          <a:xfrm>
            <a:off x="2108847" y="1077557"/>
            <a:ext cx="4783687" cy="3450055"/>
          </a:xfrm>
          <a:prstGeom prst="rect">
            <a:avLst/>
          </a:prstGeom>
        </p:spPr>
      </p:pic>
    </p:spTree>
    <p:extLst>
      <p:ext uri="{BB962C8B-B14F-4D97-AF65-F5344CB8AC3E}">
        <p14:creationId xmlns:p14="http://schemas.microsoft.com/office/powerpoint/2010/main" val="197647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A4114-F2CD-432F-ACEC-AC3650E0B1C2}"/>
              </a:ext>
            </a:extLst>
          </p:cNvPr>
          <p:cNvSpPr>
            <a:spLocks noGrp="1"/>
          </p:cNvSpPr>
          <p:nvPr>
            <p:ph type="title"/>
          </p:nvPr>
        </p:nvSpPr>
        <p:spPr>
          <a:xfrm>
            <a:off x="713250" y="315025"/>
            <a:ext cx="7717500" cy="843300"/>
          </a:xfrm>
        </p:spPr>
        <p:txBody>
          <a:bodyPr/>
          <a:lstStyle/>
          <a:p>
            <a:r>
              <a:rPr lang="en-US"/>
              <a:t>General Class Diagram</a:t>
            </a:r>
          </a:p>
        </p:txBody>
      </p:sp>
      <p:pic>
        <p:nvPicPr>
          <p:cNvPr id="4" name="Picture 3" descr="Diagram&#10;&#10;Description automatically generated">
            <a:extLst>
              <a:ext uri="{FF2B5EF4-FFF2-40B4-BE49-F238E27FC236}">
                <a16:creationId xmlns:a16="http://schemas.microsoft.com/office/drawing/2014/main" id="{A500B387-F40D-41D1-B14F-828022E3FC9B}"/>
              </a:ext>
            </a:extLst>
          </p:cNvPr>
          <p:cNvPicPr>
            <a:picLocks noChangeAspect="1"/>
          </p:cNvPicPr>
          <p:nvPr/>
        </p:nvPicPr>
        <p:blipFill rotWithShape="1">
          <a:blip r:embed="rId2"/>
          <a:srcRect l="1962" t="3798" r="11982" b="48047"/>
          <a:stretch/>
        </p:blipFill>
        <p:spPr>
          <a:xfrm>
            <a:off x="1309456" y="1158325"/>
            <a:ext cx="6525087" cy="3365065"/>
          </a:xfrm>
          <a:prstGeom prst="rect">
            <a:avLst/>
          </a:prstGeom>
        </p:spPr>
      </p:pic>
    </p:spTree>
    <p:extLst>
      <p:ext uri="{BB962C8B-B14F-4D97-AF65-F5344CB8AC3E}">
        <p14:creationId xmlns:p14="http://schemas.microsoft.com/office/powerpoint/2010/main" val="73904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A4114-F2CD-432F-ACEC-AC3650E0B1C2}"/>
              </a:ext>
            </a:extLst>
          </p:cNvPr>
          <p:cNvSpPr>
            <a:spLocks noGrp="1"/>
          </p:cNvSpPr>
          <p:nvPr>
            <p:ph type="title"/>
          </p:nvPr>
        </p:nvSpPr>
        <p:spPr>
          <a:xfrm>
            <a:off x="713250" y="315025"/>
            <a:ext cx="7717500" cy="843300"/>
          </a:xfrm>
        </p:spPr>
        <p:txBody>
          <a:bodyPr/>
          <a:lstStyle/>
          <a:p>
            <a:r>
              <a:rPr lang="en-US"/>
              <a:t>Detail Class Diagrams</a:t>
            </a:r>
          </a:p>
        </p:txBody>
      </p:sp>
      <p:pic>
        <p:nvPicPr>
          <p:cNvPr id="5" name="Picture 4" descr="Diagram&#10;&#10;Description automatically generated">
            <a:extLst>
              <a:ext uri="{FF2B5EF4-FFF2-40B4-BE49-F238E27FC236}">
                <a16:creationId xmlns:a16="http://schemas.microsoft.com/office/drawing/2014/main" id="{3B060499-AB65-4BCE-8187-9E1AC9DF5E6F}"/>
              </a:ext>
            </a:extLst>
          </p:cNvPr>
          <p:cNvPicPr>
            <a:picLocks noChangeAspect="1"/>
          </p:cNvPicPr>
          <p:nvPr/>
        </p:nvPicPr>
        <p:blipFill>
          <a:blip r:embed="rId2"/>
          <a:stretch>
            <a:fillRect/>
          </a:stretch>
        </p:blipFill>
        <p:spPr>
          <a:xfrm>
            <a:off x="5254074" y="1912751"/>
            <a:ext cx="3028015" cy="1317998"/>
          </a:xfrm>
          <a:prstGeom prst="rect">
            <a:avLst/>
          </a:prstGeom>
        </p:spPr>
      </p:pic>
      <p:pic>
        <p:nvPicPr>
          <p:cNvPr id="7" name="Picture 6" descr="Diagram&#10;&#10;Description automatically generated">
            <a:extLst>
              <a:ext uri="{FF2B5EF4-FFF2-40B4-BE49-F238E27FC236}">
                <a16:creationId xmlns:a16="http://schemas.microsoft.com/office/drawing/2014/main" id="{C3EE42A0-7244-4119-8A03-BA88DB980D1F}"/>
              </a:ext>
            </a:extLst>
          </p:cNvPr>
          <p:cNvPicPr>
            <a:picLocks noChangeAspect="1"/>
          </p:cNvPicPr>
          <p:nvPr/>
        </p:nvPicPr>
        <p:blipFill rotWithShape="1">
          <a:blip r:embed="rId3"/>
          <a:srcRect l="1832" t="3207" r="6200" b="9705"/>
          <a:stretch/>
        </p:blipFill>
        <p:spPr>
          <a:xfrm>
            <a:off x="861911" y="1322113"/>
            <a:ext cx="4322649" cy="2499274"/>
          </a:xfrm>
          <a:prstGeom prst="rect">
            <a:avLst/>
          </a:prstGeom>
        </p:spPr>
      </p:pic>
      <p:sp>
        <p:nvSpPr>
          <p:cNvPr id="8" name="Google Shape;6909;p35">
            <a:extLst>
              <a:ext uri="{FF2B5EF4-FFF2-40B4-BE49-F238E27FC236}">
                <a16:creationId xmlns:a16="http://schemas.microsoft.com/office/drawing/2014/main" id="{68A7B325-7A2D-4EAC-87B8-1621F0094F21}"/>
              </a:ext>
            </a:extLst>
          </p:cNvPr>
          <p:cNvSpPr txBox="1">
            <a:spLocks noGrp="1"/>
          </p:cNvSpPr>
          <p:nvPr>
            <p:ph type="subTitle" idx="1"/>
          </p:nvPr>
        </p:nvSpPr>
        <p:spPr>
          <a:xfrm>
            <a:off x="2167363" y="3842570"/>
            <a:ext cx="2031775" cy="2852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t>Package Algorithm</a:t>
            </a:r>
          </a:p>
        </p:txBody>
      </p:sp>
      <p:sp>
        <p:nvSpPr>
          <p:cNvPr id="9" name="Google Shape;6909;p35">
            <a:extLst>
              <a:ext uri="{FF2B5EF4-FFF2-40B4-BE49-F238E27FC236}">
                <a16:creationId xmlns:a16="http://schemas.microsoft.com/office/drawing/2014/main" id="{F987EBE3-1B8E-4718-A2CB-4AD3ED032141}"/>
              </a:ext>
            </a:extLst>
          </p:cNvPr>
          <p:cNvSpPr txBox="1">
            <a:spLocks/>
          </p:cNvSpPr>
          <p:nvPr/>
        </p:nvSpPr>
        <p:spPr>
          <a:xfrm>
            <a:off x="5752193" y="3821387"/>
            <a:ext cx="2031775" cy="2852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200"/>
              <a:buFont typeface="Abel"/>
              <a:buChar char="●"/>
              <a:defRPr sz="1200" b="0" i="0" u="none" strike="noStrike" cap="none">
                <a:solidFill>
                  <a:schemeClr val="lt2"/>
                </a:solidFill>
                <a:latin typeface="Abel"/>
                <a:ea typeface="Abel"/>
                <a:cs typeface="Abel"/>
                <a:sym typeface="Abel"/>
              </a:defRPr>
            </a:lvl1pPr>
            <a:lvl2pPr marL="914400" marR="0" lvl="1"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2pPr>
            <a:lvl3pPr marL="1371600" marR="0" lvl="2"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3pPr>
            <a:lvl4pPr marL="1828800" marR="0" lvl="3"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4pPr>
            <a:lvl5pPr marL="2286000" marR="0" lvl="4"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5pPr>
            <a:lvl6pPr marL="2743200" marR="0" lvl="5"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6pPr>
            <a:lvl7pPr marL="3200400" marR="0" lvl="6"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7pPr>
            <a:lvl8pPr marL="3657600" marR="0" lvl="7"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8pPr>
            <a:lvl9pPr marL="4114800" marR="0" lvl="8"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9pPr>
          </a:lstStyle>
          <a:p>
            <a:pPr marL="0" indent="0" algn="ctr">
              <a:buFont typeface="Abel"/>
              <a:buNone/>
            </a:pPr>
            <a:r>
              <a:rPr lang="en-US" sz="2000"/>
              <a:t>Package Element</a:t>
            </a:r>
          </a:p>
        </p:txBody>
      </p:sp>
    </p:spTree>
    <p:extLst>
      <p:ext uri="{BB962C8B-B14F-4D97-AF65-F5344CB8AC3E}">
        <p14:creationId xmlns:p14="http://schemas.microsoft.com/office/powerpoint/2010/main" val="318217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A2F987-781D-4768-B56B-EB444491703B}"/>
              </a:ext>
            </a:extLst>
          </p:cNvPr>
          <p:cNvSpPr>
            <a:spLocks noGrp="1"/>
          </p:cNvSpPr>
          <p:nvPr>
            <p:ph type="title"/>
          </p:nvPr>
        </p:nvSpPr>
        <p:spPr/>
        <p:txBody>
          <a:bodyPr/>
          <a:lstStyle/>
          <a:p>
            <a:r>
              <a:rPr lang="en-US"/>
              <a:t>Detail Class Diagram</a:t>
            </a:r>
          </a:p>
        </p:txBody>
      </p:sp>
      <p:pic>
        <p:nvPicPr>
          <p:cNvPr id="4" name="Picture 3" descr="Diagram&#10;&#10;Description automatically generated">
            <a:extLst>
              <a:ext uri="{FF2B5EF4-FFF2-40B4-BE49-F238E27FC236}">
                <a16:creationId xmlns:a16="http://schemas.microsoft.com/office/drawing/2014/main" id="{35E61704-EC97-4CB4-A0EE-600FF15BC447}"/>
              </a:ext>
            </a:extLst>
          </p:cNvPr>
          <p:cNvPicPr>
            <a:picLocks noChangeAspect="1"/>
          </p:cNvPicPr>
          <p:nvPr/>
        </p:nvPicPr>
        <p:blipFill>
          <a:blip r:embed="rId2"/>
          <a:stretch>
            <a:fillRect/>
          </a:stretch>
        </p:blipFill>
        <p:spPr>
          <a:xfrm>
            <a:off x="1544696" y="1003443"/>
            <a:ext cx="6054558" cy="3367520"/>
          </a:xfrm>
          <a:prstGeom prst="rect">
            <a:avLst/>
          </a:prstGeom>
        </p:spPr>
      </p:pic>
      <p:sp>
        <p:nvSpPr>
          <p:cNvPr id="5" name="Google Shape;6909;p35">
            <a:extLst>
              <a:ext uri="{FF2B5EF4-FFF2-40B4-BE49-F238E27FC236}">
                <a16:creationId xmlns:a16="http://schemas.microsoft.com/office/drawing/2014/main" id="{5B991E9B-7325-4848-BCDC-0F5943A976D5}"/>
              </a:ext>
            </a:extLst>
          </p:cNvPr>
          <p:cNvSpPr txBox="1">
            <a:spLocks noGrp="1"/>
          </p:cNvSpPr>
          <p:nvPr>
            <p:ph type="subTitle" idx="1"/>
          </p:nvPr>
        </p:nvSpPr>
        <p:spPr>
          <a:xfrm>
            <a:off x="3458433" y="4295331"/>
            <a:ext cx="2227083" cy="2852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t>Package Application</a:t>
            </a:r>
          </a:p>
        </p:txBody>
      </p:sp>
    </p:spTree>
    <p:extLst>
      <p:ext uri="{BB962C8B-B14F-4D97-AF65-F5344CB8AC3E}">
        <p14:creationId xmlns:p14="http://schemas.microsoft.com/office/powerpoint/2010/main" val="365210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0C01-5952-49F9-86C0-0D31B318B78E}"/>
              </a:ext>
            </a:extLst>
          </p:cNvPr>
          <p:cNvSpPr>
            <a:spLocks noGrp="1"/>
          </p:cNvSpPr>
          <p:nvPr>
            <p:ph type="title"/>
          </p:nvPr>
        </p:nvSpPr>
        <p:spPr/>
        <p:txBody>
          <a:bodyPr/>
          <a:lstStyle/>
          <a:p>
            <a:r>
              <a:rPr lang="en-US"/>
              <a:t>OOP Techniques</a:t>
            </a:r>
          </a:p>
        </p:txBody>
      </p:sp>
      <p:sp>
        <p:nvSpPr>
          <p:cNvPr id="4" name="Google Shape;6909;p35">
            <a:extLst>
              <a:ext uri="{FF2B5EF4-FFF2-40B4-BE49-F238E27FC236}">
                <a16:creationId xmlns:a16="http://schemas.microsoft.com/office/drawing/2014/main" id="{B515916C-8B00-401A-A83A-38EA1550AF93}"/>
              </a:ext>
            </a:extLst>
          </p:cNvPr>
          <p:cNvSpPr txBox="1">
            <a:spLocks/>
          </p:cNvSpPr>
          <p:nvPr/>
        </p:nvSpPr>
        <p:spPr>
          <a:xfrm>
            <a:off x="1096972" y="1392331"/>
            <a:ext cx="6759766" cy="286007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a:solidFill>
                  <a:schemeClr val="tx1">
                    <a:lumMod val="75000"/>
                    <a:lumOff val="25000"/>
                  </a:schemeClr>
                </a:solidFill>
                <a:latin typeface="Abel" panose="020B0604020202020204" charset="0"/>
              </a:rPr>
              <a:t>Inheritance</a:t>
            </a:r>
          </a:p>
          <a:p>
            <a:pPr marL="342900" indent="-342900">
              <a:buFont typeface="Arial" panose="020B0604020202020204" pitchFamily="34" charset="0"/>
              <a:buChar char="•"/>
            </a:pPr>
            <a:r>
              <a:rPr lang="en-US" sz="2000">
                <a:effectLst/>
                <a:latin typeface="Abel" panose="020B0604020202020204" charset="0"/>
                <a:ea typeface="Calibri" panose="020F0502020204030204" pitchFamily="34" charset="0"/>
              </a:rPr>
              <a:t>Element class inherits from Rectangle class</a:t>
            </a:r>
          </a:p>
          <a:p>
            <a:pPr marL="342900" indent="-342900">
              <a:buFont typeface="Arial" panose="020B0604020202020204" pitchFamily="34" charset="0"/>
              <a:buChar char="•"/>
            </a:pPr>
            <a:r>
              <a:rPr lang="en-US" sz="2000">
                <a:effectLst/>
                <a:latin typeface="Abel" panose="020B0604020202020204" charset="0"/>
                <a:ea typeface="Calibri" panose="020F0502020204030204" pitchFamily="34" charset="0"/>
                <a:cs typeface="Times New Roman" panose="02020603050405020304" pitchFamily="18" charset="0"/>
              </a:rPr>
              <a:t>QuickSort, BubbleSort and InsertionSort inherit from the class GeneralSort</a:t>
            </a:r>
          </a:p>
          <a:p>
            <a:pPr marL="342900" indent="-342900">
              <a:buFont typeface="Arial" panose="020B0604020202020204" pitchFamily="34" charset="0"/>
              <a:buChar char="•"/>
            </a:pPr>
            <a:r>
              <a:rPr lang="en-US" sz="2000">
                <a:effectLst/>
                <a:latin typeface="Abel" panose="020B0604020202020204" charset="0"/>
                <a:ea typeface="Calibri" panose="020F0502020204030204" pitchFamily="34" charset="0"/>
              </a:rPr>
              <a:t>Main class inherits from the Application class </a:t>
            </a:r>
            <a:endParaRPr lang="en-US" sz="2000">
              <a:effectLst/>
              <a:latin typeface="Abel" panose="020B0604020202020204" charset="0"/>
              <a:ea typeface="Calibri" panose="020F0502020204030204" pitchFamily="34" charset="0"/>
              <a:cs typeface="Times New Roman" panose="02020603050405020304" pitchFamily="18" charset="0"/>
            </a:endParaRPr>
          </a:p>
          <a:p>
            <a:pPr>
              <a:lnSpc>
                <a:spcPct val="150000"/>
              </a:lnSpc>
            </a:pPr>
            <a:r>
              <a:rPr lang="en-US" sz="2000">
                <a:solidFill>
                  <a:schemeClr val="tx1">
                    <a:lumMod val="75000"/>
                    <a:lumOff val="25000"/>
                  </a:schemeClr>
                </a:solidFill>
                <a:latin typeface="Abel" panose="020B0604020202020204" charset="0"/>
              </a:rPr>
              <a:t>Abstraction</a:t>
            </a:r>
          </a:p>
          <a:p>
            <a:pPr marL="342900" indent="-342900">
              <a:buFont typeface="Arial" panose="020B0604020202020204" pitchFamily="34" charset="0"/>
              <a:buChar char="•"/>
            </a:pPr>
            <a:r>
              <a:rPr lang="en-US" sz="2000">
                <a:solidFill>
                  <a:schemeClr val="tx1"/>
                </a:solidFill>
                <a:latin typeface="Abel" panose="020B0604020202020204" charset="0"/>
              </a:rPr>
              <a:t>Abstract method startSort(Element[]) is defined in GeneralSort class and implemented in BubbleSort, QuickSort and InsertionSort class</a:t>
            </a:r>
          </a:p>
          <a:p>
            <a:endParaRPr lang="en-US" sz="2000">
              <a:solidFill>
                <a:schemeClr val="tx1">
                  <a:lumMod val="75000"/>
                  <a:lumOff val="25000"/>
                </a:schemeClr>
              </a:solidFill>
              <a:latin typeface="Abel" panose="020B0604020202020204" charset="0"/>
            </a:endParaRPr>
          </a:p>
        </p:txBody>
      </p:sp>
    </p:spTree>
    <p:extLst>
      <p:ext uri="{BB962C8B-B14F-4D97-AF65-F5344CB8AC3E}">
        <p14:creationId xmlns:p14="http://schemas.microsoft.com/office/powerpoint/2010/main" val="178862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0C01-5952-49F9-86C0-0D31B318B78E}"/>
              </a:ext>
            </a:extLst>
          </p:cNvPr>
          <p:cNvSpPr>
            <a:spLocks noGrp="1"/>
          </p:cNvSpPr>
          <p:nvPr>
            <p:ph type="title"/>
          </p:nvPr>
        </p:nvSpPr>
        <p:spPr/>
        <p:txBody>
          <a:bodyPr/>
          <a:lstStyle/>
          <a:p>
            <a:r>
              <a:rPr lang="en-US"/>
              <a:t>OOP Techniques</a:t>
            </a:r>
          </a:p>
        </p:txBody>
      </p:sp>
      <p:sp>
        <p:nvSpPr>
          <p:cNvPr id="4" name="Google Shape;6909;p35">
            <a:extLst>
              <a:ext uri="{FF2B5EF4-FFF2-40B4-BE49-F238E27FC236}">
                <a16:creationId xmlns:a16="http://schemas.microsoft.com/office/drawing/2014/main" id="{B515916C-8B00-401A-A83A-38EA1550AF93}"/>
              </a:ext>
            </a:extLst>
          </p:cNvPr>
          <p:cNvSpPr txBox="1">
            <a:spLocks/>
          </p:cNvSpPr>
          <p:nvPr/>
        </p:nvSpPr>
        <p:spPr>
          <a:xfrm>
            <a:off x="1096972" y="1392331"/>
            <a:ext cx="6759766" cy="286007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chemeClr val="tx1">
                    <a:lumMod val="75000"/>
                    <a:lumOff val="25000"/>
                  </a:schemeClr>
                </a:solidFill>
                <a:latin typeface="Abel" panose="020B0604020202020204" charset="0"/>
              </a:rPr>
              <a:t>Association</a:t>
            </a:r>
          </a:p>
          <a:p>
            <a:pPr marL="285750" indent="-285750">
              <a:lnSpc>
                <a:spcPct val="150000"/>
              </a:lnSpc>
              <a:buFont typeface="Arial" panose="020B0604020202020204" pitchFamily="34" charset="0"/>
              <a:buChar char="•"/>
            </a:pPr>
            <a:r>
              <a:rPr lang="en-US" sz="1800">
                <a:effectLst/>
                <a:latin typeface="Abel" panose="020B0604020202020204" charset="0"/>
                <a:ea typeface="Calibri" panose="020F0502020204030204" pitchFamily="34" charset="0"/>
              </a:rPr>
              <a:t>SortController class associates with CreateArray class, BubbleSort, QuickSort, InsertionSort class</a:t>
            </a:r>
          </a:p>
          <a:p>
            <a:pPr marL="285750" indent="-285750">
              <a:lnSpc>
                <a:spcPct val="150000"/>
              </a:lnSpc>
              <a:buFont typeface="Arial" panose="020B0604020202020204" pitchFamily="34" charset="0"/>
              <a:buChar char="•"/>
            </a:pPr>
            <a:r>
              <a:rPr lang="en-US" sz="1800">
                <a:effectLst/>
                <a:latin typeface="Abel" panose="020B0604020202020204" charset="0"/>
                <a:ea typeface="Calibri" panose="020F0502020204030204" pitchFamily="34" charset="0"/>
              </a:rPr>
              <a:t>Main class associate with Stage class.</a:t>
            </a:r>
          </a:p>
          <a:p>
            <a:pPr marL="285750" indent="-285750">
              <a:lnSpc>
                <a:spcPct val="150000"/>
              </a:lnSpc>
              <a:buFont typeface="Arial" panose="020B0604020202020204" pitchFamily="34" charset="0"/>
              <a:buChar char="•"/>
            </a:pPr>
            <a:r>
              <a:rPr lang="en-US" sz="1800">
                <a:effectLst/>
                <a:latin typeface="Abel" panose="020B0604020202020204" charset="0"/>
                <a:ea typeface="Calibri" panose="020F0502020204030204" pitchFamily="34" charset="0"/>
                <a:cs typeface="Times New Roman" panose="02020603050405020304" pitchFamily="18" charset="0"/>
              </a:rPr>
              <a:t>SortController and MainScreenController associate with many elements from JavaFX to create the GUI.</a:t>
            </a:r>
          </a:p>
          <a:p>
            <a:endParaRPr lang="en-US" sz="2000">
              <a:solidFill>
                <a:schemeClr val="tx1">
                  <a:lumMod val="75000"/>
                  <a:lumOff val="25000"/>
                </a:schemeClr>
              </a:solidFill>
              <a:latin typeface="Abel" panose="020B0604020202020204" charset="0"/>
            </a:endParaRPr>
          </a:p>
        </p:txBody>
      </p:sp>
    </p:spTree>
    <p:extLst>
      <p:ext uri="{BB962C8B-B14F-4D97-AF65-F5344CB8AC3E}">
        <p14:creationId xmlns:p14="http://schemas.microsoft.com/office/powerpoint/2010/main" val="2076367"/>
      </p:ext>
    </p:extLst>
  </p:cSld>
  <p:clrMapOvr>
    <a:masterClrMapping/>
  </p:clrMapOvr>
</p:sld>
</file>

<file path=ppt/theme/theme1.xml><?xml version="1.0" encoding="utf-8"?>
<a:theme xmlns:a="http://schemas.openxmlformats.org/drawingml/2006/main" name="Frankie Grid Pitch Deck by Slidesgo">
  <a:themeElements>
    <a:clrScheme name="Simple Light">
      <a:dk1>
        <a:srgbClr val="0D2230"/>
      </a:dk1>
      <a:lt1>
        <a:srgbClr val="FFFDF5"/>
      </a:lt1>
      <a:dk2>
        <a:srgbClr val="2362F7"/>
      </a:dk2>
      <a:lt2>
        <a:srgbClr val="0000FE"/>
      </a:lt2>
      <a:accent1>
        <a:srgbClr val="2362F7"/>
      </a:accent1>
      <a:accent2>
        <a:srgbClr val="327AF4"/>
      </a:accent2>
      <a:accent3>
        <a:srgbClr val="4191F0"/>
      </a:accent3>
      <a:accent4>
        <a:srgbClr val="2149F7"/>
      </a:accent4>
      <a:accent5>
        <a:srgbClr val="2E68F5"/>
      </a:accent5>
      <a:accent6>
        <a:srgbClr val="5087F7"/>
      </a:accent6>
      <a:hlink>
        <a:srgbClr val="0000F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254</Words>
  <Application>Microsoft Office PowerPoint</Application>
  <PresentationFormat>On-screen Show (16:9)</PresentationFormat>
  <Paragraphs>41</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Khand SemiBold</vt:lpstr>
      <vt:lpstr>Times New Roman</vt:lpstr>
      <vt:lpstr>Abel</vt:lpstr>
      <vt:lpstr>Arial</vt:lpstr>
      <vt:lpstr>Khand</vt:lpstr>
      <vt:lpstr>Frankie Grid Pitch Deck by Slidesgo</vt:lpstr>
      <vt:lpstr>Demostration of Sorting Algorithms</vt:lpstr>
      <vt:lpstr>Member and Assignment</vt:lpstr>
      <vt:lpstr>Problem description</vt:lpstr>
      <vt:lpstr>Usecase Diagram</vt:lpstr>
      <vt:lpstr>General Class Diagram</vt:lpstr>
      <vt:lpstr>Detail Class Diagrams</vt:lpstr>
      <vt:lpstr>Detail Class Diagram</vt:lpstr>
      <vt:lpstr>OOP Techniques</vt:lpstr>
      <vt:lpstr>OOP Techniques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Demostration of Sorting Algorithms</dc:title>
  <dc:creator>Lenovo</dc:creator>
  <cp:lastModifiedBy>DANG THANH LAM 20194442</cp:lastModifiedBy>
  <cp:revision>24</cp:revision>
  <dcterms:modified xsi:type="dcterms:W3CDTF">2021-06-06T11:03:28Z</dcterms:modified>
</cp:coreProperties>
</file>