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30"/>
  </p:notesMasterIdLst>
  <p:sldIdLst>
    <p:sldId id="256" r:id="rId2"/>
    <p:sldId id="258" r:id="rId3"/>
    <p:sldId id="261" r:id="rId4"/>
    <p:sldId id="262" r:id="rId5"/>
    <p:sldId id="264" r:id="rId6"/>
    <p:sldId id="265" r:id="rId7"/>
    <p:sldId id="266" r:id="rId8"/>
    <p:sldId id="267" r:id="rId9"/>
    <p:sldId id="268" r:id="rId10"/>
    <p:sldId id="269" r:id="rId11"/>
    <p:sldId id="270" r:id="rId12"/>
    <p:sldId id="279" r:id="rId13"/>
    <p:sldId id="271" r:id="rId14"/>
    <p:sldId id="274" r:id="rId15"/>
    <p:sldId id="280" r:id="rId16"/>
    <p:sldId id="272" r:id="rId17"/>
    <p:sldId id="275" r:id="rId18"/>
    <p:sldId id="276" r:id="rId19"/>
    <p:sldId id="277" r:id="rId20"/>
    <p:sldId id="278" r:id="rId21"/>
    <p:sldId id="273" r:id="rId22"/>
    <p:sldId id="327" r:id="rId23"/>
    <p:sldId id="285" r:id="rId24"/>
    <p:sldId id="282" r:id="rId25"/>
    <p:sldId id="283" r:id="rId26"/>
    <p:sldId id="284" r:id="rId27"/>
    <p:sldId id="286" r:id="rId28"/>
    <p:sldId id="293" r:id="rId29"/>
  </p:sldIdLst>
  <p:sldSz cx="9144000" cy="5143500" type="screen16x9"/>
  <p:notesSz cx="6858000" cy="9144000"/>
  <p:embeddedFontLst>
    <p:embeddedFont>
      <p:font typeface="Barlow Condensed ExtraBold" panose="00000906000000000000" pitchFamily="2" charset="0"/>
      <p:bold r:id="rId31"/>
      <p:boldItalic r:id="rId32"/>
    </p:embeddedFont>
    <p:embeddedFont>
      <p:font typeface="Barlow Condensed SemiBold" panose="00000706000000000000" pitchFamily="2" charset="0"/>
      <p:bold r:id="rId33"/>
      <p:boldItalic r:id="rId34"/>
    </p:embeddedFont>
    <p:embeddedFont>
      <p:font typeface="Dosis" pitchFamily="2" charset="0"/>
      <p:regular r:id="rId35"/>
      <p:bold r:id="rId36"/>
    </p:embeddedFont>
    <p:embeddedFont>
      <p:font typeface="Space Grotesk" panose="020B0604020202020204" charset="0"/>
      <p:regular r:id="rId37"/>
      <p:bold r:id="rId38"/>
    </p:embeddedFont>
    <p:embeddedFont>
      <p:font typeface="Space Grotesk Medium"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B582E-327E-4A72-A162-31396907AD7B}">
  <a:tblStyle styleId="{833B582E-327E-4A72-A162-31396907AD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111aeaaf00e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111aeaaf00e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0"/>
        <p:cNvGrpSpPr/>
        <p:nvPr/>
      </p:nvGrpSpPr>
      <p:grpSpPr>
        <a:xfrm>
          <a:off x="0" y="0"/>
          <a:ext cx="0" cy="0"/>
          <a:chOff x="0" y="0"/>
          <a:chExt cx="0" cy="0"/>
        </a:xfrm>
      </p:grpSpPr>
      <p:sp>
        <p:nvSpPr>
          <p:cNvPr id="3971" name="Google Shape;3971;g111aeaaf00e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2" name="Google Shape;3972;g111aeaaf00e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111aeaaf00e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6"/>
        <p:cNvGrpSpPr/>
        <p:nvPr/>
      </p:nvGrpSpPr>
      <p:grpSpPr>
        <a:xfrm>
          <a:off x="0" y="0"/>
          <a:ext cx="0" cy="0"/>
          <a:chOff x="0" y="0"/>
          <a:chExt cx="0" cy="0"/>
        </a:xfrm>
      </p:grpSpPr>
      <p:sp>
        <p:nvSpPr>
          <p:cNvPr id="4077" name="Google Shape;4077;g111aeaaf00e_2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8" name="Google Shape;4078;g111aeaaf00e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7"/>
        <p:cNvGrpSpPr/>
        <p:nvPr/>
      </p:nvGrpSpPr>
      <p:grpSpPr>
        <a:xfrm>
          <a:off x="0" y="0"/>
          <a:ext cx="0" cy="0"/>
          <a:chOff x="0" y="0"/>
          <a:chExt cx="0" cy="0"/>
        </a:xfrm>
      </p:grpSpPr>
      <p:sp>
        <p:nvSpPr>
          <p:cNvPr id="4278" name="Google Shape;4278;g111aeaaf00e_2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9" name="Google Shape;4279;g111aeaaf00e_2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8"/>
        <p:cNvGrpSpPr/>
        <p:nvPr/>
      </p:nvGrpSpPr>
      <p:grpSpPr>
        <a:xfrm>
          <a:off x="0" y="0"/>
          <a:ext cx="0" cy="0"/>
          <a:chOff x="0" y="0"/>
          <a:chExt cx="0" cy="0"/>
        </a:xfrm>
      </p:grpSpPr>
      <p:sp>
        <p:nvSpPr>
          <p:cNvPr id="4029" name="Google Shape;4029;g111aeaaf00e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0" name="Google Shape;4030;g111aeaaf00e_2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1"/>
        <p:cNvGrpSpPr/>
        <p:nvPr/>
      </p:nvGrpSpPr>
      <p:grpSpPr>
        <a:xfrm>
          <a:off x="0" y="0"/>
          <a:ext cx="0" cy="0"/>
          <a:chOff x="0" y="0"/>
          <a:chExt cx="0" cy="0"/>
        </a:xfrm>
      </p:grpSpPr>
      <p:sp>
        <p:nvSpPr>
          <p:cNvPr id="4102" name="Google Shape;4102;g111aeaaf00e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3" name="Google Shape;4103;g111aeaaf00e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8"/>
        <p:cNvGrpSpPr/>
        <p:nvPr/>
      </p:nvGrpSpPr>
      <p:grpSpPr>
        <a:xfrm>
          <a:off x="0" y="0"/>
          <a:ext cx="0" cy="0"/>
          <a:chOff x="0" y="0"/>
          <a:chExt cx="0" cy="0"/>
        </a:xfrm>
      </p:grpSpPr>
      <p:sp>
        <p:nvSpPr>
          <p:cNvPr id="4129" name="Google Shape;4129;g111aeaaf00e_2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0" name="Google Shape;4130;g111aeaaf00e_2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1"/>
        <p:cNvGrpSpPr/>
        <p:nvPr/>
      </p:nvGrpSpPr>
      <p:grpSpPr>
        <a:xfrm>
          <a:off x="0" y="0"/>
          <a:ext cx="0" cy="0"/>
          <a:chOff x="0" y="0"/>
          <a:chExt cx="0" cy="0"/>
        </a:xfrm>
      </p:grpSpPr>
      <p:sp>
        <p:nvSpPr>
          <p:cNvPr id="4212" name="Google Shape;4212;g111aeaaf00e_2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3" name="Google Shape;4213;g111aeaaf00e_2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0"/>
        <p:cNvGrpSpPr/>
        <p:nvPr/>
      </p:nvGrpSpPr>
      <p:grpSpPr>
        <a:xfrm>
          <a:off x="0" y="0"/>
          <a:ext cx="0" cy="0"/>
          <a:chOff x="0" y="0"/>
          <a:chExt cx="0" cy="0"/>
        </a:xfrm>
      </p:grpSpPr>
      <p:sp>
        <p:nvSpPr>
          <p:cNvPr id="4231" name="Google Shape;4231;g111aeaaf00e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2" name="Google Shape;4232;g111aeaaf00e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5"/>
        <p:cNvGrpSpPr/>
        <p:nvPr/>
      </p:nvGrpSpPr>
      <p:grpSpPr>
        <a:xfrm>
          <a:off x="0" y="0"/>
          <a:ext cx="0" cy="0"/>
          <a:chOff x="0" y="0"/>
          <a:chExt cx="0" cy="0"/>
        </a:xfrm>
      </p:grpSpPr>
      <p:sp>
        <p:nvSpPr>
          <p:cNvPr id="4036" name="Google Shape;4036;g111aeaaf00e_2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7" name="Google Shape;4037;g111aeaaf00e_2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15522a4e329_0_1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15522a4e329_0_1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9"/>
        <p:cNvGrpSpPr/>
        <p:nvPr/>
      </p:nvGrpSpPr>
      <p:grpSpPr>
        <a:xfrm>
          <a:off x="0" y="0"/>
          <a:ext cx="0" cy="0"/>
          <a:chOff x="0" y="0"/>
          <a:chExt cx="0" cy="0"/>
        </a:xfrm>
      </p:grpSpPr>
      <p:sp>
        <p:nvSpPr>
          <p:cNvPr id="4360" name="Google Shape;4360;g111aeaaf00e_2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1" name="Google Shape;4361;g111aeaaf00e_2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111aeaaf00e_2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111aeaaf00e_2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1"/>
        <p:cNvGrpSpPr/>
        <p:nvPr/>
      </p:nvGrpSpPr>
      <p:grpSpPr>
        <a:xfrm>
          <a:off x="0" y="0"/>
          <a:ext cx="0" cy="0"/>
          <a:chOff x="0" y="0"/>
          <a:chExt cx="0" cy="0"/>
        </a:xfrm>
      </p:grpSpPr>
      <p:sp>
        <p:nvSpPr>
          <p:cNvPr id="4672" name="Google Shape;4672;g112c3466d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3" name="Google Shape;4673;g112c3466d9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1"/>
        <p:cNvGrpSpPr/>
        <p:nvPr/>
      </p:nvGrpSpPr>
      <p:grpSpPr>
        <a:xfrm>
          <a:off x="0" y="0"/>
          <a:ext cx="0" cy="0"/>
          <a:chOff x="0" y="0"/>
          <a:chExt cx="0" cy="0"/>
        </a:xfrm>
      </p:grpSpPr>
      <p:sp>
        <p:nvSpPr>
          <p:cNvPr id="3842" name="Google Shape;3842;g111784267d7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3" name="Google Shape;3843;g111784267d7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7"/>
        <p:cNvGrpSpPr/>
        <p:nvPr/>
      </p:nvGrpSpPr>
      <p:grpSpPr>
        <a:xfrm>
          <a:off x="0" y="0"/>
          <a:ext cx="0" cy="0"/>
          <a:chOff x="0" y="0"/>
          <a:chExt cx="0" cy="0"/>
        </a:xfrm>
      </p:grpSpPr>
      <p:sp>
        <p:nvSpPr>
          <p:cNvPr id="3898" name="Google Shape;3898;g111784267d7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9" name="Google Shape;3899;g111784267d7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4"/>
        <p:cNvGrpSpPr/>
        <p:nvPr/>
      </p:nvGrpSpPr>
      <p:grpSpPr>
        <a:xfrm>
          <a:off x="0" y="0"/>
          <a:ext cx="0" cy="0"/>
          <a:chOff x="0" y="0"/>
          <a:chExt cx="0" cy="0"/>
        </a:xfrm>
      </p:grpSpPr>
      <p:sp>
        <p:nvSpPr>
          <p:cNvPr id="3915" name="Google Shape;3915;g111aeaaf00e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6" name="Google Shape;3916;g111aeaaf00e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Google Shape;3940;g111aeaaf00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1" name="Google Shape;3941;g111aeaaf00e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579"/>
        <p:cNvGrpSpPr/>
        <p:nvPr/>
      </p:nvGrpSpPr>
      <p:grpSpPr>
        <a:xfrm>
          <a:off x="0" y="0"/>
          <a:ext cx="0" cy="0"/>
          <a:chOff x="0" y="0"/>
          <a:chExt cx="0" cy="0"/>
        </a:xfrm>
      </p:grpSpPr>
      <p:sp>
        <p:nvSpPr>
          <p:cNvPr id="1580" name="Google Shape;1580;p21"/>
          <p:cNvSpPr txBox="1">
            <a:spLocks noGrp="1"/>
          </p:cNvSpPr>
          <p:nvPr>
            <p:ph type="title"/>
          </p:nvPr>
        </p:nvSpPr>
        <p:spPr>
          <a:xfrm>
            <a:off x="923725" y="2409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1" name="Google Shape;1581;p21"/>
          <p:cNvSpPr txBox="1">
            <a:spLocks noGrp="1"/>
          </p:cNvSpPr>
          <p:nvPr>
            <p:ph type="subTitle" idx="1"/>
          </p:nvPr>
        </p:nvSpPr>
        <p:spPr>
          <a:xfrm>
            <a:off x="923725" y="286677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2" name="Google Shape;1582;p21"/>
          <p:cNvSpPr txBox="1">
            <a:spLocks noGrp="1"/>
          </p:cNvSpPr>
          <p:nvPr>
            <p:ph type="title" idx="2"/>
          </p:nvPr>
        </p:nvSpPr>
        <p:spPr>
          <a:xfrm>
            <a:off x="3495375" y="240921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3" name="Google Shape;1583;p21"/>
          <p:cNvSpPr txBox="1">
            <a:spLocks noGrp="1"/>
          </p:cNvSpPr>
          <p:nvPr>
            <p:ph type="subTitle" idx="3"/>
          </p:nvPr>
        </p:nvSpPr>
        <p:spPr>
          <a:xfrm>
            <a:off x="3495375" y="2866836"/>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4" name="Google Shape;1584;p21"/>
          <p:cNvSpPr txBox="1">
            <a:spLocks noGrp="1"/>
          </p:cNvSpPr>
          <p:nvPr>
            <p:ph type="title" idx="4"/>
          </p:nvPr>
        </p:nvSpPr>
        <p:spPr>
          <a:xfrm>
            <a:off x="6067025" y="2424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5" name="Google Shape;1585;p21"/>
          <p:cNvSpPr txBox="1">
            <a:spLocks noGrp="1"/>
          </p:cNvSpPr>
          <p:nvPr>
            <p:ph type="subTitle" idx="5"/>
          </p:nvPr>
        </p:nvSpPr>
        <p:spPr>
          <a:xfrm>
            <a:off x="6067025" y="288205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6" name="Google Shape;1586;p21"/>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87" name="Google Shape;1587;p21"/>
          <p:cNvGrpSpPr/>
          <p:nvPr/>
        </p:nvGrpSpPr>
        <p:grpSpPr>
          <a:xfrm>
            <a:off x="-1805843" y="2671162"/>
            <a:ext cx="3525470" cy="3874833"/>
            <a:chOff x="5440750" y="1541475"/>
            <a:chExt cx="971525" cy="1067800"/>
          </a:xfrm>
        </p:grpSpPr>
        <p:sp>
          <p:nvSpPr>
            <p:cNvPr id="1588" name="Google Shape;1588;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21"/>
          <p:cNvGrpSpPr/>
          <p:nvPr/>
        </p:nvGrpSpPr>
        <p:grpSpPr>
          <a:xfrm>
            <a:off x="4732692" y="3930646"/>
            <a:ext cx="2514088" cy="2081645"/>
            <a:chOff x="3573297" y="232872"/>
            <a:chExt cx="5470164" cy="4529254"/>
          </a:xfrm>
        </p:grpSpPr>
        <p:sp>
          <p:nvSpPr>
            <p:cNvPr id="1602" name="Google Shape;1602;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21"/>
          <p:cNvGrpSpPr/>
          <p:nvPr/>
        </p:nvGrpSpPr>
        <p:grpSpPr>
          <a:xfrm>
            <a:off x="-1241033" y="-976954"/>
            <a:ext cx="2514088" cy="2081645"/>
            <a:chOff x="3573297" y="232872"/>
            <a:chExt cx="5470164" cy="4529254"/>
          </a:xfrm>
        </p:grpSpPr>
        <p:sp>
          <p:nvSpPr>
            <p:cNvPr id="1617" name="Google Shape;1617;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1"/>
          <p:cNvGrpSpPr/>
          <p:nvPr/>
        </p:nvGrpSpPr>
        <p:grpSpPr>
          <a:xfrm>
            <a:off x="6717082" y="-1583801"/>
            <a:ext cx="3525470" cy="3874833"/>
            <a:chOff x="5440750" y="1541475"/>
            <a:chExt cx="971525" cy="1067800"/>
          </a:xfrm>
        </p:grpSpPr>
        <p:sp>
          <p:nvSpPr>
            <p:cNvPr id="1626" name="Google Shape;1626;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78"/>
        <p:cNvGrpSpPr/>
        <p:nvPr/>
      </p:nvGrpSpPr>
      <p:grpSpPr>
        <a:xfrm>
          <a:off x="0" y="0"/>
          <a:ext cx="0" cy="0"/>
          <a:chOff x="0" y="0"/>
          <a:chExt cx="0" cy="0"/>
        </a:xfrm>
      </p:grpSpPr>
      <p:grpSp>
        <p:nvGrpSpPr>
          <p:cNvPr id="1679" name="Google Shape;1679;p23"/>
          <p:cNvGrpSpPr/>
          <p:nvPr/>
        </p:nvGrpSpPr>
        <p:grpSpPr>
          <a:xfrm>
            <a:off x="8057480" y="3530521"/>
            <a:ext cx="2514088" cy="2081645"/>
            <a:chOff x="3573297" y="232872"/>
            <a:chExt cx="5470164" cy="4529254"/>
          </a:xfrm>
        </p:grpSpPr>
        <p:sp>
          <p:nvSpPr>
            <p:cNvPr id="1680" name="Google Shape;1680;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23"/>
          <p:cNvGrpSpPr/>
          <p:nvPr/>
        </p:nvGrpSpPr>
        <p:grpSpPr>
          <a:xfrm>
            <a:off x="-2292835" y="-60870"/>
            <a:ext cx="4084025" cy="3381541"/>
            <a:chOff x="3573297" y="232872"/>
            <a:chExt cx="5470164" cy="4529254"/>
          </a:xfrm>
        </p:grpSpPr>
        <p:sp>
          <p:nvSpPr>
            <p:cNvPr id="1703" name="Google Shape;1703;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23"/>
          <p:cNvGrpSpPr/>
          <p:nvPr/>
        </p:nvGrpSpPr>
        <p:grpSpPr>
          <a:xfrm flipH="1">
            <a:off x="7185910" y="-217751"/>
            <a:ext cx="2872292" cy="2378232"/>
            <a:chOff x="2210400" y="2558550"/>
            <a:chExt cx="971025" cy="804000"/>
          </a:xfrm>
        </p:grpSpPr>
        <p:sp>
          <p:nvSpPr>
            <p:cNvPr id="1712" name="Google Shape;1712;p2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0" name="Google Shape;1720;p23"/>
          <p:cNvSpPr/>
          <p:nvPr/>
        </p:nvSpPr>
        <p:spPr>
          <a:xfrm flipH="1">
            <a:off x="8817412" y="11134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1" name="Google Shape;1721;p23"/>
          <p:cNvGrpSpPr/>
          <p:nvPr/>
        </p:nvGrpSpPr>
        <p:grpSpPr>
          <a:xfrm>
            <a:off x="7581510" y="-9"/>
            <a:ext cx="849275" cy="848250"/>
            <a:chOff x="8751122" y="1283566"/>
            <a:chExt cx="849275" cy="848250"/>
          </a:xfrm>
        </p:grpSpPr>
        <p:sp>
          <p:nvSpPr>
            <p:cNvPr id="1722" name="Google Shape;1722;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3" name="Google Shape;1723;p23"/>
            <p:cNvGrpSpPr/>
            <p:nvPr/>
          </p:nvGrpSpPr>
          <p:grpSpPr>
            <a:xfrm flipH="1">
              <a:off x="8751122" y="1283566"/>
              <a:ext cx="849275" cy="848250"/>
              <a:chOff x="2651171" y="2397773"/>
              <a:chExt cx="2099568" cy="2097033"/>
            </a:xfrm>
          </p:grpSpPr>
          <p:sp>
            <p:nvSpPr>
              <p:cNvPr id="1724" name="Google Shape;1724;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6" name="Google Shape;1726;p23"/>
          <p:cNvGrpSpPr/>
          <p:nvPr/>
        </p:nvGrpSpPr>
        <p:grpSpPr>
          <a:xfrm>
            <a:off x="-1209358" y="2362946"/>
            <a:ext cx="2514088" cy="2081645"/>
            <a:chOff x="3573297" y="232872"/>
            <a:chExt cx="5470164" cy="4529254"/>
          </a:xfrm>
        </p:grpSpPr>
        <p:sp>
          <p:nvSpPr>
            <p:cNvPr id="1727" name="Google Shape;1727;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23"/>
          <p:cNvGrpSpPr/>
          <p:nvPr/>
        </p:nvGrpSpPr>
        <p:grpSpPr>
          <a:xfrm>
            <a:off x="8197422" y="4147216"/>
            <a:ext cx="849275" cy="848250"/>
            <a:chOff x="8751122" y="1283566"/>
            <a:chExt cx="849275" cy="848250"/>
          </a:xfrm>
        </p:grpSpPr>
        <p:sp>
          <p:nvSpPr>
            <p:cNvPr id="1736" name="Google Shape;1736;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23"/>
            <p:cNvGrpSpPr/>
            <p:nvPr/>
          </p:nvGrpSpPr>
          <p:grpSpPr>
            <a:xfrm flipH="1">
              <a:off x="8751122" y="1283566"/>
              <a:ext cx="849275" cy="848250"/>
              <a:chOff x="2651171" y="2397773"/>
              <a:chExt cx="2099568" cy="2097033"/>
            </a:xfrm>
          </p:grpSpPr>
          <p:sp>
            <p:nvSpPr>
              <p:cNvPr id="1738" name="Google Shape;1738;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0" name="Google Shape;1740;p23"/>
          <p:cNvSpPr/>
          <p:nvPr/>
        </p:nvSpPr>
        <p:spPr>
          <a:xfrm>
            <a:off x="46319" y="2327646"/>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2" name="Google Shape;1742;p23"/>
          <p:cNvSpPr txBox="1">
            <a:spLocks noGrp="1"/>
          </p:cNvSpPr>
          <p:nvPr>
            <p:ph type="title" idx="2"/>
          </p:nvPr>
        </p:nvSpPr>
        <p:spPr>
          <a:xfrm>
            <a:off x="119586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3" name="Google Shape;1743;p23"/>
          <p:cNvSpPr txBox="1">
            <a:spLocks noGrp="1"/>
          </p:cNvSpPr>
          <p:nvPr>
            <p:ph type="subTitle" idx="1"/>
          </p:nvPr>
        </p:nvSpPr>
        <p:spPr>
          <a:xfrm>
            <a:off x="119582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4" name="Google Shape;1744;p23"/>
          <p:cNvSpPr txBox="1">
            <a:spLocks noGrp="1"/>
          </p:cNvSpPr>
          <p:nvPr>
            <p:ph type="title" idx="3"/>
          </p:nvPr>
        </p:nvSpPr>
        <p:spPr>
          <a:xfrm>
            <a:off x="508104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5" name="Google Shape;1745;p23"/>
          <p:cNvSpPr txBox="1">
            <a:spLocks noGrp="1"/>
          </p:cNvSpPr>
          <p:nvPr>
            <p:ph type="subTitle" idx="4"/>
          </p:nvPr>
        </p:nvSpPr>
        <p:spPr>
          <a:xfrm>
            <a:off x="508100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6" name="Google Shape;1746;p23"/>
          <p:cNvSpPr txBox="1">
            <a:spLocks noGrp="1"/>
          </p:cNvSpPr>
          <p:nvPr>
            <p:ph type="title" idx="5"/>
          </p:nvPr>
        </p:nvSpPr>
        <p:spPr>
          <a:xfrm>
            <a:off x="119585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7" name="Google Shape;1747;p23"/>
          <p:cNvSpPr txBox="1">
            <a:spLocks noGrp="1"/>
          </p:cNvSpPr>
          <p:nvPr>
            <p:ph type="subTitle" idx="6"/>
          </p:nvPr>
        </p:nvSpPr>
        <p:spPr>
          <a:xfrm>
            <a:off x="119581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8" name="Google Shape;1748;p23"/>
          <p:cNvSpPr txBox="1">
            <a:spLocks noGrp="1"/>
          </p:cNvSpPr>
          <p:nvPr>
            <p:ph type="title" idx="7"/>
          </p:nvPr>
        </p:nvSpPr>
        <p:spPr>
          <a:xfrm>
            <a:off x="508103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9" name="Google Shape;1749;p23"/>
          <p:cNvSpPr txBox="1">
            <a:spLocks noGrp="1"/>
          </p:cNvSpPr>
          <p:nvPr>
            <p:ph type="subTitle" idx="8"/>
          </p:nvPr>
        </p:nvSpPr>
        <p:spPr>
          <a:xfrm>
            <a:off x="508099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BLANK_1_1_1_1_3">
    <p:spTree>
      <p:nvGrpSpPr>
        <p:cNvPr id="1" name="Shape 1750"/>
        <p:cNvGrpSpPr/>
        <p:nvPr/>
      </p:nvGrpSpPr>
      <p:grpSpPr>
        <a:xfrm>
          <a:off x="0" y="0"/>
          <a:ext cx="0" cy="0"/>
          <a:chOff x="0" y="0"/>
          <a:chExt cx="0" cy="0"/>
        </a:xfrm>
      </p:grpSpPr>
      <p:sp>
        <p:nvSpPr>
          <p:cNvPr id="1751" name="Google Shape;1751;p24"/>
          <p:cNvSpPr txBox="1">
            <a:spLocks noGrp="1"/>
          </p:cNvSpPr>
          <p:nvPr>
            <p:ph type="title"/>
          </p:nvPr>
        </p:nvSpPr>
        <p:spPr>
          <a:xfrm>
            <a:off x="1653086"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2" name="Google Shape;1752;p24"/>
          <p:cNvSpPr txBox="1">
            <a:spLocks noGrp="1"/>
          </p:cNvSpPr>
          <p:nvPr>
            <p:ph type="subTitle" idx="1"/>
          </p:nvPr>
        </p:nvSpPr>
        <p:spPr>
          <a:xfrm>
            <a:off x="1653074" y="190736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3" name="Google Shape;1753;p24"/>
          <p:cNvSpPr txBox="1">
            <a:spLocks noGrp="1"/>
          </p:cNvSpPr>
          <p:nvPr>
            <p:ph type="title" idx="2"/>
          </p:nvPr>
        </p:nvSpPr>
        <p:spPr>
          <a:xfrm>
            <a:off x="5570882"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4" name="Google Shape;1754;p24"/>
          <p:cNvSpPr txBox="1">
            <a:spLocks noGrp="1"/>
          </p:cNvSpPr>
          <p:nvPr>
            <p:ph type="subTitle" idx="3"/>
          </p:nvPr>
        </p:nvSpPr>
        <p:spPr>
          <a:xfrm>
            <a:off x="5570875" y="1907500"/>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5" name="Google Shape;1755;p24"/>
          <p:cNvGrpSpPr/>
          <p:nvPr/>
        </p:nvGrpSpPr>
        <p:grpSpPr>
          <a:xfrm>
            <a:off x="-534234" y="2591589"/>
            <a:ext cx="3563418" cy="3276021"/>
            <a:chOff x="4765450" y="2817950"/>
            <a:chExt cx="894275" cy="822150"/>
          </a:xfrm>
        </p:grpSpPr>
        <p:sp>
          <p:nvSpPr>
            <p:cNvPr id="1756" name="Google Shape;1756;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4"/>
          <p:cNvGrpSpPr/>
          <p:nvPr/>
        </p:nvGrpSpPr>
        <p:grpSpPr>
          <a:xfrm>
            <a:off x="666212" y="4424016"/>
            <a:ext cx="1162531" cy="1161127"/>
            <a:chOff x="7253149" y="3334154"/>
            <a:chExt cx="1162531" cy="1161127"/>
          </a:xfrm>
        </p:grpSpPr>
        <p:sp>
          <p:nvSpPr>
            <p:cNvPr id="1761" name="Google Shape;1761;p2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24"/>
            <p:cNvGrpSpPr/>
            <p:nvPr/>
          </p:nvGrpSpPr>
          <p:grpSpPr>
            <a:xfrm>
              <a:off x="7253149" y="3334154"/>
              <a:ext cx="1162531" cy="1161127"/>
              <a:chOff x="2651171" y="2397773"/>
              <a:chExt cx="2099568" cy="2097033"/>
            </a:xfrm>
          </p:grpSpPr>
          <p:sp>
            <p:nvSpPr>
              <p:cNvPr id="1763" name="Google Shape;1763;p2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5" name="Google Shape;1765;p24"/>
          <p:cNvGrpSpPr/>
          <p:nvPr/>
        </p:nvGrpSpPr>
        <p:grpSpPr>
          <a:xfrm>
            <a:off x="7582096" y="290150"/>
            <a:ext cx="1162705" cy="962710"/>
            <a:chOff x="2210400" y="2558550"/>
            <a:chExt cx="971025" cy="804000"/>
          </a:xfrm>
        </p:grpSpPr>
        <p:sp>
          <p:nvSpPr>
            <p:cNvPr id="1766" name="Google Shape;1766;p2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24"/>
          <p:cNvGrpSpPr/>
          <p:nvPr/>
        </p:nvGrpSpPr>
        <p:grpSpPr>
          <a:xfrm>
            <a:off x="7415915" y="125143"/>
            <a:ext cx="3960194" cy="4417325"/>
            <a:chOff x="4665875" y="2544104"/>
            <a:chExt cx="993850" cy="1108571"/>
          </a:xfrm>
        </p:grpSpPr>
        <p:sp>
          <p:nvSpPr>
            <p:cNvPr id="1775" name="Google Shape;1775;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4"/>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4"/>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24"/>
          <p:cNvSpPr txBox="1">
            <a:spLocks noGrp="1"/>
          </p:cNvSpPr>
          <p:nvPr>
            <p:ph type="title" idx="4"/>
          </p:nvPr>
        </p:nvSpPr>
        <p:spPr>
          <a:xfrm>
            <a:off x="1653086" y="3186485"/>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5" name="Google Shape;1785;p24"/>
          <p:cNvSpPr txBox="1">
            <a:spLocks noGrp="1"/>
          </p:cNvSpPr>
          <p:nvPr>
            <p:ph type="subTitle" idx="5"/>
          </p:nvPr>
        </p:nvSpPr>
        <p:spPr>
          <a:xfrm>
            <a:off x="1653074" y="362994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4"/>
          <p:cNvSpPr txBox="1">
            <a:spLocks noGrp="1"/>
          </p:cNvSpPr>
          <p:nvPr>
            <p:ph type="title" idx="6"/>
          </p:nvPr>
        </p:nvSpPr>
        <p:spPr>
          <a:xfrm>
            <a:off x="5570882" y="3186613"/>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7" name="Google Shape;1787;p24"/>
          <p:cNvSpPr txBox="1">
            <a:spLocks noGrp="1"/>
          </p:cNvSpPr>
          <p:nvPr>
            <p:ph type="subTitle" idx="7"/>
          </p:nvPr>
        </p:nvSpPr>
        <p:spPr>
          <a:xfrm>
            <a:off x="5570875" y="3630075"/>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789"/>
        <p:cNvGrpSpPr/>
        <p:nvPr/>
      </p:nvGrpSpPr>
      <p:grpSpPr>
        <a:xfrm>
          <a:off x="0" y="0"/>
          <a:ext cx="0" cy="0"/>
          <a:chOff x="0" y="0"/>
          <a:chExt cx="0" cy="0"/>
        </a:xfrm>
      </p:grpSpPr>
      <p:sp>
        <p:nvSpPr>
          <p:cNvPr id="1790" name="Google Shape;1790;p25"/>
          <p:cNvSpPr txBox="1">
            <a:spLocks noGrp="1"/>
          </p:cNvSpPr>
          <p:nvPr>
            <p:ph type="title"/>
          </p:nvPr>
        </p:nvSpPr>
        <p:spPr>
          <a:xfrm>
            <a:off x="713225" y="1018600"/>
            <a:ext cx="45699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91" name="Google Shape;1791;p25"/>
          <p:cNvSpPr txBox="1">
            <a:spLocks noGrp="1"/>
          </p:cNvSpPr>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1792" name="Google Shape;1792;p25"/>
          <p:cNvGrpSpPr/>
          <p:nvPr/>
        </p:nvGrpSpPr>
        <p:grpSpPr>
          <a:xfrm>
            <a:off x="3375010" y="4156462"/>
            <a:ext cx="2872292" cy="2378232"/>
            <a:chOff x="2210400" y="2558550"/>
            <a:chExt cx="971025" cy="804000"/>
          </a:xfrm>
        </p:grpSpPr>
        <p:sp>
          <p:nvSpPr>
            <p:cNvPr id="1793" name="Google Shape;1793;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5"/>
          <p:cNvGrpSpPr/>
          <p:nvPr/>
        </p:nvGrpSpPr>
        <p:grpSpPr>
          <a:xfrm>
            <a:off x="5436129" y="2765943"/>
            <a:ext cx="3039902" cy="2515875"/>
            <a:chOff x="5440750" y="1669400"/>
            <a:chExt cx="971525" cy="804025"/>
          </a:xfrm>
        </p:grpSpPr>
        <p:sp>
          <p:nvSpPr>
            <p:cNvPr id="1802" name="Google Shape;1802;p2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25"/>
          <p:cNvGrpSpPr/>
          <p:nvPr/>
        </p:nvGrpSpPr>
        <p:grpSpPr>
          <a:xfrm rot="10800000">
            <a:off x="6885085" y="981458"/>
            <a:ext cx="2872292" cy="2378232"/>
            <a:chOff x="2210400" y="2558550"/>
            <a:chExt cx="971025" cy="804000"/>
          </a:xfrm>
        </p:grpSpPr>
        <p:sp>
          <p:nvSpPr>
            <p:cNvPr id="1921" name="Google Shape;1921;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25"/>
          <p:cNvGrpSpPr/>
          <p:nvPr/>
        </p:nvGrpSpPr>
        <p:grpSpPr>
          <a:xfrm rot="10800000" flipH="1">
            <a:off x="7119499" y="-16579"/>
            <a:ext cx="1162531" cy="1161127"/>
            <a:chOff x="2651171" y="2397773"/>
            <a:chExt cx="2099568" cy="2097033"/>
          </a:xfrm>
        </p:grpSpPr>
        <p:sp>
          <p:nvSpPr>
            <p:cNvPr id="1930" name="Google Shape;1930;p2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932;p25"/>
          <p:cNvSpPr/>
          <p:nvPr/>
        </p:nvSpPr>
        <p:spPr>
          <a:xfrm rot="10800000">
            <a:off x="6247296" y="2814225"/>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5"/>
          <p:cNvSpPr/>
          <p:nvPr/>
        </p:nvSpPr>
        <p:spPr>
          <a:xfrm>
            <a:off x="6247300" y="254259"/>
            <a:ext cx="968191" cy="968222"/>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34"/>
        <p:cNvGrpSpPr/>
        <p:nvPr/>
      </p:nvGrpSpPr>
      <p:grpSpPr>
        <a:xfrm>
          <a:off x="0" y="0"/>
          <a:ext cx="0" cy="0"/>
          <a:chOff x="0" y="0"/>
          <a:chExt cx="0" cy="0"/>
        </a:xfrm>
      </p:grpSpPr>
      <p:grpSp>
        <p:nvGrpSpPr>
          <p:cNvPr id="1935" name="Google Shape;1935;p26"/>
          <p:cNvGrpSpPr/>
          <p:nvPr/>
        </p:nvGrpSpPr>
        <p:grpSpPr>
          <a:xfrm>
            <a:off x="2787991" y="1287889"/>
            <a:ext cx="3563418" cy="3276021"/>
            <a:chOff x="4765450" y="2817950"/>
            <a:chExt cx="894275" cy="822150"/>
          </a:xfrm>
        </p:grpSpPr>
        <p:sp>
          <p:nvSpPr>
            <p:cNvPr id="1936" name="Google Shape;1936;p2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940;p26"/>
          <p:cNvGrpSpPr/>
          <p:nvPr/>
        </p:nvGrpSpPr>
        <p:grpSpPr>
          <a:xfrm>
            <a:off x="7185910" y="-217751"/>
            <a:ext cx="2872292" cy="2378232"/>
            <a:chOff x="2210400" y="2558550"/>
            <a:chExt cx="971025" cy="804000"/>
          </a:xfrm>
        </p:grpSpPr>
        <p:sp>
          <p:nvSpPr>
            <p:cNvPr id="1941" name="Google Shape;1941;p2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26"/>
          <p:cNvGrpSpPr/>
          <p:nvPr/>
        </p:nvGrpSpPr>
        <p:grpSpPr>
          <a:xfrm flipH="1">
            <a:off x="8813326" y="-9"/>
            <a:ext cx="849275" cy="848250"/>
            <a:chOff x="8751122" y="1283566"/>
            <a:chExt cx="849275" cy="848250"/>
          </a:xfrm>
        </p:grpSpPr>
        <p:sp>
          <p:nvSpPr>
            <p:cNvPr id="1950" name="Google Shape;1950;p26"/>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26"/>
            <p:cNvGrpSpPr/>
            <p:nvPr/>
          </p:nvGrpSpPr>
          <p:grpSpPr>
            <a:xfrm flipH="1">
              <a:off x="8751122" y="1283566"/>
              <a:ext cx="849275" cy="848250"/>
              <a:chOff x="2651171" y="2397773"/>
              <a:chExt cx="2099568" cy="2097033"/>
            </a:xfrm>
          </p:grpSpPr>
          <p:sp>
            <p:nvSpPr>
              <p:cNvPr id="1952" name="Google Shape;1952;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4" name="Google Shape;1954;p26"/>
          <p:cNvGrpSpPr/>
          <p:nvPr/>
        </p:nvGrpSpPr>
        <p:grpSpPr>
          <a:xfrm>
            <a:off x="-259090" y="4167881"/>
            <a:ext cx="1142271" cy="1145681"/>
            <a:chOff x="6167975" y="2118400"/>
            <a:chExt cx="150775" cy="151225"/>
          </a:xfrm>
        </p:grpSpPr>
        <p:sp>
          <p:nvSpPr>
            <p:cNvPr id="1955" name="Google Shape;1955;p2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26"/>
          <p:cNvGrpSpPr/>
          <p:nvPr/>
        </p:nvGrpSpPr>
        <p:grpSpPr>
          <a:xfrm>
            <a:off x="-269226" y="3517179"/>
            <a:ext cx="1162531" cy="1161127"/>
            <a:chOff x="2651171" y="2397773"/>
            <a:chExt cx="2099568" cy="2097033"/>
          </a:xfrm>
        </p:grpSpPr>
        <p:sp>
          <p:nvSpPr>
            <p:cNvPr id="1958" name="Google Shape;1958;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26"/>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txBox="1">
            <a:spLocks noGrp="1"/>
          </p:cNvSpPr>
          <p:nvPr>
            <p:ph type="title"/>
          </p:nvPr>
        </p:nvSpPr>
        <p:spPr>
          <a:xfrm>
            <a:off x="883200" y="128788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2" name="Google Shape;1962;p26"/>
          <p:cNvSpPr txBox="1">
            <a:spLocks noGrp="1"/>
          </p:cNvSpPr>
          <p:nvPr>
            <p:ph type="subTitle" idx="1"/>
          </p:nvPr>
        </p:nvSpPr>
        <p:spPr>
          <a:xfrm>
            <a:off x="883201" y="1731875"/>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3" name="Google Shape;1963;p26"/>
          <p:cNvSpPr txBox="1">
            <a:spLocks noGrp="1"/>
          </p:cNvSpPr>
          <p:nvPr>
            <p:ph type="title" idx="2"/>
          </p:nvPr>
        </p:nvSpPr>
        <p:spPr>
          <a:xfrm>
            <a:off x="883201" y="244556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4" name="Google Shape;1964;p26"/>
          <p:cNvSpPr txBox="1">
            <a:spLocks noGrp="1"/>
          </p:cNvSpPr>
          <p:nvPr>
            <p:ph type="subTitle" idx="3"/>
          </p:nvPr>
        </p:nvSpPr>
        <p:spPr>
          <a:xfrm>
            <a:off x="883201" y="2884841"/>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5" name="Google Shape;1965;p26"/>
          <p:cNvSpPr txBox="1">
            <a:spLocks noGrp="1"/>
          </p:cNvSpPr>
          <p:nvPr>
            <p:ph type="title" idx="4"/>
          </p:nvPr>
        </p:nvSpPr>
        <p:spPr>
          <a:xfrm>
            <a:off x="883176" y="3577196"/>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6" name="Google Shape;1966;p26"/>
          <p:cNvSpPr txBox="1">
            <a:spLocks noGrp="1"/>
          </p:cNvSpPr>
          <p:nvPr>
            <p:ph type="subTitle" idx="5"/>
          </p:nvPr>
        </p:nvSpPr>
        <p:spPr>
          <a:xfrm>
            <a:off x="883176" y="4020638"/>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7" name="Google Shape;1967;p26"/>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68" name="Google Shape;1968;p26"/>
          <p:cNvSpPr txBox="1">
            <a:spLocks noGrp="1"/>
          </p:cNvSpPr>
          <p:nvPr>
            <p:ph type="title" idx="7"/>
          </p:nvPr>
        </p:nvSpPr>
        <p:spPr>
          <a:xfrm>
            <a:off x="6092700" y="128788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69" name="Google Shape;1969;p26"/>
          <p:cNvSpPr txBox="1">
            <a:spLocks noGrp="1"/>
          </p:cNvSpPr>
          <p:nvPr>
            <p:ph type="subTitle" idx="8"/>
          </p:nvPr>
        </p:nvSpPr>
        <p:spPr>
          <a:xfrm>
            <a:off x="6092701" y="1731875"/>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0" name="Google Shape;1970;p26"/>
          <p:cNvSpPr txBox="1">
            <a:spLocks noGrp="1"/>
          </p:cNvSpPr>
          <p:nvPr>
            <p:ph type="title" idx="9"/>
          </p:nvPr>
        </p:nvSpPr>
        <p:spPr>
          <a:xfrm>
            <a:off x="6092701" y="244556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71" name="Google Shape;1971;p26"/>
          <p:cNvSpPr txBox="1">
            <a:spLocks noGrp="1"/>
          </p:cNvSpPr>
          <p:nvPr>
            <p:ph type="subTitle" idx="13"/>
          </p:nvPr>
        </p:nvSpPr>
        <p:spPr>
          <a:xfrm>
            <a:off x="6092701" y="2884841"/>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2" name="Google Shape;1972;p26"/>
          <p:cNvSpPr txBox="1">
            <a:spLocks noGrp="1"/>
          </p:cNvSpPr>
          <p:nvPr>
            <p:ph type="title" idx="14"/>
          </p:nvPr>
        </p:nvSpPr>
        <p:spPr>
          <a:xfrm>
            <a:off x="6092676" y="3577196"/>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973" name="Google Shape;1973;p26"/>
          <p:cNvSpPr txBox="1">
            <a:spLocks noGrp="1"/>
          </p:cNvSpPr>
          <p:nvPr>
            <p:ph type="subTitle" idx="15"/>
          </p:nvPr>
        </p:nvSpPr>
        <p:spPr>
          <a:xfrm>
            <a:off x="6092676" y="4020638"/>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2">
  <p:cSld name="BLANK_1_1_1_1_1_2_1">
    <p:spTree>
      <p:nvGrpSpPr>
        <p:cNvPr id="1" name="Shape 2017"/>
        <p:cNvGrpSpPr/>
        <p:nvPr/>
      </p:nvGrpSpPr>
      <p:grpSpPr>
        <a:xfrm>
          <a:off x="0" y="0"/>
          <a:ext cx="0" cy="0"/>
          <a:chOff x="0" y="0"/>
          <a:chExt cx="0" cy="0"/>
        </a:xfrm>
      </p:grpSpPr>
      <p:sp>
        <p:nvSpPr>
          <p:cNvPr id="2018" name="Google Shape;2018;p28"/>
          <p:cNvSpPr txBox="1">
            <a:spLocks noGrp="1"/>
          </p:cNvSpPr>
          <p:nvPr>
            <p:ph type="title"/>
          </p:nvPr>
        </p:nvSpPr>
        <p:spPr>
          <a:xfrm>
            <a:off x="831125" y="18352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9" name="Google Shape;2019;p28"/>
          <p:cNvSpPr txBox="1">
            <a:spLocks noGrp="1"/>
          </p:cNvSpPr>
          <p:nvPr>
            <p:ph type="subTitle" idx="1"/>
          </p:nvPr>
        </p:nvSpPr>
        <p:spPr>
          <a:xfrm>
            <a:off x="831125" y="22693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0" name="Google Shape;2020;p28"/>
          <p:cNvSpPr txBox="1">
            <a:spLocks noGrp="1"/>
          </p:cNvSpPr>
          <p:nvPr>
            <p:ph type="title" idx="2"/>
          </p:nvPr>
        </p:nvSpPr>
        <p:spPr>
          <a:xfrm>
            <a:off x="3419269" y="18352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1" name="Google Shape;2021;p28"/>
          <p:cNvSpPr txBox="1">
            <a:spLocks noGrp="1"/>
          </p:cNvSpPr>
          <p:nvPr>
            <p:ph type="subTitle" idx="3"/>
          </p:nvPr>
        </p:nvSpPr>
        <p:spPr>
          <a:xfrm>
            <a:off x="3419269" y="22693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2" name="Google Shape;2022;p28"/>
          <p:cNvSpPr txBox="1">
            <a:spLocks noGrp="1"/>
          </p:cNvSpPr>
          <p:nvPr>
            <p:ph type="title" idx="4"/>
          </p:nvPr>
        </p:nvSpPr>
        <p:spPr>
          <a:xfrm>
            <a:off x="3419269" y="35734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3" name="Google Shape;2023;p28"/>
          <p:cNvSpPr txBox="1">
            <a:spLocks noGrp="1"/>
          </p:cNvSpPr>
          <p:nvPr>
            <p:ph type="subTitle" idx="5"/>
          </p:nvPr>
        </p:nvSpPr>
        <p:spPr>
          <a:xfrm>
            <a:off x="3419269" y="40075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4" name="Google Shape;2024;p28"/>
          <p:cNvSpPr txBox="1">
            <a:spLocks noGrp="1"/>
          </p:cNvSpPr>
          <p:nvPr>
            <p:ph type="title" idx="6"/>
          </p:nvPr>
        </p:nvSpPr>
        <p:spPr>
          <a:xfrm>
            <a:off x="6007420" y="1837525"/>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5" name="Google Shape;2025;p28"/>
          <p:cNvSpPr txBox="1">
            <a:spLocks noGrp="1"/>
          </p:cNvSpPr>
          <p:nvPr>
            <p:ph type="subTitle" idx="7"/>
          </p:nvPr>
        </p:nvSpPr>
        <p:spPr>
          <a:xfrm>
            <a:off x="6007420" y="2271650"/>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6" name="Google Shape;2026;p28"/>
          <p:cNvSpPr txBox="1">
            <a:spLocks noGrp="1"/>
          </p:cNvSpPr>
          <p:nvPr>
            <p:ph type="title" idx="8"/>
          </p:nvPr>
        </p:nvSpPr>
        <p:spPr>
          <a:xfrm>
            <a:off x="6007420" y="3575725"/>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7" name="Google Shape;2027;p28"/>
          <p:cNvSpPr txBox="1">
            <a:spLocks noGrp="1"/>
          </p:cNvSpPr>
          <p:nvPr>
            <p:ph type="subTitle" idx="9"/>
          </p:nvPr>
        </p:nvSpPr>
        <p:spPr>
          <a:xfrm>
            <a:off x="6007420" y="4009850"/>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8" name="Google Shape;2028;p28"/>
          <p:cNvGrpSpPr/>
          <p:nvPr/>
        </p:nvGrpSpPr>
        <p:grpSpPr>
          <a:xfrm>
            <a:off x="-1805843" y="2671162"/>
            <a:ext cx="3525470" cy="3874833"/>
            <a:chOff x="5440750" y="1541475"/>
            <a:chExt cx="971525" cy="1067800"/>
          </a:xfrm>
        </p:grpSpPr>
        <p:sp>
          <p:nvSpPr>
            <p:cNvPr id="2029" name="Google Shape;2029;p28"/>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8"/>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8"/>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8"/>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8"/>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8"/>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8"/>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8"/>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8"/>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8"/>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8"/>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8"/>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8"/>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28"/>
          <p:cNvGrpSpPr/>
          <p:nvPr/>
        </p:nvGrpSpPr>
        <p:grpSpPr>
          <a:xfrm>
            <a:off x="-624466" y="2756450"/>
            <a:ext cx="1162705" cy="962710"/>
            <a:chOff x="2210400" y="2558550"/>
            <a:chExt cx="971025" cy="804000"/>
          </a:xfrm>
        </p:grpSpPr>
        <p:sp>
          <p:nvSpPr>
            <p:cNvPr id="2043" name="Google Shape;2043;p2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1" name="Google Shape;2051;p28"/>
          <p:cNvGrpSpPr/>
          <p:nvPr/>
        </p:nvGrpSpPr>
        <p:grpSpPr>
          <a:xfrm flipH="1">
            <a:off x="8099379" y="-9"/>
            <a:ext cx="3418785" cy="2830723"/>
            <a:chOff x="2210400" y="2558550"/>
            <a:chExt cx="971025" cy="804000"/>
          </a:xfrm>
        </p:grpSpPr>
        <p:sp>
          <p:nvSpPr>
            <p:cNvPr id="2052" name="Google Shape;2052;p2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0" name="Google Shape;2060;p28"/>
          <p:cNvSpPr/>
          <p:nvPr/>
        </p:nvSpPr>
        <p:spPr>
          <a:xfrm>
            <a:off x="7932175" y="125147"/>
            <a:ext cx="744611" cy="744611"/>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1" name="Google Shape;2061;p28"/>
          <p:cNvGrpSpPr/>
          <p:nvPr/>
        </p:nvGrpSpPr>
        <p:grpSpPr>
          <a:xfrm>
            <a:off x="7723212" y="-83121"/>
            <a:ext cx="1162531" cy="1161127"/>
            <a:chOff x="2651171" y="2397773"/>
            <a:chExt cx="2099568" cy="2097033"/>
          </a:xfrm>
        </p:grpSpPr>
        <p:sp>
          <p:nvSpPr>
            <p:cNvPr id="2062" name="Google Shape;2062;p2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 name="Google Shape;2064;p28"/>
          <p:cNvSpPr txBox="1">
            <a:spLocks noGrp="1"/>
          </p:cNvSpPr>
          <p:nvPr>
            <p:ph type="title" idx="13"/>
          </p:nvPr>
        </p:nvSpPr>
        <p:spPr>
          <a:xfrm>
            <a:off x="831125" y="35734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5" name="Google Shape;2065;p28"/>
          <p:cNvSpPr txBox="1">
            <a:spLocks noGrp="1"/>
          </p:cNvSpPr>
          <p:nvPr>
            <p:ph type="subTitle" idx="14"/>
          </p:nvPr>
        </p:nvSpPr>
        <p:spPr>
          <a:xfrm>
            <a:off x="831125" y="40075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28"/>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66"/>
        <p:cNvGrpSpPr/>
        <p:nvPr/>
      </p:nvGrpSpPr>
      <p:grpSpPr>
        <a:xfrm>
          <a:off x="0" y="0"/>
          <a:ext cx="0" cy="0"/>
          <a:chOff x="0" y="0"/>
          <a:chExt cx="0" cy="0"/>
        </a:xfrm>
      </p:grpSpPr>
      <p:grpSp>
        <p:nvGrpSpPr>
          <p:cNvPr id="2167" name="Google Shape;2167;p32"/>
          <p:cNvGrpSpPr/>
          <p:nvPr/>
        </p:nvGrpSpPr>
        <p:grpSpPr>
          <a:xfrm rot="10800000" flipH="1">
            <a:off x="6637105" y="2828351"/>
            <a:ext cx="3587355" cy="2970298"/>
            <a:chOff x="2210400" y="2558550"/>
            <a:chExt cx="971025" cy="804000"/>
          </a:xfrm>
        </p:grpSpPr>
        <p:grpSp>
          <p:nvGrpSpPr>
            <p:cNvPr id="2168" name="Google Shape;2168;p32"/>
            <p:cNvGrpSpPr/>
            <p:nvPr/>
          </p:nvGrpSpPr>
          <p:grpSpPr>
            <a:xfrm>
              <a:off x="2210400" y="2558550"/>
              <a:ext cx="971025" cy="804000"/>
              <a:chOff x="2210400" y="2558550"/>
              <a:chExt cx="971025" cy="804000"/>
            </a:xfrm>
          </p:grpSpPr>
          <p:sp>
            <p:nvSpPr>
              <p:cNvPr id="2169" name="Google Shape;2169;p3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2"/>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32"/>
          <p:cNvGrpSpPr/>
          <p:nvPr/>
        </p:nvGrpSpPr>
        <p:grpSpPr>
          <a:xfrm>
            <a:off x="-646949" y="-88567"/>
            <a:ext cx="3503397" cy="2608603"/>
            <a:chOff x="-3455674" y="-271717"/>
            <a:chExt cx="3503397" cy="2608603"/>
          </a:xfrm>
        </p:grpSpPr>
        <p:sp>
          <p:nvSpPr>
            <p:cNvPr id="2288" name="Google Shape;2288;p32"/>
            <p:cNvSpPr/>
            <p:nvPr/>
          </p:nvSpPr>
          <p:spPr>
            <a:xfrm>
              <a:off x="-2992764"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2919979"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2847277" y="-220643"/>
              <a:ext cx="2500300" cy="2498719"/>
            </a:xfrm>
            <a:custGeom>
              <a:avLst/>
              <a:gdLst/>
              <a:ahLst/>
              <a:cxnLst/>
              <a:rect l="l" t="t" r="r" b="b"/>
              <a:pathLst>
                <a:path w="30058" h="30039" extrusionOk="0">
                  <a:moveTo>
                    <a:pt x="447" y="15020"/>
                  </a:moveTo>
                  <a:lnTo>
                    <a:pt x="15020" y="29611"/>
                  </a:lnTo>
                  <a:lnTo>
                    <a:pt x="29611" y="15020"/>
                  </a:lnTo>
                  <a:lnTo>
                    <a:pt x="15020" y="429"/>
                  </a:lnTo>
                  <a:close/>
                  <a:moveTo>
                    <a:pt x="15020" y="30039"/>
                  </a:moveTo>
                  <a:lnTo>
                    <a:pt x="1" y="15020"/>
                  </a:lnTo>
                  <a:lnTo>
                    <a:pt x="15020"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2774493"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1"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2560880" y="-271717"/>
              <a:ext cx="2608603" cy="2608603"/>
            </a:xfrm>
            <a:custGeom>
              <a:avLst/>
              <a:gdLst/>
              <a:ahLst/>
              <a:cxnLst/>
              <a:rect l="l" t="t" r="r" b="b"/>
              <a:pathLst>
                <a:path w="31360" h="31360" extrusionOk="0">
                  <a:moveTo>
                    <a:pt x="1769" y="15690"/>
                  </a:moveTo>
                  <a:lnTo>
                    <a:pt x="15690" y="29610"/>
                  </a:lnTo>
                  <a:lnTo>
                    <a:pt x="29611" y="15690"/>
                  </a:lnTo>
                  <a:lnTo>
                    <a:pt x="15690" y="1769"/>
                  </a:lnTo>
                  <a:close/>
                  <a:moveTo>
                    <a:pt x="15690" y="31360"/>
                  </a:moveTo>
                  <a:lnTo>
                    <a:pt x="1" y="15690"/>
                  </a:lnTo>
                  <a:lnTo>
                    <a:pt x="15690" y="1"/>
                  </a:lnTo>
                  <a:lnTo>
                    <a:pt x="31360" y="1569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3437041" y="643208"/>
              <a:ext cx="1202902" cy="1202985"/>
            </a:xfrm>
            <a:custGeom>
              <a:avLst/>
              <a:gdLst/>
              <a:ahLst/>
              <a:cxnLst/>
              <a:rect l="l" t="t" r="r" b="b"/>
              <a:pathLst>
                <a:path w="14461" h="14462" extrusionOk="0">
                  <a:moveTo>
                    <a:pt x="14461" y="7222"/>
                  </a:moveTo>
                  <a:lnTo>
                    <a:pt x="7221" y="14461"/>
                  </a:lnTo>
                  <a:lnTo>
                    <a:pt x="0" y="7222"/>
                  </a:lnTo>
                  <a:lnTo>
                    <a:pt x="7221"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3455674" y="624658"/>
              <a:ext cx="1240168" cy="1240085"/>
            </a:xfrm>
            <a:custGeom>
              <a:avLst/>
              <a:gdLst/>
              <a:ahLst/>
              <a:cxnLst/>
              <a:rect l="l" t="t" r="r" b="b"/>
              <a:pathLst>
                <a:path w="14909" h="14908" extrusionOk="0">
                  <a:moveTo>
                    <a:pt x="429" y="7445"/>
                  </a:moveTo>
                  <a:lnTo>
                    <a:pt x="7445" y="14461"/>
                  </a:lnTo>
                  <a:lnTo>
                    <a:pt x="14461" y="7445"/>
                  </a:lnTo>
                  <a:lnTo>
                    <a:pt x="7445" y="428"/>
                  </a:lnTo>
                  <a:close/>
                  <a:moveTo>
                    <a:pt x="7445" y="14908"/>
                  </a:moveTo>
                  <a:lnTo>
                    <a:pt x="1" y="7445"/>
                  </a:lnTo>
                  <a:lnTo>
                    <a:pt x="7445" y="0"/>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3229667" y="850665"/>
              <a:ext cx="788071" cy="788071"/>
            </a:xfrm>
            <a:custGeom>
              <a:avLst/>
              <a:gdLst/>
              <a:ahLst/>
              <a:cxnLst/>
              <a:rect l="l" t="t" r="r" b="b"/>
              <a:pathLst>
                <a:path w="9474" h="9474" extrusionOk="0">
                  <a:moveTo>
                    <a:pt x="429" y="4728"/>
                  </a:moveTo>
                  <a:lnTo>
                    <a:pt x="4728" y="9027"/>
                  </a:lnTo>
                  <a:lnTo>
                    <a:pt x="9027" y="4728"/>
                  </a:lnTo>
                  <a:lnTo>
                    <a:pt x="4728" y="429"/>
                  </a:lnTo>
                  <a:close/>
                  <a:moveTo>
                    <a:pt x="4728" y="9473"/>
                  </a:moveTo>
                  <a:lnTo>
                    <a:pt x="1" y="4728"/>
                  </a:lnTo>
                  <a:lnTo>
                    <a:pt x="4728" y="1"/>
                  </a:lnTo>
                  <a:lnTo>
                    <a:pt x="9474"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3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297"/>
        <p:cNvGrpSpPr/>
        <p:nvPr/>
      </p:nvGrpSpPr>
      <p:grpSpPr>
        <a:xfrm>
          <a:off x="0" y="0"/>
          <a:ext cx="0" cy="0"/>
          <a:chOff x="0" y="0"/>
          <a:chExt cx="0" cy="0"/>
        </a:xfrm>
      </p:grpSpPr>
      <p:sp>
        <p:nvSpPr>
          <p:cNvPr id="2298" name="Google Shape;229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299" name="Google Shape;2299;p33"/>
          <p:cNvGrpSpPr/>
          <p:nvPr/>
        </p:nvGrpSpPr>
        <p:grpSpPr>
          <a:xfrm>
            <a:off x="-1552190" y="1537709"/>
            <a:ext cx="4779359" cy="3901002"/>
            <a:chOff x="2556818" y="232872"/>
            <a:chExt cx="6486643" cy="5294519"/>
          </a:xfrm>
        </p:grpSpPr>
        <p:sp>
          <p:nvSpPr>
            <p:cNvPr id="2300" name="Google Shape;2300;p3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3"/>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3"/>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3"/>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3"/>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3"/>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3"/>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3"/>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3"/>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3"/>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33"/>
          <p:cNvGrpSpPr/>
          <p:nvPr/>
        </p:nvGrpSpPr>
        <p:grpSpPr>
          <a:xfrm>
            <a:off x="-127072" y="4085003"/>
            <a:ext cx="1067211" cy="1065922"/>
            <a:chOff x="2651171" y="2397773"/>
            <a:chExt cx="2099568" cy="2097033"/>
          </a:xfrm>
        </p:grpSpPr>
        <p:sp>
          <p:nvSpPr>
            <p:cNvPr id="2324" name="Google Shape;2324;p33"/>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33"/>
          <p:cNvSpPr/>
          <p:nvPr/>
        </p:nvSpPr>
        <p:spPr>
          <a:xfrm>
            <a:off x="7249668" y="4045148"/>
            <a:ext cx="572715" cy="57271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3"/>
          <p:cNvGrpSpPr/>
          <p:nvPr/>
        </p:nvGrpSpPr>
        <p:grpSpPr>
          <a:xfrm>
            <a:off x="7009646" y="2171158"/>
            <a:ext cx="3966057" cy="4359080"/>
            <a:chOff x="5440750" y="1541475"/>
            <a:chExt cx="971525" cy="1067800"/>
          </a:xfrm>
        </p:grpSpPr>
        <p:sp>
          <p:nvSpPr>
            <p:cNvPr id="2329" name="Google Shape;2329;p33"/>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_ONLY_5">
    <p:spTree>
      <p:nvGrpSpPr>
        <p:cNvPr id="1" name="Shape 2342"/>
        <p:cNvGrpSpPr/>
        <p:nvPr/>
      </p:nvGrpSpPr>
      <p:grpSpPr>
        <a:xfrm>
          <a:off x="0" y="0"/>
          <a:ext cx="0" cy="0"/>
          <a:chOff x="0" y="0"/>
          <a:chExt cx="0" cy="0"/>
        </a:xfrm>
      </p:grpSpPr>
      <p:grpSp>
        <p:nvGrpSpPr>
          <p:cNvPr id="2343" name="Google Shape;2343;p34"/>
          <p:cNvGrpSpPr/>
          <p:nvPr/>
        </p:nvGrpSpPr>
        <p:grpSpPr>
          <a:xfrm>
            <a:off x="-1211949" y="-644480"/>
            <a:ext cx="2294241" cy="1899611"/>
            <a:chOff x="2210400" y="2558550"/>
            <a:chExt cx="971025" cy="804000"/>
          </a:xfrm>
        </p:grpSpPr>
        <p:sp>
          <p:nvSpPr>
            <p:cNvPr id="2344" name="Google Shape;2344;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34"/>
          <p:cNvGrpSpPr/>
          <p:nvPr/>
        </p:nvGrpSpPr>
        <p:grpSpPr>
          <a:xfrm>
            <a:off x="5868426" y="-153461"/>
            <a:ext cx="3931972" cy="3255637"/>
            <a:chOff x="2210400" y="2558550"/>
            <a:chExt cx="971025" cy="804000"/>
          </a:xfrm>
        </p:grpSpPr>
        <p:sp>
          <p:nvSpPr>
            <p:cNvPr id="2353" name="Google Shape;2353;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34"/>
          <p:cNvGrpSpPr/>
          <p:nvPr/>
        </p:nvGrpSpPr>
        <p:grpSpPr>
          <a:xfrm>
            <a:off x="-220701" y="1139266"/>
            <a:ext cx="1162531" cy="1161127"/>
            <a:chOff x="7253149" y="3334154"/>
            <a:chExt cx="1162531" cy="1161127"/>
          </a:xfrm>
        </p:grpSpPr>
        <p:sp>
          <p:nvSpPr>
            <p:cNvPr id="2362" name="Google Shape;2362;p3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3" name="Google Shape;2363;p34"/>
            <p:cNvGrpSpPr/>
            <p:nvPr/>
          </p:nvGrpSpPr>
          <p:grpSpPr>
            <a:xfrm>
              <a:off x="7253149" y="3334154"/>
              <a:ext cx="1162531" cy="1161127"/>
              <a:chOff x="2651171" y="2397773"/>
              <a:chExt cx="2099568" cy="2097033"/>
            </a:xfrm>
          </p:grpSpPr>
          <p:sp>
            <p:nvSpPr>
              <p:cNvPr id="2364" name="Google Shape;2364;p3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6" name="Google Shape;2366;p34"/>
          <p:cNvGrpSpPr/>
          <p:nvPr/>
        </p:nvGrpSpPr>
        <p:grpSpPr>
          <a:xfrm>
            <a:off x="7981296" y="2895463"/>
            <a:ext cx="1162705" cy="962710"/>
            <a:chOff x="2210400" y="2558550"/>
            <a:chExt cx="971025" cy="804000"/>
          </a:xfrm>
        </p:grpSpPr>
        <p:sp>
          <p:nvSpPr>
            <p:cNvPr id="2367" name="Google Shape;2367;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3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1" name="Shape 2376"/>
        <p:cNvGrpSpPr/>
        <p:nvPr/>
      </p:nvGrpSpPr>
      <p:grpSpPr>
        <a:xfrm>
          <a:off x="0" y="0"/>
          <a:ext cx="0" cy="0"/>
          <a:chOff x="0" y="0"/>
          <a:chExt cx="0" cy="0"/>
        </a:xfrm>
      </p:grpSpPr>
      <p:sp>
        <p:nvSpPr>
          <p:cNvPr id="2377" name="Google Shape;2377;p3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378" name="Google Shape;2378;p35"/>
          <p:cNvGrpSpPr/>
          <p:nvPr/>
        </p:nvGrpSpPr>
        <p:grpSpPr>
          <a:xfrm rot="10800000" flipH="1">
            <a:off x="-1801065" y="629505"/>
            <a:ext cx="4015313" cy="3884503"/>
            <a:chOff x="5440750" y="1669400"/>
            <a:chExt cx="971525" cy="939875"/>
          </a:xfrm>
        </p:grpSpPr>
        <p:sp>
          <p:nvSpPr>
            <p:cNvPr id="2379" name="Google Shape;2379;p3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35"/>
          <p:cNvGrpSpPr/>
          <p:nvPr/>
        </p:nvGrpSpPr>
        <p:grpSpPr>
          <a:xfrm>
            <a:off x="8502856" y="115366"/>
            <a:ext cx="849275" cy="848250"/>
            <a:chOff x="2651171" y="2397773"/>
            <a:chExt cx="2099568" cy="2097033"/>
          </a:xfrm>
        </p:grpSpPr>
        <p:sp>
          <p:nvSpPr>
            <p:cNvPr id="2499" name="Google Shape;2499;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35"/>
          <p:cNvGrpSpPr/>
          <p:nvPr/>
        </p:nvGrpSpPr>
        <p:grpSpPr>
          <a:xfrm>
            <a:off x="8163956" y="115366"/>
            <a:ext cx="849275" cy="848250"/>
            <a:chOff x="2651171" y="2397773"/>
            <a:chExt cx="2099568" cy="2097033"/>
          </a:xfrm>
        </p:grpSpPr>
        <p:sp>
          <p:nvSpPr>
            <p:cNvPr id="2502" name="Google Shape;2502;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_ONLY_7">
    <p:spTree>
      <p:nvGrpSpPr>
        <p:cNvPr id="1" name="Shape 2504"/>
        <p:cNvGrpSpPr/>
        <p:nvPr/>
      </p:nvGrpSpPr>
      <p:grpSpPr>
        <a:xfrm>
          <a:off x="0" y="0"/>
          <a:ext cx="0" cy="0"/>
          <a:chOff x="0" y="0"/>
          <a:chExt cx="0" cy="0"/>
        </a:xfrm>
      </p:grpSpPr>
      <p:sp>
        <p:nvSpPr>
          <p:cNvPr id="2505" name="Google Shape;2505;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506" name="Google Shape;2506;p36"/>
          <p:cNvGrpSpPr/>
          <p:nvPr/>
        </p:nvGrpSpPr>
        <p:grpSpPr>
          <a:xfrm rot="10800000" flipH="1">
            <a:off x="-1755270" y="2631364"/>
            <a:ext cx="3587355" cy="2970298"/>
            <a:chOff x="2210400" y="2558550"/>
            <a:chExt cx="971025" cy="804000"/>
          </a:xfrm>
        </p:grpSpPr>
        <p:grpSp>
          <p:nvGrpSpPr>
            <p:cNvPr id="2507" name="Google Shape;2507;p36"/>
            <p:cNvGrpSpPr/>
            <p:nvPr/>
          </p:nvGrpSpPr>
          <p:grpSpPr>
            <a:xfrm>
              <a:off x="2210400" y="2558550"/>
              <a:ext cx="971025" cy="804000"/>
              <a:chOff x="2210400" y="2558550"/>
              <a:chExt cx="971025" cy="804000"/>
            </a:xfrm>
          </p:grpSpPr>
          <p:sp>
            <p:nvSpPr>
              <p:cNvPr id="2508" name="Google Shape;2508;p3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6" name="Google Shape;2516;p3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flipH="1">
            <a:off x="226657" y="1559642"/>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7" name="Google Shape;2627;p36"/>
          <p:cNvGrpSpPr/>
          <p:nvPr/>
        </p:nvGrpSpPr>
        <p:grpSpPr>
          <a:xfrm>
            <a:off x="7849517" y="1781996"/>
            <a:ext cx="2514088" cy="2081645"/>
            <a:chOff x="3573297" y="232872"/>
            <a:chExt cx="5470164" cy="4529254"/>
          </a:xfrm>
        </p:grpSpPr>
        <p:sp>
          <p:nvSpPr>
            <p:cNvPr id="2628" name="Google Shape;2628;p3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TITLE_ONLY_8">
    <p:spTree>
      <p:nvGrpSpPr>
        <p:cNvPr id="1" name="Shape 2642"/>
        <p:cNvGrpSpPr/>
        <p:nvPr/>
      </p:nvGrpSpPr>
      <p:grpSpPr>
        <a:xfrm>
          <a:off x="0" y="0"/>
          <a:ext cx="0" cy="0"/>
          <a:chOff x="0" y="0"/>
          <a:chExt cx="0" cy="0"/>
        </a:xfrm>
      </p:grpSpPr>
      <p:grpSp>
        <p:nvGrpSpPr>
          <p:cNvPr id="2643" name="Google Shape;2643;p37"/>
          <p:cNvGrpSpPr/>
          <p:nvPr/>
        </p:nvGrpSpPr>
        <p:grpSpPr>
          <a:xfrm flipH="1">
            <a:off x="5348310" y="-1350863"/>
            <a:ext cx="2872292" cy="2378232"/>
            <a:chOff x="2210400" y="2558550"/>
            <a:chExt cx="971025" cy="804000"/>
          </a:xfrm>
        </p:grpSpPr>
        <p:sp>
          <p:nvSpPr>
            <p:cNvPr id="2644" name="Google Shape;2644;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2" name="Google Shape;2652;p37"/>
          <p:cNvGrpSpPr/>
          <p:nvPr/>
        </p:nvGrpSpPr>
        <p:grpSpPr>
          <a:xfrm flipH="1">
            <a:off x="7286085" y="-251386"/>
            <a:ext cx="2872823" cy="2439739"/>
            <a:chOff x="4665875" y="2808650"/>
            <a:chExt cx="993850" cy="844025"/>
          </a:xfrm>
        </p:grpSpPr>
        <p:sp>
          <p:nvSpPr>
            <p:cNvPr id="2653" name="Google Shape;2653;p3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37"/>
          <p:cNvSpPr/>
          <p:nvPr/>
        </p:nvSpPr>
        <p:spPr>
          <a:xfrm>
            <a:off x="-633234" y="4480418"/>
            <a:ext cx="1260859" cy="1260859"/>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37"/>
          <p:cNvGrpSpPr/>
          <p:nvPr/>
        </p:nvGrpSpPr>
        <p:grpSpPr>
          <a:xfrm>
            <a:off x="-157629" y="4575200"/>
            <a:ext cx="1162705" cy="962710"/>
            <a:chOff x="2210400" y="2558550"/>
            <a:chExt cx="971025" cy="804000"/>
          </a:xfrm>
        </p:grpSpPr>
        <p:sp>
          <p:nvSpPr>
            <p:cNvPr id="2662" name="Google Shape;2662;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0" name="Google Shape;2670;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TITLE_ONLY_9">
    <p:spTree>
      <p:nvGrpSpPr>
        <p:cNvPr id="1" name="Shape 2671"/>
        <p:cNvGrpSpPr/>
        <p:nvPr/>
      </p:nvGrpSpPr>
      <p:grpSpPr>
        <a:xfrm>
          <a:off x="0" y="0"/>
          <a:ext cx="0" cy="0"/>
          <a:chOff x="0" y="0"/>
          <a:chExt cx="0" cy="0"/>
        </a:xfrm>
      </p:grpSpPr>
      <p:sp>
        <p:nvSpPr>
          <p:cNvPr id="2672" name="Google Shape;2672;p3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673" name="Google Shape;2673;p38"/>
          <p:cNvGrpSpPr/>
          <p:nvPr/>
        </p:nvGrpSpPr>
        <p:grpSpPr>
          <a:xfrm>
            <a:off x="-406515" y="2667924"/>
            <a:ext cx="2872292" cy="2378232"/>
            <a:chOff x="2210400" y="2558550"/>
            <a:chExt cx="971025" cy="804000"/>
          </a:xfrm>
        </p:grpSpPr>
        <p:sp>
          <p:nvSpPr>
            <p:cNvPr id="2674" name="Google Shape;2674;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38"/>
          <p:cNvSpPr/>
          <p:nvPr/>
        </p:nvSpPr>
        <p:spPr>
          <a:xfrm>
            <a:off x="-120163" y="30132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3" name="Google Shape;2683;p38"/>
          <p:cNvGrpSpPr/>
          <p:nvPr/>
        </p:nvGrpSpPr>
        <p:grpSpPr>
          <a:xfrm>
            <a:off x="-212688" y="1728454"/>
            <a:ext cx="1162531" cy="1161127"/>
            <a:chOff x="2651171" y="2397773"/>
            <a:chExt cx="2099568" cy="2097033"/>
          </a:xfrm>
        </p:grpSpPr>
        <p:sp>
          <p:nvSpPr>
            <p:cNvPr id="2684" name="Google Shape;2684;p3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38"/>
          <p:cNvGrpSpPr/>
          <p:nvPr/>
        </p:nvGrpSpPr>
        <p:grpSpPr>
          <a:xfrm flipH="1">
            <a:off x="7001242" y="-607438"/>
            <a:ext cx="3462093" cy="2866582"/>
            <a:chOff x="2210400" y="2558550"/>
            <a:chExt cx="971025" cy="804000"/>
          </a:xfrm>
        </p:grpSpPr>
        <p:sp>
          <p:nvSpPr>
            <p:cNvPr id="2687" name="Google Shape;2687;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38"/>
          <p:cNvGrpSpPr/>
          <p:nvPr/>
        </p:nvGrpSpPr>
        <p:grpSpPr>
          <a:xfrm>
            <a:off x="7001242" y="-1923288"/>
            <a:ext cx="3462093" cy="2866582"/>
            <a:chOff x="2210400" y="2558550"/>
            <a:chExt cx="971025" cy="804000"/>
          </a:xfrm>
        </p:grpSpPr>
        <p:sp>
          <p:nvSpPr>
            <p:cNvPr id="2696" name="Google Shape;2696;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8">
  <p:cSld name="TITLE_ONLY_10">
    <p:spTree>
      <p:nvGrpSpPr>
        <p:cNvPr id="1" name="Shape 2704"/>
        <p:cNvGrpSpPr/>
        <p:nvPr/>
      </p:nvGrpSpPr>
      <p:grpSpPr>
        <a:xfrm>
          <a:off x="0" y="0"/>
          <a:ext cx="0" cy="0"/>
          <a:chOff x="0" y="0"/>
          <a:chExt cx="0" cy="0"/>
        </a:xfrm>
      </p:grpSpPr>
      <p:grpSp>
        <p:nvGrpSpPr>
          <p:cNvPr id="2705" name="Google Shape;2705;p39"/>
          <p:cNvGrpSpPr/>
          <p:nvPr/>
        </p:nvGrpSpPr>
        <p:grpSpPr>
          <a:xfrm flipH="1">
            <a:off x="-1132828" y="4229014"/>
            <a:ext cx="2872823" cy="2439739"/>
            <a:chOff x="4665875" y="2808650"/>
            <a:chExt cx="993850" cy="844025"/>
          </a:xfrm>
        </p:grpSpPr>
        <p:sp>
          <p:nvSpPr>
            <p:cNvPr id="2706" name="Google Shape;2706;p3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9"/>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9"/>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3" name="Google Shape;2713;p39"/>
          <p:cNvGrpSpPr/>
          <p:nvPr/>
        </p:nvGrpSpPr>
        <p:grpSpPr>
          <a:xfrm rot="10800000" flipH="1">
            <a:off x="6655329" y="-930979"/>
            <a:ext cx="3039902" cy="2940963"/>
            <a:chOff x="5440750" y="1669400"/>
            <a:chExt cx="971525" cy="939875"/>
          </a:xfrm>
        </p:grpSpPr>
        <p:sp>
          <p:nvSpPr>
            <p:cNvPr id="2714" name="Google Shape;2714;p39"/>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9"/>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9"/>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9"/>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9"/>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9"/>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9"/>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9"/>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9"/>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9"/>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9"/>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9"/>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9"/>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9"/>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9"/>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9"/>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9"/>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9"/>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9"/>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9"/>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9"/>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9"/>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9"/>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9"/>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9"/>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9"/>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9"/>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9"/>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9"/>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9"/>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9"/>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9"/>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9"/>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9"/>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9"/>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9"/>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9"/>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9"/>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9"/>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9"/>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9"/>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9"/>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9"/>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9"/>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9"/>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9"/>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9"/>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9"/>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9"/>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9"/>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9"/>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9"/>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9"/>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9"/>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9"/>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9"/>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9"/>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9"/>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9"/>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9"/>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9"/>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9"/>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9"/>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9"/>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9"/>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9"/>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9"/>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9"/>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9"/>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9"/>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9"/>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9"/>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9"/>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9"/>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3" name="Google Shape;2833;p39"/>
          <p:cNvGrpSpPr/>
          <p:nvPr/>
        </p:nvGrpSpPr>
        <p:grpSpPr>
          <a:xfrm flipH="1">
            <a:off x="8104285" y="1416237"/>
            <a:ext cx="2872292" cy="2378232"/>
            <a:chOff x="2210400" y="2558550"/>
            <a:chExt cx="971025" cy="804000"/>
          </a:xfrm>
        </p:grpSpPr>
        <p:sp>
          <p:nvSpPr>
            <p:cNvPr id="2834" name="Google Shape;2834;p3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2" name="Google Shape;2842;p39"/>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3" name="Google Shape;2843;p39"/>
          <p:cNvGrpSpPr/>
          <p:nvPr/>
        </p:nvGrpSpPr>
        <p:grpSpPr>
          <a:xfrm>
            <a:off x="8338699" y="3631379"/>
            <a:ext cx="1162531" cy="1161127"/>
            <a:chOff x="2651171" y="2397773"/>
            <a:chExt cx="2099568" cy="2097033"/>
          </a:xfrm>
        </p:grpSpPr>
        <p:sp>
          <p:nvSpPr>
            <p:cNvPr id="2844" name="Google Shape;2844;p3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6" name="Google Shape;2846;p39"/>
          <p:cNvSpPr/>
          <p:nvPr/>
        </p:nvSpPr>
        <p:spPr>
          <a:xfrm flipH="1">
            <a:off x="7466496" y="-478036"/>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9">
  <p:cSld name="TITLE_ONLY_11">
    <p:spTree>
      <p:nvGrpSpPr>
        <p:cNvPr id="1" name="Shape 2848"/>
        <p:cNvGrpSpPr/>
        <p:nvPr/>
      </p:nvGrpSpPr>
      <p:grpSpPr>
        <a:xfrm>
          <a:off x="0" y="0"/>
          <a:ext cx="0" cy="0"/>
          <a:chOff x="0" y="0"/>
          <a:chExt cx="0" cy="0"/>
        </a:xfrm>
      </p:grpSpPr>
      <p:grpSp>
        <p:nvGrpSpPr>
          <p:cNvPr id="2849" name="Google Shape;2849;p40"/>
          <p:cNvGrpSpPr/>
          <p:nvPr/>
        </p:nvGrpSpPr>
        <p:grpSpPr>
          <a:xfrm flipH="1">
            <a:off x="7000981" y="-297378"/>
            <a:ext cx="2216073" cy="1834889"/>
            <a:chOff x="2210400" y="2558550"/>
            <a:chExt cx="971025" cy="804000"/>
          </a:xfrm>
        </p:grpSpPr>
        <p:sp>
          <p:nvSpPr>
            <p:cNvPr id="2850" name="Google Shape;2850;p4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8" name="Google Shape;2858;p40"/>
          <p:cNvGrpSpPr/>
          <p:nvPr/>
        </p:nvGrpSpPr>
        <p:grpSpPr>
          <a:xfrm flipH="1">
            <a:off x="6695833" y="172716"/>
            <a:ext cx="849275" cy="848250"/>
            <a:chOff x="2651171" y="2397773"/>
            <a:chExt cx="2099568" cy="2097033"/>
          </a:xfrm>
        </p:grpSpPr>
        <p:sp>
          <p:nvSpPr>
            <p:cNvPr id="2859" name="Google Shape;2859;p4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1" name="Google Shape;2861;p40"/>
          <p:cNvGrpSpPr/>
          <p:nvPr/>
        </p:nvGrpSpPr>
        <p:grpSpPr>
          <a:xfrm>
            <a:off x="-2918240" y="470505"/>
            <a:ext cx="4015313" cy="3884503"/>
            <a:chOff x="5440750" y="1669400"/>
            <a:chExt cx="971525" cy="939875"/>
          </a:xfrm>
        </p:grpSpPr>
        <p:sp>
          <p:nvSpPr>
            <p:cNvPr id="2862" name="Google Shape;2862;p4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0"/>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0"/>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0"/>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0"/>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0"/>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0"/>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0"/>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0"/>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0"/>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0"/>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0"/>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0"/>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0"/>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0"/>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0"/>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0"/>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0"/>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0"/>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0"/>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0"/>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0"/>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0"/>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0"/>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0"/>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0"/>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0"/>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0"/>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0"/>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0"/>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0"/>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0"/>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0"/>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0"/>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0"/>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0"/>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0"/>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0"/>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0"/>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0"/>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0"/>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0"/>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0"/>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0"/>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0"/>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0"/>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0"/>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0"/>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0"/>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0"/>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0"/>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0"/>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0"/>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0"/>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0"/>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0"/>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0"/>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0"/>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0"/>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0"/>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0"/>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1" name="Google Shape;2981;p4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982" name="Google Shape;2982;p40"/>
          <p:cNvGrpSpPr/>
          <p:nvPr/>
        </p:nvGrpSpPr>
        <p:grpSpPr>
          <a:xfrm>
            <a:off x="7935455" y="446005"/>
            <a:ext cx="347099" cy="348120"/>
            <a:chOff x="6204849" y="1860282"/>
            <a:chExt cx="150775" cy="151225"/>
          </a:xfrm>
        </p:grpSpPr>
        <p:sp>
          <p:nvSpPr>
            <p:cNvPr id="2983" name="Google Shape;2983;p40"/>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0"/>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0">
  <p:cSld name="TITLE_ONLY_12">
    <p:spTree>
      <p:nvGrpSpPr>
        <p:cNvPr id="1" name="Shape 2985"/>
        <p:cNvGrpSpPr/>
        <p:nvPr/>
      </p:nvGrpSpPr>
      <p:grpSpPr>
        <a:xfrm>
          <a:off x="0" y="0"/>
          <a:ext cx="0" cy="0"/>
          <a:chOff x="0" y="0"/>
          <a:chExt cx="0" cy="0"/>
        </a:xfrm>
      </p:grpSpPr>
      <p:sp>
        <p:nvSpPr>
          <p:cNvPr id="2986" name="Google Shape;2986;p4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987" name="Google Shape;2987;p41"/>
          <p:cNvGrpSpPr/>
          <p:nvPr/>
        </p:nvGrpSpPr>
        <p:grpSpPr>
          <a:xfrm>
            <a:off x="7508360" y="3749587"/>
            <a:ext cx="2872292" cy="2378232"/>
            <a:chOff x="2210400" y="2558550"/>
            <a:chExt cx="971025" cy="804000"/>
          </a:xfrm>
        </p:grpSpPr>
        <p:sp>
          <p:nvSpPr>
            <p:cNvPr id="2988" name="Google Shape;2988;p4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41"/>
          <p:cNvGrpSpPr/>
          <p:nvPr/>
        </p:nvGrpSpPr>
        <p:grpSpPr>
          <a:xfrm>
            <a:off x="-351215" y="4183231"/>
            <a:ext cx="1142271" cy="1145681"/>
            <a:chOff x="6167975" y="2118400"/>
            <a:chExt cx="150775" cy="151225"/>
          </a:xfrm>
        </p:grpSpPr>
        <p:sp>
          <p:nvSpPr>
            <p:cNvPr id="2997" name="Google Shape;2997;p4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41"/>
          <p:cNvGrpSpPr/>
          <p:nvPr/>
        </p:nvGrpSpPr>
        <p:grpSpPr>
          <a:xfrm>
            <a:off x="-458351" y="3512654"/>
            <a:ext cx="1162531" cy="1161127"/>
            <a:chOff x="2651171" y="2397773"/>
            <a:chExt cx="2099568" cy="2097033"/>
          </a:xfrm>
        </p:grpSpPr>
        <p:sp>
          <p:nvSpPr>
            <p:cNvPr id="3000" name="Google Shape;3000;p4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2" name="Google Shape;3002;p41"/>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1"/>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1">
  <p:cSld name="TITLE_ONLY_13">
    <p:spTree>
      <p:nvGrpSpPr>
        <p:cNvPr id="1" name="Shape 3004"/>
        <p:cNvGrpSpPr/>
        <p:nvPr/>
      </p:nvGrpSpPr>
      <p:grpSpPr>
        <a:xfrm>
          <a:off x="0" y="0"/>
          <a:ext cx="0" cy="0"/>
          <a:chOff x="0" y="0"/>
          <a:chExt cx="0" cy="0"/>
        </a:xfrm>
      </p:grpSpPr>
      <p:grpSp>
        <p:nvGrpSpPr>
          <p:cNvPr id="3005" name="Google Shape;3005;p42"/>
          <p:cNvGrpSpPr/>
          <p:nvPr/>
        </p:nvGrpSpPr>
        <p:grpSpPr>
          <a:xfrm>
            <a:off x="-1805843" y="2671162"/>
            <a:ext cx="3525470" cy="3874833"/>
            <a:chOff x="5440750" y="1541475"/>
            <a:chExt cx="971525" cy="1067800"/>
          </a:xfrm>
        </p:grpSpPr>
        <p:sp>
          <p:nvSpPr>
            <p:cNvPr id="3006" name="Google Shape;3006;p42"/>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42"/>
          <p:cNvGrpSpPr/>
          <p:nvPr/>
        </p:nvGrpSpPr>
        <p:grpSpPr>
          <a:xfrm>
            <a:off x="6067317" y="-969454"/>
            <a:ext cx="2514088" cy="2081645"/>
            <a:chOff x="3573297" y="232872"/>
            <a:chExt cx="5470164" cy="4529254"/>
          </a:xfrm>
        </p:grpSpPr>
        <p:sp>
          <p:nvSpPr>
            <p:cNvPr id="3020" name="Google Shape;302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42"/>
          <p:cNvGrpSpPr/>
          <p:nvPr/>
        </p:nvGrpSpPr>
        <p:grpSpPr>
          <a:xfrm>
            <a:off x="8257799" y="-41071"/>
            <a:ext cx="1162531" cy="1161127"/>
            <a:chOff x="7253149" y="3334154"/>
            <a:chExt cx="1162531" cy="1161127"/>
          </a:xfrm>
        </p:grpSpPr>
        <p:sp>
          <p:nvSpPr>
            <p:cNvPr id="3035" name="Google Shape;3035;p42"/>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6" name="Google Shape;3036;p42"/>
            <p:cNvGrpSpPr/>
            <p:nvPr/>
          </p:nvGrpSpPr>
          <p:grpSpPr>
            <a:xfrm>
              <a:off x="7253149" y="3334154"/>
              <a:ext cx="1162531" cy="1161127"/>
              <a:chOff x="2651171" y="2397773"/>
              <a:chExt cx="2099568" cy="2097033"/>
            </a:xfrm>
          </p:grpSpPr>
          <p:sp>
            <p:nvSpPr>
              <p:cNvPr id="3037" name="Google Shape;3037;p4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39" name="Google Shape;3039;p42"/>
          <p:cNvGrpSpPr/>
          <p:nvPr/>
        </p:nvGrpSpPr>
        <p:grpSpPr>
          <a:xfrm>
            <a:off x="7250692" y="3907621"/>
            <a:ext cx="2514088" cy="2081645"/>
            <a:chOff x="3573297" y="232872"/>
            <a:chExt cx="5470164" cy="4529254"/>
          </a:xfrm>
        </p:grpSpPr>
        <p:sp>
          <p:nvSpPr>
            <p:cNvPr id="3040" name="Google Shape;304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4" name="Google Shape;3054;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6">
  <p:cSld name="TITLE_ONLY_18">
    <p:spTree>
      <p:nvGrpSpPr>
        <p:cNvPr id="1" name="Shape 3162"/>
        <p:cNvGrpSpPr/>
        <p:nvPr/>
      </p:nvGrpSpPr>
      <p:grpSpPr>
        <a:xfrm>
          <a:off x="0" y="0"/>
          <a:ext cx="0" cy="0"/>
          <a:chOff x="0" y="0"/>
          <a:chExt cx="0" cy="0"/>
        </a:xfrm>
      </p:grpSpPr>
      <p:sp>
        <p:nvSpPr>
          <p:cNvPr id="3163" name="Google Shape;3163;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3164" name="Google Shape;3164;p47"/>
          <p:cNvGrpSpPr/>
          <p:nvPr/>
        </p:nvGrpSpPr>
        <p:grpSpPr>
          <a:xfrm flipH="1">
            <a:off x="-843740" y="3081101"/>
            <a:ext cx="2872823" cy="2439739"/>
            <a:chOff x="4665875" y="2808650"/>
            <a:chExt cx="993850" cy="844025"/>
          </a:xfrm>
        </p:grpSpPr>
        <p:sp>
          <p:nvSpPr>
            <p:cNvPr id="3165" name="Google Shape;3165;p4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2" name="Google Shape;3172;p47"/>
          <p:cNvGrpSpPr/>
          <p:nvPr/>
        </p:nvGrpSpPr>
        <p:grpSpPr>
          <a:xfrm flipH="1">
            <a:off x="-1749240" y="953937"/>
            <a:ext cx="2872292" cy="2378232"/>
            <a:chOff x="2210400" y="2558550"/>
            <a:chExt cx="971025" cy="804000"/>
          </a:xfrm>
        </p:grpSpPr>
        <p:sp>
          <p:nvSpPr>
            <p:cNvPr id="3173" name="Google Shape;3173;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1" name="Google Shape;3181;p47"/>
          <p:cNvSpPr/>
          <p:nvPr/>
        </p:nvSpPr>
        <p:spPr>
          <a:xfrm flipH="1">
            <a:off x="-1533654" y="503176"/>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6"/>
        <p:cNvGrpSpPr/>
        <p:nvPr/>
      </p:nvGrpSpPr>
      <p:grpSpPr>
        <a:xfrm>
          <a:off x="0" y="0"/>
          <a:ext cx="0" cy="0"/>
          <a:chOff x="0" y="0"/>
          <a:chExt cx="0" cy="0"/>
        </a:xfrm>
      </p:grpSpPr>
      <p:sp>
        <p:nvSpPr>
          <p:cNvPr id="397" name="Google Shape;397;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98" name="Google Shape;398;p5"/>
          <p:cNvSpPr txBox="1">
            <a:spLocks noGrp="1"/>
          </p:cNvSpPr>
          <p:nvPr>
            <p:ph type="body" idx="1"/>
          </p:nvPr>
        </p:nvSpPr>
        <p:spPr>
          <a:xfrm>
            <a:off x="923713" y="2667397"/>
            <a:ext cx="3400200" cy="165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9" name="Google Shape;399;p5"/>
          <p:cNvSpPr txBox="1">
            <a:spLocks noGrp="1"/>
          </p:cNvSpPr>
          <p:nvPr>
            <p:ph type="body" idx="2"/>
          </p:nvPr>
        </p:nvSpPr>
        <p:spPr>
          <a:xfrm>
            <a:off x="4820088" y="2667375"/>
            <a:ext cx="3400200" cy="165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0" name="Google Shape;400;p5"/>
          <p:cNvSpPr txBox="1">
            <a:spLocks noGrp="1"/>
          </p:cNvSpPr>
          <p:nvPr>
            <p:ph type="title" idx="3"/>
          </p:nvPr>
        </p:nvSpPr>
        <p:spPr>
          <a:xfrm>
            <a:off x="923713" y="2204350"/>
            <a:ext cx="34002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800">
                <a:latin typeface="Space Grotesk Medium"/>
                <a:ea typeface="Space Grotesk Medium"/>
                <a:cs typeface="Space Grotesk Medium"/>
                <a:sym typeface="Space Grotesk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01" name="Google Shape;401;p5"/>
          <p:cNvSpPr txBox="1">
            <a:spLocks noGrp="1"/>
          </p:cNvSpPr>
          <p:nvPr>
            <p:ph type="title" idx="4"/>
          </p:nvPr>
        </p:nvSpPr>
        <p:spPr>
          <a:xfrm>
            <a:off x="4820088" y="2204350"/>
            <a:ext cx="34002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800">
                <a:latin typeface="Space Grotesk Medium"/>
                <a:ea typeface="Space Grotesk Medium"/>
                <a:cs typeface="Space Grotesk Medium"/>
                <a:sym typeface="Space Grotesk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402" name="Google Shape;402;p5"/>
          <p:cNvGrpSpPr/>
          <p:nvPr/>
        </p:nvGrpSpPr>
        <p:grpSpPr>
          <a:xfrm flipH="1">
            <a:off x="-2620215" y="434080"/>
            <a:ext cx="4015313" cy="3884503"/>
            <a:chOff x="5440750" y="1669400"/>
            <a:chExt cx="971525" cy="939875"/>
          </a:xfrm>
        </p:grpSpPr>
        <p:sp>
          <p:nvSpPr>
            <p:cNvPr id="403" name="Google Shape;403;p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flipH="1">
            <a:off x="7844485" y="629505"/>
            <a:ext cx="4015313" cy="3884503"/>
            <a:chOff x="5440750" y="1669400"/>
            <a:chExt cx="971525" cy="939875"/>
          </a:xfrm>
        </p:grpSpPr>
        <p:sp>
          <p:nvSpPr>
            <p:cNvPr id="523" name="Google Shape;523;p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6"/>
        <p:cNvGrpSpPr/>
        <p:nvPr/>
      </p:nvGrpSpPr>
      <p:grpSpPr>
        <a:xfrm>
          <a:off x="0" y="0"/>
          <a:ext cx="0" cy="0"/>
          <a:chOff x="0" y="0"/>
          <a:chExt cx="0" cy="0"/>
        </a:xfrm>
      </p:grpSpPr>
      <p:grpSp>
        <p:nvGrpSpPr>
          <p:cNvPr id="777" name="Google Shape;777;p7"/>
          <p:cNvGrpSpPr/>
          <p:nvPr/>
        </p:nvGrpSpPr>
        <p:grpSpPr>
          <a:xfrm rot="10800000" flipH="1">
            <a:off x="5403910" y="-52745"/>
            <a:ext cx="4015313" cy="3884503"/>
            <a:chOff x="5440750" y="1669400"/>
            <a:chExt cx="971525" cy="939875"/>
          </a:xfrm>
        </p:grpSpPr>
        <p:sp>
          <p:nvSpPr>
            <p:cNvPr id="778" name="Google Shape;778;p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7"/>
          <p:cNvGrpSpPr/>
          <p:nvPr/>
        </p:nvGrpSpPr>
        <p:grpSpPr>
          <a:xfrm>
            <a:off x="4254127" y="3497274"/>
            <a:ext cx="2872292" cy="2378232"/>
            <a:chOff x="2210400" y="2558550"/>
            <a:chExt cx="971025" cy="804000"/>
          </a:xfrm>
        </p:grpSpPr>
        <p:sp>
          <p:nvSpPr>
            <p:cNvPr id="898" name="Google Shape;898;p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7"/>
          <p:cNvGrpSpPr/>
          <p:nvPr/>
        </p:nvGrpSpPr>
        <p:grpSpPr>
          <a:xfrm>
            <a:off x="5174781" y="4034816"/>
            <a:ext cx="849275" cy="848250"/>
            <a:chOff x="2651171" y="2397773"/>
            <a:chExt cx="2099568" cy="2097033"/>
          </a:xfrm>
        </p:grpSpPr>
        <p:sp>
          <p:nvSpPr>
            <p:cNvPr id="907" name="Google Shape;907;p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7"/>
          <p:cNvSpPr>
            <a:spLocks noGrp="1"/>
          </p:cNvSpPr>
          <p:nvPr>
            <p:ph type="pic" idx="2"/>
          </p:nvPr>
        </p:nvSpPr>
        <p:spPr>
          <a:xfrm>
            <a:off x="4343650" y="670800"/>
            <a:ext cx="3801900" cy="3801900"/>
          </a:xfrm>
          <a:prstGeom prst="diamond">
            <a:avLst/>
          </a:prstGeom>
          <a:noFill/>
          <a:ln>
            <a:noFill/>
          </a:ln>
        </p:spPr>
      </p:sp>
      <p:sp>
        <p:nvSpPr>
          <p:cNvPr id="910" name="Google Shape;910;p7"/>
          <p:cNvSpPr txBox="1">
            <a:spLocks noGrp="1"/>
          </p:cNvSpPr>
          <p:nvPr>
            <p:ph type="title"/>
          </p:nvPr>
        </p:nvSpPr>
        <p:spPr>
          <a:xfrm>
            <a:off x="713225" y="1507575"/>
            <a:ext cx="3753900" cy="1564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1" name="Google Shape;911;p7"/>
          <p:cNvSpPr txBox="1">
            <a:spLocks noGrp="1"/>
          </p:cNvSpPr>
          <p:nvPr>
            <p:ph type="body" idx="1"/>
          </p:nvPr>
        </p:nvSpPr>
        <p:spPr>
          <a:xfrm>
            <a:off x="713225" y="3182100"/>
            <a:ext cx="3753900" cy="915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vl1pPr>
            <a:lvl2pPr marL="914400" lvl="1" indent="-304800" algn="r" rtl="0">
              <a:lnSpc>
                <a:spcPct val="100000"/>
              </a:lnSpc>
              <a:spcBef>
                <a:spcPts val="0"/>
              </a:spcBef>
              <a:spcAft>
                <a:spcPts val="0"/>
              </a:spcAft>
              <a:buSzPts val="1200"/>
              <a:buChar char="○"/>
              <a:defRPr sz="1200"/>
            </a:lvl2pPr>
            <a:lvl3pPr marL="1371600" lvl="2" indent="-304800" algn="r" rtl="0">
              <a:lnSpc>
                <a:spcPct val="100000"/>
              </a:lnSpc>
              <a:spcBef>
                <a:spcPts val="0"/>
              </a:spcBef>
              <a:spcAft>
                <a:spcPts val="0"/>
              </a:spcAft>
              <a:buSzPts val="1200"/>
              <a:buChar char="■"/>
              <a:defRPr sz="1200"/>
            </a:lvl3pPr>
            <a:lvl4pPr marL="1828800" lvl="3" indent="-304800" algn="r" rtl="0">
              <a:lnSpc>
                <a:spcPct val="100000"/>
              </a:lnSpc>
              <a:spcBef>
                <a:spcPts val="0"/>
              </a:spcBef>
              <a:spcAft>
                <a:spcPts val="0"/>
              </a:spcAft>
              <a:buSzPts val="1200"/>
              <a:buChar char="●"/>
              <a:defRPr sz="1200"/>
            </a:lvl4pPr>
            <a:lvl5pPr marL="2286000" lvl="4" indent="-304800" algn="r" rtl="0">
              <a:lnSpc>
                <a:spcPct val="100000"/>
              </a:lnSpc>
              <a:spcBef>
                <a:spcPts val="0"/>
              </a:spcBef>
              <a:spcAft>
                <a:spcPts val="0"/>
              </a:spcAft>
              <a:buSzPts val="1200"/>
              <a:buChar char="○"/>
              <a:defRPr sz="1200"/>
            </a:lvl5pPr>
            <a:lvl6pPr marL="2743200" lvl="5" indent="-304800" algn="r" rtl="0">
              <a:lnSpc>
                <a:spcPct val="100000"/>
              </a:lnSpc>
              <a:spcBef>
                <a:spcPts val="0"/>
              </a:spcBef>
              <a:spcAft>
                <a:spcPts val="0"/>
              </a:spcAft>
              <a:buSzPts val="1200"/>
              <a:buChar char="■"/>
              <a:defRPr sz="1200"/>
            </a:lvl6pPr>
            <a:lvl7pPr marL="3200400" lvl="6" indent="-304800" algn="r" rtl="0">
              <a:lnSpc>
                <a:spcPct val="100000"/>
              </a:lnSpc>
              <a:spcBef>
                <a:spcPts val="0"/>
              </a:spcBef>
              <a:spcAft>
                <a:spcPts val="0"/>
              </a:spcAft>
              <a:buSzPts val="1200"/>
              <a:buChar char="●"/>
              <a:defRPr sz="1200"/>
            </a:lvl7pPr>
            <a:lvl8pPr marL="3657600" lvl="7" indent="-304800" algn="r" rtl="0">
              <a:lnSpc>
                <a:spcPct val="100000"/>
              </a:lnSpc>
              <a:spcBef>
                <a:spcPts val="0"/>
              </a:spcBef>
              <a:spcAft>
                <a:spcPts val="0"/>
              </a:spcAft>
              <a:buSzPts val="1200"/>
              <a:buChar char="○"/>
              <a:defRPr sz="1200"/>
            </a:lvl8pPr>
            <a:lvl9pPr marL="4114800" lvl="8" indent="-304800" algn="r" rtl="0">
              <a:lnSpc>
                <a:spcPct val="100000"/>
              </a:lnSpc>
              <a:spcBef>
                <a:spcPts val="0"/>
              </a:spcBef>
              <a:spcAft>
                <a:spcPts val="0"/>
              </a:spcAft>
              <a:buSzPts val="1200"/>
              <a:buChar char="■"/>
              <a:defRPr sz="12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2"/>
        <p:cNvGrpSpPr/>
        <p:nvPr/>
      </p:nvGrpSpPr>
      <p:grpSpPr>
        <a:xfrm>
          <a:off x="0" y="0"/>
          <a:ext cx="0" cy="0"/>
          <a:chOff x="0" y="0"/>
          <a:chExt cx="0" cy="0"/>
        </a:xfrm>
      </p:grpSpPr>
      <p:grpSp>
        <p:nvGrpSpPr>
          <p:cNvPr id="913" name="Google Shape;913;p8"/>
          <p:cNvGrpSpPr/>
          <p:nvPr/>
        </p:nvGrpSpPr>
        <p:grpSpPr>
          <a:xfrm>
            <a:off x="1919646" y="234725"/>
            <a:ext cx="1162705" cy="962710"/>
            <a:chOff x="2210400" y="2558550"/>
            <a:chExt cx="971025" cy="804000"/>
          </a:xfrm>
        </p:grpSpPr>
        <p:sp>
          <p:nvSpPr>
            <p:cNvPr id="914" name="Google Shape;914;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8"/>
          <p:cNvGrpSpPr/>
          <p:nvPr/>
        </p:nvGrpSpPr>
        <p:grpSpPr>
          <a:xfrm flipH="1">
            <a:off x="-887978" y="2273959"/>
            <a:ext cx="4030417" cy="3337154"/>
            <a:chOff x="3573297" y="232872"/>
            <a:chExt cx="5470164" cy="4529254"/>
          </a:xfrm>
        </p:grpSpPr>
        <p:sp>
          <p:nvSpPr>
            <p:cNvPr id="923" name="Google Shape;923;p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8"/>
          <p:cNvGrpSpPr/>
          <p:nvPr/>
        </p:nvGrpSpPr>
        <p:grpSpPr>
          <a:xfrm flipH="1">
            <a:off x="-189140" y="376174"/>
            <a:ext cx="2872292" cy="2378232"/>
            <a:chOff x="2210400" y="2558550"/>
            <a:chExt cx="971025" cy="804000"/>
          </a:xfrm>
        </p:grpSpPr>
        <p:sp>
          <p:nvSpPr>
            <p:cNvPr id="933" name="Google Shape;933;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8"/>
          <p:cNvSpPr/>
          <p:nvPr/>
        </p:nvSpPr>
        <p:spPr>
          <a:xfrm flipH="1">
            <a:off x="177513" y="34155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rot="10800000" flipH="1">
            <a:off x="324906" y="690803"/>
            <a:ext cx="623153" cy="62501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8"/>
          <p:cNvGrpSpPr/>
          <p:nvPr/>
        </p:nvGrpSpPr>
        <p:grpSpPr>
          <a:xfrm flipH="1">
            <a:off x="6825139" y="2754392"/>
            <a:ext cx="3923912" cy="3248964"/>
            <a:chOff x="2210400" y="2558550"/>
            <a:chExt cx="971025" cy="804000"/>
          </a:xfrm>
        </p:grpSpPr>
        <p:sp>
          <p:nvSpPr>
            <p:cNvPr id="944" name="Google Shape;944;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8"/>
          <p:cNvSpPr/>
          <p:nvPr/>
        </p:nvSpPr>
        <p:spPr>
          <a:xfrm>
            <a:off x="8018805" y="3233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8"/>
          <p:cNvGrpSpPr/>
          <p:nvPr/>
        </p:nvGrpSpPr>
        <p:grpSpPr>
          <a:xfrm>
            <a:off x="7849512" y="154704"/>
            <a:ext cx="1162531" cy="1161127"/>
            <a:chOff x="2651171" y="2397773"/>
            <a:chExt cx="2099568" cy="2097033"/>
          </a:xfrm>
        </p:grpSpPr>
        <p:sp>
          <p:nvSpPr>
            <p:cNvPr id="954" name="Google Shape;954;p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8"/>
          <p:cNvSpPr txBox="1">
            <a:spLocks noGrp="1"/>
          </p:cNvSpPr>
          <p:nvPr>
            <p:ph type="title"/>
          </p:nvPr>
        </p:nvSpPr>
        <p:spPr>
          <a:xfrm>
            <a:off x="2867400" y="1429800"/>
            <a:ext cx="5374500" cy="2283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0" r:id="rId9"/>
    <p:sldLayoutId id="2147483661" r:id="rId10"/>
    <p:sldLayoutId id="2147483667" r:id="rId11"/>
    <p:sldLayoutId id="2147483669" r:id="rId12"/>
    <p:sldLayoutId id="2147483670" r:id="rId13"/>
    <p:sldLayoutId id="2147483671" r:id="rId14"/>
    <p:sldLayoutId id="2147483672" r:id="rId15"/>
    <p:sldLayoutId id="2147483674"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93" r:id="rId28"/>
    <p:sldLayoutId id="2147483702" r:id="rId29"/>
    <p:sldLayoutId id="2147483703" r:id="rId3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uml/index.htm" TargetMode="External"/><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yyOivDY8dR657rP4NxaecuKr1UyqiImiUjfzptKWbbE/copy#gid=0"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265248" y="108923"/>
            <a:ext cx="5698545" cy="47012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2400" b="1">
                <a:solidFill>
                  <a:schemeClr val="accent1">
                    <a:lumMod val="60000"/>
                    <a:lumOff val="40000"/>
                  </a:schemeClr>
                </a:solidFill>
                <a:latin typeface="Barlow Condensed ExtraBold" panose="00000906000000000000" pitchFamily="2" charset="0"/>
              </a:rPr>
              <a:t>NHẬP MÔN CÔNG NGHỆ PHẦN MỀM</a:t>
            </a:r>
            <a:endParaRPr lang="en-US" sz="2400">
              <a:solidFill>
                <a:schemeClr val="accent1">
                  <a:lumMod val="60000"/>
                  <a:lumOff val="40000"/>
                </a:schemeClr>
              </a:solidFill>
              <a:latin typeface="Barlow Condensed ExtraBold" panose="00000906000000000000" pitchFamily="2" charset="0"/>
            </a:endParaRPr>
          </a:p>
        </p:txBody>
      </p:sp>
      <p:grpSp>
        <p:nvGrpSpPr>
          <p:cNvPr id="3648" name="Google Shape;3648;p61"/>
          <p:cNvGrpSpPr/>
          <p:nvPr/>
        </p:nvGrpSpPr>
        <p:grpSpPr>
          <a:xfrm>
            <a:off x="5765013" y="1711902"/>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TextBox 53">
            <a:extLst>
              <a:ext uri="{FF2B5EF4-FFF2-40B4-BE49-F238E27FC236}">
                <a16:creationId xmlns:a16="http://schemas.microsoft.com/office/drawing/2014/main" id="{DDD594D8-B563-4A96-A7CB-29E830C7A6D5}"/>
              </a:ext>
            </a:extLst>
          </p:cNvPr>
          <p:cNvSpPr txBox="1"/>
          <p:nvPr/>
        </p:nvSpPr>
        <p:spPr>
          <a:xfrm>
            <a:off x="265248" y="697394"/>
            <a:ext cx="5347252" cy="1014508"/>
          </a:xfrm>
          <a:prstGeom prst="rect">
            <a:avLst/>
          </a:prstGeom>
          <a:noFill/>
        </p:spPr>
        <p:txBody>
          <a:bodyPr wrap="square">
            <a:spAutoFit/>
          </a:bodyPr>
          <a:lstStyle/>
          <a:p>
            <a:pPr marL="0" marR="0" algn="just">
              <a:lnSpc>
                <a:spcPct val="115000"/>
              </a:lnSpc>
              <a:spcBef>
                <a:spcPts val="1200"/>
              </a:spcBef>
              <a:spcAft>
                <a:spcPts val="0"/>
              </a:spcAft>
            </a:pPr>
            <a:r>
              <a:rPr lang="vi-VN"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TÌM HIỂU VỀ MÔ HÌNH QUY TRÌNH WATERFALL VÀ</a:t>
            </a:r>
            <a:r>
              <a:rPr lang="en-US"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 </a:t>
            </a:r>
            <a:r>
              <a:rPr lang="vi-VN"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VẬN DỤNG TRONG DỰ ÁN THIẾT KẾ VÀ PHÁT</a:t>
            </a:r>
            <a:r>
              <a:rPr lang="en-US"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 </a:t>
            </a:r>
            <a:r>
              <a:rPr lang="vi-VN"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TRIỂN</a:t>
            </a:r>
            <a:r>
              <a:rPr lang="en-US"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 </a:t>
            </a:r>
            <a:r>
              <a:rPr lang="vi-VN" sz="18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PHẦN MỀM QUẢN LÝ HOẠT ĐỘNG GIẢNG DẠY CỦA TRUNG TÂM TIẾNG ANH ARABICA</a:t>
            </a:r>
            <a:endParaRPr lang="en-US" sz="18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p:txBody>
      </p:sp>
      <p:grpSp>
        <p:nvGrpSpPr>
          <p:cNvPr id="57" name="Group 56">
            <a:extLst>
              <a:ext uri="{FF2B5EF4-FFF2-40B4-BE49-F238E27FC236}">
                <a16:creationId xmlns:a16="http://schemas.microsoft.com/office/drawing/2014/main" id="{967E4072-3675-473F-BE9B-218540CB2853}"/>
              </a:ext>
            </a:extLst>
          </p:cNvPr>
          <p:cNvGrpSpPr/>
          <p:nvPr/>
        </p:nvGrpSpPr>
        <p:grpSpPr>
          <a:xfrm>
            <a:off x="281788" y="1889154"/>
            <a:ext cx="4187357" cy="2912110"/>
            <a:chOff x="0" y="0"/>
            <a:chExt cx="4265930" cy="2912110"/>
          </a:xfrm>
        </p:grpSpPr>
        <p:sp>
          <p:nvSpPr>
            <p:cNvPr id="58" name="Text Box 2">
              <a:extLst>
                <a:ext uri="{FF2B5EF4-FFF2-40B4-BE49-F238E27FC236}">
                  <a16:creationId xmlns:a16="http://schemas.microsoft.com/office/drawing/2014/main" id="{AE175EA3-6096-47C7-8780-E3CC137B6A4E}"/>
                </a:ext>
              </a:extLst>
            </p:cNvPr>
            <p:cNvSpPr txBox="1">
              <a:spLocks noChangeArrowheads="1"/>
            </p:cNvSpPr>
            <p:nvPr/>
          </p:nvSpPr>
          <p:spPr bwMode="auto">
            <a:xfrm>
              <a:off x="1438275" y="0"/>
              <a:ext cx="2827655" cy="291211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TS. Vũ Đình Minh</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20221.005IT6082</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K15</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09</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Dương Ngọc Anh - 2020600274</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0" algn="l"/>
                </a:tabLs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Kiều Đức Anh - 2020601000</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0" algn="l"/>
                </a:tabLs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Phạm Thái Dương - 2020601136</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0" algn="l"/>
                </a:tabLs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Nguyễn Thành Lâm - 2020601227</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0" algn="l"/>
                </a:tabLs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Tạ Đức Nghĩa - 2020600653</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p:txBody>
        </p:sp>
        <p:sp>
          <p:nvSpPr>
            <p:cNvPr id="59" name="Text Box 2">
              <a:extLst>
                <a:ext uri="{FF2B5EF4-FFF2-40B4-BE49-F238E27FC236}">
                  <a16:creationId xmlns:a16="http://schemas.microsoft.com/office/drawing/2014/main" id="{0E4114AF-9AD4-497B-B2CD-82ED745ABBEC}"/>
                </a:ext>
              </a:extLst>
            </p:cNvPr>
            <p:cNvSpPr txBox="1">
              <a:spLocks noChangeArrowheads="1"/>
            </p:cNvSpPr>
            <p:nvPr/>
          </p:nvSpPr>
          <p:spPr bwMode="auto">
            <a:xfrm>
              <a:off x="0" y="0"/>
              <a:ext cx="1447800" cy="16256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b="1" i="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GVHD: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Lớp: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Khóa: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Nhóm: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Các thành viên: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a:p>
              <a:pPr marL="1257300" marR="0">
                <a:lnSpc>
                  <a:spcPct val="107000"/>
                </a:lnSpc>
                <a:spcBef>
                  <a:spcPts val="0"/>
                </a:spcBef>
                <a:spcAft>
                  <a:spcPts val="800"/>
                </a:spcAft>
              </a:pPr>
              <a:r>
                <a:rPr lang="en-US" sz="1400" b="1">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rPr>
                <a:t> </a:t>
              </a:r>
              <a:endParaRPr lang="en-US" sz="1400">
                <a:solidFill>
                  <a:schemeClr val="bg1"/>
                </a:solidFill>
                <a:effectLst/>
                <a:latin typeface="Barlow Condensed SemiBold" panose="00000706000000000000" pitchFamily="2" charset="0"/>
                <a:ea typeface="Calibri" panose="020F0502020204030204" pitchFamily="34" charset="0"/>
                <a:cs typeface="Times New Roman" panose="02020603050405020304" pitchFamily="18" charset="0"/>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sp>
        <p:nvSpPr>
          <p:cNvPr id="3968" name="Google Shape;3968;p74"/>
          <p:cNvSpPr txBox="1">
            <a:spLocks noGrp="1"/>
          </p:cNvSpPr>
          <p:nvPr>
            <p:ph type="title"/>
          </p:nvPr>
        </p:nvSpPr>
        <p:spPr>
          <a:xfrm>
            <a:off x="713250" y="13391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solidFill>
                  <a:schemeClr val="bg1"/>
                </a:solidFill>
                <a:effectLst/>
                <a:latin typeface="Times New Roman" panose="02020603050405020304" pitchFamily="18" charset="0"/>
                <a:ea typeface="Times New Roman" panose="02020603050405020304" pitchFamily="18" charset="0"/>
              </a:rPr>
              <a:t>Mô</a:t>
            </a:r>
            <a:r>
              <a:rPr lang="en-US" sz="2800" dirty="0">
                <a:solidFill>
                  <a:schemeClr val="bg1"/>
                </a:solidFill>
                <a:effectLst/>
                <a:latin typeface="Times New Roman" panose="02020603050405020304" pitchFamily="18" charset="0"/>
                <a:ea typeface="Times New Roman" panose="02020603050405020304" pitchFamily="18" charset="0"/>
              </a:rPr>
              <a:t> </a:t>
            </a:r>
            <a:r>
              <a:rPr lang="en-US" sz="2800" dirty="0" err="1">
                <a:solidFill>
                  <a:schemeClr val="bg1"/>
                </a:solidFill>
                <a:effectLst/>
                <a:latin typeface="Times New Roman" panose="02020603050405020304" pitchFamily="18" charset="0"/>
                <a:ea typeface="Times New Roman" panose="02020603050405020304" pitchFamily="18" charset="0"/>
              </a:rPr>
              <a:t>tả</a:t>
            </a:r>
            <a:r>
              <a:rPr lang="en-US" sz="2800" dirty="0">
                <a:solidFill>
                  <a:schemeClr val="bg1"/>
                </a:solidFill>
                <a:effectLst/>
                <a:latin typeface="Times New Roman" panose="02020603050405020304" pitchFamily="18" charset="0"/>
                <a:ea typeface="Times New Roman" panose="02020603050405020304" pitchFamily="18" charset="0"/>
              </a:rPr>
              <a:t> use case </a:t>
            </a:r>
            <a:r>
              <a:rPr lang="en-US" sz="2800" dirty="0" err="1">
                <a:solidFill>
                  <a:schemeClr val="bg1"/>
                </a:solidFill>
                <a:effectLst/>
                <a:latin typeface="Times New Roman" panose="02020603050405020304" pitchFamily="18" charset="0"/>
                <a:ea typeface="Times New Roman" panose="02020603050405020304" pitchFamily="18" charset="0"/>
              </a:rPr>
              <a:t>Ten_use_case</a:t>
            </a:r>
            <a:r>
              <a:rPr lang="en-US" sz="2800" dirty="0">
                <a:solidFill>
                  <a:schemeClr val="bg1"/>
                </a:solidFill>
                <a:effectLst/>
                <a:latin typeface="Times New Roman" panose="02020603050405020304" pitchFamily="18" charset="0"/>
                <a:ea typeface="Times New Roman" panose="02020603050405020304" pitchFamily="18" charset="0"/>
              </a:rPr>
              <a:t>:</a:t>
            </a:r>
            <a:endParaRPr sz="4400" b="1" dirty="0">
              <a:solidFill>
                <a:schemeClr val="bg1"/>
              </a:solidFill>
            </a:endParaRPr>
          </a:p>
        </p:txBody>
      </p:sp>
      <p:graphicFrame>
        <p:nvGraphicFramePr>
          <p:cNvPr id="2" name="Table 1">
            <a:extLst>
              <a:ext uri="{FF2B5EF4-FFF2-40B4-BE49-F238E27FC236}">
                <a16:creationId xmlns:a16="http://schemas.microsoft.com/office/drawing/2014/main" id="{997A0C52-D60B-89CB-DE31-785195E8943F}"/>
              </a:ext>
            </a:extLst>
          </p:cNvPr>
          <p:cNvGraphicFramePr>
            <a:graphicFrameLocks noGrp="1"/>
          </p:cNvGraphicFramePr>
          <p:nvPr>
            <p:extLst>
              <p:ext uri="{D42A27DB-BD31-4B8C-83A1-F6EECF244321}">
                <p14:modId xmlns:p14="http://schemas.microsoft.com/office/powerpoint/2010/main" val="2349335446"/>
              </p:ext>
            </p:extLst>
          </p:nvPr>
        </p:nvGraphicFramePr>
        <p:xfrm>
          <a:off x="530942" y="774289"/>
          <a:ext cx="8082115" cy="4299524"/>
        </p:xfrm>
        <a:graphic>
          <a:graphicData uri="http://schemas.openxmlformats.org/drawingml/2006/table">
            <a:tbl>
              <a:tblPr bandRow="1">
                <a:tableStyleId>{833B582E-327E-4A72-A162-31396907AD7B}</a:tableStyleId>
              </a:tblPr>
              <a:tblGrid>
                <a:gridCol w="1159320">
                  <a:extLst>
                    <a:ext uri="{9D8B030D-6E8A-4147-A177-3AD203B41FA5}">
                      <a16:colId xmlns:a16="http://schemas.microsoft.com/office/drawing/2014/main" val="4077000713"/>
                    </a:ext>
                  </a:extLst>
                </a:gridCol>
                <a:gridCol w="1848777">
                  <a:extLst>
                    <a:ext uri="{9D8B030D-6E8A-4147-A177-3AD203B41FA5}">
                      <a16:colId xmlns:a16="http://schemas.microsoft.com/office/drawing/2014/main" val="2488825933"/>
                    </a:ext>
                  </a:extLst>
                </a:gridCol>
                <a:gridCol w="2537009">
                  <a:extLst>
                    <a:ext uri="{9D8B030D-6E8A-4147-A177-3AD203B41FA5}">
                      <a16:colId xmlns:a16="http://schemas.microsoft.com/office/drawing/2014/main" val="4184751520"/>
                    </a:ext>
                  </a:extLst>
                </a:gridCol>
                <a:gridCol w="2537009">
                  <a:extLst>
                    <a:ext uri="{9D8B030D-6E8A-4147-A177-3AD203B41FA5}">
                      <a16:colId xmlns:a16="http://schemas.microsoft.com/office/drawing/2014/main" val="4075752276"/>
                    </a:ext>
                  </a:extLst>
                </a:gridCol>
              </a:tblGrid>
              <a:tr h="268226">
                <a:tc gridSpan="4">
                  <a:txBody>
                    <a:bodyPr/>
                    <a:lstStyle/>
                    <a:p>
                      <a:pPr algn="l">
                        <a:lnSpc>
                          <a:spcPct val="115000"/>
                        </a:lnSpc>
                        <a:spcAft>
                          <a:spcPts val="800"/>
                        </a:spcAft>
                      </a:pPr>
                      <a:r>
                        <a:rPr lang="en-US" sz="1600" dirty="0">
                          <a:solidFill>
                            <a:schemeClr val="bg1"/>
                          </a:solidFill>
                          <a:effectLst/>
                          <a:latin typeface="Times New Roman" panose="02020603050405020304" pitchFamily="18" charset="0"/>
                          <a:cs typeface="Times New Roman" panose="02020603050405020304" pitchFamily="18" charset="0"/>
                        </a:rPr>
                        <a:t>Use case: </a:t>
                      </a:r>
                      <a:r>
                        <a:rPr lang="en-US" sz="1600" dirty="0" err="1">
                          <a:solidFill>
                            <a:schemeClr val="bg1"/>
                          </a:solidFill>
                          <a:effectLst/>
                          <a:latin typeface="Times New Roman" panose="02020603050405020304" pitchFamily="18" charset="0"/>
                          <a:cs typeface="Times New Roman" panose="02020603050405020304" pitchFamily="18" charset="0"/>
                        </a:rPr>
                        <a:t>Ten_use_case</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5175568"/>
                  </a:ext>
                </a:extLst>
              </a:tr>
              <a:tr h="454801">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Mục đích</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gridSpan="3">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Kết quả cần đạt được của use case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6100771"/>
                  </a:ext>
                </a:extLst>
              </a:tr>
              <a:tr h="268226">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Mô tả</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gridSpan="3">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Mô tả chi tiết use case, vai trò của use case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7286160"/>
                  </a:ext>
                </a:extLst>
              </a:tr>
              <a:tr h="454801">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Tác nhân</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gridSpan="3">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Các tác nhân động đến use case</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46127104"/>
                  </a:ext>
                </a:extLst>
              </a:tr>
              <a:tr h="641377">
                <a:tc>
                  <a:txBody>
                    <a:bodyPr/>
                    <a:lstStyle/>
                    <a:p>
                      <a:pPr algn="l">
                        <a:lnSpc>
                          <a:spcPct val="115000"/>
                        </a:lnSpc>
                        <a:spcAft>
                          <a:spcPts val="800"/>
                        </a:spcAft>
                      </a:pPr>
                      <a:r>
                        <a:rPr lang="en-US" sz="1600" dirty="0" err="1">
                          <a:solidFill>
                            <a:schemeClr val="bg1"/>
                          </a:solidFill>
                          <a:effectLst/>
                          <a:latin typeface="Times New Roman" panose="02020603050405020304" pitchFamily="18" charset="0"/>
                          <a:cs typeface="Times New Roman" panose="02020603050405020304" pitchFamily="18" charset="0"/>
                        </a:rPr>
                        <a:t>Tiền</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điều</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kiện</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gridSpan="3">
                  <a:txBody>
                    <a:bodyPr/>
                    <a:lstStyle/>
                    <a:p>
                      <a:pPr algn="l">
                        <a:lnSpc>
                          <a:spcPct val="115000"/>
                        </a:lnSpc>
                        <a:spcAft>
                          <a:spcPts val="800"/>
                        </a:spcAft>
                      </a:pPr>
                      <a:r>
                        <a:rPr lang="en-US" sz="1600" dirty="0" err="1">
                          <a:solidFill>
                            <a:schemeClr val="bg1"/>
                          </a:solidFill>
                          <a:effectLst/>
                          <a:latin typeface="Times New Roman" panose="02020603050405020304" pitchFamily="18" charset="0"/>
                          <a:cs typeface="Times New Roman" panose="02020603050405020304" pitchFamily="18" charset="0"/>
                        </a:rPr>
                        <a:t>Các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điều</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kiện</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cần</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phải</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thực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hiện</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trước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khi</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thực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hiện</a:t>
                      </a:r>
                      <a:r>
                        <a:rPr lang="en-US" sz="1600" dirty="0">
                          <a:solidFill>
                            <a:schemeClr val="bg1"/>
                          </a:solidFill>
                          <a:effectLst/>
                          <a:latin typeface="Times New Roman" panose="02020603050405020304" pitchFamily="18" charset="0"/>
                          <a:cs typeface="Times New Roman" panose="02020603050405020304" pitchFamily="18" charset="0"/>
                        </a:rPr>
                        <a:t> use case</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5712124"/>
                  </a:ext>
                </a:extLst>
              </a:tr>
              <a:tr h="268226">
                <a:tc rowSpan="2">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Luồng sự kiện chính</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STT</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Thực hiện bởi</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Hành động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extLst>
                  <a:ext uri="{0D108BD9-81ED-4DB2-BD59-A6C34878D82A}">
                    <a16:rowId xmlns:a16="http://schemas.microsoft.com/office/drawing/2014/main" val="827973701"/>
                  </a:ext>
                </a:extLst>
              </a:tr>
              <a:tr h="373150">
                <a:tc vMerge="1">
                  <a:txBody>
                    <a:bodyPr/>
                    <a:lstStyle/>
                    <a:p>
                      <a:endParaRPr lang="en-US"/>
                    </a:p>
                  </a:txBody>
                  <a:tcPr/>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1</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 Tên tác nhân / hệ thống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 Mô tả hoạt động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extLst>
                  <a:ext uri="{0D108BD9-81ED-4DB2-BD59-A6C34878D82A}">
                    <a16:rowId xmlns:a16="http://schemas.microsoft.com/office/drawing/2014/main" val="1420168623"/>
                  </a:ext>
                </a:extLst>
              </a:tr>
              <a:tr h="268226">
                <a:tc rowSpan="2">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Luồng sự kiện phụ</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STT</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Thực hiện bởi</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Hành động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extLst>
                  <a:ext uri="{0D108BD9-81ED-4DB2-BD59-A6C34878D82A}">
                    <a16:rowId xmlns:a16="http://schemas.microsoft.com/office/drawing/2014/main" val="3834147793"/>
                  </a:ext>
                </a:extLst>
              </a:tr>
              <a:tr h="373150">
                <a:tc vMerge="1">
                  <a:txBody>
                    <a:bodyPr/>
                    <a:lstStyle/>
                    <a:p>
                      <a:endParaRPr lang="en-US"/>
                    </a:p>
                  </a:txBody>
                  <a:tcPr/>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1</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 Tên tác nhân / hệ thống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 Mô tả hoạt động</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431" marR="44431" marT="0" marB="0"/>
                </a:tc>
                <a:extLst>
                  <a:ext uri="{0D108BD9-81ED-4DB2-BD59-A6C34878D82A}">
                    <a16:rowId xmlns:a16="http://schemas.microsoft.com/office/drawing/2014/main" val="210424139"/>
                  </a:ext>
                </a:extLst>
              </a:tr>
              <a:tr h="641377">
                <a:tc>
                  <a:txBody>
                    <a:bodyPr/>
                    <a:lstStyle/>
                    <a:p>
                      <a:pPr algn="l">
                        <a:lnSpc>
                          <a:spcPct val="115000"/>
                        </a:lnSpc>
                        <a:spcAft>
                          <a:spcPts val="800"/>
                        </a:spcAft>
                      </a:pPr>
                      <a:r>
                        <a:rPr lang="en-US" sz="1600">
                          <a:solidFill>
                            <a:schemeClr val="bg1"/>
                          </a:solidFill>
                          <a:effectLst/>
                          <a:latin typeface="Times New Roman" panose="02020603050405020304" pitchFamily="18" charset="0"/>
                          <a:cs typeface="Times New Roman" panose="02020603050405020304" pitchFamily="18" charset="0"/>
                        </a:rPr>
                        <a:t>Hậu điều kiện</a:t>
                      </a:r>
                      <a:endParaRPr lang="en-US" sz="16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gridSpan="3">
                  <a:txBody>
                    <a:bodyPr/>
                    <a:lstStyle/>
                    <a:p>
                      <a:pPr algn="l">
                        <a:lnSpc>
                          <a:spcPct val="115000"/>
                        </a:lnSpc>
                        <a:spcAft>
                          <a:spcPts val="800"/>
                        </a:spcAft>
                      </a:pPr>
                      <a:r>
                        <a:rPr lang="en-US" sz="1600" dirty="0" err="1">
                          <a:solidFill>
                            <a:schemeClr val="bg1"/>
                          </a:solidFill>
                          <a:effectLst/>
                          <a:latin typeface="Times New Roman" panose="02020603050405020304" pitchFamily="18" charset="0"/>
                          <a:cs typeface="Times New Roman" panose="02020603050405020304" pitchFamily="18" charset="0"/>
                        </a:rPr>
                        <a:t>Kết</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quả</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thu</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được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khi</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thực</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hiện</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đúng</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và</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kết</a:t>
                      </a:r>
                      <a:r>
                        <a:rPr lang="en-US" sz="1600" dirty="0">
                          <a:solidFill>
                            <a:schemeClr val="bg1"/>
                          </a:solidFill>
                          <a:effectLst/>
                          <a:latin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cs typeface="Times New Roman" panose="02020603050405020304" pitchFamily="18" charset="0"/>
                        </a:rPr>
                        <a:t>thúc</a:t>
                      </a:r>
                      <a:r>
                        <a:rPr lang="en-US" sz="1600" dirty="0">
                          <a:solidFill>
                            <a:schemeClr val="bg1"/>
                          </a:solidFill>
                          <a:effectLst/>
                          <a:latin typeface="Times New Roman" panose="02020603050405020304" pitchFamily="18" charset="0"/>
                          <a:cs typeface="Times New Roman" panose="02020603050405020304" pitchFamily="18" charset="0"/>
                        </a:rPr>
                        <a:t> use case</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140" marR="41140" marT="41140" marB="4114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005840"/>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3"/>
        <p:cNvGrpSpPr/>
        <p:nvPr/>
      </p:nvGrpSpPr>
      <p:grpSpPr>
        <a:xfrm>
          <a:off x="0" y="0"/>
          <a:ext cx="0" cy="0"/>
          <a:chOff x="0" y="0"/>
          <a:chExt cx="0" cy="0"/>
        </a:xfrm>
      </p:grpSpPr>
      <p:grpSp>
        <p:nvGrpSpPr>
          <p:cNvPr id="3974" name="Google Shape;3974;p75"/>
          <p:cNvGrpSpPr/>
          <p:nvPr/>
        </p:nvGrpSpPr>
        <p:grpSpPr>
          <a:xfrm>
            <a:off x="4365190" y="2221907"/>
            <a:ext cx="1562100" cy="1562100"/>
            <a:chOff x="4365190" y="2450507"/>
            <a:chExt cx="1562100" cy="1562100"/>
          </a:xfrm>
        </p:grpSpPr>
        <p:sp>
          <p:nvSpPr>
            <p:cNvPr id="3975" name="Google Shape;3975;p75"/>
            <p:cNvSpPr/>
            <p:nvPr/>
          </p:nvSpPr>
          <p:spPr>
            <a:xfrm>
              <a:off x="4365190" y="2450507"/>
              <a:ext cx="1562100" cy="1562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976" name="Google Shape;3976;p75"/>
            <p:cNvSpPr/>
            <p:nvPr/>
          </p:nvSpPr>
          <p:spPr>
            <a:xfrm>
              <a:off x="5562013" y="3399150"/>
              <a:ext cx="294900" cy="29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3977" name="Google Shape;3977;p75"/>
          <p:cNvSpPr txBox="1"/>
          <p:nvPr/>
        </p:nvSpPr>
        <p:spPr>
          <a:xfrm>
            <a:off x="6163640" y="3053846"/>
            <a:ext cx="2304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bg1"/>
                </a:solidFill>
                <a:effectLst/>
                <a:latin typeface="Times New Roman" panose="02020603050405020304" pitchFamily="18" charset="0"/>
                <a:ea typeface="Times New Roman" panose="02020603050405020304" pitchFamily="18" charset="0"/>
              </a:rPr>
              <a:t>CASE Studio </a:t>
            </a:r>
            <a:endParaRPr sz="1800" dirty="0">
              <a:solidFill>
                <a:schemeClr val="bg1"/>
              </a:solidFill>
              <a:latin typeface="Space Grotesk Medium"/>
              <a:ea typeface="Space Grotesk Medium"/>
              <a:cs typeface="Space Grotesk Medium"/>
              <a:sym typeface="Space Grotesk Medium"/>
            </a:endParaRPr>
          </a:p>
        </p:txBody>
      </p:sp>
      <p:sp>
        <p:nvSpPr>
          <p:cNvPr id="3978" name="Google Shape;3978;p75"/>
          <p:cNvSpPr txBox="1">
            <a:spLocks noGrp="1"/>
          </p:cNvSpPr>
          <p:nvPr>
            <p:ph type="title"/>
          </p:nvPr>
        </p:nvSpPr>
        <p:spPr>
          <a:xfrm>
            <a:off x="704888" y="133866"/>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bg1"/>
                </a:solidFill>
                <a:latin typeface="+mj-lt"/>
              </a:rPr>
              <a:t>Các công nghệ áp dụng trong phát triển </a:t>
            </a:r>
            <a:r>
              <a:rPr lang="vi-VN" dirty="0" err="1">
                <a:solidFill>
                  <a:schemeClr val="bg1"/>
                </a:solidFill>
                <a:latin typeface="+mj-lt"/>
              </a:rPr>
              <a:t>Arabica</a:t>
            </a:r>
            <a:endParaRPr b="1" dirty="0">
              <a:solidFill>
                <a:schemeClr val="bg1"/>
              </a:solidFill>
              <a:latin typeface="+mj-lt"/>
            </a:endParaRPr>
          </a:p>
        </p:txBody>
      </p:sp>
      <p:grpSp>
        <p:nvGrpSpPr>
          <p:cNvPr id="3979" name="Google Shape;3979;p75"/>
          <p:cNvGrpSpPr/>
          <p:nvPr/>
        </p:nvGrpSpPr>
        <p:grpSpPr>
          <a:xfrm>
            <a:off x="3790920" y="1436813"/>
            <a:ext cx="1562105" cy="1562100"/>
            <a:chOff x="3790920" y="1513013"/>
            <a:chExt cx="1562105" cy="1562100"/>
          </a:xfrm>
        </p:grpSpPr>
        <p:sp>
          <p:nvSpPr>
            <p:cNvPr id="3980" name="Google Shape;3980;p75"/>
            <p:cNvSpPr/>
            <p:nvPr/>
          </p:nvSpPr>
          <p:spPr>
            <a:xfrm>
              <a:off x="3790920" y="1513013"/>
              <a:ext cx="1562100" cy="1562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981" name="Google Shape;3981;p75"/>
            <p:cNvSpPr/>
            <p:nvPr/>
          </p:nvSpPr>
          <p:spPr>
            <a:xfrm>
              <a:off x="5058125" y="2060100"/>
              <a:ext cx="294900" cy="29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3982" name="Google Shape;3982;p75"/>
          <p:cNvSpPr/>
          <p:nvPr/>
        </p:nvSpPr>
        <p:spPr>
          <a:xfrm>
            <a:off x="3216650" y="2298107"/>
            <a:ext cx="1562100" cy="1562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983" name="Google Shape;3983;p75"/>
          <p:cNvSpPr txBox="1"/>
          <p:nvPr/>
        </p:nvSpPr>
        <p:spPr>
          <a:xfrm>
            <a:off x="3403800" y="4004748"/>
            <a:ext cx="2336400" cy="451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a:solidFill>
                  <a:schemeClr val="bg1"/>
                </a:solidFill>
                <a:latin typeface="Space Grotesk Medium"/>
                <a:ea typeface="Space Grotesk Medium"/>
                <a:cs typeface="Space Grotesk Medium"/>
                <a:sym typeface="Space Grotesk Medium"/>
              </a:rPr>
              <a:t>ARABICA</a:t>
            </a:r>
            <a:endParaRPr sz="1800" dirty="0">
              <a:solidFill>
                <a:schemeClr val="bg1"/>
              </a:solidFill>
              <a:latin typeface="Space Grotesk Medium"/>
              <a:ea typeface="Space Grotesk Medium"/>
              <a:cs typeface="Space Grotesk Medium"/>
              <a:sym typeface="Space Grotesk Medium"/>
            </a:endParaRPr>
          </a:p>
        </p:txBody>
      </p:sp>
      <p:sp>
        <p:nvSpPr>
          <p:cNvPr id="3984" name="Google Shape;3984;p75"/>
          <p:cNvSpPr txBox="1"/>
          <p:nvPr/>
        </p:nvSpPr>
        <p:spPr>
          <a:xfrm>
            <a:off x="287594" y="2752286"/>
            <a:ext cx="2729631" cy="65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i="1" dirty="0" err="1">
                <a:solidFill>
                  <a:schemeClr val="bg1"/>
                </a:solidFill>
                <a:effectLst/>
                <a:latin typeface="Times New Roman" panose="02020603050405020304" pitchFamily="18" charset="0"/>
                <a:ea typeface="Times New Roman" panose="02020603050405020304" pitchFamily="18" charset="0"/>
              </a:rPr>
              <a:t>là</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một</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ứng</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dụng</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giúp</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phác</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họa</a:t>
            </a:r>
            <a:r>
              <a:rPr lang="en-US" i="1" dirty="0">
                <a:solidFill>
                  <a:schemeClr val="bg1"/>
                </a:solidFill>
                <a:effectLst/>
                <a:latin typeface="Times New Roman" panose="02020603050405020304" pitchFamily="18" charset="0"/>
                <a:ea typeface="Times New Roman" panose="02020603050405020304" pitchFamily="18" charset="0"/>
              </a:rPr>
              <a:t> ý </a:t>
            </a:r>
            <a:r>
              <a:rPr lang="en-US" i="1" dirty="0" err="1">
                <a:solidFill>
                  <a:schemeClr val="bg1"/>
                </a:solidFill>
                <a:effectLst/>
                <a:latin typeface="Times New Roman" panose="02020603050405020304" pitchFamily="18" charset="0"/>
                <a:ea typeface="Times New Roman" panose="02020603050405020304" pitchFamily="18" charset="0"/>
              </a:rPr>
              <a:t>tưởng</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thiết</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kế</a:t>
            </a:r>
            <a:r>
              <a:rPr lang="en-US" i="1" dirty="0">
                <a:solidFill>
                  <a:schemeClr val="bg1"/>
                </a:solidFill>
                <a:effectLst/>
                <a:latin typeface="Times New Roman" panose="02020603050405020304" pitchFamily="18" charset="0"/>
                <a:ea typeface="Times New Roman" panose="02020603050405020304" pitchFamily="18" charset="0"/>
              </a:rPr>
              <a:t> website </a:t>
            </a:r>
            <a:r>
              <a:rPr lang="en-US" i="1" dirty="0" err="1">
                <a:solidFill>
                  <a:schemeClr val="bg1"/>
                </a:solidFill>
                <a:effectLst/>
                <a:latin typeface="Times New Roman" panose="02020603050405020304" pitchFamily="18" charset="0"/>
                <a:ea typeface="Times New Roman" panose="02020603050405020304" pitchFamily="18" charset="0"/>
              </a:rPr>
              <a:t>thật</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nhanh</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chóng</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với</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giao</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diện</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đơn</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giản</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dễ</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sử</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dụng</a:t>
            </a:r>
            <a:r>
              <a:rPr lang="en-US" i="1" dirty="0">
                <a:solidFill>
                  <a:schemeClr val="bg1"/>
                </a:solidFill>
                <a:effectLst/>
                <a:latin typeface="Times New Roman" panose="02020603050405020304" pitchFamily="18" charset="0"/>
                <a:ea typeface="Times New Roman" panose="02020603050405020304" pitchFamily="18" charset="0"/>
              </a:rPr>
              <a:t>.</a:t>
            </a:r>
            <a:endParaRPr sz="1000" i="1" dirty="0">
              <a:solidFill>
                <a:schemeClr val="bg1"/>
              </a:solidFill>
              <a:latin typeface="Dosis"/>
              <a:ea typeface="Dosis"/>
              <a:cs typeface="Dosis"/>
              <a:sym typeface="Dosis"/>
            </a:endParaRPr>
          </a:p>
        </p:txBody>
      </p:sp>
      <p:sp>
        <p:nvSpPr>
          <p:cNvPr id="3985" name="Google Shape;3985;p75"/>
          <p:cNvSpPr txBox="1"/>
          <p:nvPr/>
        </p:nvSpPr>
        <p:spPr>
          <a:xfrm>
            <a:off x="6133500" y="1805407"/>
            <a:ext cx="2678343" cy="65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i="1" dirty="0">
                <a:solidFill>
                  <a:schemeClr val="bg1"/>
                </a:solidFill>
                <a:effectLst/>
                <a:latin typeface="Times New Roman" panose="02020603050405020304" pitchFamily="18" charset="0"/>
                <a:ea typeface="Times New Roman" panose="02020603050405020304" pitchFamily="18" charset="0"/>
              </a:rPr>
              <a:t> là công cụ dùng cho phát triển các hệ phần mềm hướng đối tượng theo ngôn ngữ mô hình hóa UML.</a:t>
            </a:r>
            <a:endParaRPr lang="vi-VN" sz="1100" i="1" dirty="0">
              <a:solidFill>
                <a:schemeClr val="bg1"/>
              </a:solidFill>
              <a:latin typeface="Dosis"/>
              <a:ea typeface="Dosis"/>
              <a:cs typeface="Dosis"/>
              <a:sym typeface="Dosis"/>
            </a:endParaRPr>
          </a:p>
        </p:txBody>
      </p:sp>
      <p:sp>
        <p:nvSpPr>
          <p:cNvPr id="3986" name="Google Shape;3986;p75"/>
          <p:cNvSpPr txBox="1"/>
          <p:nvPr/>
        </p:nvSpPr>
        <p:spPr>
          <a:xfrm>
            <a:off x="6133500" y="3467679"/>
            <a:ext cx="2455649" cy="10741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i="1" dirty="0" err="1">
                <a:solidFill>
                  <a:schemeClr val="bg1"/>
                </a:solidFill>
                <a:effectLst/>
                <a:latin typeface="Times New Roman" panose="02020603050405020304" pitchFamily="18" charset="0"/>
                <a:ea typeface="Times New Roman" panose="02020603050405020304" pitchFamily="18" charset="0"/>
              </a:rPr>
              <a:t>Phần</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mềm</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vẽ</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mô</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hình</a:t>
            </a:r>
            <a:r>
              <a:rPr lang="en-US" i="1" dirty="0">
                <a:solidFill>
                  <a:schemeClr val="bg1"/>
                </a:solidFill>
                <a:effectLst/>
                <a:latin typeface="Times New Roman" panose="02020603050405020304" pitchFamily="18" charset="0"/>
                <a:ea typeface="Times New Roman" panose="02020603050405020304" pitchFamily="18" charset="0"/>
              </a:rPr>
              <a:t> Entity Relationship Diagrams (ERD) </a:t>
            </a:r>
            <a:r>
              <a:rPr lang="en-US" i="1" dirty="0" err="1">
                <a:solidFill>
                  <a:schemeClr val="bg1"/>
                </a:solidFill>
                <a:effectLst/>
                <a:latin typeface="Times New Roman" panose="02020603050405020304" pitchFamily="18" charset="0"/>
                <a:ea typeface="Times New Roman" panose="02020603050405020304" pitchFamily="18" charset="0"/>
              </a:rPr>
              <a:t>và</a:t>
            </a:r>
            <a:r>
              <a:rPr lang="en-US" i="1" dirty="0">
                <a:solidFill>
                  <a:schemeClr val="bg1"/>
                </a:solidFill>
                <a:effectLst/>
                <a:latin typeface="Times New Roman" panose="02020603050405020304" pitchFamily="18" charset="0"/>
                <a:ea typeface="Times New Roman" panose="02020603050405020304" pitchFamily="18" charset="0"/>
              </a:rPr>
              <a:t> Data Flow Diagrams (DFD) </a:t>
            </a:r>
            <a:r>
              <a:rPr lang="en-US" i="1" dirty="0" err="1">
                <a:solidFill>
                  <a:schemeClr val="bg1"/>
                </a:solidFill>
                <a:effectLst/>
                <a:latin typeface="Times New Roman" panose="02020603050405020304" pitchFamily="18" charset="0"/>
                <a:ea typeface="Times New Roman" panose="02020603050405020304" pitchFamily="18" charset="0"/>
              </a:rPr>
              <a:t>cũng</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như</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tạo</a:t>
            </a:r>
            <a:r>
              <a:rPr lang="en-US" i="1" dirty="0">
                <a:solidFill>
                  <a:schemeClr val="bg1"/>
                </a:solidFill>
                <a:effectLst/>
                <a:latin typeface="Times New Roman" panose="02020603050405020304" pitchFamily="18" charset="0"/>
                <a:ea typeface="Times New Roman" panose="02020603050405020304" pitchFamily="18" charset="0"/>
              </a:rPr>
              <a:t> script SQL </a:t>
            </a:r>
            <a:r>
              <a:rPr lang="en-US" i="1" dirty="0" err="1">
                <a:solidFill>
                  <a:schemeClr val="bg1"/>
                </a:solidFill>
                <a:effectLst/>
                <a:latin typeface="Times New Roman" panose="02020603050405020304" pitchFamily="18" charset="0"/>
                <a:ea typeface="Times New Roman" panose="02020603050405020304" pitchFamily="18" charset="0"/>
              </a:rPr>
              <a:t>cho</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nhiều</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cơ</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sở</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dữ</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liệu</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một</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cách</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tự</a:t>
            </a:r>
            <a:r>
              <a:rPr lang="en-US" i="1" dirty="0">
                <a:solidFill>
                  <a:schemeClr val="bg1"/>
                </a:solidFill>
                <a:effectLst/>
                <a:latin typeface="Times New Roman" panose="02020603050405020304" pitchFamily="18" charset="0"/>
                <a:ea typeface="Times New Roman" panose="02020603050405020304" pitchFamily="18" charset="0"/>
              </a:rPr>
              <a:t> </a:t>
            </a:r>
            <a:r>
              <a:rPr lang="en-US" i="1" dirty="0" err="1">
                <a:solidFill>
                  <a:schemeClr val="bg1"/>
                </a:solidFill>
                <a:effectLst/>
                <a:latin typeface="Times New Roman" panose="02020603050405020304" pitchFamily="18" charset="0"/>
                <a:ea typeface="Times New Roman" panose="02020603050405020304" pitchFamily="18" charset="0"/>
              </a:rPr>
              <a:t>động</a:t>
            </a:r>
            <a:r>
              <a:rPr lang="en-US" i="1" dirty="0">
                <a:solidFill>
                  <a:schemeClr val="bg1"/>
                </a:solidFill>
                <a:effectLst/>
                <a:latin typeface="Times New Roman" panose="02020603050405020304" pitchFamily="18" charset="0"/>
                <a:ea typeface="Times New Roman" panose="02020603050405020304" pitchFamily="18" charset="0"/>
              </a:rPr>
              <a:t>.</a:t>
            </a:r>
            <a:endParaRPr sz="1100" i="1" dirty="0">
              <a:solidFill>
                <a:schemeClr val="bg1"/>
              </a:solidFill>
              <a:latin typeface="Dosis"/>
              <a:ea typeface="Dosis"/>
              <a:cs typeface="Dosis"/>
              <a:sym typeface="Dosis"/>
            </a:endParaRPr>
          </a:p>
        </p:txBody>
      </p:sp>
      <p:cxnSp>
        <p:nvCxnSpPr>
          <p:cNvPr id="3987" name="Google Shape;3987;p75"/>
          <p:cNvCxnSpPr>
            <a:stCxn id="3988" idx="4"/>
            <a:endCxn id="3983" idx="0"/>
          </p:cNvCxnSpPr>
          <p:nvPr/>
        </p:nvCxnSpPr>
        <p:spPr>
          <a:xfrm rot="-5400000" flipH="1">
            <a:off x="4068750" y="3501498"/>
            <a:ext cx="1005900" cy="600"/>
          </a:xfrm>
          <a:prstGeom prst="bentConnector3">
            <a:avLst>
              <a:gd name="adj1" fmla="val 50000"/>
            </a:avLst>
          </a:prstGeom>
          <a:noFill/>
          <a:ln w="9525" cap="flat" cmpd="sng">
            <a:solidFill>
              <a:schemeClr val="accent3"/>
            </a:solidFill>
            <a:prstDash val="solid"/>
            <a:round/>
            <a:headEnd type="none" w="med" len="med"/>
            <a:tailEnd type="none" w="med" len="med"/>
          </a:ln>
        </p:spPr>
      </p:cxnSp>
      <p:cxnSp>
        <p:nvCxnSpPr>
          <p:cNvPr id="3989" name="Google Shape;3989;p75"/>
          <p:cNvCxnSpPr>
            <a:cxnSpLocks/>
            <a:stCxn id="3984" idx="3"/>
            <a:endCxn id="3982" idx="2"/>
          </p:cNvCxnSpPr>
          <p:nvPr/>
        </p:nvCxnSpPr>
        <p:spPr>
          <a:xfrm flipV="1">
            <a:off x="3017225" y="3079157"/>
            <a:ext cx="199425" cy="129"/>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3990" name="Google Shape;3990;p75"/>
          <p:cNvCxnSpPr>
            <a:stCxn id="3981" idx="6"/>
          </p:cNvCxnSpPr>
          <p:nvPr/>
        </p:nvCxnSpPr>
        <p:spPr>
          <a:xfrm>
            <a:off x="5353025" y="2131350"/>
            <a:ext cx="810300" cy="600"/>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3991" name="Google Shape;3991;p75"/>
          <p:cNvSpPr txBox="1"/>
          <p:nvPr/>
        </p:nvSpPr>
        <p:spPr>
          <a:xfrm>
            <a:off x="715250" y="2323050"/>
            <a:ext cx="23040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bg1"/>
                </a:solidFill>
                <a:effectLst/>
                <a:latin typeface="Times New Roman" panose="02020603050405020304" pitchFamily="18" charset="0"/>
                <a:ea typeface="Times New Roman" panose="02020603050405020304" pitchFamily="18" charset="0"/>
              </a:rPr>
              <a:t>Balsamiq Mockups </a:t>
            </a:r>
            <a:r>
              <a:rPr lang="en" sz="1800" dirty="0">
                <a:solidFill>
                  <a:schemeClr val="bg1"/>
                </a:solidFill>
                <a:latin typeface="Space Grotesk Medium"/>
                <a:ea typeface="Space Grotesk Medium"/>
                <a:cs typeface="Space Grotesk Medium"/>
                <a:sym typeface="Space Grotesk Medium"/>
              </a:rPr>
              <a:t> </a:t>
            </a:r>
            <a:endParaRPr sz="1800" dirty="0">
              <a:solidFill>
                <a:schemeClr val="bg1"/>
              </a:solidFill>
              <a:latin typeface="Space Grotesk Medium"/>
              <a:ea typeface="Space Grotesk Medium"/>
              <a:cs typeface="Space Grotesk Medium"/>
              <a:sym typeface="Space Grotesk Medium"/>
            </a:endParaRPr>
          </a:p>
        </p:txBody>
      </p:sp>
      <p:sp>
        <p:nvSpPr>
          <p:cNvPr id="3992" name="Google Shape;3992;p75"/>
          <p:cNvSpPr txBox="1"/>
          <p:nvPr/>
        </p:nvSpPr>
        <p:spPr>
          <a:xfrm>
            <a:off x="6163315" y="1385463"/>
            <a:ext cx="23040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bg1"/>
                </a:solidFill>
                <a:effectLst/>
                <a:latin typeface="Times New Roman" panose="02020603050405020304" pitchFamily="18" charset="0"/>
                <a:ea typeface="Times New Roman" panose="02020603050405020304" pitchFamily="18" charset="0"/>
              </a:rPr>
              <a:t>Rational Rose</a:t>
            </a:r>
            <a:endParaRPr sz="1800" dirty="0">
              <a:solidFill>
                <a:schemeClr val="bg1"/>
              </a:solidFill>
              <a:latin typeface="Space Grotesk Medium"/>
              <a:ea typeface="Space Grotesk Medium"/>
              <a:cs typeface="Space Grotesk Medium"/>
              <a:sym typeface="Space Grotesk Medium"/>
            </a:endParaRPr>
          </a:p>
        </p:txBody>
      </p:sp>
      <p:cxnSp>
        <p:nvCxnSpPr>
          <p:cNvPr id="3993" name="Google Shape;3993;p75"/>
          <p:cNvCxnSpPr>
            <a:stCxn id="3977" idx="1"/>
            <a:endCxn id="3976" idx="6"/>
          </p:cNvCxnSpPr>
          <p:nvPr/>
        </p:nvCxnSpPr>
        <p:spPr>
          <a:xfrm flipH="1">
            <a:off x="5857040" y="3317696"/>
            <a:ext cx="306600" cy="600"/>
          </a:xfrm>
          <a:prstGeom prst="bentConnector3">
            <a:avLst>
              <a:gd name="adj1" fmla="val 50021"/>
            </a:avLst>
          </a:prstGeom>
          <a:noFill/>
          <a:ln w="9525" cap="flat" cmpd="sng">
            <a:solidFill>
              <a:schemeClr val="lt1"/>
            </a:solidFill>
            <a:prstDash val="solid"/>
            <a:round/>
            <a:headEnd type="none" w="med" len="med"/>
            <a:tailEnd type="none" w="med" len="med"/>
          </a:ln>
        </p:spPr>
      </p:cxnSp>
      <p:sp>
        <p:nvSpPr>
          <p:cNvPr id="3994" name="Google Shape;3994;p75"/>
          <p:cNvSpPr/>
          <p:nvPr/>
        </p:nvSpPr>
        <p:spPr>
          <a:xfrm>
            <a:off x="4365188" y="2602025"/>
            <a:ext cx="396900" cy="396900"/>
          </a:xfrm>
          <a:prstGeom prst="diamond">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132246" y="2433790"/>
            <a:ext cx="4745907"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Phân tích đặc tả yêu cầu phần mềm</a:t>
            </a:r>
            <a:endParaRPr b="1" dirty="0">
              <a:latin typeface="+mj-lt"/>
            </a:endParaRPr>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p:nvSpPr>
          <p:cNvPr id="4011" name="Google Shape;4011;p76"/>
          <p:cNvSpPr txBox="1">
            <a:spLocks noGrp="1"/>
          </p:cNvSpPr>
          <p:nvPr>
            <p:ph type="title" idx="8"/>
          </p:nvPr>
        </p:nvSpPr>
        <p:spPr>
          <a:xfrm>
            <a:off x="713250" y="2569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2.1 Quy trình kỹ thuật yêu cầu</a:t>
            </a:r>
            <a:endParaRPr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BD54F65-95A2-4111-9A41-0179C682493F}"/>
              </a:ext>
            </a:extLst>
          </p:cNvPr>
          <p:cNvSpPr txBox="1"/>
          <p:nvPr/>
        </p:nvSpPr>
        <p:spPr>
          <a:xfrm>
            <a:off x="656483" y="967151"/>
            <a:ext cx="7717501" cy="3022879"/>
          </a:xfrm>
          <a:prstGeom prst="rect">
            <a:avLst/>
          </a:prstGeom>
          <a:noFill/>
        </p:spPr>
        <p:txBody>
          <a:bodyPr wrap="square">
            <a:spAutoFit/>
          </a:bodyPr>
          <a:lstStyle/>
          <a:p>
            <a:pPr algn="just">
              <a:lnSpc>
                <a:spcPct val="107000"/>
              </a:lnSpc>
              <a:spcAft>
                <a:spcPts val="800"/>
              </a:spcAft>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tường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hay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duy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suốt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07000"/>
              </a:lnSpc>
              <a:spcAft>
                <a:spcPts val="8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9"/>
        <p:cNvGrpSpPr/>
        <p:nvPr/>
      </p:nvGrpSpPr>
      <p:grpSpPr>
        <a:xfrm>
          <a:off x="0" y="0"/>
          <a:ext cx="0" cy="0"/>
          <a:chOff x="0" y="0"/>
          <a:chExt cx="0" cy="0"/>
        </a:xfrm>
      </p:grpSpPr>
      <p:sp>
        <p:nvSpPr>
          <p:cNvPr id="4080" name="Google Shape;4080;p79"/>
          <p:cNvSpPr/>
          <p:nvPr/>
        </p:nvSpPr>
        <p:spPr>
          <a:xfrm>
            <a:off x="3347125" y="1697825"/>
            <a:ext cx="2468400" cy="2297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9"/>
          <p:cNvSpPr txBox="1">
            <a:spLocks noGrp="1"/>
          </p:cNvSpPr>
          <p:nvPr>
            <p:ph type="subTitle" idx="1"/>
          </p:nvPr>
        </p:nvSpPr>
        <p:spPr>
          <a:xfrm>
            <a:off x="-228352" y="1342698"/>
            <a:ext cx="3337051" cy="839876"/>
          </a:xfrm>
          <a:prstGeom prst="rect">
            <a:avLst/>
          </a:prstGeom>
        </p:spPr>
        <p:txBody>
          <a:bodyPr spcFirstLastPara="1" wrap="square" lIns="91425" tIns="91425" rIns="91425" bIns="91425" anchor="t" anchorCtr="0">
            <a:noAutofit/>
          </a:bodyPr>
          <a:lstStyle/>
          <a:p>
            <a:pPr marL="1371600" lvl="3" indent="0" algn="l">
              <a:lnSpc>
                <a:spcPct val="107000"/>
              </a:lnSpc>
              <a:spcAft>
                <a:spcPts val="8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87" name="Google Shape;4087;p79"/>
          <p:cNvSpPr txBox="1">
            <a:spLocks noGrp="1"/>
          </p:cNvSpPr>
          <p:nvPr>
            <p:ph type="title" idx="6"/>
          </p:nvPr>
        </p:nvSpPr>
        <p:spPr>
          <a:xfrm>
            <a:off x="710950" y="222753"/>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latin typeface="+mj-lt"/>
              </a:rPr>
              <a:t>Các hoạt động trong quy trình kỹ thuật yêu cầu</a:t>
            </a:r>
            <a:endParaRPr b="1" dirty="0">
              <a:latin typeface="+mj-lt"/>
            </a:endParaRPr>
          </a:p>
        </p:txBody>
      </p:sp>
      <p:sp>
        <p:nvSpPr>
          <p:cNvPr id="4088" name="Google Shape;4088;p79"/>
          <p:cNvSpPr txBox="1"/>
          <p:nvPr/>
        </p:nvSpPr>
        <p:spPr>
          <a:xfrm>
            <a:off x="31087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3300" dirty="0">
                <a:solidFill>
                  <a:schemeClr val="lt1"/>
                </a:solidFill>
                <a:latin typeface="Space Grotesk Medium"/>
                <a:ea typeface="Space Grotesk Medium"/>
                <a:cs typeface="Space Grotesk Medium"/>
                <a:sym typeface="Space Grotesk Medium"/>
              </a:rPr>
              <a:t>1</a:t>
            </a:r>
            <a:endParaRPr sz="3300" dirty="0">
              <a:solidFill>
                <a:schemeClr val="lt1"/>
              </a:solidFill>
              <a:latin typeface="Space Grotesk Medium"/>
              <a:ea typeface="Space Grotesk Medium"/>
              <a:cs typeface="Space Grotesk Medium"/>
              <a:sym typeface="Space Grotesk Medium"/>
            </a:endParaRPr>
          </a:p>
        </p:txBody>
      </p:sp>
      <p:sp>
        <p:nvSpPr>
          <p:cNvPr id="4089" name="Google Shape;4089;p79"/>
          <p:cNvSpPr txBox="1"/>
          <p:nvPr/>
        </p:nvSpPr>
        <p:spPr>
          <a:xfrm>
            <a:off x="55373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3300" dirty="0">
                <a:solidFill>
                  <a:schemeClr val="lt1"/>
                </a:solidFill>
                <a:latin typeface="Space Grotesk Medium"/>
                <a:ea typeface="Space Grotesk Medium"/>
                <a:cs typeface="Space Grotesk Medium"/>
                <a:sym typeface="Space Grotesk Medium"/>
              </a:rPr>
              <a:t>2</a:t>
            </a:r>
            <a:endParaRPr sz="3300" dirty="0">
              <a:solidFill>
                <a:schemeClr val="lt1"/>
              </a:solidFill>
              <a:latin typeface="Space Grotesk Medium"/>
              <a:ea typeface="Space Grotesk Medium"/>
              <a:cs typeface="Space Grotesk Medium"/>
              <a:sym typeface="Space Grotesk Medium"/>
            </a:endParaRPr>
          </a:p>
        </p:txBody>
      </p:sp>
      <p:sp>
        <p:nvSpPr>
          <p:cNvPr id="4091" name="Google Shape;4091;p79"/>
          <p:cNvSpPr txBox="1"/>
          <p:nvPr/>
        </p:nvSpPr>
        <p:spPr>
          <a:xfrm>
            <a:off x="5521590" y="3693949"/>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3300" dirty="0">
                <a:solidFill>
                  <a:schemeClr val="lt1"/>
                </a:solidFill>
                <a:latin typeface="Space Grotesk Medium"/>
                <a:ea typeface="Space Grotesk Medium"/>
                <a:cs typeface="Space Grotesk Medium"/>
                <a:sym typeface="Space Grotesk Medium"/>
              </a:rPr>
              <a:t>3</a:t>
            </a:r>
            <a:endParaRPr sz="3300" dirty="0">
              <a:solidFill>
                <a:schemeClr val="lt1"/>
              </a:solidFill>
              <a:latin typeface="Space Grotesk Medium"/>
              <a:ea typeface="Space Grotesk Medium"/>
              <a:cs typeface="Space Grotesk Medium"/>
              <a:sym typeface="Space Grotesk Medium"/>
            </a:endParaRPr>
          </a:p>
        </p:txBody>
      </p:sp>
      <p:sp>
        <p:nvSpPr>
          <p:cNvPr id="4093" name="Google Shape;4093;p79"/>
          <p:cNvSpPr txBox="1"/>
          <p:nvPr/>
        </p:nvSpPr>
        <p:spPr>
          <a:xfrm>
            <a:off x="3134912" y="3696837"/>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3300" dirty="0">
                <a:solidFill>
                  <a:schemeClr val="lt1"/>
                </a:solidFill>
                <a:latin typeface="Space Grotesk Medium"/>
                <a:ea typeface="Space Grotesk Medium"/>
                <a:cs typeface="Space Grotesk Medium"/>
                <a:sym typeface="Space Grotesk Medium"/>
              </a:rPr>
              <a:t>4</a:t>
            </a:r>
            <a:endParaRPr sz="3300" dirty="0">
              <a:solidFill>
                <a:schemeClr val="lt1"/>
              </a:solidFill>
              <a:latin typeface="Space Grotesk Medium"/>
              <a:ea typeface="Space Grotesk Medium"/>
              <a:cs typeface="Space Grotesk Medium"/>
              <a:sym typeface="Space Grotesk Medium"/>
            </a:endParaRPr>
          </a:p>
        </p:txBody>
      </p:sp>
      <p:sp>
        <p:nvSpPr>
          <p:cNvPr id="4095" name="Google Shape;4095;p79"/>
          <p:cNvSpPr txBox="1">
            <a:spLocks noGrp="1"/>
          </p:cNvSpPr>
          <p:nvPr>
            <p:ph type="subTitle" idx="8"/>
          </p:nvPr>
        </p:nvSpPr>
        <p:spPr>
          <a:xfrm>
            <a:off x="4835519" y="1355664"/>
            <a:ext cx="3592931" cy="1054188"/>
          </a:xfrm>
          <a:prstGeom prst="rect">
            <a:avLst/>
          </a:prstGeom>
        </p:spPr>
        <p:txBody>
          <a:bodyPr spcFirstLastPara="1" wrap="square" lIns="91425" tIns="91425" rIns="91425" bIns="91425" anchor="t" anchorCtr="0">
            <a:noAutofit/>
          </a:bodyPr>
          <a:lstStyle/>
          <a:p>
            <a:pPr marL="1371600" lvl="3" indent="0">
              <a:lnSpc>
                <a:spcPct val="107000"/>
              </a:lnSpc>
              <a:spcAft>
                <a:spcPts val="8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97" name="Google Shape;4097;p79"/>
          <p:cNvSpPr txBox="1">
            <a:spLocks noGrp="1"/>
          </p:cNvSpPr>
          <p:nvPr>
            <p:ph type="subTitle" idx="13"/>
          </p:nvPr>
        </p:nvSpPr>
        <p:spPr>
          <a:xfrm>
            <a:off x="4813679" y="3623487"/>
            <a:ext cx="3636610" cy="484800"/>
          </a:xfrm>
          <a:prstGeom prst="rect">
            <a:avLst/>
          </a:prstGeom>
        </p:spPr>
        <p:txBody>
          <a:bodyPr spcFirstLastPara="1" wrap="square" lIns="91425" tIns="91425" rIns="91425" bIns="91425" anchor="t" anchorCtr="0">
            <a:noAutofit/>
          </a:bodyPr>
          <a:lstStyle/>
          <a:p>
            <a:pPr marL="1371600" lvl="3" indent="0">
              <a:lnSpc>
                <a:spcPct val="107000"/>
              </a:lnSpc>
              <a:spcAft>
                <a:spcPts val="8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99" name="Google Shape;4099;p79"/>
          <p:cNvSpPr txBox="1">
            <a:spLocks noGrp="1"/>
          </p:cNvSpPr>
          <p:nvPr>
            <p:ph type="subTitle" idx="15"/>
          </p:nvPr>
        </p:nvSpPr>
        <p:spPr>
          <a:xfrm>
            <a:off x="-418133" y="3788788"/>
            <a:ext cx="3553045" cy="484800"/>
          </a:xfrm>
          <a:prstGeom prst="rect">
            <a:avLst/>
          </a:prstGeom>
        </p:spPr>
        <p:txBody>
          <a:bodyPr spcFirstLastPara="1" wrap="square" lIns="91425" tIns="91425" rIns="91425" bIns="91425" anchor="t" anchorCtr="0">
            <a:noAutofit/>
          </a:bodyPr>
          <a:lstStyle/>
          <a:p>
            <a:pPr marL="1371600" lvl="3" indent="0">
              <a:lnSpc>
                <a:spcPct val="107000"/>
              </a:lnSpc>
              <a:spcAft>
                <a:spcPts val="8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Thẩm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00" name="Google Shape;4100;p79"/>
          <p:cNvSpPr txBox="1"/>
          <p:nvPr/>
        </p:nvSpPr>
        <p:spPr>
          <a:xfrm>
            <a:off x="3799900" y="2598375"/>
            <a:ext cx="1539600"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dirty="0">
                <a:solidFill>
                  <a:schemeClr val="dk1"/>
                </a:solidFill>
                <a:latin typeface="Space Grotesk Medium"/>
                <a:ea typeface="Space Grotesk Medium"/>
                <a:cs typeface="Space Grotesk Medium"/>
                <a:sym typeface="Space Grotesk Medium"/>
              </a:rPr>
              <a:t>ARABICA</a:t>
            </a:r>
            <a:endParaRPr sz="1800" dirty="0">
              <a:solidFill>
                <a:schemeClr val="dk1"/>
              </a:solidFill>
              <a:latin typeface="Space Grotesk Medium"/>
              <a:ea typeface="Space Grotesk Medium"/>
              <a:cs typeface="Space Grotesk Medium"/>
              <a:sym typeface="Space Grotesk Medium"/>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0"/>
        <p:cNvGrpSpPr/>
        <p:nvPr/>
      </p:nvGrpSpPr>
      <p:grpSpPr>
        <a:xfrm>
          <a:off x="0" y="0"/>
          <a:ext cx="0" cy="0"/>
          <a:chOff x="0" y="0"/>
          <a:chExt cx="0" cy="0"/>
        </a:xfrm>
      </p:grpSpPr>
      <p:sp>
        <p:nvSpPr>
          <p:cNvPr id="4281" name="Google Shape;4281;p85"/>
          <p:cNvSpPr/>
          <p:nvPr/>
        </p:nvSpPr>
        <p:spPr>
          <a:xfrm>
            <a:off x="1624425" y="134915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85"/>
          <p:cNvSpPr/>
          <p:nvPr/>
        </p:nvSpPr>
        <p:spPr>
          <a:xfrm>
            <a:off x="1624425" y="308650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85"/>
          <p:cNvSpPr/>
          <p:nvPr/>
        </p:nvSpPr>
        <p:spPr>
          <a:xfrm>
            <a:off x="4199725" y="134915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85"/>
          <p:cNvSpPr/>
          <p:nvPr/>
        </p:nvSpPr>
        <p:spPr>
          <a:xfrm>
            <a:off x="4199725" y="308650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85"/>
          <p:cNvSpPr/>
          <p:nvPr/>
        </p:nvSpPr>
        <p:spPr>
          <a:xfrm>
            <a:off x="6775025" y="134915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85"/>
          <p:cNvSpPr/>
          <p:nvPr/>
        </p:nvSpPr>
        <p:spPr>
          <a:xfrm>
            <a:off x="6775025" y="3086500"/>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85"/>
          <p:cNvSpPr txBox="1">
            <a:spLocks noGrp="1"/>
          </p:cNvSpPr>
          <p:nvPr>
            <p:ph type="title"/>
          </p:nvPr>
        </p:nvSpPr>
        <p:spPr>
          <a:xfrm>
            <a:off x="831125"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Manager</a:t>
            </a:r>
            <a:endParaRPr dirty="0"/>
          </a:p>
        </p:txBody>
      </p:sp>
      <p:sp>
        <p:nvSpPr>
          <p:cNvPr id="4288" name="Google Shape;4288;p85"/>
          <p:cNvSpPr txBox="1">
            <a:spLocks noGrp="1"/>
          </p:cNvSpPr>
          <p:nvPr>
            <p:ph type="subTitle" idx="1"/>
          </p:nvPr>
        </p:nvSpPr>
        <p:spPr>
          <a:xfrm>
            <a:off x="831125"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Người quản lý dự án </a:t>
            </a:r>
            <a:endParaRPr dirty="0"/>
          </a:p>
        </p:txBody>
      </p:sp>
      <p:sp>
        <p:nvSpPr>
          <p:cNvPr id="4289" name="Google Shape;4289;p85"/>
          <p:cNvSpPr txBox="1">
            <a:spLocks noGrp="1"/>
          </p:cNvSpPr>
          <p:nvPr>
            <p:ph type="title" idx="2"/>
          </p:nvPr>
        </p:nvSpPr>
        <p:spPr>
          <a:xfrm>
            <a:off x="3419269"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Investor</a:t>
            </a:r>
            <a:endParaRPr dirty="0"/>
          </a:p>
        </p:txBody>
      </p:sp>
      <p:sp>
        <p:nvSpPr>
          <p:cNvPr id="4290" name="Google Shape;4290;p85"/>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Nhà tài trợ, chủ đầu tư</a:t>
            </a:r>
            <a:endParaRPr dirty="0"/>
          </a:p>
        </p:txBody>
      </p:sp>
      <p:sp>
        <p:nvSpPr>
          <p:cNvPr id="4291" name="Google Shape;4291;p85"/>
          <p:cNvSpPr txBox="1">
            <a:spLocks noGrp="1"/>
          </p:cNvSpPr>
          <p:nvPr>
            <p:ph type="title" idx="13"/>
          </p:nvPr>
        </p:nvSpPr>
        <p:spPr>
          <a:xfrm>
            <a:off x="831125" y="35734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Developer</a:t>
            </a:r>
            <a:endParaRPr dirty="0"/>
          </a:p>
        </p:txBody>
      </p:sp>
      <p:sp>
        <p:nvSpPr>
          <p:cNvPr id="4292" name="Google Shape;4292;p85"/>
          <p:cNvSpPr txBox="1">
            <a:spLocks noGrp="1"/>
          </p:cNvSpPr>
          <p:nvPr>
            <p:ph type="subTitle" idx="14"/>
          </p:nvPr>
        </p:nvSpPr>
        <p:spPr>
          <a:xfrm>
            <a:off x="831125" y="40075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Người phát triển</a:t>
            </a:r>
            <a:endParaRPr dirty="0"/>
          </a:p>
        </p:txBody>
      </p:sp>
      <p:sp>
        <p:nvSpPr>
          <p:cNvPr id="4293" name="Google Shape;4293;p85"/>
          <p:cNvSpPr txBox="1">
            <a:spLocks noGrp="1"/>
          </p:cNvSpPr>
          <p:nvPr>
            <p:ph type="title" idx="4"/>
          </p:nvPr>
        </p:nvSpPr>
        <p:spPr>
          <a:xfrm>
            <a:off x="3419269" y="35734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User</a:t>
            </a:r>
            <a:endParaRPr dirty="0"/>
          </a:p>
        </p:txBody>
      </p:sp>
      <p:sp>
        <p:nvSpPr>
          <p:cNvPr id="4294" name="Google Shape;4294;p85"/>
          <p:cNvSpPr txBox="1">
            <a:spLocks noGrp="1"/>
          </p:cNvSpPr>
          <p:nvPr>
            <p:ph type="subTitle" idx="5"/>
          </p:nvPr>
        </p:nvSpPr>
        <p:spPr>
          <a:xfrm>
            <a:off x="3419269" y="40075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Người dùng</a:t>
            </a:r>
            <a:endParaRPr dirty="0"/>
          </a:p>
        </p:txBody>
      </p:sp>
      <p:sp>
        <p:nvSpPr>
          <p:cNvPr id="4295" name="Google Shape;4295;p85"/>
          <p:cNvSpPr txBox="1">
            <a:spLocks noGrp="1"/>
          </p:cNvSpPr>
          <p:nvPr>
            <p:ph type="title" idx="6"/>
          </p:nvPr>
        </p:nvSpPr>
        <p:spPr>
          <a:xfrm>
            <a:off x="5906053" y="1854462"/>
            <a:ext cx="2576141"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Other stakeholders</a:t>
            </a:r>
            <a:endParaRPr dirty="0"/>
          </a:p>
        </p:txBody>
      </p:sp>
      <p:sp>
        <p:nvSpPr>
          <p:cNvPr id="4296" name="Google Shape;4296;p85"/>
          <p:cNvSpPr txBox="1">
            <a:spLocks noGrp="1"/>
          </p:cNvSpPr>
          <p:nvPr>
            <p:ph type="subTitle" idx="7"/>
          </p:nvPr>
        </p:nvSpPr>
        <p:spPr>
          <a:xfrm>
            <a:off x="6007420" y="227165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Các bên liên quan khác</a:t>
            </a:r>
            <a:endParaRPr dirty="0"/>
          </a:p>
        </p:txBody>
      </p:sp>
      <p:sp>
        <p:nvSpPr>
          <p:cNvPr id="4297" name="Google Shape;4297;p85"/>
          <p:cNvSpPr txBox="1">
            <a:spLocks noGrp="1"/>
          </p:cNvSpPr>
          <p:nvPr>
            <p:ph type="title" idx="8"/>
          </p:nvPr>
        </p:nvSpPr>
        <p:spPr>
          <a:xfrm>
            <a:off x="6007420" y="3575725"/>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Tester</a:t>
            </a:r>
            <a:endParaRPr dirty="0"/>
          </a:p>
        </p:txBody>
      </p:sp>
      <p:sp>
        <p:nvSpPr>
          <p:cNvPr id="4298" name="Google Shape;4298;p85"/>
          <p:cNvSpPr txBox="1">
            <a:spLocks noGrp="1"/>
          </p:cNvSpPr>
          <p:nvPr>
            <p:ph type="subTitle" idx="9"/>
          </p:nvPr>
        </p:nvSpPr>
        <p:spPr>
          <a:xfrm>
            <a:off x="6007420" y="400985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Người kiểm thử</a:t>
            </a:r>
            <a:endParaRPr dirty="0"/>
          </a:p>
        </p:txBody>
      </p:sp>
      <p:sp>
        <p:nvSpPr>
          <p:cNvPr id="4299" name="Google Shape;4299;p85"/>
          <p:cNvSpPr txBox="1">
            <a:spLocks noGrp="1"/>
          </p:cNvSpPr>
          <p:nvPr>
            <p:ph type="title" idx="15"/>
          </p:nvPr>
        </p:nvSpPr>
        <p:spPr>
          <a:xfrm>
            <a:off x="536135" y="50906"/>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2.2 Các nhân tố tham gia quy trình kỹ thuật yêu cầu:</a:t>
            </a:r>
            <a:endParaRPr b="1" dirty="0">
              <a:latin typeface="+mj-lt"/>
            </a:endParaRPr>
          </a:p>
        </p:txBody>
      </p:sp>
      <p:grpSp>
        <p:nvGrpSpPr>
          <p:cNvPr id="4300" name="Google Shape;4300;p85"/>
          <p:cNvGrpSpPr/>
          <p:nvPr/>
        </p:nvGrpSpPr>
        <p:grpSpPr>
          <a:xfrm>
            <a:off x="1797940" y="3167505"/>
            <a:ext cx="371883" cy="365691"/>
            <a:chOff x="860940" y="2746477"/>
            <a:chExt cx="371883" cy="365691"/>
          </a:xfrm>
        </p:grpSpPr>
        <p:sp>
          <p:nvSpPr>
            <p:cNvPr id="4301" name="Google Shape;4301;p85"/>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85"/>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85"/>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85"/>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85"/>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6" name="Google Shape;4306;p85"/>
          <p:cNvSpPr/>
          <p:nvPr/>
        </p:nvSpPr>
        <p:spPr>
          <a:xfrm>
            <a:off x="1825056" y="1441343"/>
            <a:ext cx="343335" cy="343303"/>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7" name="Google Shape;4307;p85"/>
          <p:cNvGrpSpPr/>
          <p:nvPr/>
        </p:nvGrpSpPr>
        <p:grpSpPr>
          <a:xfrm>
            <a:off x="6971394" y="1441344"/>
            <a:ext cx="322917" cy="347876"/>
            <a:chOff x="6896644" y="3216007"/>
            <a:chExt cx="322917" cy="347876"/>
          </a:xfrm>
        </p:grpSpPr>
        <p:sp>
          <p:nvSpPr>
            <p:cNvPr id="4308" name="Google Shape;4308;p85"/>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85"/>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85"/>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85"/>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85"/>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85"/>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85"/>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85"/>
          <p:cNvGrpSpPr/>
          <p:nvPr/>
        </p:nvGrpSpPr>
        <p:grpSpPr>
          <a:xfrm>
            <a:off x="4376372" y="1435381"/>
            <a:ext cx="372073" cy="355243"/>
            <a:chOff x="7390435" y="3680868"/>
            <a:chExt cx="372073" cy="355243"/>
          </a:xfrm>
        </p:grpSpPr>
        <p:sp>
          <p:nvSpPr>
            <p:cNvPr id="4316" name="Google Shape;4316;p85"/>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85"/>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85"/>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85"/>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85"/>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85"/>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85"/>
          <p:cNvGrpSpPr/>
          <p:nvPr/>
        </p:nvGrpSpPr>
        <p:grpSpPr>
          <a:xfrm>
            <a:off x="6935216" y="3174694"/>
            <a:ext cx="395266" cy="351312"/>
            <a:chOff x="7929578" y="4284365"/>
            <a:chExt cx="395266" cy="351312"/>
          </a:xfrm>
        </p:grpSpPr>
        <p:sp>
          <p:nvSpPr>
            <p:cNvPr id="4323" name="Google Shape;4323;p85"/>
            <p:cNvSpPr/>
            <p:nvPr/>
          </p:nvSpPr>
          <p:spPr>
            <a:xfrm>
              <a:off x="7954213" y="4588668"/>
              <a:ext cx="11394" cy="47009"/>
            </a:xfrm>
            <a:custGeom>
              <a:avLst/>
              <a:gdLst/>
              <a:ahLst/>
              <a:cxnLst/>
              <a:rect l="l" t="t" r="r" b="b"/>
              <a:pathLst>
                <a:path w="358" h="1477" extrusionOk="0">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85"/>
            <p:cNvSpPr/>
            <p:nvPr/>
          </p:nvSpPr>
          <p:spPr>
            <a:xfrm>
              <a:off x="7929578" y="4432522"/>
              <a:ext cx="213372" cy="203155"/>
            </a:xfrm>
            <a:custGeom>
              <a:avLst/>
              <a:gdLst/>
              <a:ahLst/>
              <a:cxnLst/>
              <a:rect l="l" t="t" r="r" b="b"/>
              <a:pathLst>
                <a:path w="6704" h="6383" extrusionOk="0">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85"/>
            <p:cNvSpPr/>
            <p:nvPr/>
          </p:nvSpPr>
          <p:spPr>
            <a:xfrm>
              <a:off x="8090243" y="4284365"/>
              <a:ext cx="234601" cy="196344"/>
            </a:xfrm>
            <a:custGeom>
              <a:avLst/>
              <a:gdLst/>
              <a:ahLst/>
              <a:cxnLst/>
              <a:rect l="l" t="t" r="r" b="b"/>
              <a:pathLst>
                <a:path w="7371" h="6169" extrusionOk="0">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85"/>
            <p:cNvSpPr/>
            <p:nvPr/>
          </p:nvSpPr>
          <p:spPr>
            <a:xfrm>
              <a:off x="8145591" y="4309382"/>
              <a:ext cx="136063" cy="135299"/>
            </a:xfrm>
            <a:custGeom>
              <a:avLst/>
              <a:gdLst/>
              <a:ahLst/>
              <a:cxnLst/>
              <a:rect l="l" t="t" r="r" b="b"/>
              <a:pathLst>
                <a:path w="4275" h="4251" extrusionOk="0">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7" name="Google Shape;4327;p85"/>
          <p:cNvGrpSpPr/>
          <p:nvPr/>
        </p:nvGrpSpPr>
        <p:grpSpPr>
          <a:xfrm>
            <a:off x="4399034" y="3177336"/>
            <a:ext cx="345997" cy="346029"/>
            <a:chOff x="4890434" y="4287389"/>
            <a:chExt cx="345997" cy="346029"/>
          </a:xfrm>
        </p:grpSpPr>
        <p:sp>
          <p:nvSpPr>
            <p:cNvPr id="4328" name="Google Shape;4328;p85"/>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85"/>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85"/>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85"/>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85"/>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85"/>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85"/>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1"/>
        <p:cNvGrpSpPr/>
        <p:nvPr/>
      </p:nvGrpSpPr>
      <p:grpSpPr>
        <a:xfrm>
          <a:off x="0" y="0"/>
          <a:ext cx="0" cy="0"/>
          <a:chOff x="0" y="0"/>
          <a:chExt cx="0" cy="0"/>
        </a:xfrm>
      </p:grpSpPr>
      <p:sp>
        <p:nvSpPr>
          <p:cNvPr id="4032" name="Google Shape;4032;p77"/>
          <p:cNvSpPr txBox="1">
            <a:spLocks noGrp="1"/>
          </p:cNvSpPr>
          <p:nvPr>
            <p:ph type="title"/>
          </p:nvPr>
        </p:nvSpPr>
        <p:spPr>
          <a:xfrm>
            <a:off x="589750" y="429336"/>
            <a:ext cx="3982250" cy="4043364"/>
          </a:xfrm>
          <a:prstGeom prst="rect">
            <a:avLst/>
          </a:prstGeom>
        </p:spPr>
        <p:txBody>
          <a:bodyPr spcFirstLastPara="1" wrap="square" lIns="91425" tIns="91425" rIns="91425" bIns="91425" anchor="b" anchorCtr="0">
            <a:noAutofit/>
          </a:bodyPr>
          <a:lstStyle/>
          <a:p>
            <a:pPr marL="457200" lvl="1">
              <a:lnSpc>
                <a:spcPct val="107000"/>
              </a:lnSpc>
              <a:spcAft>
                <a:spcPts val="800"/>
              </a:spcAft>
            </a:pP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2.3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tâm</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tiếng</a:t>
            </a:r>
            <a:r>
              <a:rPr lang="en-US"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Anh Arabica</a:t>
            </a:r>
            <a:endParaRPr lang="en-US"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034" name="Google Shape;4034;p77"/>
          <p:cNvPicPr preferRelativeResize="0">
            <a:picLocks noGrp="1"/>
          </p:cNvPicPr>
          <p:nvPr>
            <p:ph type="pic" idx="2"/>
          </p:nvPr>
        </p:nvPicPr>
        <p:blipFill rotWithShape="1">
          <a:blip r:embed="rId3">
            <a:alphaModFix/>
          </a:blip>
          <a:srcRect l="16654" r="16647"/>
          <a:stretch/>
        </p:blipFill>
        <p:spPr>
          <a:xfrm>
            <a:off x="4343650" y="670800"/>
            <a:ext cx="3801900" cy="3801900"/>
          </a:xfrm>
          <a:prstGeom prst="diamond">
            <a:avLst/>
          </a:prstGeom>
          <a:ln w="9525"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4"/>
        <p:cNvGrpSpPr/>
        <p:nvPr/>
      </p:nvGrpSpPr>
      <p:grpSpPr>
        <a:xfrm>
          <a:off x="0" y="0"/>
          <a:ext cx="0" cy="0"/>
          <a:chOff x="0" y="0"/>
          <a:chExt cx="0" cy="0"/>
        </a:xfrm>
      </p:grpSpPr>
      <p:sp>
        <p:nvSpPr>
          <p:cNvPr id="5" name="TextBox 4">
            <a:extLst>
              <a:ext uri="{FF2B5EF4-FFF2-40B4-BE49-F238E27FC236}">
                <a16:creationId xmlns:a16="http://schemas.microsoft.com/office/drawing/2014/main" id="{5562361F-4813-D087-DEF9-0F6EDC2D1B84}"/>
              </a:ext>
            </a:extLst>
          </p:cNvPr>
          <p:cNvSpPr txBox="1"/>
          <p:nvPr/>
        </p:nvSpPr>
        <p:spPr>
          <a:xfrm>
            <a:off x="0" y="155941"/>
            <a:ext cx="9143999" cy="4976299"/>
          </a:xfrm>
          <a:prstGeom prst="rect">
            <a:avLst/>
          </a:prstGeom>
          <a:noFill/>
        </p:spPr>
        <p:txBody>
          <a:bodyPr wrap="square">
            <a:spAutoFit/>
          </a:bodyPr>
          <a:lstStyle/>
          <a:p>
            <a:pPr marL="457200" indent="-57150">
              <a:lnSpc>
                <a:spcPct val="150000"/>
              </a:lnSpc>
            </a:pPr>
            <a:r>
              <a:rPr lang="en-US" sz="1400" b="1" dirty="0">
                <a:solidFill>
                  <a:schemeClr val="bg1"/>
                </a:solidFill>
                <a:effectLst/>
                <a:latin typeface="Times New Roman" panose="02020603050405020304" pitchFamily="18" charset="0"/>
                <a:ea typeface="Times New Roman" panose="02020603050405020304" pitchFamily="18" charset="0"/>
              </a:rPr>
              <a:t>2.3.1 </a:t>
            </a:r>
            <a:r>
              <a:rPr lang="vi-VN" sz="1400" b="1" dirty="0">
                <a:solidFill>
                  <a:schemeClr val="bg1"/>
                </a:solidFill>
                <a:effectLst/>
                <a:latin typeface="Times New Roman" panose="02020603050405020304" pitchFamily="18" charset="0"/>
                <a:ea typeface="Times New Roman" panose="02020603050405020304" pitchFamily="18" charset="0"/>
              </a:rPr>
              <a:t>Mục đích của tài liệu yêu cầu</a:t>
            </a:r>
            <a:endParaRPr lang="en-US" sz="1400" b="1" dirty="0">
              <a:solidFill>
                <a:schemeClr val="bg1"/>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đúng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57150">
              <a:lnSpc>
                <a:spcPct val="150000"/>
              </a:lnSpc>
            </a:pPr>
            <a:r>
              <a:rPr lang="en-US" sz="1400" b="1" dirty="0">
                <a:solidFill>
                  <a:schemeClr val="bg1"/>
                </a:solidFill>
                <a:effectLst/>
                <a:latin typeface="Times New Roman" panose="02020603050405020304" pitchFamily="18" charset="0"/>
                <a:ea typeface="Times New Roman" panose="02020603050405020304" pitchFamily="18" charset="0"/>
              </a:rPr>
              <a:t>2.3.2 </a:t>
            </a:r>
            <a:r>
              <a:rPr lang="vi-VN" sz="1400" b="1" dirty="0">
                <a:solidFill>
                  <a:schemeClr val="bg1"/>
                </a:solidFill>
                <a:effectLst/>
                <a:latin typeface="Times New Roman" panose="02020603050405020304" pitchFamily="18" charset="0"/>
                <a:ea typeface="Times New Roman" panose="02020603050405020304" pitchFamily="18" charset="0"/>
              </a:rPr>
              <a:t>Phạm vi sản phẩm</a:t>
            </a:r>
            <a:endParaRPr lang="en-US" sz="1400" b="1" dirty="0">
              <a:solidFill>
                <a:schemeClr val="bg1"/>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nhằm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chạy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duyệt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Chrome</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Cốc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Cốc</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FireFox</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Brave</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Opera</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Tor</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MySQL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7000"/>
              </a:lnSpc>
              <a:spcAft>
                <a:spcPts val="800"/>
              </a:spcAft>
              <a:buClr>
                <a:schemeClr val="bg1"/>
              </a:buClr>
              <a:buSzPts val="1200"/>
              <a:buFont typeface="Symbol" panose="05050102010706020507" pitchFamily="18" charset="2"/>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tức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giáo viên, lịch học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 module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website.</a:t>
            </a:r>
          </a:p>
        </p:txBody>
      </p:sp>
      <p:sp>
        <p:nvSpPr>
          <p:cNvPr id="7" name="TextBox 6">
            <a:extLst>
              <a:ext uri="{FF2B5EF4-FFF2-40B4-BE49-F238E27FC236}">
                <a16:creationId xmlns:a16="http://schemas.microsoft.com/office/drawing/2014/main" id="{B691C26D-9A24-FF08-0EFC-2C86CEDD5386}"/>
              </a:ext>
            </a:extLst>
          </p:cNvPr>
          <p:cNvSpPr txBox="1"/>
          <p:nvPr/>
        </p:nvSpPr>
        <p:spPr>
          <a:xfrm>
            <a:off x="0" y="155941"/>
            <a:ext cx="7514303" cy="2090893"/>
          </a:xfrm>
          <a:prstGeom prst="rect">
            <a:avLst/>
          </a:prstGeom>
          <a:noFill/>
        </p:spPr>
        <p:txBody>
          <a:bodyPr wrap="square">
            <a:spAutoFit/>
          </a:bodyPr>
          <a:lstStyle/>
          <a:p>
            <a:pPr marL="457200" indent="-57150">
              <a:lnSpc>
                <a:spcPct val="150000"/>
              </a:lnSpc>
            </a:pPr>
            <a:r>
              <a:rPr lang="en-US" sz="1400" b="1" dirty="0">
                <a:solidFill>
                  <a:schemeClr val="bg1"/>
                </a:solidFill>
                <a:effectLst/>
                <a:latin typeface="Times New Roman" panose="02020603050405020304" pitchFamily="18" charset="0"/>
                <a:ea typeface="Times New Roman" panose="02020603050405020304" pitchFamily="18" charset="0"/>
              </a:rPr>
              <a:t>2.3.3 </a:t>
            </a:r>
            <a:r>
              <a:rPr lang="vi-VN" sz="1400" b="1" dirty="0">
                <a:solidFill>
                  <a:schemeClr val="bg1"/>
                </a:solidFill>
                <a:effectLst/>
                <a:latin typeface="Times New Roman" panose="02020603050405020304" pitchFamily="18" charset="0"/>
                <a:ea typeface="Times New Roman" panose="02020603050405020304" pitchFamily="18" charset="0"/>
              </a:rPr>
              <a:t>Tài liệu tham khảo</a:t>
            </a:r>
            <a:endParaRPr lang="en-US" sz="1400" b="1" dirty="0">
              <a:solidFill>
                <a:schemeClr val="bg1"/>
              </a:solidFill>
              <a:effectLst/>
              <a:latin typeface="Times New Roman" panose="02020603050405020304" pitchFamily="18" charset="0"/>
              <a:ea typeface="Times New Roman" panose="02020603050405020304" pitchFamily="18" charset="0"/>
            </a:endParaRPr>
          </a:p>
          <a:p>
            <a:pPr marL="914400">
              <a:lnSpc>
                <a:spcPct val="107000"/>
              </a:lnSpc>
              <a:spcAft>
                <a:spcPts val="800"/>
              </a:spcAft>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Hoàng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Quang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Huy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Phùng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Đức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Hòa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Trịnh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Quý</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môn</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NXB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Huyền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Ngô</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Bích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Thúy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Kim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Phượng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NXB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VN.</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Trang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UML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https://www.tutorialspoint.com/uml/index.htm</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 calcmode="lin" valueType="num">
                                      <p:cBhvr additive="base">
                                        <p:cTn id="52"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 calcmode="lin" valueType="num">
                                      <p:cBhvr additive="base">
                                        <p:cTn id="5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 calcmode="lin" valueType="num">
                                      <p:cBhvr additive="base">
                                        <p:cTn id="62"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grpId="0" nodeType="clickEffect">
                                  <p:stCondLst>
                                    <p:cond delay="0"/>
                                  </p:stCondLst>
                                  <p:childTnLst>
                                    <p:animEffect transition="out" filter="fade">
                                      <p:cBhvr>
                                        <p:cTn id="72" dur="1000"/>
                                        <p:tgtEl>
                                          <p:spTgt spid="5">
                                            <p:txEl>
                                              <p:pRg st="0" end="0"/>
                                            </p:txEl>
                                          </p:spTgt>
                                        </p:tgtEl>
                                      </p:cBhvr>
                                    </p:animEffect>
                                    <p:anim calcmode="lin" valueType="num">
                                      <p:cBhvr>
                                        <p:cTn id="73"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74" dur="1000"/>
                                        <p:tgtEl>
                                          <p:spTgt spid="5">
                                            <p:txEl>
                                              <p:pRg st="0" end="0"/>
                                            </p:txEl>
                                          </p:spTgt>
                                        </p:tgtEl>
                                        <p:attrNameLst>
                                          <p:attrName>ppt_y</p:attrName>
                                        </p:attrNameLst>
                                      </p:cBhvr>
                                      <p:tavLst>
                                        <p:tav tm="0">
                                          <p:val>
                                            <p:strVal val="ppt_y"/>
                                          </p:val>
                                        </p:tav>
                                        <p:tav tm="100000">
                                          <p:val>
                                            <p:strVal val="ppt_y+.1"/>
                                          </p:val>
                                        </p:tav>
                                      </p:tavLst>
                                    </p:anim>
                                    <p:set>
                                      <p:cBhvr>
                                        <p:cTn id="75" dur="1" fill="hold">
                                          <p:stCondLst>
                                            <p:cond delay="999"/>
                                          </p:stCondLst>
                                        </p:cTn>
                                        <p:tgtEl>
                                          <p:spTgt spid="5">
                                            <p:txEl>
                                              <p:pRg st="0" end="0"/>
                                            </p:txEl>
                                          </p:spTgt>
                                        </p:tgtEl>
                                        <p:attrNameLst>
                                          <p:attrName>style.visibility</p:attrName>
                                        </p:attrNameLst>
                                      </p:cBhvr>
                                      <p:to>
                                        <p:strVal val="hidden"/>
                                      </p:to>
                                    </p:set>
                                  </p:childTnLst>
                                </p:cTn>
                              </p:par>
                              <p:par>
                                <p:cTn id="76" presetID="42" presetClass="exit" presetSubtype="0" fill="hold" grpId="0" nodeType="withEffect">
                                  <p:stCondLst>
                                    <p:cond delay="0"/>
                                  </p:stCondLst>
                                  <p:childTnLst>
                                    <p:animEffect transition="out" filter="fade">
                                      <p:cBhvr>
                                        <p:cTn id="77" dur="1000"/>
                                        <p:tgtEl>
                                          <p:spTgt spid="5">
                                            <p:txEl>
                                              <p:pRg st="1" end="1"/>
                                            </p:txEl>
                                          </p:spTgt>
                                        </p:tgtEl>
                                      </p:cBhvr>
                                    </p:animEffect>
                                    <p:anim calcmode="lin" valueType="num">
                                      <p:cBhvr>
                                        <p:cTn id="78"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79" dur="1000"/>
                                        <p:tgtEl>
                                          <p:spTgt spid="5">
                                            <p:txEl>
                                              <p:pRg st="1" end="1"/>
                                            </p:txEl>
                                          </p:spTgt>
                                        </p:tgtEl>
                                        <p:attrNameLst>
                                          <p:attrName>ppt_y</p:attrName>
                                        </p:attrNameLst>
                                      </p:cBhvr>
                                      <p:tavLst>
                                        <p:tav tm="0">
                                          <p:val>
                                            <p:strVal val="ppt_y"/>
                                          </p:val>
                                        </p:tav>
                                        <p:tav tm="100000">
                                          <p:val>
                                            <p:strVal val="ppt_y+.1"/>
                                          </p:val>
                                        </p:tav>
                                      </p:tavLst>
                                    </p:anim>
                                    <p:set>
                                      <p:cBhvr>
                                        <p:cTn id="80" dur="1" fill="hold">
                                          <p:stCondLst>
                                            <p:cond delay="999"/>
                                          </p:stCondLst>
                                        </p:cTn>
                                        <p:tgtEl>
                                          <p:spTgt spid="5">
                                            <p:txEl>
                                              <p:pRg st="1" end="1"/>
                                            </p:txEl>
                                          </p:spTgt>
                                        </p:tgtEl>
                                        <p:attrNameLst>
                                          <p:attrName>style.visibility</p:attrName>
                                        </p:attrNameLst>
                                      </p:cBhvr>
                                      <p:to>
                                        <p:strVal val="hidden"/>
                                      </p:to>
                                    </p:set>
                                  </p:childTnLst>
                                </p:cTn>
                              </p:par>
                              <p:par>
                                <p:cTn id="81" presetID="42" presetClass="exit" presetSubtype="0" fill="hold" grpId="0" nodeType="withEffect">
                                  <p:stCondLst>
                                    <p:cond delay="0"/>
                                  </p:stCondLst>
                                  <p:childTnLst>
                                    <p:animEffect transition="out" filter="fade">
                                      <p:cBhvr>
                                        <p:cTn id="82" dur="1000"/>
                                        <p:tgtEl>
                                          <p:spTgt spid="5">
                                            <p:txEl>
                                              <p:pRg st="2" end="2"/>
                                            </p:txEl>
                                          </p:spTgt>
                                        </p:tgtEl>
                                      </p:cBhvr>
                                    </p:animEffect>
                                    <p:anim calcmode="lin" valueType="num">
                                      <p:cBhvr>
                                        <p:cTn id="83"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84" dur="1000"/>
                                        <p:tgtEl>
                                          <p:spTgt spid="5">
                                            <p:txEl>
                                              <p:pRg st="2" end="2"/>
                                            </p:txEl>
                                          </p:spTgt>
                                        </p:tgtEl>
                                        <p:attrNameLst>
                                          <p:attrName>ppt_y</p:attrName>
                                        </p:attrNameLst>
                                      </p:cBhvr>
                                      <p:tavLst>
                                        <p:tav tm="0">
                                          <p:val>
                                            <p:strVal val="ppt_y"/>
                                          </p:val>
                                        </p:tav>
                                        <p:tav tm="100000">
                                          <p:val>
                                            <p:strVal val="ppt_y+.1"/>
                                          </p:val>
                                        </p:tav>
                                      </p:tavLst>
                                    </p:anim>
                                    <p:set>
                                      <p:cBhvr>
                                        <p:cTn id="85" dur="1" fill="hold">
                                          <p:stCondLst>
                                            <p:cond delay="999"/>
                                          </p:stCondLst>
                                        </p:cTn>
                                        <p:tgtEl>
                                          <p:spTgt spid="5">
                                            <p:txEl>
                                              <p:pRg st="2" end="2"/>
                                            </p:txEl>
                                          </p:spTgt>
                                        </p:tgtEl>
                                        <p:attrNameLst>
                                          <p:attrName>style.visibility</p:attrName>
                                        </p:attrNameLst>
                                      </p:cBhvr>
                                      <p:to>
                                        <p:strVal val="hidden"/>
                                      </p:to>
                                    </p:set>
                                  </p:childTnLst>
                                </p:cTn>
                              </p:par>
                              <p:par>
                                <p:cTn id="86" presetID="42" presetClass="exit" presetSubtype="0" fill="hold" grpId="0" nodeType="withEffect">
                                  <p:stCondLst>
                                    <p:cond delay="0"/>
                                  </p:stCondLst>
                                  <p:childTnLst>
                                    <p:animEffect transition="out" filter="fade">
                                      <p:cBhvr>
                                        <p:cTn id="87" dur="1000"/>
                                        <p:tgtEl>
                                          <p:spTgt spid="5">
                                            <p:txEl>
                                              <p:pRg st="3" end="3"/>
                                            </p:txEl>
                                          </p:spTgt>
                                        </p:tgtEl>
                                      </p:cBhvr>
                                    </p:animEffect>
                                    <p:anim calcmode="lin" valueType="num">
                                      <p:cBhvr>
                                        <p:cTn id="88"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89" dur="1000"/>
                                        <p:tgtEl>
                                          <p:spTgt spid="5">
                                            <p:txEl>
                                              <p:pRg st="3" end="3"/>
                                            </p:txEl>
                                          </p:spTgt>
                                        </p:tgtEl>
                                        <p:attrNameLst>
                                          <p:attrName>ppt_y</p:attrName>
                                        </p:attrNameLst>
                                      </p:cBhvr>
                                      <p:tavLst>
                                        <p:tav tm="0">
                                          <p:val>
                                            <p:strVal val="ppt_y"/>
                                          </p:val>
                                        </p:tav>
                                        <p:tav tm="100000">
                                          <p:val>
                                            <p:strVal val="ppt_y+.1"/>
                                          </p:val>
                                        </p:tav>
                                      </p:tavLst>
                                    </p:anim>
                                    <p:set>
                                      <p:cBhvr>
                                        <p:cTn id="90" dur="1" fill="hold">
                                          <p:stCondLst>
                                            <p:cond delay="999"/>
                                          </p:stCondLst>
                                        </p:cTn>
                                        <p:tgtEl>
                                          <p:spTgt spid="5">
                                            <p:txEl>
                                              <p:pRg st="3" end="3"/>
                                            </p:txEl>
                                          </p:spTgt>
                                        </p:tgtEl>
                                        <p:attrNameLst>
                                          <p:attrName>style.visibility</p:attrName>
                                        </p:attrNameLst>
                                      </p:cBhvr>
                                      <p:to>
                                        <p:strVal val="hidden"/>
                                      </p:to>
                                    </p:set>
                                  </p:childTnLst>
                                </p:cTn>
                              </p:par>
                              <p:par>
                                <p:cTn id="91" presetID="42" presetClass="exit" presetSubtype="0" fill="hold" grpId="0" nodeType="withEffect">
                                  <p:stCondLst>
                                    <p:cond delay="0"/>
                                  </p:stCondLst>
                                  <p:childTnLst>
                                    <p:animEffect transition="out" filter="fade">
                                      <p:cBhvr>
                                        <p:cTn id="92" dur="1000"/>
                                        <p:tgtEl>
                                          <p:spTgt spid="5">
                                            <p:txEl>
                                              <p:pRg st="4" end="4"/>
                                            </p:txEl>
                                          </p:spTgt>
                                        </p:tgtEl>
                                      </p:cBhvr>
                                    </p:animEffect>
                                    <p:anim calcmode="lin" valueType="num">
                                      <p:cBhvr>
                                        <p:cTn id="93" dur="1000"/>
                                        <p:tgtEl>
                                          <p:spTgt spid="5">
                                            <p:txEl>
                                              <p:pRg st="4" end="4"/>
                                            </p:txEl>
                                          </p:spTgt>
                                        </p:tgtEl>
                                        <p:attrNameLst>
                                          <p:attrName>ppt_x</p:attrName>
                                        </p:attrNameLst>
                                      </p:cBhvr>
                                      <p:tavLst>
                                        <p:tav tm="0">
                                          <p:val>
                                            <p:strVal val="ppt_x"/>
                                          </p:val>
                                        </p:tav>
                                        <p:tav tm="100000">
                                          <p:val>
                                            <p:strVal val="ppt_x"/>
                                          </p:val>
                                        </p:tav>
                                      </p:tavLst>
                                    </p:anim>
                                    <p:anim calcmode="lin" valueType="num">
                                      <p:cBhvr>
                                        <p:cTn id="94" dur="1000"/>
                                        <p:tgtEl>
                                          <p:spTgt spid="5">
                                            <p:txEl>
                                              <p:pRg st="4" end="4"/>
                                            </p:txEl>
                                          </p:spTgt>
                                        </p:tgtEl>
                                        <p:attrNameLst>
                                          <p:attrName>ppt_y</p:attrName>
                                        </p:attrNameLst>
                                      </p:cBhvr>
                                      <p:tavLst>
                                        <p:tav tm="0">
                                          <p:val>
                                            <p:strVal val="ppt_y"/>
                                          </p:val>
                                        </p:tav>
                                        <p:tav tm="100000">
                                          <p:val>
                                            <p:strVal val="ppt_y+.1"/>
                                          </p:val>
                                        </p:tav>
                                      </p:tavLst>
                                    </p:anim>
                                    <p:set>
                                      <p:cBhvr>
                                        <p:cTn id="95" dur="1" fill="hold">
                                          <p:stCondLst>
                                            <p:cond delay="999"/>
                                          </p:stCondLst>
                                        </p:cTn>
                                        <p:tgtEl>
                                          <p:spTgt spid="5">
                                            <p:txEl>
                                              <p:pRg st="4" end="4"/>
                                            </p:txEl>
                                          </p:spTgt>
                                        </p:tgtEl>
                                        <p:attrNameLst>
                                          <p:attrName>style.visibility</p:attrName>
                                        </p:attrNameLst>
                                      </p:cBhvr>
                                      <p:to>
                                        <p:strVal val="hidden"/>
                                      </p:to>
                                    </p:set>
                                  </p:childTnLst>
                                </p:cTn>
                              </p:par>
                              <p:par>
                                <p:cTn id="96" presetID="42" presetClass="exit" presetSubtype="0" fill="hold" grpId="0" nodeType="withEffect">
                                  <p:stCondLst>
                                    <p:cond delay="0"/>
                                  </p:stCondLst>
                                  <p:childTnLst>
                                    <p:animEffect transition="out" filter="fade">
                                      <p:cBhvr>
                                        <p:cTn id="97" dur="1000"/>
                                        <p:tgtEl>
                                          <p:spTgt spid="5">
                                            <p:txEl>
                                              <p:pRg st="5" end="5"/>
                                            </p:txEl>
                                          </p:spTgt>
                                        </p:tgtEl>
                                      </p:cBhvr>
                                    </p:animEffect>
                                    <p:anim calcmode="lin" valueType="num">
                                      <p:cBhvr>
                                        <p:cTn id="98" dur="1000"/>
                                        <p:tgtEl>
                                          <p:spTgt spid="5">
                                            <p:txEl>
                                              <p:pRg st="5" end="5"/>
                                            </p:txEl>
                                          </p:spTgt>
                                        </p:tgtEl>
                                        <p:attrNameLst>
                                          <p:attrName>ppt_x</p:attrName>
                                        </p:attrNameLst>
                                      </p:cBhvr>
                                      <p:tavLst>
                                        <p:tav tm="0">
                                          <p:val>
                                            <p:strVal val="ppt_x"/>
                                          </p:val>
                                        </p:tav>
                                        <p:tav tm="100000">
                                          <p:val>
                                            <p:strVal val="ppt_x"/>
                                          </p:val>
                                        </p:tav>
                                      </p:tavLst>
                                    </p:anim>
                                    <p:anim calcmode="lin" valueType="num">
                                      <p:cBhvr>
                                        <p:cTn id="99" dur="1000"/>
                                        <p:tgtEl>
                                          <p:spTgt spid="5">
                                            <p:txEl>
                                              <p:pRg st="5" end="5"/>
                                            </p:txEl>
                                          </p:spTgt>
                                        </p:tgtEl>
                                        <p:attrNameLst>
                                          <p:attrName>ppt_y</p:attrName>
                                        </p:attrNameLst>
                                      </p:cBhvr>
                                      <p:tavLst>
                                        <p:tav tm="0">
                                          <p:val>
                                            <p:strVal val="ppt_y"/>
                                          </p:val>
                                        </p:tav>
                                        <p:tav tm="100000">
                                          <p:val>
                                            <p:strVal val="ppt_y+.1"/>
                                          </p:val>
                                        </p:tav>
                                      </p:tavLst>
                                    </p:anim>
                                    <p:set>
                                      <p:cBhvr>
                                        <p:cTn id="100" dur="1" fill="hold">
                                          <p:stCondLst>
                                            <p:cond delay="999"/>
                                          </p:stCondLst>
                                        </p:cTn>
                                        <p:tgtEl>
                                          <p:spTgt spid="5">
                                            <p:txEl>
                                              <p:pRg st="5" end="5"/>
                                            </p:txEl>
                                          </p:spTgt>
                                        </p:tgtEl>
                                        <p:attrNameLst>
                                          <p:attrName>style.visibility</p:attrName>
                                        </p:attrNameLst>
                                      </p:cBhvr>
                                      <p:to>
                                        <p:strVal val="hidden"/>
                                      </p:to>
                                    </p:set>
                                  </p:childTnLst>
                                </p:cTn>
                              </p:par>
                              <p:par>
                                <p:cTn id="101" presetID="42" presetClass="exit" presetSubtype="0" fill="hold" grpId="0" nodeType="withEffect">
                                  <p:stCondLst>
                                    <p:cond delay="0"/>
                                  </p:stCondLst>
                                  <p:childTnLst>
                                    <p:animEffect transition="out" filter="fade">
                                      <p:cBhvr>
                                        <p:cTn id="102" dur="1000"/>
                                        <p:tgtEl>
                                          <p:spTgt spid="5">
                                            <p:txEl>
                                              <p:pRg st="6" end="6"/>
                                            </p:txEl>
                                          </p:spTgt>
                                        </p:tgtEl>
                                      </p:cBhvr>
                                    </p:animEffect>
                                    <p:anim calcmode="lin" valueType="num">
                                      <p:cBhvr>
                                        <p:cTn id="103" dur="1000"/>
                                        <p:tgtEl>
                                          <p:spTgt spid="5">
                                            <p:txEl>
                                              <p:pRg st="6" end="6"/>
                                            </p:txEl>
                                          </p:spTgt>
                                        </p:tgtEl>
                                        <p:attrNameLst>
                                          <p:attrName>ppt_x</p:attrName>
                                        </p:attrNameLst>
                                      </p:cBhvr>
                                      <p:tavLst>
                                        <p:tav tm="0">
                                          <p:val>
                                            <p:strVal val="ppt_x"/>
                                          </p:val>
                                        </p:tav>
                                        <p:tav tm="100000">
                                          <p:val>
                                            <p:strVal val="ppt_x"/>
                                          </p:val>
                                        </p:tav>
                                      </p:tavLst>
                                    </p:anim>
                                    <p:anim calcmode="lin" valueType="num">
                                      <p:cBhvr>
                                        <p:cTn id="104" dur="1000"/>
                                        <p:tgtEl>
                                          <p:spTgt spid="5">
                                            <p:txEl>
                                              <p:pRg st="6" end="6"/>
                                            </p:txEl>
                                          </p:spTgt>
                                        </p:tgtEl>
                                        <p:attrNameLst>
                                          <p:attrName>ppt_y</p:attrName>
                                        </p:attrNameLst>
                                      </p:cBhvr>
                                      <p:tavLst>
                                        <p:tav tm="0">
                                          <p:val>
                                            <p:strVal val="ppt_y"/>
                                          </p:val>
                                        </p:tav>
                                        <p:tav tm="100000">
                                          <p:val>
                                            <p:strVal val="ppt_y+.1"/>
                                          </p:val>
                                        </p:tav>
                                      </p:tavLst>
                                    </p:anim>
                                    <p:set>
                                      <p:cBhvr>
                                        <p:cTn id="105" dur="1" fill="hold">
                                          <p:stCondLst>
                                            <p:cond delay="999"/>
                                          </p:stCondLst>
                                        </p:cTn>
                                        <p:tgtEl>
                                          <p:spTgt spid="5">
                                            <p:txEl>
                                              <p:pRg st="6" end="6"/>
                                            </p:txEl>
                                          </p:spTgt>
                                        </p:tgtEl>
                                        <p:attrNameLst>
                                          <p:attrName>style.visibility</p:attrName>
                                        </p:attrNameLst>
                                      </p:cBhvr>
                                      <p:to>
                                        <p:strVal val="hidden"/>
                                      </p:to>
                                    </p:set>
                                  </p:childTnLst>
                                </p:cTn>
                              </p:par>
                              <p:par>
                                <p:cTn id="106" presetID="42" presetClass="exit" presetSubtype="0" fill="hold" grpId="0" nodeType="withEffect">
                                  <p:stCondLst>
                                    <p:cond delay="0"/>
                                  </p:stCondLst>
                                  <p:childTnLst>
                                    <p:animEffect transition="out" filter="fade">
                                      <p:cBhvr>
                                        <p:cTn id="107" dur="1000"/>
                                        <p:tgtEl>
                                          <p:spTgt spid="5">
                                            <p:txEl>
                                              <p:pRg st="7" end="7"/>
                                            </p:txEl>
                                          </p:spTgt>
                                        </p:tgtEl>
                                      </p:cBhvr>
                                    </p:animEffect>
                                    <p:anim calcmode="lin" valueType="num">
                                      <p:cBhvr>
                                        <p:cTn id="108" dur="1000"/>
                                        <p:tgtEl>
                                          <p:spTgt spid="5">
                                            <p:txEl>
                                              <p:pRg st="7" end="7"/>
                                            </p:txEl>
                                          </p:spTgt>
                                        </p:tgtEl>
                                        <p:attrNameLst>
                                          <p:attrName>ppt_x</p:attrName>
                                        </p:attrNameLst>
                                      </p:cBhvr>
                                      <p:tavLst>
                                        <p:tav tm="0">
                                          <p:val>
                                            <p:strVal val="ppt_x"/>
                                          </p:val>
                                        </p:tav>
                                        <p:tav tm="100000">
                                          <p:val>
                                            <p:strVal val="ppt_x"/>
                                          </p:val>
                                        </p:tav>
                                      </p:tavLst>
                                    </p:anim>
                                    <p:anim calcmode="lin" valueType="num">
                                      <p:cBhvr>
                                        <p:cTn id="109" dur="1000"/>
                                        <p:tgtEl>
                                          <p:spTgt spid="5">
                                            <p:txEl>
                                              <p:pRg st="7" end="7"/>
                                            </p:txEl>
                                          </p:spTgt>
                                        </p:tgtEl>
                                        <p:attrNameLst>
                                          <p:attrName>ppt_y</p:attrName>
                                        </p:attrNameLst>
                                      </p:cBhvr>
                                      <p:tavLst>
                                        <p:tav tm="0">
                                          <p:val>
                                            <p:strVal val="ppt_y"/>
                                          </p:val>
                                        </p:tav>
                                        <p:tav tm="100000">
                                          <p:val>
                                            <p:strVal val="ppt_y+.1"/>
                                          </p:val>
                                        </p:tav>
                                      </p:tavLst>
                                    </p:anim>
                                    <p:set>
                                      <p:cBhvr>
                                        <p:cTn id="110" dur="1" fill="hold">
                                          <p:stCondLst>
                                            <p:cond delay="999"/>
                                          </p:stCondLst>
                                        </p:cTn>
                                        <p:tgtEl>
                                          <p:spTgt spid="5">
                                            <p:txEl>
                                              <p:pRg st="7" end="7"/>
                                            </p:txEl>
                                          </p:spTgt>
                                        </p:tgtEl>
                                        <p:attrNameLst>
                                          <p:attrName>style.visibility</p:attrName>
                                        </p:attrNameLst>
                                      </p:cBhvr>
                                      <p:to>
                                        <p:strVal val="hidden"/>
                                      </p:to>
                                    </p:set>
                                  </p:childTnLst>
                                </p:cTn>
                              </p:par>
                              <p:par>
                                <p:cTn id="111" presetID="42" presetClass="exit" presetSubtype="0" fill="hold" grpId="0" nodeType="withEffect">
                                  <p:stCondLst>
                                    <p:cond delay="0"/>
                                  </p:stCondLst>
                                  <p:childTnLst>
                                    <p:animEffect transition="out" filter="fade">
                                      <p:cBhvr>
                                        <p:cTn id="112" dur="1000"/>
                                        <p:tgtEl>
                                          <p:spTgt spid="5">
                                            <p:txEl>
                                              <p:pRg st="8" end="8"/>
                                            </p:txEl>
                                          </p:spTgt>
                                        </p:tgtEl>
                                      </p:cBhvr>
                                    </p:animEffect>
                                    <p:anim calcmode="lin" valueType="num">
                                      <p:cBhvr>
                                        <p:cTn id="113" dur="1000"/>
                                        <p:tgtEl>
                                          <p:spTgt spid="5">
                                            <p:txEl>
                                              <p:pRg st="8" end="8"/>
                                            </p:txEl>
                                          </p:spTgt>
                                        </p:tgtEl>
                                        <p:attrNameLst>
                                          <p:attrName>ppt_x</p:attrName>
                                        </p:attrNameLst>
                                      </p:cBhvr>
                                      <p:tavLst>
                                        <p:tav tm="0">
                                          <p:val>
                                            <p:strVal val="ppt_x"/>
                                          </p:val>
                                        </p:tav>
                                        <p:tav tm="100000">
                                          <p:val>
                                            <p:strVal val="ppt_x"/>
                                          </p:val>
                                        </p:tav>
                                      </p:tavLst>
                                    </p:anim>
                                    <p:anim calcmode="lin" valueType="num">
                                      <p:cBhvr>
                                        <p:cTn id="114" dur="1000"/>
                                        <p:tgtEl>
                                          <p:spTgt spid="5">
                                            <p:txEl>
                                              <p:pRg st="8" end="8"/>
                                            </p:txEl>
                                          </p:spTgt>
                                        </p:tgtEl>
                                        <p:attrNameLst>
                                          <p:attrName>ppt_y</p:attrName>
                                        </p:attrNameLst>
                                      </p:cBhvr>
                                      <p:tavLst>
                                        <p:tav tm="0">
                                          <p:val>
                                            <p:strVal val="ppt_y"/>
                                          </p:val>
                                        </p:tav>
                                        <p:tav tm="100000">
                                          <p:val>
                                            <p:strVal val="ppt_y+.1"/>
                                          </p:val>
                                        </p:tav>
                                      </p:tavLst>
                                    </p:anim>
                                    <p:set>
                                      <p:cBhvr>
                                        <p:cTn id="115" dur="1" fill="hold">
                                          <p:stCondLst>
                                            <p:cond delay="999"/>
                                          </p:stCondLst>
                                        </p:cTn>
                                        <p:tgtEl>
                                          <p:spTgt spid="5">
                                            <p:txEl>
                                              <p:pRg st="8" end="8"/>
                                            </p:txEl>
                                          </p:spTgt>
                                        </p:tgtEl>
                                        <p:attrNameLst>
                                          <p:attrName>style.visibility</p:attrName>
                                        </p:attrNameLst>
                                      </p:cBhvr>
                                      <p:to>
                                        <p:strVal val="hidden"/>
                                      </p:to>
                                    </p:set>
                                  </p:childTnLst>
                                </p:cTn>
                              </p:par>
                              <p:par>
                                <p:cTn id="116" presetID="42" presetClass="exit" presetSubtype="0" fill="hold" grpId="0" nodeType="withEffect">
                                  <p:stCondLst>
                                    <p:cond delay="0"/>
                                  </p:stCondLst>
                                  <p:childTnLst>
                                    <p:animEffect transition="out" filter="fade">
                                      <p:cBhvr>
                                        <p:cTn id="117" dur="1000"/>
                                        <p:tgtEl>
                                          <p:spTgt spid="5">
                                            <p:txEl>
                                              <p:pRg st="9" end="9"/>
                                            </p:txEl>
                                          </p:spTgt>
                                        </p:tgtEl>
                                      </p:cBhvr>
                                    </p:animEffect>
                                    <p:anim calcmode="lin" valueType="num">
                                      <p:cBhvr>
                                        <p:cTn id="118" dur="1000"/>
                                        <p:tgtEl>
                                          <p:spTgt spid="5">
                                            <p:txEl>
                                              <p:pRg st="9" end="9"/>
                                            </p:txEl>
                                          </p:spTgt>
                                        </p:tgtEl>
                                        <p:attrNameLst>
                                          <p:attrName>ppt_x</p:attrName>
                                        </p:attrNameLst>
                                      </p:cBhvr>
                                      <p:tavLst>
                                        <p:tav tm="0">
                                          <p:val>
                                            <p:strVal val="ppt_x"/>
                                          </p:val>
                                        </p:tav>
                                        <p:tav tm="100000">
                                          <p:val>
                                            <p:strVal val="ppt_x"/>
                                          </p:val>
                                        </p:tav>
                                      </p:tavLst>
                                    </p:anim>
                                    <p:anim calcmode="lin" valueType="num">
                                      <p:cBhvr>
                                        <p:cTn id="119" dur="1000"/>
                                        <p:tgtEl>
                                          <p:spTgt spid="5">
                                            <p:txEl>
                                              <p:pRg st="9" end="9"/>
                                            </p:txEl>
                                          </p:spTgt>
                                        </p:tgtEl>
                                        <p:attrNameLst>
                                          <p:attrName>ppt_y</p:attrName>
                                        </p:attrNameLst>
                                      </p:cBhvr>
                                      <p:tavLst>
                                        <p:tav tm="0">
                                          <p:val>
                                            <p:strVal val="ppt_y"/>
                                          </p:val>
                                        </p:tav>
                                        <p:tav tm="100000">
                                          <p:val>
                                            <p:strVal val="ppt_y+.1"/>
                                          </p:val>
                                        </p:tav>
                                      </p:tavLst>
                                    </p:anim>
                                    <p:set>
                                      <p:cBhvr>
                                        <p:cTn id="120" dur="1" fill="hold">
                                          <p:stCondLst>
                                            <p:cond delay="999"/>
                                          </p:stCondLst>
                                        </p:cTn>
                                        <p:tgtEl>
                                          <p:spTgt spid="5">
                                            <p:txEl>
                                              <p:pRg st="9" end="9"/>
                                            </p:txEl>
                                          </p:spTgt>
                                        </p:tgtEl>
                                        <p:attrNameLst>
                                          <p:attrName>style.visibility</p:attrName>
                                        </p:attrNameLst>
                                      </p:cBhvr>
                                      <p:to>
                                        <p:strVal val="hidden"/>
                                      </p:to>
                                    </p:set>
                                  </p:childTnLst>
                                </p:cTn>
                              </p:par>
                              <p:par>
                                <p:cTn id="121" presetID="42" presetClass="exit" presetSubtype="0" fill="hold" grpId="0" nodeType="withEffect">
                                  <p:stCondLst>
                                    <p:cond delay="0"/>
                                  </p:stCondLst>
                                  <p:childTnLst>
                                    <p:animEffect transition="out" filter="fade">
                                      <p:cBhvr>
                                        <p:cTn id="122" dur="1000"/>
                                        <p:tgtEl>
                                          <p:spTgt spid="5">
                                            <p:txEl>
                                              <p:pRg st="10" end="10"/>
                                            </p:txEl>
                                          </p:spTgt>
                                        </p:tgtEl>
                                      </p:cBhvr>
                                    </p:animEffect>
                                    <p:anim calcmode="lin" valueType="num">
                                      <p:cBhvr>
                                        <p:cTn id="123" dur="1000"/>
                                        <p:tgtEl>
                                          <p:spTgt spid="5">
                                            <p:txEl>
                                              <p:pRg st="10" end="10"/>
                                            </p:txEl>
                                          </p:spTgt>
                                        </p:tgtEl>
                                        <p:attrNameLst>
                                          <p:attrName>ppt_x</p:attrName>
                                        </p:attrNameLst>
                                      </p:cBhvr>
                                      <p:tavLst>
                                        <p:tav tm="0">
                                          <p:val>
                                            <p:strVal val="ppt_x"/>
                                          </p:val>
                                        </p:tav>
                                        <p:tav tm="100000">
                                          <p:val>
                                            <p:strVal val="ppt_x"/>
                                          </p:val>
                                        </p:tav>
                                      </p:tavLst>
                                    </p:anim>
                                    <p:anim calcmode="lin" valueType="num">
                                      <p:cBhvr>
                                        <p:cTn id="124" dur="1000"/>
                                        <p:tgtEl>
                                          <p:spTgt spid="5">
                                            <p:txEl>
                                              <p:pRg st="10" end="10"/>
                                            </p:txEl>
                                          </p:spTgt>
                                        </p:tgtEl>
                                        <p:attrNameLst>
                                          <p:attrName>ppt_y</p:attrName>
                                        </p:attrNameLst>
                                      </p:cBhvr>
                                      <p:tavLst>
                                        <p:tav tm="0">
                                          <p:val>
                                            <p:strVal val="ppt_y"/>
                                          </p:val>
                                        </p:tav>
                                        <p:tav tm="100000">
                                          <p:val>
                                            <p:strVal val="ppt_y+.1"/>
                                          </p:val>
                                        </p:tav>
                                      </p:tavLst>
                                    </p:anim>
                                    <p:set>
                                      <p:cBhvr>
                                        <p:cTn id="125" dur="1" fill="hold">
                                          <p:stCondLst>
                                            <p:cond delay="999"/>
                                          </p:stCondLst>
                                        </p:cTn>
                                        <p:tgtEl>
                                          <p:spTgt spid="5">
                                            <p:txEl>
                                              <p:pRg st="10" end="10"/>
                                            </p:txEl>
                                          </p:spTgt>
                                        </p:tgtEl>
                                        <p:attrNameLst>
                                          <p:attrName>style.visibility</p:attrName>
                                        </p:attrNameLst>
                                      </p:cBhvr>
                                      <p:to>
                                        <p:strVal val="hidden"/>
                                      </p:to>
                                    </p:set>
                                  </p:childTnLst>
                                </p:cTn>
                              </p:par>
                              <p:par>
                                <p:cTn id="126" presetID="42" presetClass="exit" presetSubtype="0" fill="hold" grpId="0" nodeType="withEffect">
                                  <p:stCondLst>
                                    <p:cond delay="0"/>
                                  </p:stCondLst>
                                  <p:childTnLst>
                                    <p:animEffect transition="out" filter="fade">
                                      <p:cBhvr>
                                        <p:cTn id="127" dur="1000"/>
                                        <p:tgtEl>
                                          <p:spTgt spid="5">
                                            <p:txEl>
                                              <p:pRg st="11" end="11"/>
                                            </p:txEl>
                                          </p:spTgt>
                                        </p:tgtEl>
                                      </p:cBhvr>
                                    </p:animEffect>
                                    <p:anim calcmode="lin" valueType="num">
                                      <p:cBhvr>
                                        <p:cTn id="128" dur="1000"/>
                                        <p:tgtEl>
                                          <p:spTgt spid="5">
                                            <p:txEl>
                                              <p:pRg st="11" end="11"/>
                                            </p:txEl>
                                          </p:spTgt>
                                        </p:tgtEl>
                                        <p:attrNameLst>
                                          <p:attrName>ppt_x</p:attrName>
                                        </p:attrNameLst>
                                      </p:cBhvr>
                                      <p:tavLst>
                                        <p:tav tm="0">
                                          <p:val>
                                            <p:strVal val="ppt_x"/>
                                          </p:val>
                                        </p:tav>
                                        <p:tav tm="100000">
                                          <p:val>
                                            <p:strVal val="ppt_x"/>
                                          </p:val>
                                        </p:tav>
                                      </p:tavLst>
                                    </p:anim>
                                    <p:anim calcmode="lin" valueType="num">
                                      <p:cBhvr>
                                        <p:cTn id="129" dur="1000"/>
                                        <p:tgtEl>
                                          <p:spTgt spid="5">
                                            <p:txEl>
                                              <p:pRg st="11" end="11"/>
                                            </p:txEl>
                                          </p:spTgt>
                                        </p:tgtEl>
                                        <p:attrNameLst>
                                          <p:attrName>ppt_y</p:attrName>
                                        </p:attrNameLst>
                                      </p:cBhvr>
                                      <p:tavLst>
                                        <p:tav tm="0">
                                          <p:val>
                                            <p:strVal val="ppt_y"/>
                                          </p:val>
                                        </p:tav>
                                        <p:tav tm="100000">
                                          <p:val>
                                            <p:strVal val="ppt_y+.1"/>
                                          </p:val>
                                        </p:tav>
                                      </p:tavLst>
                                    </p:anim>
                                    <p:set>
                                      <p:cBhvr>
                                        <p:cTn id="130" dur="1" fill="hold">
                                          <p:stCondLst>
                                            <p:cond delay="999"/>
                                          </p:stCondLst>
                                        </p:cTn>
                                        <p:tgtEl>
                                          <p:spTgt spid="5">
                                            <p:txEl>
                                              <p:pRg st="11" end="11"/>
                                            </p:txEl>
                                          </p:spTgt>
                                        </p:tgtEl>
                                        <p:attrNameLst>
                                          <p:attrName>style.visibility</p:attrName>
                                        </p:attrNameLst>
                                      </p:cBhvr>
                                      <p:to>
                                        <p:strVal val="hidden"/>
                                      </p:to>
                                    </p:set>
                                  </p:childTnLst>
                                </p:cTn>
                              </p:par>
                              <p:par>
                                <p:cTn id="131" presetID="42" presetClass="exit" presetSubtype="0" fill="hold" grpId="0" nodeType="withEffect">
                                  <p:stCondLst>
                                    <p:cond delay="0"/>
                                  </p:stCondLst>
                                  <p:childTnLst>
                                    <p:animEffect transition="out" filter="fade">
                                      <p:cBhvr>
                                        <p:cTn id="132" dur="1000"/>
                                        <p:tgtEl>
                                          <p:spTgt spid="5">
                                            <p:txEl>
                                              <p:pRg st="12" end="12"/>
                                            </p:txEl>
                                          </p:spTgt>
                                        </p:tgtEl>
                                      </p:cBhvr>
                                    </p:animEffect>
                                    <p:anim calcmode="lin" valueType="num">
                                      <p:cBhvr>
                                        <p:cTn id="133" dur="1000"/>
                                        <p:tgtEl>
                                          <p:spTgt spid="5">
                                            <p:txEl>
                                              <p:pRg st="12" end="12"/>
                                            </p:txEl>
                                          </p:spTgt>
                                        </p:tgtEl>
                                        <p:attrNameLst>
                                          <p:attrName>ppt_x</p:attrName>
                                        </p:attrNameLst>
                                      </p:cBhvr>
                                      <p:tavLst>
                                        <p:tav tm="0">
                                          <p:val>
                                            <p:strVal val="ppt_x"/>
                                          </p:val>
                                        </p:tav>
                                        <p:tav tm="100000">
                                          <p:val>
                                            <p:strVal val="ppt_x"/>
                                          </p:val>
                                        </p:tav>
                                      </p:tavLst>
                                    </p:anim>
                                    <p:anim calcmode="lin" valueType="num">
                                      <p:cBhvr>
                                        <p:cTn id="134" dur="1000"/>
                                        <p:tgtEl>
                                          <p:spTgt spid="5">
                                            <p:txEl>
                                              <p:pRg st="12" end="12"/>
                                            </p:txEl>
                                          </p:spTgt>
                                        </p:tgtEl>
                                        <p:attrNameLst>
                                          <p:attrName>ppt_y</p:attrName>
                                        </p:attrNameLst>
                                      </p:cBhvr>
                                      <p:tavLst>
                                        <p:tav tm="0">
                                          <p:val>
                                            <p:strVal val="ppt_y"/>
                                          </p:val>
                                        </p:tav>
                                        <p:tav tm="100000">
                                          <p:val>
                                            <p:strVal val="ppt_y+.1"/>
                                          </p:val>
                                        </p:tav>
                                      </p:tavLst>
                                    </p:anim>
                                    <p:set>
                                      <p:cBhvr>
                                        <p:cTn id="135" dur="1" fill="hold">
                                          <p:stCondLst>
                                            <p:cond delay="999"/>
                                          </p:stCondLst>
                                        </p:cTn>
                                        <p:tgtEl>
                                          <p:spTgt spid="5">
                                            <p:txEl>
                                              <p:pRg st="12" end="12"/>
                                            </p:txEl>
                                          </p:spTgt>
                                        </p:tgtEl>
                                        <p:attrNameLst>
                                          <p:attrName>style.visibility</p:attrName>
                                        </p:attrNameLst>
                                      </p:cBhvr>
                                      <p:to>
                                        <p:strVal val="hidden"/>
                                      </p:to>
                                    </p:set>
                                  </p:childTnLst>
                                </p:cTn>
                              </p:par>
                            </p:childTnLst>
                          </p:cTn>
                        </p:par>
                        <p:par>
                          <p:cTn id="136" fill="hold">
                            <p:stCondLst>
                              <p:cond delay="1000"/>
                            </p:stCondLst>
                            <p:childTnLst>
                              <p:par>
                                <p:cTn id="137" presetID="2" presetClass="entr" presetSubtype="4" fill="hold" nodeType="afterEffect">
                                  <p:stCondLst>
                                    <p:cond delay="0"/>
                                  </p:stCondLst>
                                  <p:childTnLst>
                                    <p:set>
                                      <p:cBhvr>
                                        <p:cTn id="138" dur="1" fill="hold">
                                          <p:stCondLst>
                                            <p:cond delay="0"/>
                                          </p:stCondLst>
                                        </p:cTn>
                                        <p:tgtEl>
                                          <p:spTgt spid="7">
                                            <p:txEl>
                                              <p:pRg st="0" end="0"/>
                                            </p:txEl>
                                          </p:spTgt>
                                        </p:tgtEl>
                                        <p:attrNameLst>
                                          <p:attrName>style.visibility</p:attrName>
                                        </p:attrNameLst>
                                      </p:cBhvr>
                                      <p:to>
                                        <p:strVal val="visible"/>
                                      </p:to>
                                    </p:set>
                                    <p:anim calcmode="lin" valueType="num">
                                      <p:cBhvr additive="base">
                                        <p:cTn id="1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41" fill="hold">
                            <p:stCondLst>
                              <p:cond delay="1500"/>
                            </p:stCondLst>
                            <p:childTnLst>
                              <p:par>
                                <p:cTn id="142" presetID="2" presetClass="entr" presetSubtype="4" fill="hold" nodeType="afterEffect">
                                  <p:stCondLst>
                                    <p:cond delay="0"/>
                                  </p:stCondLst>
                                  <p:childTnLst>
                                    <p:set>
                                      <p:cBhvr>
                                        <p:cTn id="143" dur="1" fill="hold">
                                          <p:stCondLst>
                                            <p:cond delay="0"/>
                                          </p:stCondLst>
                                        </p:cTn>
                                        <p:tgtEl>
                                          <p:spTgt spid="7">
                                            <p:txEl>
                                              <p:pRg st="1" end="1"/>
                                            </p:txEl>
                                          </p:spTgt>
                                        </p:tgtEl>
                                        <p:attrNameLst>
                                          <p:attrName>style.visibility</p:attrName>
                                        </p:attrNameLst>
                                      </p:cBhvr>
                                      <p:to>
                                        <p:strVal val="visible"/>
                                      </p:to>
                                    </p:set>
                                    <p:anim calcmode="lin" valueType="num">
                                      <p:cBhvr additive="base">
                                        <p:cTn id="14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6" fill="hold">
                            <p:stCondLst>
                              <p:cond delay="2000"/>
                            </p:stCondLst>
                            <p:childTnLst>
                              <p:par>
                                <p:cTn id="147" presetID="2" presetClass="entr" presetSubtype="4" fill="hold" nodeType="afterEffect">
                                  <p:stCondLst>
                                    <p:cond delay="0"/>
                                  </p:stCondLst>
                                  <p:childTnLst>
                                    <p:set>
                                      <p:cBhvr>
                                        <p:cTn id="148" dur="1" fill="hold">
                                          <p:stCondLst>
                                            <p:cond delay="0"/>
                                          </p:stCondLst>
                                        </p:cTn>
                                        <p:tgtEl>
                                          <p:spTgt spid="7">
                                            <p:txEl>
                                              <p:pRg st="2" end="2"/>
                                            </p:txEl>
                                          </p:spTgt>
                                        </p:tgtEl>
                                        <p:attrNameLst>
                                          <p:attrName>style.visibility</p:attrName>
                                        </p:attrNameLst>
                                      </p:cBhvr>
                                      <p:to>
                                        <p:strVal val="visible"/>
                                      </p:to>
                                    </p:set>
                                    <p:anim calcmode="lin" valueType="num">
                                      <p:cBhvr additive="base">
                                        <p:cTn id="14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51" fill="hold">
                            <p:stCondLst>
                              <p:cond delay="2500"/>
                            </p:stCondLst>
                            <p:childTnLst>
                              <p:par>
                                <p:cTn id="152" presetID="2" presetClass="entr" presetSubtype="4" fill="hold" nodeType="afterEffect">
                                  <p:stCondLst>
                                    <p:cond delay="0"/>
                                  </p:stCondLst>
                                  <p:childTnLst>
                                    <p:set>
                                      <p:cBhvr>
                                        <p:cTn id="153" dur="1" fill="hold">
                                          <p:stCondLst>
                                            <p:cond delay="0"/>
                                          </p:stCondLst>
                                        </p:cTn>
                                        <p:tgtEl>
                                          <p:spTgt spid="7">
                                            <p:txEl>
                                              <p:pRg st="3" end="3"/>
                                            </p:txEl>
                                          </p:spTgt>
                                        </p:tgtEl>
                                        <p:attrNameLst>
                                          <p:attrName>style.visibility</p:attrName>
                                        </p:attrNameLst>
                                      </p:cBhvr>
                                      <p:to>
                                        <p:strVal val="visible"/>
                                      </p:to>
                                    </p:set>
                                    <p:anim calcmode="lin" valueType="num">
                                      <p:cBhvr additive="base">
                                        <p:cTn id="15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156" fill="hold">
                            <p:stCondLst>
                              <p:cond delay="3000"/>
                            </p:stCondLst>
                            <p:childTnLst>
                              <p:par>
                                <p:cTn id="157" presetID="2" presetClass="entr" presetSubtype="4" fill="hold" nodeType="afterEffect">
                                  <p:stCondLst>
                                    <p:cond delay="0"/>
                                  </p:stCondLst>
                                  <p:childTnLst>
                                    <p:set>
                                      <p:cBhvr>
                                        <p:cTn id="158" dur="1" fill="hold">
                                          <p:stCondLst>
                                            <p:cond delay="0"/>
                                          </p:stCondLst>
                                        </p:cTn>
                                        <p:tgtEl>
                                          <p:spTgt spid="7">
                                            <p:txEl>
                                              <p:pRg st="4" end="4"/>
                                            </p:txEl>
                                          </p:spTgt>
                                        </p:tgtEl>
                                        <p:attrNameLst>
                                          <p:attrName>style.visibility</p:attrName>
                                        </p:attrNameLst>
                                      </p:cBhvr>
                                      <p:to>
                                        <p:strVal val="visible"/>
                                      </p:to>
                                    </p:set>
                                    <p:anim calcmode="lin" valueType="num">
                                      <p:cBhvr additive="base">
                                        <p:cTn id="15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1"/>
        <p:cNvGrpSpPr/>
        <p:nvPr/>
      </p:nvGrpSpPr>
      <p:grpSpPr>
        <a:xfrm>
          <a:off x="0" y="0"/>
          <a:ext cx="0" cy="0"/>
          <a:chOff x="0" y="0"/>
          <a:chExt cx="0" cy="0"/>
        </a:xfrm>
      </p:grpSpPr>
      <p:sp>
        <p:nvSpPr>
          <p:cNvPr id="4132" name="Google Shape;4132;p81"/>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Sơ đồ các </a:t>
            </a:r>
            <a:r>
              <a:rPr lang="vi-VN" dirty="0" err="1">
                <a:latin typeface="+mj-lt"/>
              </a:rPr>
              <a:t>use</a:t>
            </a:r>
            <a:r>
              <a:rPr lang="vi-VN" dirty="0">
                <a:latin typeface="+mj-lt"/>
              </a:rPr>
              <a:t> </a:t>
            </a:r>
            <a:r>
              <a:rPr lang="vi-VN" dirty="0" err="1">
                <a:latin typeface="+mj-lt"/>
              </a:rPr>
              <a:t>case</a:t>
            </a:r>
            <a:r>
              <a:rPr lang="vi-VN" dirty="0">
                <a:latin typeface="+mj-lt"/>
              </a:rPr>
              <a:t> tổng quan</a:t>
            </a:r>
            <a:endParaRPr b="1" dirty="0">
              <a:latin typeface="+mj-lt"/>
            </a:endParaRPr>
          </a:p>
        </p:txBody>
      </p:sp>
      <p:pic>
        <p:nvPicPr>
          <p:cNvPr id="3" name="Picture 2">
            <a:extLst>
              <a:ext uri="{FF2B5EF4-FFF2-40B4-BE49-F238E27FC236}">
                <a16:creationId xmlns:a16="http://schemas.microsoft.com/office/drawing/2014/main" id="{3F4D5667-ED7F-CDDA-3389-26DDF3772508}"/>
              </a:ext>
            </a:extLst>
          </p:cNvPr>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3600" t="2798" r="23526" b="24969"/>
          <a:stretch/>
        </p:blipFill>
        <p:spPr bwMode="auto">
          <a:xfrm>
            <a:off x="398206" y="862781"/>
            <a:ext cx="8096865" cy="4063180"/>
          </a:xfrm>
          <a:prstGeom prst="rect">
            <a:avLst/>
          </a:prstGeom>
          <a:noFill/>
          <a:ln w="9525" cap="flat" cmpd="sng" algn="ctr">
            <a:solidFill>
              <a:schemeClr val="bg1"/>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4"/>
        <p:cNvGrpSpPr/>
        <p:nvPr/>
      </p:nvGrpSpPr>
      <p:grpSpPr>
        <a:xfrm>
          <a:off x="0" y="0"/>
          <a:ext cx="0" cy="0"/>
          <a:chOff x="0" y="0"/>
          <a:chExt cx="0" cy="0"/>
        </a:xfrm>
      </p:grpSpPr>
      <p:sp>
        <p:nvSpPr>
          <p:cNvPr id="4218" name="Google Shape;4218;p82"/>
          <p:cNvSpPr txBox="1">
            <a:spLocks noGrp="1"/>
          </p:cNvSpPr>
          <p:nvPr>
            <p:ph type="title"/>
          </p:nvPr>
        </p:nvSpPr>
        <p:spPr>
          <a:xfrm>
            <a:off x="713250"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Biểu đồ hoạt động sử dụng phần mềm</a:t>
            </a:r>
            <a:endParaRPr b="1" dirty="0">
              <a:latin typeface="+mj-lt"/>
            </a:endParaRPr>
          </a:p>
        </p:txBody>
      </p:sp>
      <p:pic>
        <p:nvPicPr>
          <p:cNvPr id="2" name="image65.png" descr="Diagram&#10;&#10;Description automatically generated">
            <a:extLst>
              <a:ext uri="{FF2B5EF4-FFF2-40B4-BE49-F238E27FC236}">
                <a16:creationId xmlns:a16="http://schemas.microsoft.com/office/drawing/2014/main" id="{47F91B1D-026E-35BF-8B2F-C652BDC083E5}"/>
              </a:ext>
            </a:extLst>
          </p:cNvPr>
          <p:cNvPicPr/>
          <p:nvPr/>
        </p:nvPicPr>
        <p:blipFill>
          <a:blip r:embed="rId3"/>
          <a:srcRect/>
          <a:stretch>
            <a:fillRect/>
          </a:stretch>
        </p:blipFill>
        <p:spPr>
          <a:xfrm>
            <a:off x="511483" y="855406"/>
            <a:ext cx="8121034" cy="4032916"/>
          </a:xfrm>
          <a:prstGeom prst="rect">
            <a:avLst/>
          </a:prstGeom>
          <a:ln>
            <a:solidFill>
              <a:schemeClr val="accent1"/>
            </a:solid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499"/>
            <a:ext cx="1894508" cy="7338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latin typeface="Barlow Condensed ExtraBold" panose="00000906000000000000" pitchFamily="2" charset="0"/>
                <a:ea typeface="Space Grotesk Light"/>
                <a:cs typeface="Space Grotesk Light"/>
                <a:sym typeface="Space Grotesk Light"/>
              </a:rPr>
              <a:t>MỤC LỤC</a:t>
            </a:r>
            <a:endParaRPr lang="en-US" sz="3600" b="1">
              <a:latin typeface="Barlow Condensed ExtraBold" panose="00000906000000000000" pitchFamily="2" charset="0"/>
              <a:sym typeface="Space Grotesk"/>
            </a:endParaRPr>
          </a:p>
        </p:txBody>
      </p:sp>
      <p:sp>
        <p:nvSpPr>
          <p:cNvPr id="3711" name="Google Shape;3711;p63"/>
          <p:cNvSpPr txBox="1">
            <a:spLocks noGrp="1"/>
          </p:cNvSpPr>
          <p:nvPr>
            <p:ph type="title"/>
          </p:nvPr>
        </p:nvSpPr>
        <p:spPr>
          <a:xfrm>
            <a:off x="1554416" y="1715850"/>
            <a:ext cx="4839611"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latin typeface="Barlow Condensed ExtraBold" panose="00000906000000000000" pitchFamily="2" charset="0"/>
              </a:rPr>
              <a:t>TỔNG QUAN VỀ DỰ ÁN PHẦN MỀM</a:t>
            </a:r>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low Condensed ExtraBold" panose="00000906000000000000" pitchFamily="2" charset="0"/>
              </a:rPr>
              <a:t>01</a:t>
            </a:r>
            <a:endParaRPr>
              <a:latin typeface="Barlow Condensed ExtraBold" panose="00000906000000000000" pitchFamily="2" charset="0"/>
            </a:endParaRPr>
          </a:p>
        </p:txBody>
      </p:sp>
      <p:sp>
        <p:nvSpPr>
          <p:cNvPr id="3715" name="Google Shape;3715;p63"/>
          <p:cNvSpPr txBox="1">
            <a:spLocks noGrp="1"/>
          </p:cNvSpPr>
          <p:nvPr>
            <p:ph type="title" idx="4"/>
          </p:nvPr>
        </p:nvSpPr>
        <p:spPr>
          <a:xfrm>
            <a:off x="730301" y="3427883"/>
            <a:ext cx="776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low Condensed ExtraBold" panose="00000906000000000000" pitchFamily="2" charset="0"/>
              </a:rPr>
              <a:t>03</a:t>
            </a:r>
            <a:endParaRPr>
              <a:latin typeface="Barlow Condensed ExtraBold" panose="00000906000000000000" pitchFamily="2" charset="0"/>
            </a:endParaRPr>
          </a:p>
        </p:txBody>
      </p:sp>
      <p:sp>
        <p:nvSpPr>
          <p:cNvPr id="3718" name="Google Shape;3718;p63"/>
          <p:cNvSpPr txBox="1">
            <a:spLocks noGrp="1"/>
          </p:cNvSpPr>
          <p:nvPr>
            <p:ph type="title" idx="7"/>
          </p:nvPr>
        </p:nvSpPr>
        <p:spPr>
          <a:xfrm>
            <a:off x="730301" y="2569779"/>
            <a:ext cx="77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low Condensed ExtraBold" panose="00000906000000000000" pitchFamily="2" charset="0"/>
              </a:rPr>
              <a:t>02</a:t>
            </a:r>
            <a:endParaRPr>
              <a:latin typeface="Barlow Condensed ExtraBold" panose="00000906000000000000" pitchFamily="2" charset="0"/>
            </a:endParaRPr>
          </a:p>
        </p:txBody>
      </p:sp>
      <p:sp>
        <p:nvSpPr>
          <p:cNvPr id="31" name="Google Shape;3711;p63">
            <a:extLst>
              <a:ext uri="{FF2B5EF4-FFF2-40B4-BE49-F238E27FC236}">
                <a16:creationId xmlns:a16="http://schemas.microsoft.com/office/drawing/2014/main" id="{BB561B33-8439-4E7C-9693-0B3793480FF1}"/>
              </a:ext>
            </a:extLst>
          </p:cNvPr>
          <p:cNvSpPr txBox="1">
            <a:spLocks/>
          </p:cNvSpPr>
          <p:nvPr/>
        </p:nvSpPr>
        <p:spPr>
          <a:xfrm>
            <a:off x="1554416" y="2569779"/>
            <a:ext cx="5985174"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9pPr>
          </a:lstStyle>
          <a:p>
            <a:r>
              <a:rPr lang="en-US" sz="2400">
                <a:latin typeface="Barlow Condensed ExtraBold" panose="00000906000000000000" pitchFamily="2" charset="0"/>
              </a:rPr>
              <a:t>PHÂN TÍCH VÀ ĐẶC TẢ YÊU CẦU PHẦN MỀM</a:t>
            </a:r>
          </a:p>
        </p:txBody>
      </p:sp>
      <p:sp>
        <p:nvSpPr>
          <p:cNvPr id="32" name="Google Shape;3711;p63">
            <a:extLst>
              <a:ext uri="{FF2B5EF4-FFF2-40B4-BE49-F238E27FC236}">
                <a16:creationId xmlns:a16="http://schemas.microsoft.com/office/drawing/2014/main" id="{BFB5611C-749F-4EC6-AED5-E6FD878A97AF}"/>
              </a:ext>
            </a:extLst>
          </p:cNvPr>
          <p:cNvSpPr txBox="1">
            <a:spLocks/>
          </p:cNvSpPr>
          <p:nvPr/>
        </p:nvSpPr>
        <p:spPr>
          <a:xfrm>
            <a:off x="1554416" y="3427883"/>
            <a:ext cx="483961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2400"/>
              <a:buFont typeface="Space Grotesk"/>
              <a:buNone/>
              <a:defRPr sz="2400" b="0" i="0" u="none" strike="noStrike" cap="none">
                <a:solidFill>
                  <a:schemeClr val="dk1"/>
                </a:solidFill>
                <a:latin typeface="Space Grotesk"/>
                <a:ea typeface="Space Grotesk"/>
                <a:cs typeface="Space Grotesk"/>
                <a:sym typeface="Space Grotesk"/>
              </a:defRPr>
            </a:lvl9pPr>
          </a:lstStyle>
          <a:p>
            <a:r>
              <a:rPr lang="en-US" sz="2400">
                <a:latin typeface="Barlow Condensed ExtraBold" panose="00000906000000000000" pitchFamily="2" charset="0"/>
              </a:rPr>
              <a:t>THIẾT KẾ PHẦN MỀM</a:t>
            </a:r>
          </a:p>
        </p:txBody>
      </p:sp>
      <p:grpSp>
        <p:nvGrpSpPr>
          <p:cNvPr id="33" name="Google Shape;3735;p65">
            <a:extLst>
              <a:ext uri="{FF2B5EF4-FFF2-40B4-BE49-F238E27FC236}">
                <a16:creationId xmlns:a16="http://schemas.microsoft.com/office/drawing/2014/main" id="{6513E063-1F5B-48E7-9077-E1D495965434}"/>
              </a:ext>
            </a:extLst>
          </p:cNvPr>
          <p:cNvGrpSpPr/>
          <p:nvPr/>
        </p:nvGrpSpPr>
        <p:grpSpPr>
          <a:xfrm>
            <a:off x="6920720" y="1938948"/>
            <a:ext cx="2019768" cy="3204552"/>
            <a:chOff x="5358500" y="3844150"/>
            <a:chExt cx="333350" cy="528900"/>
          </a:xfrm>
        </p:grpSpPr>
        <p:sp>
          <p:nvSpPr>
            <p:cNvPr id="34" name="Google Shape;3736;p65">
              <a:extLst>
                <a:ext uri="{FF2B5EF4-FFF2-40B4-BE49-F238E27FC236}">
                  <a16:creationId xmlns:a16="http://schemas.microsoft.com/office/drawing/2014/main" id="{58A7D45B-A6C0-4176-A10A-4CF33ABCE8E3}"/>
                </a:ext>
              </a:extLst>
            </p:cNvPr>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37;p65">
              <a:extLst>
                <a:ext uri="{FF2B5EF4-FFF2-40B4-BE49-F238E27FC236}">
                  <a16:creationId xmlns:a16="http://schemas.microsoft.com/office/drawing/2014/main" id="{2FBCFBFA-2EE9-4B80-BF2C-976894E6F73A}"/>
                </a:ext>
              </a:extLst>
            </p:cNvPr>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38;p65">
              <a:extLst>
                <a:ext uri="{FF2B5EF4-FFF2-40B4-BE49-F238E27FC236}">
                  <a16:creationId xmlns:a16="http://schemas.microsoft.com/office/drawing/2014/main" id="{C2B9C1CC-ECFB-4F60-87AA-1BDFCB40AF96}"/>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39;p65">
              <a:extLst>
                <a:ext uri="{FF2B5EF4-FFF2-40B4-BE49-F238E27FC236}">
                  <a16:creationId xmlns:a16="http://schemas.microsoft.com/office/drawing/2014/main" id="{1770B035-7296-455E-BE82-202BD3420AC3}"/>
                </a:ext>
              </a:extLst>
            </p:cNvPr>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40;p65">
              <a:extLst>
                <a:ext uri="{FF2B5EF4-FFF2-40B4-BE49-F238E27FC236}">
                  <a16:creationId xmlns:a16="http://schemas.microsoft.com/office/drawing/2014/main" id="{6870370F-A873-40C4-AAA9-5F51323854B4}"/>
                </a:ext>
              </a:extLst>
            </p:cNvPr>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41;p65">
              <a:extLst>
                <a:ext uri="{FF2B5EF4-FFF2-40B4-BE49-F238E27FC236}">
                  <a16:creationId xmlns:a16="http://schemas.microsoft.com/office/drawing/2014/main" id="{58ECBFA6-D60C-4ACE-9B09-10809A8BF498}"/>
                </a:ext>
              </a:extLst>
            </p:cNvPr>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42;p65">
              <a:extLst>
                <a:ext uri="{FF2B5EF4-FFF2-40B4-BE49-F238E27FC236}">
                  <a16:creationId xmlns:a16="http://schemas.microsoft.com/office/drawing/2014/main" id="{8E5E8E5F-1688-4E3A-B9C9-6776403FAF8D}"/>
                </a:ext>
              </a:extLst>
            </p:cNvPr>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43;p65">
              <a:extLst>
                <a:ext uri="{FF2B5EF4-FFF2-40B4-BE49-F238E27FC236}">
                  <a16:creationId xmlns:a16="http://schemas.microsoft.com/office/drawing/2014/main" id="{040606B0-748F-4265-8045-E59FE256EC55}"/>
                </a:ext>
              </a:extLst>
            </p:cNvPr>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44;p65">
              <a:extLst>
                <a:ext uri="{FF2B5EF4-FFF2-40B4-BE49-F238E27FC236}">
                  <a16:creationId xmlns:a16="http://schemas.microsoft.com/office/drawing/2014/main" id="{66264445-62A2-4E9D-B5C7-243E8A498E79}"/>
                </a:ext>
              </a:extLst>
            </p:cNvPr>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45;p65">
              <a:extLst>
                <a:ext uri="{FF2B5EF4-FFF2-40B4-BE49-F238E27FC236}">
                  <a16:creationId xmlns:a16="http://schemas.microsoft.com/office/drawing/2014/main" id="{46A98C0B-26FD-40AB-8B1E-509470469240}"/>
                </a:ext>
              </a:extLst>
            </p:cNvPr>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46;p65">
              <a:extLst>
                <a:ext uri="{FF2B5EF4-FFF2-40B4-BE49-F238E27FC236}">
                  <a16:creationId xmlns:a16="http://schemas.microsoft.com/office/drawing/2014/main" id="{D26B3E8E-7B45-4C3A-80EC-94619A760149}"/>
                </a:ext>
              </a:extLst>
            </p:cNvPr>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47;p65">
              <a:extLst>
                <a:ext uri="{FF2B5EF4-FFF2-40B4-BE49-F238E27FC236}">
                  <a16:creationId xmlns:a16="http://schemas.microsoft.com/office/drawing/2014/main" id="{B3277FCD-72B0-4700-BBA2-9D2715837918}"/>
                </a:ext>
              </a:extLst>
            </p:cNvPr>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48;p65">
              <a:extLst>
                <a:ext uri="{FF2B5EF4-FFF2-40B4-BE49-F238E27FC236}">
                  <a16:creationId xmlns:a16="http://schemas.microsoft.com/office/drawing/2014/main" id="{782D03DB-AEEF-48C7-A4C4-F38C728F6F00}"/>
                </a:ext>
              </a:extLst>
            </p:cNvPr>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49;p65">
              <a:extLst>
                <a:ext uri="{FF2B5EF4-FFF2-40B4-BE49-F238E27FC236}">
                  <a16:creationId xmlns:a16="http://schemas.microsoft.com/office/drawing/2014/main" id="{EB692093-91C3-4A6F-8AFD-5A9D0EDFDF52}"/>
                </a:ext>
              </a:extLst>
            </p:cNvPr>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50;p65">
              <a:extLst>
                <a:ext uri="{FF2B5EF4-FFF2-40B4-BE49-F238E27FC236}">
                  <a16:creationId xmlns:a16="http://schemas.microsoft.com/office/drawing/2014/main" id="{9420506B-DFCC-4281-87B8-8883A3A377F9}"/>
                </a:ext>
              </a:extLst>
            </p:cNvPr>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1;p65">
              <a:extLst>
                <a:ext uri="{FF2B5EF4-FFF2-40B4-BE49-F238E27FC236}">
                  <a16:creationId xmlns:a16="http://schemas.microsoft.com/office/drawing/2014/main" id="{1A7C6536-B2C1-47B2-8399-30947E6E2B79}"/>
                </a:ext>
              </a:extLst>
            </p:cNvPr>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52;p65">
              <a:extLst>
                <a:ext uri="{FF2B5EF4-FFF2-40B4-BE49-F238E27FC236}">
                  <a16:creationId xmlns:a16="http://schemas.microsoft.com/office/drawing/2014/main" id="{A98A2986-F9FD-4BDF-A722-3F7AB24D269F}"/>
                </a:ext>
              </a:extLst>
            </p:cNvPr>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53;p65">
              <a:extLst>
                <a:ext uri="{FF2B5EF4-FFF2-40B4-BE49-F238E27FC236}">
                  <a16:creationId xmlns:a16="http://schemas.microsoft.com/office/drawing/2014/main" id="{FFFA162B-070E-409F-9CDF-CD2201B03396}"/>
                </a:ext>
              </a:extLst>
            </p:cNvPr>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54;p65">
              <a:extLst>
                <a:ext uri="{FF2B5EF4-FFF2-40B4-BE49-F238E27FC236}">
                  <a16:creationId xmlns:a16="http://schemas.microsoft.com/office/drawing/2014/main" id="{36CAFABD-824D-408D-A9CC-76C06E36C832}"/>
                </a:ext>
              </a:extLst>
            </p:cNvPr>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55;p65">
              <a:extLst>
                <a:ext uri="{FF2B5EF4-FFF2-40B4-BE49-F238E27FC236}">
                  <a16:creationId xmlns:a16="http://schemas.microsoft.com/office/drawing/2014/main" id="{38EF003A-1E97-429A-A404-08C18810C3DB}"/>
                </a:ext>
              </a:extLst>
            </p:cNvPr>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56;p65">
              <a:extLst>
                <a:ext uri="{FF2B5EF4-FFF2-40B4-BE49-F238E27FC236}">
                  <a16:creationId xmlns:a16="http://schemas.microsoft.com/office/drawing/2014/main" id="{61A4F886-FBE8-4340-AE07-5EBF61E77AD1}"/>
                </a:ext>
              </a:extLst>
            </p:cNvPr>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57;p65">
              <a:extLst>
                <a:ext uri="{FF2B5EF4-FFF2-40B4-BE49-F238E27FC236}">
                  <a16:creationId xmlns:a16="http://schemas.microsoft.com/office/drawing/2014/main" id="{1EB77456-FB26-4334-8F51-F2E17E2FC3F3}"/>
                </a:ext>
              </a:extLst>
            </p:cNvPr>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58;p65">
              <a:extLst>
                <a:ext uri="{FF2B5EF4-FFF2-40B4-BE49-F238E27FC236}">
                  <a16:creationId xmlns:a16="http://schemas.microsoft.com/office/drawing/2014/main" id="{3184132E-94BD-4FC9-8ADF-358C265A1C05}"/>
                </a:ext>
              </a:extLst>
            </p:cNvPr>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59;p65">
              <a:extLst>
                <a:ext uri="{FF2B5EF4-FFF2-40B4-BE49-F238E27FC236}">
                  <a16:creationId xmlns:a16="http://schemas.microsoft.com/office/drawing/2014/main" id="{5BF4D644-CDF5-45B0-A37D-0D6DF9F3EA05}"/>
                </a:ext>
              </a:extLst>
            </p:cNvPr>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60;p65">
              <a:extLst>
                <a:ext uri="{FF2B5EF4-FFF2-40B4-BE49-F238E27FC236}">
                  <a16:creationId xmlns:a16="http://schemas.microsoft.com/office/drawing/2014/main" id="{C2297FCC-CBB4-445E-AAD1-9528B569523B}"/>
                </a:ext>
              </a:extLst>
            </p:cNvPr>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61;p65">
              <a:extLst>
                <a:ext uri="{FF2B5EF4-FFF2-40B4-BE49-F238E27FC236}">
                  <a16:creationId xmlns:a16="http://schemas.microsoft.com/office/drawing/2014/main" id="{F939C89E-0C1A-4099-B876-699763575391}"/>
                </a:ext>
              </a:extLst>
            </p:cNvPr>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62;p65">
              <a:extLst>
                <a:ext uri="{FF2B5EF4-FFF2-40B4-BE49-F238E27FC236}">
                  <a16:creationId xmlns:a16="http://schemas.microsoft.com/office/drawing/2014/main" id="{872D37B7-34D2-4AA0-A394-2AF5CF674BDE}"/>
                </a:ext>
              </a:extLst>
            </p:cNvPr>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63;p65">
              <a:extLst>
                <a:ext uri="{FF2B5EF4-FFF2-40B4-BE49-F238E27FC236}">
                  <a16:creationId xmlns:a16="http://schemas.microsoft.com/office/drawing/2014/main" id="{D4ABDBB4-03E7-4329-873F-B0B55CEA3A25}"/>
                </a:ext>
              </a:extLst>
            </p:cNvPr>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64;p65">
              <a:extLst>
                <a:ext uri="{FF2B5EF4-FFF2-40B4-BE49-F238E27FC236}">
                  <a16:creationId xmlns:a16="http://schemas.microsoft.com/office/drawing/2014/main" id="{72C54956-40D6-4E03-96CF-E925E3A783E6}"/>
                </a:ext>
              </a:extLst>
            </p:cNvPr>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5;p65">
              <a:extLst>
                <a:ext uri="{FF2B5EF4-FFF2-40B4-BE49-F238E27FC236}">
                  <a16:creationId xmlns:a16="http://schemas.microsoft.com/office/drawing/2014/main" id="{EA1EA750-4158-403A-B51A-FDC676423DFE}"/>
                </a:ext>
              </a:extLst>
            </p:cNvPr>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66;p65">
              <a:extLst>
                <a:ext uri="{FF2B5EF4-FFF2-40B4-BE49-F238E27FC236}">
                  <a16:creationId xmlns:a16="http://schemas.microsoft.com/office/drawing/2014/main" id="{6D9FCBDA-ABC2-436D-ABAD-3D05F73C1105}"/>
                </a:ext>
              </a:extLst>
            </p:cNvPr>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3"/>
        <p:cNvGrpSpPr/>
        <p:nvPr/>
      </p:nvGrpSpPr>
      <p:grpSpPr>
        <a:xfrm>
          <a:off x="0" y="0"/>
          <a:ext cx="0" cy="0"/>
          <a:chOff x="0" y="0"/>
          <a:chExt cx="0" cy="0"/>
        </a:xfrm>
      </p:grpSpPr>
      <p:graphicFrame>
        <p:nvGraphicFramePr>
          <p:cNvPr id="4234" name="Google Shape;4234;p83"/>
          <p:cNvGraphicFramePr/>
          <p:nvPr>
            <p:extLst>
              <p:ext uri="{D42A27DB-BD31-4B8C-83A1-F6EECF244321}">
                <p14:modId xmlns:p14="http://schemas.microsoft.com/office/powerpoint/2010/main" val="3048717143"/>
              </p:ext>
            </p:extLst>
          </p:nvPr>
        </p:nvGraphicFramePr>
        <p:xfrm>
          <a:off x="906870" y="1052262"/>
          <a:ext cx="7615979" cy="3305448"/>
        </p:xfrm>
        <a:graphic>
          <a:graphicData uri="http://schemas.openxmlformats.org/drawingml/2006/table">
            <a:tbl>
              <a:tblPr>
                <a:noFill/>
                <a:tableStyleId>{833B582E-327E-4A72-A162-31396907AD7B}</a:tableStyleId>
              </a:tblPr>
              <a:tblGrid>
                <a:gridCol w="3648408">
                  <a:extLst>
                    <a:ext uri="{9D8B030D-6E8A-4147-A177-3AD203B41FA5}">
                      <a16:colId xmlns:a16="http://schemas.microsoft.com/office/drawing/2014/main" val="20002"/>
                    </a:ext>
                  </a:extLst>
                </a:gridCol>
                <a:gridCol w="3967571">
                  <a:extLst>
                    <a:ext uri="{9D8B030D-6E8A-4147-A177-3AD203B41FA5}">
                      <a16:colId xmlns:a16="http://schemas.microsoft.com/office/drawing/2014/main" val="20003"/>
                    </a:ext>
                  </a:extLst>
                </a:gridCol>
              </a:tblGrid>
              <a:tr h="518441">
                <a:tc>
                  <a:txBody>
                    <a:bodyPr/>
                    <a:lstStyle/>
                    <a:p>
                      <a:pPr marL="0" lvl="0" indent="0" algn="ctr" rtl="0">
                        <a:spcBef>
                          <a:spcPts val="0"/>
                        </a:spcBef>
                        <a:spcAft>
                          <a:spcPts val="0"/>
                        </a:spcAft>
                        <a:buNone/>
                      </a:pPr>
                      <a:r>
                        <a:rPr lang="vi-VN" sz="1800" dirty="0">
                          <a:solidFill>
                            <a:schemeClr val="lt1"/>
                          </a:solidFill>
                          <a:latin typeface="Space Grotesk Medium"/>
                          <a:ea typeface="Space Grotesk Medium"/>
                          <a:cs typeface="Space Grotesk Medium"/>
                          <a:sym typeface="Space Grotesk Medium"/>
                        </a:rPr>
                        <a:t>Yêu cầu chức năng</a:t>
                      </a:r>
                      <a:endParaRPr sz="1800"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vi-VN" sz="1800" dirty="0">
                          <a:solidFill>
                            <a:schemeClr val="lt1"/>
                          </a:solidFill>
                          <a:latin typeface="Space Grotesk Medium"/>
                          <a:ea typeface="Space Grotesk Medium"/>
                          <a:cs typeface="Space Grotesk Medium"/>
                          <a:sym typeface="Space Grotesk Medium"/>
                        </a:rPr>
                        <a:t>Yêu cầu phi chức năng</a:t>
                      </a:r>
                      <a:endParaRPr sz="1800"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787007">
                <a:tc>
                  <a:txBody>
                    <a:bodyPr/>
                    <a:lstStyle/>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Đăng nhập</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Đăng ký</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Cập nhật thông tin cá nhân</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Xem thông tin khóa học</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Đăng ký khóa học</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Quản lý bài giảng</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Quản lý giảng viên</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Quản lý học viên</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Yêu cầu thực thi</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Yêu cầu an toàn</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Yêu cầu bảo mật</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Các luật vận hành</a:t>
                      </a:r>
                    </a:p>
                    <a:p>
                      <a:pPr marL="285750" lvl="0" indent="-285750" algn="l" rtl="0">
                        <a:spcBef>
                          <a:spcPts val="0"/>
                        </a:spcBef>
                        <a:spcAft>
                          <a:spcPts val="0"/>
                        </a:spcAft>
                        <a:buClr>
                          <a:schemeClr val="bg1"/>
                        </a:buClr>
                        <a:buSzPts val="1100"/>
                        <a:buFontTx/>
                        <a:buChar char="-"/>
                      </a:pPr>
                      <a:r>
                        <a:rPr lang="vi-VN" sz="2000" dirty="0">
                          <a:solidFill>
                            <a:schemeClr val="lt1"/>
                          </a:solidFill>
                          <a:latin typeface="Dosis"/>
                          <a:ea typeface="Dosis"/>
                          <a:cs typeface="Dosis"/>
                          <a:sym typeface="Dosis"/>
                        </a:rPr>
                        <a:t>Các đặc điểm chất lượng phần mềm</a:t>
                      </a:r>
                      <a:endParaRPr sz="2000"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235" name="Google Shape;4235;p83"/>
          <p:cNvSpPr txBox="1">
            <a:spLocks noGrp="1"/>
          </p:cNvSpPr>
          <p:nvPr>
            <p:ph type="title"/>
          </p:nvPr>
        </p:nvSpPr>
        <p:spPr>
          <a:xfrm>
            <a:off x="614912" y="21319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Các yêu cầu chức năng và phi chức năng</a:t>
            </a:r>
            <a:endParaRPr b="1" dirty="0">
              <a:latin typeface="+mj-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8"/>
        <p:cNvGrpSpPr/>
        <p:nvPr/>
      </p:nvGrpSpPr>
      <p:grpSpPr>
        <a:xfrm>
          <a:off x="0" y="0"/>
          <a:ext cx="0" cy="0"/>
          <a:chOff x="0" y="0"/>
          <a:chExt cx="0" cy="0"/>
        </a:xfrm>
      </p:grpSpPr>
      <p:grpSp>
        <p:nvGrpSpPr>
          <p:cNvPr id="4039" name="Google Shape;4039;p78"/>
          <p:cNvGrpSpPr/>
          <p:nvPr/>
        </p:nvGrpSpPr>
        <p:grpSpPr>
          <a:xfrm>
            <a:off x="782527" y="1109371"/>
            <a:ext cx="1758743" cy="5349315"/>
            <a:chOff x="782527" y="1109371"/>
            <a:chExt cx="1758743" cy="5349315"/>
          </a:xfrm>
        </p:grpSpPr>
        <p:grpSp>
          <p:nvGrpSpPr>
            <p:cNvPr id="4040" name="Google Shape;4040;p78"/>
            <p:cNvGrpSpPr/>
            <p:nvPr/>
          </p:nvGrpSpPr>
          <p:grpSpPr>
            <a:xfrm>
              <a:off x="782527" y="1109371"/>
              <a:ext cx="1758743" cy="5349315"/>
              <a:chOff x="5371425" y="2196850"/>
              <a:chExt cx="416300" cy="1266200"/>
            </a:xfrm>
          </p:grpSpPr>
          <p:sp>
            <p:nvSpPr>
              <p:cNvPr id="4041" name="Google Shape;4041;p78"/>
              <p:cNvSpPr/>
              <p:nvPr/>
            </p:nvSpPr>
            <p:spPr>
              <a:xfrm>
                <a:off x="5682600" y="2959600"/>
                <a:ext cx="68250" cy="134700"/>
              </a:xfrm>
              <a:custGeom>
                <a:avLst/>
                <a:gdLst/>
                <a:ahLst/>
                <a:cxnLst/>
                <a:rect l="l" t="t" r="r" b="b"/>
                <a:pathLst>
                  <a:path w="2730" h="5388" extrusionOk="0">
                    <a:moveTo>
                      <a:pt x="978" y="0"/>
                    </a:moveTo>
                    <a:cubicBezTo>
                      <a:pt x="978" y="0"/>
                      <a:pt x="0" y="4371"/>
                      <a:pt x="166" y="4813"/>
                    </a:cubicBezTo>
                    <a:cubicBezTo>
                      <a:pt x="332" y="5256"/>
                      <a:pt x="627" y="5311"/>
                      <a:pt x="627" y="5311"/>
                    </a:cubicBezTo>
                    <a:cubicBezTo>
                      <a:pt x="750" y="5364"/>
                      <a:pt x="862" y="5387"/>
                      <a:pt x="963" y="5387"/>
                    </a:cubicBezTo>
                    <a:cubicBezTo>
                      <a:pt x="1970" y="5387"/>
                      <a:pt x="1955" y="3043"/>
                      <a:pt x="1955" y="3043"/>
                    </a:cubicBezTo>
                    <a:cubicBezTo>
                      <a:pt x="2729" y="2601"/>
                      <a:pt x="2195" y="185"/>
                      <a:pt x="2195" y="185"/>
                    </a:cubicBezTo>
                    <a:lnTo>
                      <a:pt x="978" y="0"/>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8"/>
              <p:cNvSpPr/>
              <p:nvPr/>
            </p:nvSpPr>
            <p:spPr>
              <a:xfrm>
                <a:off x="5401850" y="2790875"/>
                <a:ext cx="318575" cy="672175"/>
              </a:xfrm>
              <a:custGeom>
                <a:avLst/>
                <a:gdLst/>
                <a:ahLst/>
                <a:cxnLst/>
                <a:rect l="l" t="t" r="r" b="b"/>
                <a:pathLst>
                  <a:path w="12743" h="26887" extrusionOk="0">
                    <a:moveTo>
                      <a:pt x="11138" y="0"/>
                    </a:moveTo>
                    <a:lnTo>
                      <a:pt x="2084" y="756"/>
                    </a:lnTo>
                    <a:cubicBezTo>
                      <a:pt x="2084" y="756"/>
                      <a:pt x="0" y="5809"/>
                      <a:pt x="553" y="10972"/>
                    </a:cubicBezTo>
                    <a:cubicBezTo>
                      <a:pt x="1107" y="16154"/>
                      <a:pt x="2729" y="26886"/>
                      <a:pt x="2729" y="26886"/>
                    </a:cubicBezTo>
                    <a:lnTo>
                      <a:pt x="11064" y="26886"/>
                    </a:lnTo>
                    <a:cubicBezTo>
                      <a:pt x="11064" y="26886"/>
                      <a:pt x="12742" y="11138"/>
                      <a:pt x="12152" y="7100"/>
                    </a:cubicBezTo>
                    <a:cubicBezTo>
                      <a:pt x="11544" y="3061"/>
                      <a:pt x="11138" y="0"/>
                      <a:pt x="1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8"/>
              <p:cNvSpPr/>
              <p:nvPr/>
            </p:nvSpPr>
            <p:spPr>
              <a:xfrm>
                <a:off x="5589475" y="2968350"/>
                <a:ext cx="34125" cy="494700"/>
              </a:xfrm>
              <a:custGeom>
                <a:avLst/>
                <a:gdLst/>
                <a:ahLst/>
                <a:cxnLst/>
                <a:rect l="l" t="t" r="r" b="b"/>
                <a:pathLst>
                  <a:path w="1365" h="19788" extrusionOk="0">
                    <a:moveTo>
                      <a:pt x="1365" y="1"/>
                    </a:moveTo>
                    <a:lnTo>
                      <a:pt x="19" y="1642"/>
                    </a:lnTo>
                    <a:cubicBezTo>
                      <a:pt x="0" y="1642"/>
                      <a:pt x="37" y="19787"/>
                      <a:pt x="37" y="19787"/>
                    </a:cubicBezTo>
                    <a:lnTo>
                      <a:pt x="351" y="19787"/>
                    </a:lnTo>
                    <a:cubicBezTo>
                      <a:pt x="350" y="19769"/>
                      <a:pt x="39" y="1713"/>
                      <a:pt x="37" y="1660"/>
                    </a:cubicBezTo>
                    <a:lnTo>
                      <a:pt x="37" y="1660"/>
                    </a:lnTo>
                    <a:lnTo>
                      <a:pt x="1365" y="1"/>
                    </a:lnTo>
                    <a:close/>
                    <a:moveTo>
                      <a:pt x="351" y="19787"/>
                    </a:moveTo>
                    <a:cubicBezTo>
                      <a:pt x="351" y="19787"/>
                      <a:pt x="351" y="19787"/>
                      <a:pt x="351" y="19787"/>
                    </a:cubicBezTo>
                    <a:cubicBezTo>
                      <a:pt x="351" y="19787"/>
                      <a:pt x="351" y="19787"/>
                      <a:pt x="351" y="19787"/>
                    </a:cubicBezTo>
                    <a:close/>
                  </a:path>
                </a:pathLst>
              </a:custGeom>
              <a:solidFill>
                <a:srgbClr val="57A7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8"/>
              <p:cNvSpPr/>
              <p:nvPr/>
            </p:nvSpPr>
            <p:spPr>
              <a:xfrm>
                <a:off x="5449325" y="2809775"/>
                <a:ext cx="46575" cy="653275"/>
              </a:xfrm>
              <a:custGeom>
                <a:avLst/>
                <a:gdLst/>
                <a:ahLst/>
                <a:cxnLst/>
                <a:rect l="l" t="t" r="r" b="b"/>
                <a:pathLst>
                  <a:path w="1863" h="26131" fill="none" extrusionOk="0">
                    <a:moveTo>
                      <a:pt x="1549" y="0"/>
                    </a:moveTo>
                    <a:cubicBezTo>
                      <a:pt x="1291" y="609"/>
                      <a:pt x="1" y="4168"/>
                      <a:pt x="1" y="8981"/>
                    </a:cubicBezTo>
                    <a:cubicBezTo>
                      <a:pt x="1" y="13794"/>
                      <a:pt x="1863" y="26130"/>
                      <a:pt x="1863" y="26130"/>
                    </a:cubicBezTo>
                  </a:path>
                </a:pathLst>
              </a:custGeom>
              <a:noFill/>
              <a:ln w="4150" cap="flat" cmpd="sng">
                <a:solidFill>
                  <a:srgbClr val="57A7C8"/>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8"/>
              <p:cNvSpPr/>
              <p:nvPr/>
            </p:nvSpPr>
            <p:spPr>
              <a:xfrm>
                <a:off x="5466375" y="2809775"/>
                <a:ext cx="77950" cy="79775"/>
              </a:xfrm>
              <a:custGeom>
                <a:avLst/>
                <a:gdLst/>
                <a:ahLst/>
                <a:cxnLst/>
                <a:rect l="l" t="t" r="r" b="b"/>
                <a:pathLst>
                  <a:path w="3118" h="3191" fill="none" extrusionOk="0">
                    <a:moveTo>
                      <a:pt x="1" y="2896"/>
                    </a:moveTo>
                    <a:cubicBezTo>
                      <a:pt x="1" y="2896"/>
                      <a:pt x="2712" y="3191"/>
                      <a:pt x="3117" y="0"/>
                    </a:cubicBezTo>
                  </a:path>
                </a:pathLst>
              </a:custGeom>
              <a:noFill/>
              <a:ln w="4150" cap="flat" cmpd="sng">
                <a:solidFill>
                  <a:srgbClr val="57A7C8"/>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8"/>
              <p:cNvSpPr/>
              <p:nvPr/>
            </p:nvSpPr>
            <p:spPr>
              <a:xfrm>
                <a:off x="5400925" y="2270400"/>
                <a:ext cx="268325" cy="247575"/>
              </a:xfrm>
              <a:custGeom>
                <a:avLst/>
                <a:gdLst/>
                <a:ahLst/>
                <a:cxnLst/>
                <a:rect l="l" t="t" r="r" b="b"/>
                <a:pathLst>
                  <a:path w="10733" h="9903" extrusionOk="0">
                    <a:moveTo>
                      <a:pt x="7229" y="0"/>
                    </a:moveTo>
                    <a:cubicBezTo>
                      <a:pt x="5846" y="1383"/>
                      <a:pt x="2287" y="1623"/>
                      <a:pt x="2287" y="1623"/>
                    </a:cubicBezTo>
                    <a:cubicBezTo>
                      <a:pt x="2287" y="1623"/>
                      <a:pt x="1236" y="3633"/>
                      <a:pt x="701" y="5975"/>
                    </a:cubicBezTo>
                    <a:cubicBezTo>
                      <a:pt x="0" y="8999"/>
                      <a:pt x="2932" y="9903"/>
                      <a:pt x="2932" y="9903"/>
                    </a:cubicBezTo>
                    <a:lnTo>
                      <a:pt x="10733" y="9903"/>
                    </a:lnTo>
                    <a:cubicBezTo>
                      <a:pt x="9792" y="6233"/>
                      <a:pt x="10345" y="1642"/>
                      <a:pt x="10345" y="1642"/>
                    </a:cubicBezTo>
                    <a:lnTo>
                      <a:pt x="7229" y="0"/>
                    </a:ln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8"/>
              <p:cNvSpPr/>
              <p:nvPr/>
            </p:nvSpPr>
            <p:spPr>
              <a:xfrm>
                <a:off x="5492650" y="2394875"/>
                <a:ext cx="128200" cy="145750"/>
              </a:xfrm>
              <a:custGeom>
                <a:avLst/>
                <a:gdLst/>
                <a:ahLst/>
                <a:cxnLst/>
                <a:rect l="l" t="t" r="r" b="b"/>
                <a:pathLst>
                  <a:path w="5128" h="5830" extrusionOk="0">
                    <a:moveTo>
                      <a:pt x="536" y="0"/>
                    </a:moveTo>
                    <a:lnTo>
                      <a:pt x="1" y="3651"/>
                    </a:lnTo>
                    <a:cubicBezTo>
                      <a:pt x="1" y="3651"/>
                      <a:pt x="483" y="5829"/>
                      <a:pt x="2694" y="5829"/>
                    </a:cubicBezTo>
                    <a:cubicBezTo>
                      <a:pt x="2730" y="5829"/>
                      <a:pt x="2767" y="5829"/>
                      <a:pt x="2804" y="5827"/>
                    </a:cubicBezTo>
                    <a:cubicBezTo>
                      <a:pt x="5127" y="5772"/>
                      <a:pt x="4758" y="3688"/>
                      <a:pt x="4758" y="3688"/>
                    </a:cubicBezTo>
                    <a:lnTo>
                      <a:pt x="3984" y="1217"/>
                    </a:lnTo>
                    <a:lnTo>
                      <a:pt x="536"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8"/>
              <p:cNvSpPr/>
              <p:nvPr/>
            </p:nvSpPr>
            <p:spPr>
              <a:xfrm>
                <a:off x="5502800" y="2394875"/>
                <a:ext cx="95450" cy="67325"/>
              </a:xfrm>
              <a:custGeom>
                <a:avLst/>
                <a:gdLst/>
                <a:ahLst/>
                <a:cxnLst/>
                <a:rect l="l" t="t" r="r" b="b"/>
                <a:pathLst>
                  <a:path w="3818" h="2693" extrusionOk="0">
                    <a:moveTo>
                      <a:pt x="130" y="0"/>
                    </a:moveTo>
                    <a:lnTo>
                      <a:pt x="1" y="885"/>
                    </a:lnTo>
                    <a:cubicBezTo>
                      <a:pt x="351" y="1734"/>
                      <a:pt x="996" y="2693"/>
                      <a:pt x="2656" y="2693"/>
                    </a:cubicBezTo>
                    <a:cubicBezTo>
                      <a:pt x="3301" y="2693"/>
                      <a:pt x="3615" y="2434"/>
                      <a:pt x="3818" y="2010"/>
                    </a:cubicBezTo>
                    <a:lnTo>
                      <a:pt x="3578" y="1217"/>
                    </a:lnTo>
                    <a:lnTo>
                      <a:pt x="130"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8"/>
              <p:cNvSpPr/>
              <p:nvPr/>
            </p:nvSpPr>
            <p:spPr>
              <a:xfrm>
                <a:off x="5459575" y="2220125"/>
                <a:ext cx="205975" cy="218550"/>
              </a:xfrm>
              <a:custGeom>
                <a:avLst/>
                <a:gdLst/>
                <a:ahLst/>
                <a:cxnLst/>
                <a:rect l="l" t="t" r="r" b="b"/>
                <a:pathLst>
                  <a:path w="8239" h="8742" extrusionOk="0">
                    <a:moveTo>
                      <a:pt x="4390" y="0"/>
                    </a:moveTo>
                    <a:cubicBezTo>
                      <a:pt x="3155" y="0"/>
                      <a:pt x="1991" y="773"/>
                      <a:pt x="1803" y="3118"/>
                    </a:cubicBezTo>
                    <a:cubicBezTo>
                      <a:pt x="1803" y="3118"/>
                      <a:pt x="1568" y="2782"/>
                      <a:pt x="1150" y="2782"/>
                    </a:cubicBezTo>
                    <a:cubicBezTo>
                      <a:pt x="1032" y="2782"/>
                      <a:pt x="899" y="2809"/>
                      <a:pt x="752" y="2878"/>
                    </a:cubicBezTo>
                    <a:cubicBezTo>
                      <a:pt x="104" y="3184"/>
                      <a:pt x="1" y="6074"/>
                      <a:pt x="1197" y="6074"/>
                    </a:cubicBezTo>
                    <a:cubicBezTo>
                      <a:pt x="1226" y="6074"/>
                      <a:pt x="1256" y="6072"/>
                      <a:pt x="1287" y="6068"/>
                    </a:cubicBezTo>
                    <a:cubicBezTo>
                      <a:pt x="1287" y="6068"/>
                      <a:pt x="1527" y="8263"/>
                      <a:pt x="3389" y="8650"/>
                    </a:cubicBezTo>
                    <a:cubicBezTo>
                      <a:pt x="3686" y="8712"/>
                      <a:pt x="3953" y="8741"/>
                      <a:pt x="4196" y="8741"/>
                    </a:cubicBezTo>
                    <a:cubicBezTo>
                      <a:pt x="5476" y="8741"/>
                      <a:pt x="6070" y="7923"/>
                      <a:pt x="6690" y="6714"/>
                    </a:cubicBezTo>
                    <a:cubicBezTo>
                      <a:pt x="7409" y="5294"/>
                      <a:pt x="8239" y="1919"/>
                      <a:pt x="6690" y="794"/>
                    </a:cubicBezTo>
                    <a:cubicBezTo>
                      <a:pt x="6070" y="344"/>
                      <a:pt x="5214" y="0"/>
                      <a:pt x="439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8"/>
              <p:cNvSpPr/>
              <p:nvPr/>
            </p:nvSpPr>
            <p:spPr>
              <a:xfrm>
                <a:off x="5568725" y="2354300"/>
                <a:ext cx="19275" cy="29800"/>
              </a:xfrm>
              <a:custGeom>
                <a:avLst/>
                <a:gdLst/>
                <a:ahLst/>
                <a:cxnLst/>
                <a:rect l="l" t="t" r="r" b="b"/>
                <a:pathLst>
                  <a:path w="771" h="1192" extrusionOk="0">
                    <a:moveTo>
                      <a:pt x="535" y="1"/>
                    </a:moveTo>
                    <a:lnTo>
                      <a:pt x="535" y="1"/>
                    </a:lnTo>
                    <a:cubicBezTo>
                      <a:pt x="443" y="185"/>
                      <a:pt x="406" y="388"/>
                      <a:pt x="351" y="572"/>
                    </a:cubicBezTo>
                    <a:cubicBezTo>
                      <a:pt x="606" y="907"/>
                      <a:pt x="489" y="1104"/>
                      <a:pt x="168" y="1104"/>
                    </a:cubicBezTo>
                    <a:cubicBezTo>
                      <a:pt x="117" y="1104"/>
                      <a:pt x="61" y="1099"/>
                      <a:pt x="1" y="1089"/>
                    </a:cubicBezTo>
                    <a:lnTo>
                      <a:pt x="1" y="1089"/>
                    </a:lnTo>
                    <a:cubicBezTo>
                      <a:pt x="115" y="1161"/>
                      <a:pt x="223" y="1192"/>
                      <a:pt x="316" y="1192"/>
                    </a:cubicBezTo>
                    <a:cubicBezTo>
                      <a:pt x="620" y="1192"/>
                      <a:pt x="771" y="861"/>
                      <a:pt x="501" y="541"/>
                    </a:cubicBezTo>
                    <a:lnTo>
                      <a:pt x="501" y="541"/>
                    </a:lnTo>
                    <a:cubicBezTo>
                      <a:pt x="519" y="367"/>
                      <a:pt x="535" y="192"/>
                      <a:pt x="535"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8"/>
              <p:cNvSpPr/>
              <p:nvPr/>
            </p:nvSpPr>
            <p:spPr>
              <a:xfrm>
                <a:off x="5540600" y="2387025"/>
                <a:ext cx="47975" cy="35100"/>
              </a:xfrm>
              <a:custGeom>
                <a:avLst/>
                <a:gdLst/>
                <a:ahLst/>
                <a:cxnLst/>
                <a:rect l="l" t="t" r="r" b="b"/>
                <a:pathLst>
                  <a:path w="1919" h="1404" extrusionOk="0">
                    <a:moveTo>
                      <a:pt x="333" y="1"/>
                    </a:moveTo>
                    <a:cubicBezTo>
                      <a:pt x="333" y="1"/>
                      <a:pt x="1" y="1365"/>
                      <a:pt x="812" y="1402"/>
                    </a:cubicBezTo>
                    <a:cubicBezTo>
                      <a:pt x="827" y="1403"/>
                      <a:pt x="842" y="1403"/>
                      <a:pt x="857" y="1403"/>
                    </a:cubicBezTo>
                    <a:cubicBezTo>
                      <a:pt x="1634" y="1403"/>
                      <a:pt x="1918" y="480"/>
                      <a:pt x="1918" y="480"/>
                    </a:cubicBezTo>
                    <a:lnTo>
                      <a:pt x="3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8"/>
              <p:cNvSpPr/>
              <p:nvPr/>
            </p:nvSpPr>
            <p:spPr>
              <a:xfrm>
                <a:off x="5542900" y="2318100"/>
                <a:ext cx="18925" cy="5350"/>
              </a:xfrm>
              <a:custGeom>
                <a:avLst/>
                <a:gdLst/>
                <a:ahLst/>
                <a:cxnLst/>
                <a:rect l="l" t="t" r="r" b="b"/>
                <a:pathLst>
                  <a:path w="757" h="214" extrusionOk="0">
                    <a:moveTo>
                      <a:pt x="443" y="0"/>
                    </a:moveTo>
                    <a:cubicBezTo>
                      <a:pt x="331" y="0"/>
                      <a:pt x="185" y="53"/>
                      <a:pt x="1" y="213"/>
                    </a:cubicBezTo>
                    <a:lnTo>
                      <a:pt x="757" y="213"/>
                    </a:lnTo>
                    <a:cubicBezTo>
                      <a:pt x="757" y="213"/>
                      <a:pt x="667" y="0"/>
                      <a:pt x="44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8"/>
              <p:cNvSpPr/>
              <p:nvPr/>
            </p:nvSpPr>
            <p:spPr>
              <a:xfrm>
                <a:off x="5613450" y="2336600"/>
                <a:ext cx="14775" cy="11725"/>
              </a:xfrm>
              <a:custGeom>
                <a:avLst/>
                <a:gdLst/>
                <a:ahLst/>
                <a:cxnLst/>
                <a:rect l="l" t="t" r="r" b="b"/>
                <a:pathLst>
                  <a:path w="591" h="469" extrusionOk="0">
                    <a:moveTo>
                      <a:pt x="235" y="1"/>
                    </a:moveTo>
                    <a:cubicBezTo>
                      <a:pt x="169" y="1"/>
                      <a:pt x="91" y="24"/>
                      <a:pt x="0" y="82"/>
                    </a:cubicBezTo>
                    <a:lnTo>
                      <a:pt x="590" y="469"/>
                    </a:lnTo>
                    <a:cubicBezTo>
                      <a:pt x="590" y="469"/>
                      <a:pt x="529" y="1"/>
                      <a:pt x="23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8"/>
              <p:cNvSpPr/>
              <p:nvPr/>
            </p:nvSpPr>
            <p:spPr>
              <a:xfrm>
                <a:off x="5458075" y="2196850"/>
                <a:ext cx="223625" cy="124125"/>
              </a:xfrm>
              <a:custGeom>
                <a:avLst/>
                <a:gdLst/>
                <a:ahLst/>
                <a:cxnLst/>
                <a:rect l="l" t="t" r="r" b="b"/>
                <a:pathLst>
                  <a:path w="8945" h="4965" extrusionOk="0">
                    <a:moveTo>
                      <a:pt x="4202" y="0"/>
                    </a:moveTo>
                    <a:cubicBezTo>
                      <a:pt x="1432" y="0"/>
                      <a:pt x="1180" y="1760"/>
                      <a:pt x="1" y="4565"/>
                    </a:cubicBezTo>
                    <a:lnTo>
                      <a:pt x="388" y="4657"/>
                    </a:lnTo>
                    <a:cubicBezTo>
                      <a:pt x="388" y="4657"/>
                      <a:pt x="615" y="3779"/>
                      <a:pt x="1097" y="3779"/>
                    </a:cubicBezTo>
                    <a:cubicBezTo>
                      <a:pt x="1147" y="3779"/>
                      <a:pt x="1199" y="3788"/>
                      <a:pt x="1255" y="3809"/>
                    </a:cubicBezTo>
                    <a:cubicBezTo>
                      <a:pt x="1863" y="4049"/>
                      <a:pt x="1882" y="4768"/>
                      <a:pt x="1882" y="4768"/>
                    </a:cubicBezTo>
                    <a:cubicBezTo>
                      <a:pt x="1882" y="4768"/>
                      <a:pt x="1884" y="4768"/>
                      <a:pt x="1888" y="4768"/>
                    </a:cubicBezTo>
                    <a:cubicBezTo>
                      <a:pt x="2010" y="4768"/>
                      <a:pt x="3795" y="4751"/>
                      <a:pt x="4703" y="3754"/>
                    </a:cubicBezTo>
                    <a:lnTo>
                      <a:pt x="4703" y="3754"/>
                    </a:lnTo>
                    <a:lnTo>
                      <a:pt x="4224" y="4547"/>
                    </a:lnTo>
                    <a:cubicBezTo>
                      <a:pt x="4224" y="4547"/>
                      <a:pt x="4377" y="4561"/>
                      <a:pt x="4607" y="4561"/>
                    </a:cubicBezTo>
                    <a:cubicBezTo>
                      <a:pt x="5008" y="4561"/>
                      <a:pt x="5640" y="4517"/>
                      <a:pt x="6086" y="4270"/>
                    </a:cubicBezTo>
                    <a:lnTo>
                      <a:pt x="6086" y="4270"/>
                    </a:lnTo>
                    <a:lnTo>
                      <a:pt x="5754" y="4842"/>
                    </a:lnTo>
                    <a:cubicBezTo>
                      <a:pt x="5754" y="4842"/>
                      <a:pt x="6139" y="4965"/>
                      <a:pt x="6657" y="4965"/>
                    </a:cubicBezTo>
                    <a:cubicBezTo>
                      <a:pt x="7081" y="4965"/>
                      <a:pt x="7595" y="4882"/>
                      <a:pt x="8059" y="4584"/>
                    </a:cubicBezTo>
                    <a:cubicBezTo>
                      <a:pt x="8059" y="4584"/>
                      <a:pt x="8944" y="490"/>
                      <a:pt x="5219" y="66"/>
                    </a:cubicBezTo>
                    <a:cubicBezTo>
                      <a:pt x="4846" y="22"/>
                      <a:pt x="4509" y="0"/>
                      <a:pt x="420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8"/>
              <p:cNvSpPr/>
              <p:nvPr/>
            </p:nvSpPr>
            <p:spPr>
              <a:xfrm>
                <a:off x="5458075" y="2313275"/>
                <a:ext cx="35075" cy="65950"/>
              </a:xfrm>
              <a:custGeom>
                <a:avLst/>
                <a:gdLst/>
                <a:ahLst/>
                <a:cxnLst/>
                <a:rect l="l" t="t" r="r" b="b"/>
                <a:pathLst>
                  <a:path w="1403" h="2638" extrusionOk="0">
                    <a:moveTo>
                      <a:pt x="148" y="0"/>
                    </a:moveTo>
                    <a:lnTo>
                      <a:pt x="1" y="2637"/>
                    </a:lnTo>
                    <a:lnTo>
                      <a:pt x="1402" y="2637"/>
                    </a:lnTo>
                    <a:cubicBezTo>
                      <a:pt x="1273" y="2250"/>
                      <a:pt x="1402" y="1863"/>
                      <a:pt x="1402" y="1863"/>
                    </a:cubicBezTo>
                    <a:cubicBezTo>
                      <a:pt x="38" y="1586"/>
                      <a:pt x="388" y="0"/>
                      <a:pt x="388"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8"/>
              <p:cNvSpPr/>
              <p:nvPr/>
            </p:nvSpPr>
            <p:spPr>
              <a:xfrm>
                <a:off x="5479750" y="2304100"/>
                <a:ext cx="20300" cy="40550"/>
              </a:xfrm>
              <a:custGeom>
                <a:avLst/>
                <a:gdLst/>
                <a:ahLst/>
                <a:cxnLst/>
                <a:rect l="l" t="t" r="r" b="b"/>
                <a:pathLst>
                  <a:path w="812" h="1622" extrusionOk="0">
                    <a:moveTo>
                      <a:pt x="220" y="0"/>
                    </a:moveTo>
                    <a:cubicBezTo>
                      <a:pt x="148" y="0"/>
                      <a:pt x="74" y="22"/>
                      <a:pt x="1" y="72"/>
                    </a:cubicBezTo>
                    <a:cubicBezTo>
                      <a:pt x="49" y="62"/>
                      <a:pt x="93" y="57"/>
                      <a:pt x="134" y="57"/>
                    </a:cubicBezTo>
                    <a:cubicBezTo>
                      <a:pt x="563" y="57"/>
                      <a:pt x="609" y="611"/>
                      <a:pt x="621" y="1037"/>
                    </a:cubicBezTo>
                    <a:lnTo>
                      <a:pt x="621" y="1037"/>
                    </a:lnTo>
                    <a:cubicBezTo>
                      <a:pt x="552" y="927"/>
                      <a:pt x="471" y="827"/>
                      <a:pt x="351" y="773"/>
                    </a:cubicBezTo>
                    <a:lnTo>
                      <a:pt x="351" y="773"/>
                    </a:lnTo>
                    <a:cubicBezTo>
                      <a:pt x="554" y="994"/>
                      <a:pt x="628" y="1345"/>
                      <a:pt x="738" y="1621"/>
                    </a:cubicBezTo>
                    <a:cubicBezTo>
                      <a:pt x="757" y="1234"/>
                      <a:pt x="812" y="810"/>
                      <a:pt x="701" y="423"/>
                    </a:cubicBezTo>
                    <a:cubicBezTo>
                      <a:pt x="632" y="201"/>
                      <a:pt x="438" y="0"/>
                      <a:pt x="220"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8"/>
              <p:cNvSpPr/>
              <p:nvPr/>
            </p:nvSpPr>
            <p:spPr>
              <a:xfrm>
                <a:off x="5474675" y="2348825"/>
                <a:ext cx="11550" cy="11275"/>
              </a:xfrm>
              <a:custGeom>
                <a:avLst/>
                <a:gdLst/>
                <a:ahLst/>
                <a:cxnLst/>
                <a:rect l="l" t="t" r="r" b="b"/>
                <a:pathLst>
                  <a:path w="462" h="451" extrusionOk="0">
                    <a:moveTo>
                      <a:pt x="333" y="0"/>
                    </a:moveTo>
                    <a:cubicBezTo>
                      <a:pt x="305" y="0"/>
                      <a:pt x="279" y="15"/>
                      <a:pt x="259" y="35"/>
                    </a:cubicBezTo>
                    <a:lnTo>
                      <a:pt x="56" y="256"/>
                    </a:lnTo>
                    <a:cubicBezTo>
                      <a:pt x="1" y="312"/>
                      <a:pt x="19" y="367"/>
                      <a:pt x="56" y="404"/>
                    </a:cubicBezTo>
                    <a:lnTo>
                      <a:pt x="74" y="422"/>
                    </a:lnTo>
                    <a:cubicBezTo>
                      <a:pt x="93" y="441"/>
                      <a:pt x="121" y="450"/>
                      <a:pt x="148" y="450"/>
                    </a:cubicBezTo>
                    <a:cubicBezTo>
                      <a:pt x="176" y="450"/>
                      <a:pt x="204" y="441"/>
                      <a:pt x="222" y="422"/>
                    </a:cubicBezTo>
                    <a:lnTo>
                      <a:pt x="425" y="201"/>
                    </a:lnTo>
                    <a:cubicBezTo>
                      <a:pt x="462" y="146"/>
                      <a:pt x="462" y="91"/>
                      <a:pt x="425" y="35"/>
                    </a:cubicBezTo>
                    <a:lnTo>
                      <a:pt x="406" y="35"/>
                    </a:lnTo>
                    <a:cubicBezTo>
                      <a:pt x="381" y="10"/>
                      <a:pt x="356"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8"/>
              <p:cNvSpPr/>
              <p:nvPr/>
            </p:nvSpPr>
            <p:spPr>
              <a:xfrm>
                <a:off x="5465925" y="2339050"/>
                <a:ext cx="12475" cy="10400"/>
              </a:xfrm>
              <a:custGeom>
                <a:avLst/>
                <a:gdLst/>
                <a:ahLst/>
                <a:cxnLst/>
                <a:rect l="l" t="t" r="r" b="b"/>
                <a:pathLst>
                  <a:path w="499" h="416" extrusionOk="0">
                    <a:moveTo>
                      <a:pt x="358" y="0"/>
                    </a:moveTo>
                    <a:cubicBezTo>
                      <a:pt x="338" y="0"/>
                      <a:pt x="317" y="6"/>
                      <a:pt x="295" y="21"/>
                    </a:cubicBezTo>
                    <a:lnTo>
                      <a:pt x="56" y="205"/>
                    </a:lnTo>
                    <a:cubicBezTo>
                      <a:pt x="19" y="242"/>
                      <a:pt x="0" y="316"/>
                      <a:pt x="37" y="352"/>
                    </a:cubicBezTo>
                    <a:lnTo>
                      <a:pt x="56" y="371"/>
                    </a:lnTo>
                    <a:cubicBezTo>
                      <a:pt x="76" y="401"/>
                      <a:pt x="102" y="415"/>
                      <a:pt x="130" y="415"/>
                    </a:cubicBezTo>
                    <a:cubicBezTo>
                      <a:pt x="153" y="415"/>
                      <a:pt x="178" y="406"/>
                      <a:pt x="203" y="389"/>
                    </a:cubicBezTo>
                    <a:lnTo>
                      <a:pt x="443" y="205"/>
                    </a:lnTo>
                    <a:cubicBezTo>
                      <a:pt x="480" y="168"/>
                      <a:pt x="498" y="113"/>
                      <a:pt x="461" y="57"/>
                    </a:cubicBezTo>
                    <a:lnTo>
                      <a:pt x="443" y="39"/>
                    </a:lnTo>
                    <a:cubicBezTo>
                      <a:pt x="420" y="16"/>
                      <a:pt x="39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8"/>
              <p:cNvSpPr/>
              <p:nvPr/>
            </p:nvSpPr>
            <p:spPr>
              <a:xfrm>
                <a:off x="5474225" y="2292250"/>
                <a:ext cx="7850" cy="6800"/>
              </a:xfrm>
              <a:custGeom>
                <a:avLst/>
                <a:gdLst/>
                <a:ahLst/>
                <a:cxnLst/>
                <a:rect l="l" t="t" r="r" b="b"/>
                <a:pathLst>
                  <a:path w="314" h="272" extrusionOk="0">
                    <a:moveTo>
                      <a:pt x="134" y="1"/>
                    </a:moveTo>
                    <a:cubicBezTo>
                      <a:pt x="101" y="1"/>
                      <a:pt x="67" y="13"/>
                      <a:pt x="56" y="48"/>
                    </a:cubicBezTo>
                    <a:lnTo>
                      <a:pt x="37" y="67"/>
                    </a:lnTo>
                    <a:cubicBezTo>
                      <a:pt x="0" y="104"/>
                      <a:pt x="19" y="178"/>
                      <a:pt x="56" y="214"/>
                    </a:cubicBezTo>
                    <a:lnTo>
                      <a:pt x="129" y="251"/>
                    </a:lnTo>
                    <a:cubicBezTo>
                      <a:pt x="143" y="265"/>
                      <a:pt x="163" y="271"/>
                      <a:pt x="184" y="271"/>
                    </a:cubicBezTo>
                    <a:cubicBezTo>
                      <a:pt x="217" y="271"/>
                      <a:pt x="254" y="256"/>
                      <a:pt x="277" y="233"/>
                    </a:cubicBezTo>
                    <a:lnTo>
                      <a:pt x="277" y="214"/>
                    </a:lnTo>
                    <a:cubicBezTo>
                      <a:pt x="314" y="159"/>
                      <a:pt x="314" y="85"/>
                      <a:pt x="258" y="67"/>
                    </a:cubicBezTo>
                    <a:lnTo>
                      <a:pt x="185" y="12"/>
                    </a:lnTo>
                    <a:cubicBezTo>
                      <a:pt x="171" y="5"/>
                      <a:pt x="153"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8"/>
              <p:cNvSpPr/>
              <p:nvPr/>
            </p:nvSpPr>
            <p:spPr>
              <a:xfrm>
                <a:off x="5371425" y="2463100"/>
                <a:ext cx="325950" cy="362900"/>
              </a:xfrm>
              <a:custGeom>
                <a:avLst/>
                <a:gdLst/>
                <a:ahLst/>
                <a:cxnLst/>
                <a:rect l="l" t="t" r="r" b="b"/>
                <a:pathLst>
                  <a:path w="13038" h="14516" extrusionOk="0">
                    <a:moveTo>
                      <a:pt x="4979" y="0"/>
                    </a:moveTo>
                    <a:cubicBezTo>
                      <a:pt x="4979" y="0"/>
                      <a:pt x="1549" y="959"/>
                      <a:pt x="793" y="3098"/>
                    </a:cubicBezTo>
                    <a:cubicBezTo>
                      <a:pt x="37" y="5256"/>
                      <a:pt x="0" y="13867"/>
                      <a:pt x="3651" y="14365"/>
                    </a:cubicBezTo>
                    <a:cubicBezTo>
                      <a:pt x="3651" y="14365"/>
                      <a:pt x="4332" y="14515"/>
                      <a:pt x="5244" y="14515"/>
                    </a:cubicBezTo>
                    <a:cubicBezTo>
                      <a:pt x="5964" y="14515"/>
                      <a:pt x="6827" y="14422"/>
                      <a:pt x="7616" y="14089"/>
                    </a:cubicBezTo>
                    <a:cubicBezTo>
                      <a:pt x="7616" y="14089"/>
                      <a:pt x="8344" y="14158"/>
                      <a:pt x="9340" y="14158"/>
                    </a:cubicBezTo>
                    <a:cubicBezTo>
                      <a:pt x="10336" y="14158"/>
                      <a:pt x="11599" y="14089"/>
                      <a:pt x="12669" y="13812"/>
                    </a:cubicBezTo>
                    <a:cubicBezTo>
                      <a:pt x="12669" y="13812"/>
                      <a:pt x="12945" y="10253"/>
                      <a:pt x="12982" y="8999"/>
                    </a:cubicBezTo>
                    <a:cubicBezTo>
                      <a:pt x="13037" y="7745"/>
                      <a:pt x="12060" y="4352"/>
                      <a:pt x="12060" y="4352"/>
                    </a:cubicBezTo>
                    <a:lnTo>
                      <a:pt x="11728" y="1291"/>
                    </a:lnTo>
                    <a:cubicBezTo>
                      <a:pt x="10695" y="461"/>
                      <a:pt x="9368" y="185"/>
                      <a:pt x="9368" y="185"/>
                    </a:cubicBezTo>
                    <a:cubicBezTo>
                      <a:pt x="9368" y="185"/>
                      <a:pt x="9349" y="2324"/>
                      <a:pt x="7800" y="2637"/>
                    </a:cubicBezTo>
                    <a:cubicBezTo>
                      <a:pt x="7722" y="2653"/>
                      <a:pt x="7645" y="2661"/>
                      <a:pt x="7568" y="2661"/>
                    </a:cubicBezTo>
                    <a:cubicBezTo>
                      <a:pt x="6126" y="2661"/>
                      <a:pt x="4979" y="0"/>
                      <a:pt x="4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8"/>
              <p:cNvSpPr/>
              <p:nvPr/>
            </p:nvSpPr>
            <p:spPr>
              <a:xfrm>
                <a:off x="5593150" y="2495375"/>
                <a:ext cx="153100" cy="473000"/>
              </a:xfrm>
              <a:custGeom>
                <a:avLst/>
                <a:gdLst/>
                <a:ahLst/>
                <a:cxnLst/>
                <a:rect l="l" t="t" r="r" b="b"/>
                <a:pathLst>
                  <a:path w="6124" h="18920" extrusionOk="0">
                    <a:moveTo>
                      <a:pt x="2859" y="0"/>
                    </a:moveTo>
                    <a:cubicBezTo>
                      <a:pt x="1" y="0"/>
                      <a:pt x="2785" y="5164"/>
                      <a:pt x="3191" y="9239"/>
                    </a:cubicBezTo>
                    <a:cubicBezTo>
                      <a:pt x="3597" y="13296"/>
                      <a:pt x="4500" y="18920"/>
                      <a:pt x="4500" y="18920"/>
                    </a:cubicBezTo>
                    <a:lnTo>
                      <a:pt x="6123" y="18920"/>
                    </a:lnTo>
                    <a:cubicBezTo>
                      <a:pt x="5865" y="14457"/>
                      <a:pt x="5459" y="11286"/>
                      <a:pt x="5459" y="9903"/>
                    </a:cubicBezTo>
                    <a:cubicBezTo>
                      <a:pt x="5459" y="8520"/>
                      <a:pt x="4703" y="3965"/>
                      <a:pt x="4390" y="2213"/>
                    </a:cubicBezTo>
                    <a:cubicBezTo>
                      <a:pt x="4076" y="480"/>
                      <a:pt x="2859" y="0"/>
                      <a:pt x="2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8"/>
              <p:cNvSpPr/>
              <p:nvPr/>
            </p:nvSpPr>
            <p:spPr>
              <a:xfrm>
                <a:off x="5645725" y="2573750"/>
                <a:ext cx="36900" cy="236050"/>
              </a:xfrm>
              <a:custGeom>
                <a:avLst/>
                <a:gdLst/>
                <a:ahLst/>
                <a:cxnLst/>
                <a:rect l="l" t="t" r="r" b="b"/>
                <a:pathLst>
                  <a:path w="1476" h="9442" extrusionOk="0">
                    <a:moveTo>
                      <a:pt x="0" y="0"/>
                    </a:moveTo>
                    <a:lnTo>
                      <a:pt x="0" y="0"/>
                    </a:lnTo>
                    <a:cubicBezTo>
                      <a:pt x="1014" y="1309"/>
                      <a:pt x="1033" y="3043"/>
                      <a:pt x="1125" y="4610"/>
                    </a:cubicBezTo>
                    <a:cubicBezTo>
                      <a:pt x="1236" y="6214"/>
                      <a:pt x="1346" y="7837"/>
                      <a:pt x="1475" y="9441"/>
                    </a:cubicBezTo>
                    <a:cubicBezTo>
                      <a:pt x="1420" y="7837"/>
                      <a:pt x="1346" y="6214"/>
                      <a:pt x="1254" y="4610"/>
                    </a:cubicBezTo>
                    <a:cubicBezTo>
                      <a:pt x="1162" y="3024"/>
                      <a:pt x="1217" y="119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8"/>
              <p:cNvSpPr/>
              <p:nvPr/>
            </p:nvSpPr>
            <p:spPr>
              <a:xfrm>
                <a:off x="5661850" y="2555700"/>
                <a:ext cx="125875" cy="159125"/>
              </a:xfrm>
              <a:custGeom>
                <a:avLst/>
                <a:gdLst/>
                <a:ahLst/>
                <a:cxnLst/>
                <a:rect l="l" t="t" r="r" b="b"/>
                <a:pathLst>
                  <a:path w="5035" h="6365" extrusionOk="0">
                    <a:moveTo>
                      <a:pt x="2424" y="0"/>
                    </a:moveTo>
                    <a:cubicBezTo>
                      <a:pt x="2342" y="0"/>
                      <a:pt x="2265" y="68"/>
                      <a:pt x="2232" y="150"/>
                    </a:cubicBezTo>
                    <a:lnTo>
                      <a:pt x="1070" y="3212"/>
                    </a:lnTo>
                    <a:lnTo>
                      <a:pt x="56" y="5812"/>
                    </a:lnTo>
                    <a:cubicBezTo>
                      <a:pt x="0" y="5959"/>
                      <a:pt x="93" y="6107"/>
                      <a:pt x="240" y="6107"/>
                    </a:cubicBezTo>
                    <a:lnTo>
                      <a:pt x="2527" y="6365"/>
                    </a:lnTo>
                    <a:cubicBezTo>
                      <a:pt x="2619" y="6365"/>
                      <a:pt x="2711" y="6309"/>
                      <a:pt x="2748" y="6217"/>
                    </a:cubicBezTo>
                    <a:lnTo>
                      <a:pt x="4979" y="611"/>
                    </a:lnTo>
                    <a:cubicBezTo>
                      <a:pt x="5035" y="464"/>
                      <a:pt x="4961" y="316"/>
                      <a:pt x="4813" y="298"/>
                    </a:cubicBezTo>
                    <a:lnTo>
                      <a:pt x="2453" y="3"/>
                    </a:lnTo>
                    <a:cubicBezTo>
                      <a:pt x="2443" y="1"/>
                      <a:pt x="2434" y="0"/>
                      <a:pt x="24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8"/>
              <p:cNvSpPr/>
              <p:nvPr/>
            </p:nvSpPr>
            <p:spPr>
              <a:xfrm>
                <a:off x="5657250" y="2630350"/>
                <a:ext cx="110200" cy="106600"/>
              </a:xfrm>
              <a:custGeom>
                <a:avLst/>
                <a:gdLst/>
                <a:ahLst/>
                <a:cxnLst/>
                <a:rect l="l" t="t" r="r" b="b"/>
                <a:pathLst>
                  <a:path w="4408" h="4264" extrusionOk="0">
                    <a:moveTo>
                      <a:pt x="1153" y="1"/>
                    </a:moveTo>
                    <a:cubicBezTo>
                      <a:pt x="200" y="1"/>
                      <a:pt x="0" y="2531"/>
                      <a:pt x="0" y="2531"/>
                    </a:cubicBezTo>
                    <a:lnTo>
                      <a:pt x="1033" y="4264"/>
                    </a:lnTo>
                    <a:cubicBezTo>
                      <a:pt x="1955" y="4264"/>
                      <a:pt x="2545" y="4061"/>
                      <a:pt x="2914" y="3821"/>
                    </a:cubicBezTo>
                    <a:cubicBezTo>
                      <a:pt x="3301" y="3563"/>
                      <a:pt x="3522" y="3102"/>
                      <a:pt x="3541" y="2641"/>
                    </a:cubicBezTo>
                    <a:lnTo>
                      <a:pt x="3559" y="2438"/>
                    </a:lnTo>
                    <a:cubicBezTo>
                      <a:pt x="3633" y="2438"/>
                      <a:pt x="3743" y="2401"/>
                      <a:pt x="3836" y="2365"/>
                    </a:cubicBezTo>
                    <a:cubicBezTo>
                      <a:pt x="3983" y="2309"/>
                      <a:pt x="4057" y="2180"/>
                      <a:pt x="4057" y="2033"/>
                    </a:cubicBezTo>
                    <a:lnTo>
                      <a:pt x="4057" y="2014"/>
                    </a:lnTo>
                    <a:cubicBezTo>
                      <a:pt x="4057" y="1806"/>
                      <a:pt x="3904" y="1653"/>
                      <a:pt x="3706" y="1653"/>
                    </a:cubicBezTo>
                    <a:cubicBezTo>
                      <a:pt x="3676" y="1653"/>
                      <a:pt x="3646" y="1657"/>
                      <a:pt x="3614" y="1664"/>
                    </a:cubicBezTo>
                    <a:cubicBezTo>
                      <a:pt x="3061" y="1774"/>
                      <a:pt x="2489" y="1811"/>
                      <a:pt x="2489" y="1811"/>
                    </a:cubicBezTo>
                    <a:cubicBezTo>
                      <a:pt x="3246" y="1682"/>
                      <a:pt x="3854" y="1369"/>
                      <a:pt x="4186" y="1184"/>
                    </a:cubicBezTo>
                    <a:cubicBezTo>
                      <a:pt x="4334" y="1092"/>
                      <a:pt x="4407" y="908"/>
                      <a:pt x="4352" y="742"/>
                    </a:cubicBezTo>
                    <a:lnTo>
                      <a:pt x="4352" y="723"/>
                    </a:lnTo>
                    <a:cubicBezTo>
                      <a:pt x="4296" y="570"/>
                      <a:pt x="4145" y="469"/>
                      <a:pt x="3987" y="469"/>
                    </a:cubicBezTo>
                    <a:cubicBezTo>
                      <a:pt x="3937" y="469"/>
                      <a:pt x="3885" y="480"/>
                      <a:pt x="3836" y="502"/>
                    </a:cubicBezTo>
                    <a:cubicBezTo>
                      <a:pt x="2756" y="995"/>
                      <a:pt x="1886" y="1085"/>
                      <a:pt x="1395" y="1085"/>
                    </a:cubicBezTo>
                    <a:cubicBezTo>
                      <a:pt x="1115" y="1085"/>
                      <a:pt x="959" y="1055"/>
                      <a:pt x="959" y="1055"/>
                    </a:cubicBezTo>
                    <a:lnTo>
                      <a:pt x="1309" y="23"/>
                    </a:lnTo>
                    <a:cubicBezTo>
                      <a:pt x="1255" y="8"/>
                      <a:pt x="1203" y="1"/>
                      <a:pt x="1153"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8"/>
              <p:cNvSpPr/>
              <p:nvPr/>
            </p:nvSpPr>
            <p:spPr>
              <a:xfrm>
                <a:off x="5488050" y="2692675"/>
                <a:ext cx="157700" cy="33675"/>
              </a:xfrm>
              <a:custGeom>
                <a:avLst/>
                <a:gdLst/>
                <a:ahLst/>
                <a:cxnLst/>
                <a:rect l="l" t="t" r="r" b="b"/>
                <a:pathLst>
                  <a:path w="6308" h="1347" extrusionOk="0">
                    <a:moveTo>
                      <a:pt x="6307" y="1"/>
                    </a:moveTo>
                    <a:lnTo>
                      <a:pt x="0" y="1347"/>
                    </a:lnTo>
                    <a:cubicBezTo>
                      <a:pt x="0" y="1347"/>
                      <a:pt x="4334" y="830"/>
                      <a:pt x="6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8"/>
              <p:cNvSpPr/>
              <p:nvPr/>
            </p:nvSpPr>
            <p:spPr>
              <a:xfrm>
                <a:off x="5481600" y="2746625"/>
                <a:ext cx="191350" cy="78875"/>
              </a:xfrm>
              <a:custGeom>
                <a:avLst/>
                <a:gdLst/>
                <a:ahLst/>
                <a:cxnLst/>
                <a:rect l="l" t="t" r="r" b="b"/>
                <a:pathLst>
                  <a:path w="7654" h="3155" extrusionOk="0">
                    <a:moveTo>
                      <a:pt x="7653" y="0"/>
                    </a:moveTo>
                    <a:lnTo>
                      <a:pt x="0" y="3135"/>
                    </a:lnTo>
                    <a:cubicBezTo>
                      <a:pt x="0" y="3135"/>
                      <a:pt x="191" y="3154"/>
                      <a:pt x="520" y="3154"/>
                    </a:cubicBezTo>
                    <a:cubicBezTo>
                      <a:pt x="1805" y="3154"/>
                      <a:pt x="5202" y="2862"/>
                      <a:pt x="7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8"/>
              <p:cNvSpPr/>
              <p:nvPr/>
            </p:nvSpPr>
            <p:spPr>
              <a:xfrm>
                <a:off x="5627725" y="2682075"/>
                <a:ext cx="61800" cy="78400"/>
              </a:xfrm>
              <a:custGeom>
                <a:avLst/>
                <a:gdLst/>
                <a:ahLst/>
                <a:cxnLst/>
                <a:rect l="l" t="t" r="r" b="b"/>
                <a:pathLst>
                  <a:path w="2472" h="3136" extrusionOk="0">
                    <a:moveTo>
                      <a:pt x="1107" y="1"/>
                    </a:moveTo>
                    <a:lnTo>
                      <a:pt x="1" y="369"/>
                    </a:lnTo>
                    <a:lnTo>
                      <a:pt x="1458" y="3135"/>
                    </a:lnTo>
                    <a:lnTo>
                      <a:pt x="2472" y="2361"/>
                    </a:lnTo>
                    <a:lnTo>
                      <a:pt x="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8"/>
              <p:cNvSpPr/>
              <p:nvPr/>
            </p:nvSpPr>
            <p:spPr>
              <a:xfrm>
                <a:off x="5492650" y="2602775"/>
                <a:ext cx="20775" cy="120350"/>
              </a:xfrm>
              <a:custGeom>
                <a:avLst/>
                <a:gdLst/>
                <a:ahLst/>
                <a:cxnLst/>
                <a:rect l="l" t="t" r="r" b="b"/>
                <a:pathLst>
                  <a:path w="831" h="4814" extrusionOk="0">
                    <a:moveTo>
                      <a:pt x="1" y="1"/>
                    </a:moveTo>
                    <a:lnTo>
                      <a:pt x="1" y="1"/>
                    </a:lnTo>
                    <a:cubicBezTo>
                      <a:pt x="277" y="2343"/>
                      <a:pt x="831" y="4814"/>
                      <a:pt x="831" y="481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78"/>
              <p:cNvSpPr/>
              <p:nvPr/>
            </p:nvSpPr>
            <p:spPr>
              <a:xfrm>
                <a:off x="5446550" y="2804250"/>
                <a:ext cx="239750" cy="45075"/>
              </a:xfrm>
              <a:custGeom>
                <a:avLst/>
                <a:gdLst/>
                <a:ahLst/>
                <a:cxnLst/>
                <a:rect l="l" t="t" r="r" b="b"/>
                <a:pathLst>
                  <a:path w="9590" h="1803" extrusionOk="0">
                    <a:moveTo>
                      <a:pt x="9405" y="0"/>
                    </a:moveTo>
                    <a:cubicBezTo>
                      <a:pt x="9405" y="0"/>
                      <a:pt x="8572" y="476"/>
                      <a:pt x="6232" y="476"/>
                    </a:cubicBezTo>
                    <a:cubicBezTo>
                      <a:pt x="5810" y="476"/>
                      <a:pt x="5338" y="461"/>
                      <a:pt x="4814" y="424"/>
                    </a:cubicBezTo>
                    <a:cubicBezTo>
                      <a:pt x="4814" y="424"/>
                      <a:pt x="3384" y="859"/>
                      <a:pt x="2265" y="859"/>
                    </a:cubicBezTo>
                    <a:cubicBezTo>
                      <a:pt x="2165" y="859"/>
                      <a:pt x="2068" y="856"/>
                      <a:pt x="1974" y="848"/>
                    </a:cubicBezTo>
                    <a:cubicBezTo>
                      <a:pt x="812" y="738"/>
                      <a:pt x="148" y="590"/>
                      <a:pt x="148" y="590"/>
                    </a:cubicBezTo>
                    <a:lnTo>
                      <a:pt x="1" y="1014"/>
                    </a:lnTo>
                    <a:cubicBezTo>
                      <a:pt x="1" y="1014"/>
                      <a:pt x="2942" y="1802"/>
                      <a:pt x="5964" y="1802"/>
                    </a:cubicBezTo>
                    <a:cubicBezTo>
                      <a:pt x="7228" y="1802"/>
                      <a:pt x="8507" y="1664"/>
                      <a:pt x="9590" y="1273"/>
                    </a:cubicBezTo>
                    <a:lnTo>
                      <a:pt x="9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78"/>
              <p:cNvSpPr/>
              <p:nvPr/>
            </p:nvSpPr>
            <p:spPr>
              <a:xfrm>
                <a:off x="5471925" y="2462175"/>
                <a:ext cx="94525" cy="78050"/>
              </a:xfrm>
              <a:custGeom>
                <a:avLst/>
                <a:gdLst/>
                <a:ahLst/>
                <a:cxnLst/>
                <a:rect l="l" t="t" r="r" b="b"/>
                <a:pathLst>
                  <a:path w="3781" h="3122" extrusionOk="0">
                    <a:moveTo>
                      <a:pt x="977" y="1"/>
                    </a:moveTo>
                    <a:lnTo>
                      <a:pt x="0" y="388"/>
                    </a:lnTo>
                    <a:cubicBezTo>
                      <a:pt x="0" y="388"/>
                      <a:pt x="870" y="3122"/>
                      <a:pt x="2559" y="3122"/>
                    </a:cubicBezTo>
                    <a:cubicBezTo>
                      <a:pt x="2927" y="3122"/>
                      <a:pt x="3334" y="2991"/>
                      <a:pt x="3780" y="2674"/>
                    </a:cubicBezTo>
                    <a:cubicBezTo>
                      <a:pt x="3780" y="2674"/>
                      <a:pt x="2010" y="2490"/>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8"/>
              <p:cNvSpPr/>
              <p:nvPr/>
            </p:nvSpPr>
            <p:spPr>
              <a:xfrm>
                <a:off x="5566425" y="2467700"/>
                <a:ext cx="60875" cy="73450"/>
              </a:xfrm>
              <a:custGeom>
                <a:avLst/>
                <a:gdLst/>
                <a:ahLst/>
                <a:cxnLst/>
                <a:rect l="l" t="t" r="r" b="b"/>
                <a:pathLst>
                  <a:path w="2435" h="2938" extrusionOk="0">
                    <a:moveTo>
                      <a:pt x="1568" y="1"/>
                    </a:moveTo>
                    <a:cubicBezTo>
                      <a:pt x="1383" y="2324"/>
                      <a:pt x="0" y="2453"/>
                      <a:pt x="0" y="2453"/>
                    </a:cubicBezTo>
                    <a:cubicBezTo>
                      <a:pt x="389" y="2797"/>
                      <a:pt x="718" y="2937"/>
                      <a:pt x="995" y="2937"/>
                    </a:cubicBezTo>
                    <a:cubicBezTo>
                      <a:pt x="2203" y="2937"/>
                      <a:pt x="2434" y="277"/>
                      <a:pt x="2434" y="277"/>
                    </a:cubicBezTo>
                    <a:cubicBezTo>
                      <a:pt x="1900" y="38"/>
                      <a:pt x="1568" y="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8"/>
              <p:cNvSpPr/>
              <p:nvPr/>
            </p:nvSpPr>
            <p:spPr>
              <a:xfrm>
                <a:off x="5701500" y="2938400"/>
                <a:ext cx="44750" cy="29975"/>
              </a:xfrm>
              <a:custGeom>
                <a:avLst/>
                <a:gdLst/>
                <a:ahLst/>
                <a:cxnLst/>
                <a:rect l="l" t="t" r="r" b="b"/>
                <a:pathLst>
                  <a:path w="1790" h="1199" extrusionOk="0">
                    <a:moveTo>
                      <a:pt x="1734" y="0"/>
                    </a:moveTo>
                    <a:lnTo>
                      <a:pt x="0" y="166"/>
                    </a:lnTo>
                    <a:lnTo>
                      <a:pt x="166" y="1199"/>
                    </a:lnTo>
                    <a:lnTo>
                      <a:pt x="1789" y="1199"/>
                    </a:lnTo>
                    <a:lnTo>
                      <a:pt x="1734" y="0"/>
                    </a:lnTo>
                    <a:close/>
                  </a:path>
                </a:pathLst>
              </a:custGeom>
              <a:solidFill>
                <a:srgbClr val="FFD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3" name="Google Shape;4073;p78"/>
            <p:cNvSpPr/>
            <p:nvPr/>
          </p:nvSpPr>
          <p:spPr>
            <a:xfrm rot="637013">
              <a:off x="1516506" y="170859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8"/>
            <p:cNvSpPr/>
            <p:nvPr/>
          </p:nvSpPr>
          <p:spPr>
            <a:xfrm rot="637013">
              <a:off x="1767381" y="17785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5" name="Google Shape;4075;p78"/>
          <p:cNvSpPr txBox="1">
            <a:spLocks noGrp="1"/>
          </p:cNvSpPr>
          <p:nvPr>
            <p:ph type="title"/>
          </p:nvPr>
        </p:nvSpPr>
        <p:spPr>
          <a:xfrm>
            <a:off x="2867400" y="1429799"/>
            <a:ext cx="5374500" cy="24932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Biểu đồ lớp thực thể</a:t>
            </a:r>
            <a:endParaRPr dirty="0">
              <a:latin typeface="+mj-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EFB6-190B-1A6A-A11F-FF87862915D1}"/>
              </a:ext>
            </a:extLst>
          </p:cNvPr>
          <p:cNvSpPr>
            <a:spLocks noGrp="1"/>
          </p:cNvSpPr>
          <p:nvPr>
            <p:ph type="title"/>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181D4C06-1C9C-FDA5-1EBC-B6D5D52F058E}"/>
              </a:ext>
            </a:extLst>
          </p:cNvPr>
          <p:cNvPicPr>
            <a:picLocks noChangeAspect="1"/>
          </p:cNvPicPr>
          <p:nvPr/>
        </p:nvPicPr>
        <p:blipFill>
          <a:blip r:embed="rId2"/>
          <a:stretch>
            <a:fillRect/>
          </a:stretch>
        </p:blipFill>
        <p:spPr>
          <a:xfrm>
            <a:off x="151171" y="108769"/>
            <a:ext cx="8841658" cy="4925961"/>
          </a:xfrm>
          <a:prstGeom prst="rect">
            <a:avLst/>
          </a:prstGeom>
          <a:ln>
            <a:solidFill>
              <a:schemeClr val="tx1"/>
            </a:solidFill>
          </a:ln>
        </p:spPr>
      </p:pic>
    </p:spTree>
    <p:extLst>
      <p:ext uri="{BB962C8B-B14F-4D97-AF65-F5344CB8AC3E}">
        <p14:creationId xmlns:p14="http://schemas.microsoft.com/office/powerpoint/2010/main" val="1614471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3965387" y="2262174"/>
            <a:ext cx="37293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4400" b="1" dirty="0">
                <a:latin typeface="+mj-lt"/>
              </a:rPr>
              <a:t>Thiết kế </a:t>
            </a:r>
            <a:br>
              <a:rPr lang="vi-VN" sz="4400" b="1" dirty="0">
                <a:latin typeface="+mj-lt"/>
              </a:rPr>
            </a:br>
            <a:r>
              <a:rPr lang="vi-VN" sz="4400" b="1" dirty="0">
                <a:latin typeface="+mj-lt"/>
              </a:rPr>
              <a:t>phần mềm</a:t>
            </a:r>
            <a:endParaRPr sz="4400" b="1" dirty="0">
              <a:latin typeface="+mj-lt"/>
            </a:endParaRPr>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87"/>
          <p:cNvSpPr/>
          <p:nvPr/>
        </p:nvSpPr>
        <p:spPr>
          <a:xfrm>
            <a:off x="5909825" y="1908775"/>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Dosis"/>
                <a:ea typeface="Dosis"/>
                <a:cs typeface="Dosis"/>
                <a:sym typeface="Dosis"/>
              </a:rPr>
              <a:t>Các công cụ hộ trợ thiết kế phần mềm</a:t>
            </a:r>
            <a:endParaRPr dirty="0">
              <a:solidFill>
                <a:schemeClr val="lt1"/>
              </a:solidFill>
              <a:latin typeface="Dosis"/>
              <a:ea typeface="Dosis"/>
              <a:cs typeface="Dosis"/>
              <a:sym typeface="Dosis"/>
            </a:endParaRPr>
          </a:p>
        </p:txBody>
      </p:sp>
      <p:sp>
        <p:nvSpPr>
          <p:cNvPr id="4345" name="Google Shape;4345;p87"/>
          <p:cNvSpPr txBox="1"/>
          <p:nvPr/>
        </p:nvSpPr>
        <p:spPr>
          <a:xfrm>
            <a:off x="695125" y="2588200"/>
            <a:ext cx="2513400" cy="1334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Dosis"/>
              <a:buChar char="●"/>
            </a:pPr>
            <a:r>
              <a:rPr lang="vi-VN" dirty="0">
                <a:solidFill>
                  <a:schemeClr val="lt1"/>
                </a:solidFill>
                <a:latin typeface="Dosis"/>
                <a:ea typeface="Dosis"/>
                <a:cs typeface="Dosis"/>
                <a:sym typeface="Dosis"/>
              </a:rPr>
              <a:t>Khái niệm</a:t>
            </a:r>
          </a:p>
          <a:p>
            <a:pPr marL="457200" lvl="0" indent="-317500" algn="l" rtl="0">
              <a:spcBef>
                <a:spcPts val="0"/>
              </a:spcBef>
              <a:spcAft>
                <a:spcPts val="0"/>
              </a:spcAft>
              <a:buClr>
                <a:schemeClr val="lt1"/>
              </a:buClr>
              <a:buSzPts val="1400"/>
              <a:buFont typeface="Dosis"/>
              <a:buChar char="●"/>
            </a:pPr>
            <a:r>
              <a:rPr lang="vi-VN" dirty="0">
                <a:solidFill>
                  <a:schemeClr val="lt1"/>
                </a:solidFill>
                <a:latin typeface="Dosis"/>
                <a:ea typeface="Dosis"/>
                <a:cs typeface="Dosis"/>
                <a:sym typeface="Dosis"/>
              </a:rPr>
              <a:t>Các hoạt động chính</a:t>
            </a:r>
          </a:p>
          <a:p>
            <a:pPr marL="457200" lvl="0" indent="-317500" algn="l" rtl="0">
              <a:spcBef>
                <a:spcPts val="0"/>
              </a:spcBef>
              <a:spcAft>
                <a:spcPts val="0"/>
              </a:spcAft>
              <a:buClr>
                <a:schemeClr val="lt1"/>
              </a:buClr>
              <a:buSzPts val="1400"/>
              <a:buFont typeface="Dosis"/>
              <a:buChar char="●"/>
            </a:pPr>
            <a:r>
              <a:rPr lang="vi-VN" dirty="0">
                <a:solidFill>
                  <a:schemeClr val="lt1"/>
                </a:solidFill>
                <a:latin typeface="Dosis"/>
                <a:ea typeface="Dosis"/>
                <a:cs typeface="Dosis"/>
                <a:sym typeface="Dosis"/>
              </a:rPr>
              <a:t>Vai trò</a:t>
            </a:r>
          </a:p>
          <a:p>
            <a:pPr marL="457200" lvl="0" indent="-317500" algn="l" rtl="0">
              <a:spcBef>
                <a:spcPts val="0"/>
              </a:spcBef>
              <a:spcAft>
                <a:spcPts val="0"/>
              </a:spcAft>
              <a:buClr>
                <a:schemeClr val="lt1"/>
              </a:buClr>
              <a:buSzPts val="1400"/>
              <a:buFont typeface="Dosis"/>
              <a:buChar char="●"/>
            </a:pPr>
            <a:r>
              <a:rPr lang="vi-VN" dirty="0">
                <a:solidFill>
                  <a:schemeClr val="lt1"/>
                </a:solidFill>
                <a:latin typeface="Dosis"/>
                <a:ea typeface="Dosis"/>
                <a:cs typeface="Dosis"/>
                <a:sym typeface="Dosis"/>
              </a:rPr>
              <a:t>Các khái niệm trong thiết kế</a:t>
            </a:r>
          </a:p>
          <a:p>
            <a:pPr marL="457200" lvl="0" indent="-317500" algn="l" rtl="0">
              <a:spcBef>
                <a:spcPts val="0"/>
              </a:spcBef>
              <a:spcAft>
                <a:spcPts val="0"/>
              </a:spcAft>
              <a:buClr>
                <a:schemeClr val="lt1"/>
              </a:buClr>
              <a:buSzPts val="1400"/>
              <a:buFont typeface="Dosis"/>
              <a:buChar char="●"/>
            </a:pPr>
            <a:r>
              <a:rPr lang="vi-VN" dirty="0">
                <a:solidFill>
                  <a:schemeClr val="lt1"/>
                </a:solidFill>
                <a:latin typeface="Dosis"/>
                <a:ea typeface="Dosis"/>
                <a:cs typeface="Dosis"/>
                <a:sym typeface="Dosis"/>
              </a:rPr>
              <a:t>Nhiệm vụ</a:t>
            </a:r>
            <a:endParaRPr dirty="0">
              <a:solidFill>
                <a:schemeClr val="lt1"/>
              </a:solidFill>
              <a:latin typeface="Dosis"/>
              <a:ea typeface="Dosis"/>
              <a:cs typeface="Dosis"/>
              <a:sym typeface="Dosis"/>
            </a:endParaRPr>
          </a:p>
        </p:txBody>
      </p:sp>
      <p:sp>
        <p:nvSpPr>
          <p:cNvPr id="4346" name="Google Shape;4346;p87"/>
          <p:cNvSpPr txBox="1">
            <a:spLocks noGrp="1"/>
          </p:cNvSpPr>
          <p:nvPr>
            <p:ph type="title"/>
          </p:nvPr>
        </p:nvSpPr>
        <p:spPr>
          <a:xfrm>
            <a:off x="704175" y="15535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dirty="0">
                <a:latin typeface="+mj-lt"/>
              </a:rPr>
              <a:t>3.1 Tổng quan về thiết kế phần mềm</a:t>
            </a:r>
            <a:endParaRPr sz="3600" b="1" dirty="0">
              <a:latin typeface="+mj-lt"/>
            </a:endParaRPr>
          </a:p>
        </p:txBody>
      </p:sp>
      <p:sp>
        <p:nvSpPr>
          <p:cNvPr id="4347" name="Google Shape;4347;p87"/>
          <p:cNvSpPr/>
          <p:nvPr/>
        </p:nvSpPr>
        <p:spPr>
          <a:xfrm>
            <a:off x="695125" y="1908775"/>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Dosis"/>
                <a:ea typeface="Dosis"/>
                <a:cs typeface="Dosis"/>
                <a:sym typeface="Dosis"/>
              </a:rPr>
              <a:t>Vai trò và các nhiệm vụ trong hoạt động thiết kế phần mềm</a:t>
            </a:r>
            <a:endParaRPr dirty="0">
              <a:solidFill>
                <a:schemeClr val="lt1"/>
              </a:solidFill>
              <a:latin typeface="Dosis"/>
              <a:ea typeface="Dosis"/>
              <a:cs typeface="Dosis"/>
              <a:sym typeface="Dosis"/>
            </a:endParaRPr>
          </a:p>
        </p:txBody>
      </p:sp>
      <p:sp>
        <p:nvSpPr>
          <p:cNvPr id="4348" name="Google Shape;4348;p87"/>
          <p:cNvSpPr/>
          <p:nvPr/>
        </p:nvSpPr>
        <p:spPr>
          <a:xfrm>
            <a:off x="3304363" y="1908775"/>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latin typeface="Dosis"/>
                <a:ea typeface="Dosis"/>
                <a:cs typeface="Dosis"/>
                <a:sym typeface="Dosis"/>
              </a:rPr>
              <a:t>Chiến lược thiết kế phần mềm</a:t>
            </a:r>
            <a:endParaRPr dirty="0">
              <a:solidFill>
                <a:schemeClr val="lt1"/>
              </a:solidFill>
              <a:latin typeface="Dosis"/>
              <a:ea typeface="Dosis"/>
              <a:cs typeface="Dosis"/>
              <a:sym typeface="Dosis"/>
            </a:endParaRPr>
          </a:p>
        </p:txBody>
      </p:sp>
      <p:sp>
        <p:nvSpPr>
          <p:cNvPr id="4349" name="Google Shape;4349;p87"/>
          <p:cNvSpPr/>
          <p:nvPr/>
        </p:nvSpPr>
        <p:spPr>
          <a:xfrm>
            <a:off x="1363875" y="987750"/>
            <a:ext cx="6398100" cy="512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dk1"/>
                </a:solidFill>
                <a:latin typeface="Space Grotesk Medium"/>
                <a:ea typeface="Space Grotesk Medium"/>
                <a:cs typeface="Space Grotesk Medium"/>
                <a:sym typeface="Space Grotesk Medium"/>
              </a:rPr>
              <a:t>Thiết kế phần mềm</a:t>
            </a:r>
            <a:endParaRPr dirty="0">
              <a:solidFill>
                <a:schemeClr val="dk1"/>
              </a:solidFill>
              <a:latin typeface="Space Grotesk Medium"/>
              <a:ea typeface="Space Grotesk Medium"/>
              <a:cs typeface="Space Grotesk Medium"/>
              <a:sym typeface="Space Grotesk Medium"/>
            </a:endParaRPr>
          </a:p>
        </p:txBody>
      </p:sp>
      <p:cxnSp>
        <p:nvCxnSpPr>
          <p:cNvPr id="4351" name="Google Shape;4351;p87"/>
          <p:cNvCxnSpPr>
            <a:stCxn id="4345" idx="1"/>
            <a:endCxn id="4345" idx="1"/>
          </p:cNvCxnSpPr>
          <p:nvPr/>
        </p:nvCxnSpPr>
        <p:spPr>
          <a:xfrm>
            <a:off x="695125" y="3255550"/>
            <a:ext cx="0" cy="0"/>
          </a:xfrm>
          <a:prstGeom prst="straightConnector1">
            <a:avLst/>
          </a:prstGeom>
          <a:noFill/>
          <a:ln w="9525" cap="flat" cmpd="sng">
            <a:solidFill>
              <a:srgbClr val="A29B92"/>
            </a:solidFill>
            <a:prstDash val="solid"/>
            <a:round/>
            <a:headEnd type="none" w="med" len="med"/>
            <a:tailEnd type="none" w="med" len="med"/>
          </a:ln>
        </p:spPr>
      </p:cxnSp>
      <p:cxnSp>
        <p:nvCxnSpPr>
          <p:cNvPr id="4352" name="Google Shape;4352;p87"/>
          <p:cNvCxnSpPr/>
          <p:nvPr/>
        </p:nvCxnSpPr>
        <p:spPr>
          <a:xfrm>
            <a:off x="3484675" y="2826850"/>
            <a:ext cx="0" cy="0"/>
          </a:xfrm>
          <a:prstGeom prst="straightConnector1">
            <a:avLst/>
          </a:prstGeom>
          <a:noFill/>
          <a:ln w="9525" cap="flat" cmpd="sng">
            <a:solidFill>
              <a:srgbClr val="A29B92"/>
            </a:solidFill>
            <a:prstDash val="solid"/>
            <a:round/>
            <a:headEnd type="none" w="med" len="med"/>
            <a:tailEnd type="none" w="med" len="med"/>
          </a:ln>
        </p:spPr>
      </p:cxnSp>
      <p:cxnSp>
        <p:nvCxnSpPr>
          <p:cNvPr id="4353" name="Google Shape;4353;p87"/>
          <p:cNvCxnSpPr/>
          <p:nvPr/>
        </p:nvCxnSpPr>
        <p:spPr>
          <a:xfrm>
            <a:off x="5395975" y="2826850"/>
            <a:ext cx="0" cy="0"/>
          </a:xfrm>
          <a:prstGeom prst="straightConnector1">
            <a:avLst/>
          </a:prstGeom>
          <a:noFill/>
          <a:ln w="9525" cap="flat" cmpd="sng">
            <a:solidFill>
              <a:srgbClr val="A29B92"/>
            </a:solidFill>
            <a:prstDash val="solid"/>
            <a:round/>
            <a:headEnd type="none" w="med" len="med"/>
            <a:tailEnd type="none" w="med" len="med"/>
          </a:ln>
        </p:spPr>
      </p:cxnSp>
      <p:sp>
        <p:nvSpPr>
          <p:cNvPr id="4354" name="Google Shape;4354;p87"/>
          <p:cNvSpPr txBox="1"/>
          <p:nvPr/>
        </p:nvSpPr>
        <p:spPr>
          <a:xfrm>
            <a:off x="3308138" y="2588200"/>
            <a:ext cx="2513400" cy="13347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1"/>
              </a:buClr>
              <a:buSzPts val="1400"/>
            </a:pPr>
            <a:r>
              <a:rPr lang="vi-VN" dirty="0">
                <a:solidFill>
                  <a:schemeClr val="lt1"/>
                </a:solidFill>
                <a:latin typeface="Dosis"/>
                <a:ea typeface="Dosis"/>
                <a:cs typeface="Dosis"/>
                <a:sym typeface="Dosis"/>
              </a:rPr>
              <a:t>Thiết kế hướng đối tượng:</a:t>
            </a:r>
          </a:p>
          <a:p>
            <a:pPr marL="425450" lvl="0" indent="-285750" algn="l" rtl="0">
              <a:spcBef>
                <a:spcPts val="0"/>
              </a:spcBef>
              <a:spcAft>
                <a:spcPts val="0"/>
              </a:spcAft>
              <a:buClr>
                <a:schemeClr val="lt1"/>
              </a:buClr>
              <a:buSzPts val="1400"/>
              <a:buFont typeface="Arial" panose="020B0604020202020204" pitchFamily="34" charset="0"/>
              <a:buChar char="•"/>
            </a:pPr>
            <a:r>
              <a:rPr lang="vi-VN" dirty="0">
                <a:solidFill>
                  <a:schemeClr val="lt1"/>
                </a:solidFill>
                <a:latin typeface="Dosis"/>
                <a:ea typeface="Dosis"/>
                <a:cs typeface="Dosis"/>
                <a:sym typeface="Dosis"/>
              </a:rPr>
              <a:t>Khái niệm</a:t>
            </a:r>
          </a:p>
          <a:p>
            <a:pPr marL="425450" lvl="0" indent="-285750" algn="l" rtl="0">
              <a:spcBef>
                <a:spcPts val="0"/>
              </a:spcBef>
              <a:spcAft>
                <a:spcPts val="0"/>
              </a:spcAft>
              <a:buClr>
                <a:schemeClr val="lt1"/>
              </a:buClr>
              <a:buSzPts val="1400"/>
              <a:buFont typeface="Arial" panose="020B0604020202020204" pitchFamily="34" charset="0"/>
              <a:buChar char="•"/>
            </a:pPr>
            <a:r>
              <a:rPr lang="vi-VN" dirty="0">
                <a:solidFill>
                  <a:schemeClr val="lt1"/>
                </a:solidFill>
                <a:latin typeface="Dosis"/>
                <a:ea typeface="Dosis"/>
                <a:cs typeface="Dosis"/>
                <a:sym typeface="Dosis"/>
              </a:rPr>
              <a:t>Đặc trưng</a:t>
            </a:r>
          </a:p>
          <a:p>
            <a:pPr marL="425450" lvl="0" indent="-285750" algn="l" rtl="0">
              <a:spcBef>
                <a:spcPts val="0"/>
              </a:spcBef>
              <a:spcAft>
                <a:spcPts val="0"/>
              </a:spcAft>
              <a:buClr>
                <a:schemeClr val="lt1"/>
              </a:buClr>
              <a:buSzPts val="1400"/>
              <a:buFont typeface="Arial" panose="020B0604020202020204" pitchFamily="34" charset="0"/>
              <a:buChar char="•"/>
            </a:pPr>
            <a:r>
              <a:rPr lang="vi-VN" dirty="0">
                <a:solidFill>
                  <a:schemeClr val="lt1"/>
                </a:solidFill>
                <a:latin typeface="Dosis"/>
                <a:ea typeface="Dosis"/>
                <a:cs typeface="Dosis"/>
                <a:sym typeface="Dosis"/>
              </a:rPr>
              <a:t>Ưu, nhược </a:t>
            </a:r>
            <a:r>
              <a:rPr lang="vi-VN" dirty="0" err="1">
                <a:solidFill>
                  <a:schemeClr val="lt1"/>
                </a:solidFill>
                <a:latin typeface="Dosis"/>
                <a:ea typeface="Dosis"/>
                <a:cs typeface="Dosis"/>
                <a:sym typeface="Dosis"/>
              </a:rPr>
              <a:t>điêmr</a:t>
            </a:r>
            <a:endParaRPr dirty="0">
              <a:solidFill>
                <a:schemeClr val="lt1"/>
              </a:solidFill>
              <a:latin typeface="Dosis"/>
              <a:ea typeface="Dosis"/>
              <a:cs typeface="Dosis"/>
              <a:sym typeface="Dosis"/>
            </a:endParaRPr>
          </a:p>
        </p:txBody>
      </p:sp>
      <p:sp>
        <p:nvSpPr>
          <p:cNvPr id="4355" name="Google Shape;4355;p87"/>
          <p:cNvSpPr txBox="1"/>
          <p:nvPr/>
        </p:nvSpPr>
        <p:spPr>
          <a:xfrm>
            <a:off x="5917375" y="2588200"/>
            <a:ext cx="2658300" cy="1334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Dosis"/>
              <a:buChar char="●"/>
            </a:pPr>
            <a:r>
              <a:rPr lang="en-US" dirty="0">
                <a:solidFill>
                  <a:schemeClr val="lt1"/>
                </a:solidFill>
                <a:latin typeface="Dosis"/>
                <a:ea typeface="Dosis"/>
                <a:cs typeface="Dosis"/>
                <a:sym typeface="Dosis"/>
              </a:rPr>
              <a:t>Balsamiq Mockups</a:t>
            </a:r>
            <a:endParaRPr dirty="0">
              <a:solidFill>
                <a:schemeClr val="lt1"/>
              </a:solidFill>
              <a:latin typeface="Dosis"/>
              <a:ea typeface="Dosis"/>
              <a:cs typeface="Dosis"/>
              <a:sym typeface="Dosis"/>
            </a:endParaRPr>
          </a:p>
        </p:txBody>
      </p:sp>
      <p:cxnSp>
        <p:nvCxnSpPr>
          <p:cNvPr id="4356" name="Google Shape;4356;p87"/>
          <p:cNvCxnSpPr>
            <a:stCxn id="4349" idx="2"/>
            <a:endCxn id="4344" idx="0"/>
          </p:cNvCxnSpPr>
          <p:nvPr/>
        </p:nvCxnSpPr>
        <p:spPr>
          <a:xfrm rot="-5400000" flipH="1">
            <a:off x="5660475" y="402600"/>
            <a:ext cx="408600" cy="26037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4357" name="Google Shape;4357;p87"/>
          <p:cNvCxnSpPr>
            <a:stCxn id="4349" idx="2"/>
            <a:endCxn id="4347" idx="0"/>
          </p:cNvCxnSpPr>
          <p:nvPr/>
        </p:nvCxnSpPr>
        <p:spPr>
          <a:xfrm rot="5400000">
            <a:off x="3053025" y="398850"/>
            <a:ext cx="408600" cy="2611200"/>
          </a:xfrm>
          <a:prstGeom prst="bentConnector3">
            <a:avLst>
              <a:gd name="adj1" fmla="val 50003"/>
            </a:avLst>
          </a:prstGeom>
          <a:noFill/>
          <a:ln w="9525" cap="flat" cmpd="sng">
            <a:solidFill>
              <a:schemeClr val="dk1"/>
            </a:solidFill>
            <a:prstDash val="solid"/>
            <a:round/>
            <a:headEnd type="none" w="med" len="med"/>
            <a:tailEnd type="none" w="med" len="med"/>
          </a:ln>
        </p:spPr>
      </p:cxnSp>
      <p:cxnSp>
        <p:nvCxnSpPr>
          <p:cNvPr id="4358" name="Google Shape;4358;p87"/>
          <p:cNvCxnSpPr>
            <a:stCxn id="4349" idx="2"/>
            <a:endCxn id="4348" idx="0"/>
          </p:cNvCxnSpPr>
          <p:nvPr/>
        </p:nvCxnSpPr>
        <p:spPr>
          <a:xfrm rot="5400000">
            <a:off x="4357725" y="1703550"/>
            <a:ext cx="408600" cy="1800"/>
          </a:xfrm>
          <a:prstGeom prst="bentConnector3">
            <a:avLst>
              <a:gd name="adj1" fmla="val 50003"/>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2"/>
        <p:cNvGrpSpPr/>
        <p:nvPr/>
      </p:nvGrpSpPr>
      <p:grpSpPr>
        <a:xfrm>
          <a:off x="0" y="0"/>
          <a:ext cx="0" cy="0"/>
          <a:chOff x="0" y="0"/>
          <a:chExt cx="0" cy="0"/>
        </a:xfrm>
      </p:grpSpPr>
      <p:sp>
        <p:nvSpPr>
          <p:cNvPr id="4363" name="Google Shape;4363;p88"/>
          <p:cNvSpPr txBox="1">
            <a:spLocks noGrp="1"/>
          </p:cNvSpPr>
          <p:nvPr>
            <p:ph type="title"/>
          </p:nvPr>
        </p:nvSpPr>
        <p:spPr>
          <a:xfrm>
            <a:off x="713250" y="89606"/>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b="1" dirty="0">
                <a:latin typeface="+mj-lt"/>
              </a:rPr>
              <a:t>3.2 Tài liệu thiết kế phần mềm</a:t>
            </a:r>
            <a:endParaRPr sz="2800" b="1" dirty="0">
              <a:latin typeface="+mj-lt"/>
            </a:endParaRPr>
          </a:p>
        </p:txBody>
      </p:sp>
      <p:sp>
        <p:nvSpPr>
          <p:cNvPr id="11" name="TextBox 10">
            <a:extLst>
              <a:ext uri="{FF2B5EF4-FFF2-40B4-BE49-F238E27FC236}">
                <a16:creationId xmlns:a16="http://schemas.microsoft.com/office/drawing/2014/main" id="{6D5B61AB-72F3-6842-250D-9502C15FBAD7}"/>
              </a:ext>
            </a:extLst>
          </p:cNvPr>
          <p:cNvSpPr txBox="1"/>
          <p:nvPr/>
        </p:nvSpPr>
        <p:spPr>
          <a:xfrm>
            <a:off x="713250" y="1185526"/>
            <a:ext cx="6840690" cy="2012859"/>
          </a:xfrm>
          <a:prstGeom prst="rect">
            <a:avLst/>
          </a:prstGeom>
          <a:noFill/>
        </p:spPr>
        <p:txBody>
          <a:bodyPr wrap="square">
            <a:spAutoFit/>
          </a:bodyPr>
          <a:lstStyle/>
          <a:p>
            <a:pPr>
              <a:lnSpc>
                <a:spcPct val="150000"/>
              </a:lnSpc>
            </a:pP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Bef>
                <a:spcPts val="400"/>
              </a:spcBef>
              <a:spcAft>
                <a:spcPts val="400"/>
              </a:spcAft>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Tài</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liệu</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này</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mô</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tả</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chi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tiết</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về</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vi-VN"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quản lý hoạt động giảng dạy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phục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vụ</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hoạt</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động</a:t>
            </a:r>
            <a:r>
              <a:rPr lang="vi-VN"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giảng dạy tiếng anh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của</a:t>
            </a:r>
            <a:r>
              <a:rPr lang="vi-VN"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trung tâm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tiếng</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Anh Arabica .</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đội</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dạy</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căn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cứ</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vận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2" name="TextBox 11">
            <a:extLst>
              <a:ext uri="{FF2B5EF4-FFF2-40B4-BE49-F238E27FC236}">
                <a16:creationId xmlns:a16="http://schemas.microsoft.com/office/drawing/2014/main" id="{4E716463-9C53-074A-EC18-1CE892A3FD98}"/>
              </a:ext>
            </a:extLst>
          </p:cNvPr>
          <p:cNvSpPr txBox="1"/>
          <p:nvPr/>
        </p:nvSpPr>
        <p:spPr>
          <a:xfrm>
            <a:off x="713250" y="662306"/>
            <a:ext cx="4085303" cy="523220"/>
          </a:xfrm>
          <a:prstGeom prst="rect">
            <a:avLst/>
          </a:prstGeom>
          <a:noFill/>
        </p:spPr>
        <p:txBody>
          <a:bodyPr wrap="square" rtlCol="0">
            <a:spAutoFit/>
          </a:bodyPr>
          <a:lstStyle/>
          <a:p>
            <a:r>
              <a:rPr lang="vi-VN" sz="2800" b="1" dirty="0">
                <a:solidFill>
                  <a:schemeClr val="bg1"/>
                </a:solidFill>
                <a:latin typeface="+mj-lt"/>
              </a:rPr>
              <a:t>3.2.1 Giới thiệu</a:t>
            </a:r>
            <a:endParaRPr lang="en-US" sz="2800" b="1" dirty="0">
              <a:solidFill>
                <a:schemeClr val="bg1"/>
              </a:solidFill>
              <a:latin typeface="+mj-lt"/>
            </a:endParaRPr>
          </a:p>
        </p:txBody>
      </p:sp>
      <p:sp>
        <p:nvSpPr>
          <p:cNvPr id="14" name="TextBox 13">
            <a:extLst>
              <a:ext uri="{FF2B5EF4-FFF2-40B4-BE49-F238E27FC236}">
                <a16:creationId xmlns:a16="http://schemas.microsoft.com/office/drawing/2014/main" id="{8D1D139A-41C4-B80C-0543-1002BDE11A27}"/>
              </a:ext>
            </a:extLst>
          </p:cNvPr>
          <p:cNvSpPr txBox="1"/>
          <p:nvPr/>
        </p:nvSpPr>
        <p:spPr>
          <a:xfrm>
            <a:off x="713250" y="1058282"/>
            <a:ext cx="7872359" cy="3913892"/>
          </a:xfrm>
          <a:prstGeom prst="rect">
            <a:avLst/>
          </a:prstGeom>
          <a:noFill/>
        </p:spPr>
        <p:txBody>
          <a:bodyPr wrap="square">
            <a:spAutoFit/>
          </a:bodyPr>
          <a:lstStyle/>
          <a:p>
            <a:pPr>
              <a:lnSpc>
                <a:spcPct val="150000"/>
              </a:lnSpc>
            </a:pP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endPar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4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Giáo </a:t>
            </a:r>
            <a:r>
              <a:rPr lang="vi-VN"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ì</a:t>
            </a:r>
            <a:r>
              <a:rPr lang="vi-VN"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nh</a:t>
            </a:r>
            <a:r>
              <a:rPr lang="vi-VN"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Nhập môn Công nghệ phần mềm </a:t>
            </a:r>
            <a:endPar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just">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Đề cương bài giảng môn Công nghệ phần mềm của Đại học Công nghiệp Hà Nội</a:t>
            </a:r>
            <a:endPar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just">
              <a:spcBef>
                <a:spcPts val="400"/>
              </a:spcBef>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Tài liệu Nhập môn Công nghệ phần mềm của Đại học Bách khoa Hà Nội</a:t>
            </a:r>
            <a:endPar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p>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cục</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49580" algn="just">
              <a:spcBef>
                <a:spcPts val="400"/>
              </a:spcBef>
              <a:spcAft>
                <a:spcPts val="800"/>
              </a:spcAft>
            </a:pP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Ngoài</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giới</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thiệu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cấu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Tài</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liệu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mô</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tả</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quản</a:t>
            </a:r>
            <a:r>
              <a:rPr lang="vi-VN"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lý hoạt động giảng dạy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gồm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nội</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dung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sau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Bef>
                <a:spcPts val="400"/>
              </a:spcBef>
              <a:spcAft>
                <a:spcPts val="800"/>
              </a:spcAft>
            </a:pP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Tổng</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quan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Bef>
                <a:spcPts val="400"/>
              </a:spcBef>
              <a:spcAft>
                <a:spcPts val="800"/>
              </a:spcAft>
            </a:pP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Bef>
                <a:spcPts val="400"/>
              </a:spcBef>
              <a:spcAft>
                <a:spcPts val="800"/>
              </a:spcAft>
            </a:pP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dữ</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liệu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Bef>
                <a:spcPts val="400"/>
              </a:spcBef>
              <a:spcAft>
                <a:spcPts val="800"/>
              </a:spcAft>
            </a:pP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Bef>
                <a:spcPts val="400"/>
              </a:spcBef>
              <a:spcAft>
                <a:spcPts val="800"/>
              </a:spcAft>
            </a:pP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giao</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diện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1">
                                            <p:txEl>
                                              <p:pRg st="0" end="0"/>
                                            </p:txEl>
                                          </p:spTgt>
                                        </p:tgtEl>
                                      </p:cBhvr>
                                    </p:animEffect>
                                    <p:set>
                                      <p:cBhvr>
                                        <p:cTn id="28" dur="1" fill="hold">
                                          <p:stCondLst>
                                            <p:cond delay="499"/>
                                          </p:stCondLst>
                                        </p:cTn>
                                        <p:tgtEl>
                                          <p:spTgt spid="11">
                                            <p:txEl>
                                              <p:pRg st="0" end="0"/>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1">
                                            <p:txEl>
                                              <p:pRg st="1" end="1"/>
                                            </p:txEl>
                                          </p:spTgt>
                                        </p:tgtEl>
                                      </p:cBhvr>
                                    </p:animEffect>
                                    <p:set>
                                      <p:cBhvr>
                                        <p:cTn id="31" dur="1" fill="hold">
                                          <p:stCondLst>
                                            <p:cond delay="499"/>
                                          </p:stCondLst>
                                        </p:cTn>
                                        <p:tgtEl>
                                          <p:spTgt spid="11">
                                            <p:txEl>
                                              <p:pRg st="1" end="1"/>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1">
                                            <p:txEl>
                                              <p:pRg st="2" end="2"/>
                                            </p:txEl>
                                          </p:spTgt>
                                        </p:tgtEl>
                                      </p:cBhvr>
                                    </p:animEffect>
                                    <p:set>
                                      <p:cBhvr>
                                        <p:cTn id="34" dur="1" fill="hold">
                                          <p:stCondLst>
                                            <p:cond delay="499"/>
                                          </p:stCondLst>
                                        </p:cTn>
                                        <p:tgtEl>
                                          <p:spTgt spid="11">
                                            <p:txEl>
                                              <p:pRg st="2" end="2"/>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1">
                                            <p:txEl>
                                              <p:pRg st="3" end="3"/>
                                            </p:txEl>
                                          </p:spTgt>
                                        </p:tgtEl>
                                      </p:cBhvr>
                                    </p:animEffect>
                                    <p:set>
                                      <p:cBhvr>
                                        <p:cTn id="37" dur="1" fill="hold">
                                          <p:stCondLst>
                                            <p:cond delay="499"/>
                                          </p:stCondLst>
                                        </p:cTn>
                                        <p:tgtEl>
                                          <p:spTgt spid="11">
                                            <p:txEl>
                                              <p:pRg st="3" end="3"/>
                                            </p:txEl>
                                          </p:spTgt>
                                        </p:tgtEl>
                                        <p:attrNameLst>
                                          <p:attrName>style.visibility</p:attrName>
                                        </p:attrNameLst>
                                      </p:cBhvr>
                                      <p:to>
                                        <p:strVal val="hidden"/>
                                      </p:to>
                                    </p:se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 calcmode="lin" valueType="num">
                                      <p:cBhvr additive="base">
                                        <p:cTn id="4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2" presetClass="entr" presetSubtype="4" fill="hold" nodeType="afterEffect">
                                  <p:stCondLst>
                                    <p:cond delay="0"/>
                                  </p:stCondLst>
                                  <p:childTnLst>
                                    <p:set>
                                      <p:cBhvr>
                                        <p:cTn id="45" dur="1" fill="hold">
                                          <p:stCondLst>
                                            <p:cond delay="0"/>
                                          </p:stCondLst>
                                        </p:cTn>
                                        <p:tgtEl>
                                          <p:spTgt spid="14">
                                            <p:txEl>
                                              <p:pRg st="1" end="1"/>
                                            </p:txEl>
                                          </p:spTgt>
                                        </p:tgtEl>
                                        <p:attrNameLst>
                                          <p:attrName>style.visibility</p:attrName>
                                        </p:attrNameLst>
                                      </p:cBhvr>
                                      <p:to>
                                        <p:strVal val="visible"/>
                                      </p:to>
                                    </p:set>
                                    <p:anim calcmode="lin" valueType="num">
                                      <p:cBhvr additive="base">
                                        <p:cTn id="4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anim calcmode="lin" valueType="num">
                                      <p:cBhvr additive="base">
                                        <p:cTn id="5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par>
                          <p:cTn id="53" fill="hold">
                            <p:stCondLst>
                              <p:cond delay="2000"/>
                            </p:stCondLst>
                            <p:childTnLst>
                              <p:par>
                                <p:cTn id="54" presetID="2" presetClass="entr" presetSubtype="4" fill="hold" nodeType="afterEffect">
                                  <p:stCondLst>
                                    <p:cond delay="0"/>
                                  </p:stCondLst>
                                  <p:childTnLst>
                                    <p:set>
                                      <p:cBhvr>
                                        <p:cTn id="55" dur="1" fill="hold">
                                          <p:stCondLst>
                                            <p:cond delay="0"/>
                                          </p:stCondLst>
                                        </p:cTn>
                                        <p:tgtEl>
                                          <p:spTgt spid="14">
                                            <p:txEl>
                                              <p:pRg st="3" end="3"/>
                                            </p:txEl>
                                          </p:spTgt>
                                        </p:tgtEl>
                                        <p:attrNameLst>
                                          <p:attrName>style.visibility</p:attrName>
                                        </p:attrNameLst>
                                      </p:cBhvr>
                                      <p:to>
                                        <p:strVal val="visible"/>
                                      </p:to>
                                    </p:set>
                                    <p:anim calcmode="lin" valueType="num">
                                      <p:cBhvr additive="base">
                                        <p:cTn id="56"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par>
                          <p:cTn id="58" fill="hold">
                            <p:stCondLst>
                              <p:cond delay="2500"/>
                            </p:stCondLst>
                            <p:childTnLst>
                              <p:par>
                                <p:cTn id="59" presetID="2" presetClass="entr" presetSubtype="4" fill="hold" nodeType="afterEffect">
                                  <p:stCondLst>
                                    <p:cond delay="0"/>
                                  </p:stCondLst>
                                  <p:childTnLst>
                                    <p:set>
                                      <p:cBhvr>
                                        <p:cTn id="60" dur="1" fill="hold">
                                          <p:stCondLst>
                                            <p:cond delay="0"/>
                                          </p:stCondLst>
                                        </p:cTn>
                                        <p:tgtEl>
                                          <p:spTgt spid="14">
                                            <p:txEl>
                                              <p:pRg st="4" end="4"/>
                                            </p:txEl>
                                          </p:spTgt>
                                        </p:tgtEl>
                                        <p:attrNameLst>
                                          <p:attrName>style.visibility</p:attrName>
                                        </p:attrNameLst>
                                      </p:cBhvr>
                                      <p:to>
                                        <p:strVal val="visible"/>
                                      </p:to>
                                    </p:set>
                                    <p:anim calcmode="lin" valueType="num">
                                      <p:cBhvr additive="base">
                                        <p:cTn id="6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par>
                          <p:cTn id="63" fill="hold">
                            <p:stCondLst>
                              <p:cond delay="3000"/>
                            </p:stCondLst>
                            <p:childTnLst>
                              <p:par>
                                <p:cTn id="64" presetID="2" presetClass="entr" presetSubtype="4" fill="hold" nodeType="afterEffect">
                                  <p:stCondLst>
                                    <p:cond delay="0"/>
                                  </p:stCondLst>
                                  <p:childTnLst>
                                    <p:set>
                                      <p:cBhvr>
                                        <p:cTn id="65" dur="1" fill="hold">
                                          <p:stCondLst>
                                            <p:cond delay="0"/>
                                          </p:stCondLst>
                                        </p:cTn>
                                        <p:tgtEl>
                                          <p:spTgt spid="14">
                                            <p:txEl>
                                              <p:pRg st="5" end="5"/>
                                            </p:txEl>
                                          </p:spTgt>
                                        </p:tgtEl>
                                        <p:attrNameLst>
                                          <p:attrName>style.visibility</p:attrName>
                                        </p:attrNameLst>
                                      </p:cBhvr>
                                      <p:to>
                                        <p:strVal val="visible"/>
                                      </p:to>
                                    </p:set>
                                    <p:anim calcmode="lin" valueType="num">
                                      <p:cBhvr additive="base">
                                        <p:cTn id="66"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2" presetClass="entr" presetSubtype="4" fill="hold" nodeType="afterEffect">
                                  <p:stCondLst>
                                    <p:cond delay="0"/>
                                  </p:stCondLst>
                                  <p:childTnLst>
                                    <p:set>
                                      <p:cBhvr>
                                        <p:cTn id="70" dur="1" fill="hold">
                                          <p:stCondLst>
                                            <p:cond delay="0"/>
                                          </p:stCondLst>
                                        </p:cTn>
                                        <p:tgtEl>
                                          <p:spTgt spid="14">
                                            <p:txEl>
                                              <p:pRg st="6" end="6"/>
                                            </p:txEl>
                                          </p:spTgt>
                                        </p:tgtEl>
                                        <p:attrNameLst>
                                          <p:attrName>style.visibility</p:attrName>
                                        </p:attrNameLst>
                                      </p:cBhvr>
                                      <p:to>
                                        <p:strVal val="visible"/>
                                      </p:to>
                                    </p:set>
                                    <p:anim calcmode="lin" valueType="num">
                                      <p:cBhvr additive="base">
                                        <p:cTn id="7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par>
                          <p:cTn id="73" fill="hold">
                            <p:stCondLst>
                              <p:cond delay="4000"/>
                            </p:stCondLst>
                            <p:childTnLst>
                              <p:par>
                                <p:cTn id="74" presetID="2" presetClass="entr" presetSubtype="4" fill="hold" nodeType="afterEffect">
                                  <p:stCondLst>
                                    <p:cond delay="0"/>
                                  </p:stCondLst>
                                  <p:childTnLst>
                                    <p:set>
                                      <p:cBhvr>
                                        <p:cTn id="75" dur="1" fill="hold">
                                          <p:stCondLst>
                                            <p:cond delay="0"/>
                                          </p:stCondLst>
                                        </p:cTn>
                                        <p:tgtEl>
                                          <p:spTgt spid="14">
                                            <p:txEl>
                                              <p:pRg st="7" end="7"/>
                                            </p:txEl>
                                          </p:spTgt>
                                        </p:tgtEl>
                                        <p:attrNameLst>
                                          <p:attrName>style.visibility</p:attrName>
                                        </p:attrNameLst>
                                      </p:cBhvr>
                                      <p:to>
                                        <p:strVal val="visible"/>
                                      </p:to>
                                    </p:set>
                                    <p:anim calcmode="lin" valueType="num">
                                      <p:cBhvr additive="base">
                                        <p:cTn id="76"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par>
                          <p:cTn id="78" fill="hold">
                            <p:stCondLst>
                              <p:cond delay="4500"/>
                            </p:stCondLst>
                            <p:childTnLst>
                              <p:par>
                                <p:cTn id="79" presetID="2" presetClass="entr" presetSubtype="4" fill="hold" nodeType="afterEffect">
                                  <p:stCondLst>
                                    <p:cond delay="0"/>
                                  </p:stCondLst>
                                  <p:childTnLst>
                                    <p:set>
                                      <p:cBhvr>
                                        <p:cTn id="80" dur="1" fill="hold">
                                          <p:stCondLst>
                                            <p:cond delay="0"/>
                                          </p:stCondLst>
                                        </p:cTn>
                                        <p:tgtEl>
                                          <p:spTgt spid="14">
                                            <p:txEl>
                                              <p:pRg st="8" end="8"/>
                                            </p:txEl>
                                          </p:spTgt>
                                        </p:tgtEl>
                                        <p:attrNameLst>
                                          <p:attrName>style.visibility</p:attrName>
                                        </p:attrNameLst>
                                      </p:cBhvr>
                                      <p:to>
                                        <p:strVal val="visible"/>
                                      </p:to>
                                    </p:set>
                                    <p:anim calcmode="lin" valueType="num">
                                      <p:cBhvr additive="base">
                                        <p:cTn id="8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par>
                          <p:cTn id="83" fill="hold">
                            <p:stCondLst>
                              <p:cond delay="5000"/>
                            </p:stCondLst>
                            <p:childTnLst>
                              <p:par>
                                <p:cTn id="84" presetID="2" presetClass="entr" presetSubtype="4" fill="hold" nodeType="afterEffect">
                                  <p:stCondLst>
                                    <p:cond delay="0"/>
                                  </p:stCondLst>
                                  <p:childTnLst>
                                    <p:set>
                                      <p:cBhvr>
                                        <p:cTn id="85" dur="1" fill="hold">
                                          <p:stCondLst>
                                            <p:cond delay="0"/>
                                          </p:stCondLst>
                                        </p:cTn>
                                        <p:tgtEl>
                                          <p:spTgt spid="14">
                                            <p:txEl>
                                              <p:pRg st="9" end="9"/>
                                            </p:txEl>
                                          </p:spTgt>
                                        </p:tgtEl>
                                        <p:attrNameLst>
                                          <p:attrName>style.visibility</p:attrName>
                                        </p:attrNameLst>
                                      </p:cBhvr>
                                      <p:to>
                                        <p:strVal val="visible"/>
                                      </p:to>
                                    </p:set>
                                    <p:anim calcmode="lin" valueType="num">
                                      <p:cBhvr additive="base">
                                        <p:cTn id="86"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par>
                          <p:cTn id="88" fill="hold">
                            <p:stCondLst>
                              <p:cond delay="5500"/>
                            </p:stCondLst>
                            <p:childTnLst>
                              <p:par>
                                <p:cTn id="89" presetID="2" presetClass="entr" presetSubtype="4" fill="hold" nodeType="afterEffect">
                                  <p:stCondLst>
                                    <p:cond delay="0"/>
                                  </p:stCondLst>
                                  <p:childTnLst>
                                    <p:set>
                                      <p:cBhvr>
                                        <p:cTn id="90" dur="1" fill="hold">
                                          <p:stCondLst>
                                            <p:cond delay="0"/>
                                          </p:stCondLst>
                                        </p:cTn>
                                        <p:tgtEl>
                                          <p:spTgt spid="14">
                                            <p:txEl>
                                              <p:pRg st="10" end="10"/>
                                            </p:txEl>
                                          </p:spTgt>
                                        </p:tgtEl>
                                        <p:attrNameLst>
                                          <p:attrName>style.visibility</p:attrName>
                                        </p:attrNameLst>
                                      </p:cBhvr>
                                      <p:to>
                                        <p:strVal val="visible"/>
                                      </p:to>
                                    </p:set>
                                    <p:anim calcmode="lin" valueType="num">
                                      <p:cBhvr additive="base">
                                        <p:cTn id="91"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5" name="Google Shape;4395;p89"/>
          <p:cNvSpPr txBox="1">
            <a:spLocks noGrp="1"/>
          </p:cNvSpPr>
          <p:nvPr>
            <p:ph type="title"/>
          </p:nvPr>
        </p:nvSpPr>
        <p:spPr>
          <a:xfrm>
            <a:off x="540300" y="11917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3.2.2 Thiết kế kiến trúc phần mềm</a:t>
            </a:r>
            <a:endParaRPr b="1" dirty="0">
              <a:latin typeface="+mj-lt"/>
            </a:endParaRPr>
          </a:p>
        </p:txBody>
      </p:sp>
      <p:sp>
        <p:nvSpPr>
          <p:cNvPr id="3" name="TextBox 2">
            <a:extLst>
              <a:ext uri="{FF2B5EF4-FFF2-40B4-BE49-F238E27FC236}">
                <a16:creationId xmlns:a16="http://schemas.microsoft.com/office/drawing/2014/main" id="{458B461F-41EF-DEB1-5AEF-57C960538691}"/>
              </a:ext>
            </a:extLst>
          </p:cNvPr>
          <p:cNvSpPr txBox="1"/>
          <p:nvPr/>
        </p:nvSpPr>
        <p:spPr>
          <a:xfrm>
            <a:off x="842502" y="860310"/>
            <a:ext cx="5868014" cy="3669915"/>
          </a:xfrm>
          <a:prstGeom prst="rect">
            <a:avLst/>
          </a:prstGeom>
          <a:noFill/>
        </p:spPr>
        <p:txBody>
          <a:bodyPr wrap="square">
            <a:spAutoFit/>
          </a:bodyPr>
          <a:lstStyle/>
          <a:p>
            <a:pPr>
              <a:lnSpc>
                <a:spcPct val="115000"/>
              </a:lnSpc>
              <a:spcAft>
                <a:spcPts val="800"/>
              </a:spcAft>
            </a:pP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4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trúc</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Bef>
                <a:spcPts val="400"/>
              </a:spcBef>
              <a:spcAft>
                <a:spcPts val="4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là</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hệ</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thống</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cấu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đặc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điểm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tính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chất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cũng</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như</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mối</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quan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hệ</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chúng</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là</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quá</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trình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mô</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tả</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phát</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triển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hệ</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thống</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ấy</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Bef>
                <a:spcPts val="400"/>
              </a:spcBef>
              <a:spcAft>
                <a:spcPts val="4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Hiện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nay,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mẫu</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mô</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phổ</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biến</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400"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là</a:t>
            </a:r>
            <a:r>
              <a:rPr lang="en-US" sz="1400"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Kiểu</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hướng</a:t>
            </a:r>
            <a:r>
              <a:rPr lang="vi-VN"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đối tượng</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2"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Kiểu</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phân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tầng</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2"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kế</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kho</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chứa</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2"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Mẫu</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khách</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chủ</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2"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Mẫu</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ống</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lọc</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2" indent="-342900">
              <a:lnSpc>
                <a:spcPct val="115000"/>
              </a:lnSpc>
              <a:spcBef>
                <a:spcPts val="400"/>
              </a:spcBef>
              <a:spcAft>
                <a:spcPts val="400"/>
              </a:spcAft>
              <a:buClr>
                <a:schemeClr val="bg1"/>
              </a:buClr>
              <a:buFont typeface="Wingdings" panose="05000000000000000000" pitchFamily="2" charset="2"/>
              <a:buChar char=""/>
            </a:pP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Mô</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tác</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83A85546-0224-E635-A744-8EAC85A69CBE}"/>
              </a:ext>
            </a:extLst>
          </p:cNvPr>
          <p:cNvSpPr>
            <a:spLocks noChangeArrowheads="1"/>
          </p:cNvSpPr>
          <p:nvPr/>
        </p:nvSpPr>
        <p:spPr bwMode="auto">
          <a:xfrm>
            <a:off x="842502" y="868576"/>
            <a:ext cx="2571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Vai</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trò</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của</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kiến</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trúc</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phần</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ja-JP" sz="1400" b="0" i="1" u="none" strike="noStrike" cap="none" normalizeH="0" baseline="0" dirty="0" err="1">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mềm</a:t>
            </a:r>
            <a:r>
              <a:rPr kumimoji="0" lang="en-US" altLang="ja-JP" sz="1400" b="0" i="1" u="none" strike="noStrike" cap="none" normalizeH="0" baseline="0" dirty="0">
                <a:ln>
                  <a:noFill/>
                </a:ln>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kumimoji="0" lang="en-US" altLang="ja-JP" sz="18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3073" name="Picture 37">
            <a:extLst>
              <a:ext uri="{FF2B5EF4-FFF2-40B4-BE49-F238E27FC236}">
                <a16:creationId xmlns:a16="http://schemas.microsoft.com/office/drawing/2014/main" id="{ECC7743D-DD5E-1E52-018F-0F2E9D602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581" y="1498100"/>
            <a:ext cx="4922838" cy="3032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3">
                                            <p:txEl>
                                              <p:pRg st="0" end="0"/>
                                            </p:txEl>
                                          </p:spTgt>
                                        </p:tgtEl>
                                      </p:cBhvr>
                                    </p:animEffect>
                                    <p:set>
                                      <p:cBhvr>
                                        <p:cTn id="53" dur="1" fill="hold">
                                          <p:stCondLst>
                                            <p:cond delay="499"/>
                                          </p:stCondLst>
                                        </p:cTn>
                                        <p:tgtEl>
                                          <p:spTgt spid="3">
                                            <p:txEl>
                                              <p:pRg st="0" end="0"/>
                                            </p:txEl>
                                          </p:spTgt>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
                                            <p:txEl>
                                              <p:pRg st="1" end="1"/>
                                            </p:txEl>
                                          </p:spTgt>
                                        </p:tgtEl>
                                      </p:cBhvr>
                                    </p:animEffect>
                                    <p:set>
                                      <p:cBhvr>
                                        <p:cTn id="56" dur="1" fill="hold">
                                          <p:stCondLst>
                                            <p:cond delay="499"/>
                                          </p:stCondLst>
                                        </p:cTn>
                                        <p:tgtEl>
                                          <p:spTgt spid="3">
                                            <p:txEl>
                                              <p:pRg st="1" end="1"/>
                                            </p:txEl>
                                          </p:spTgt>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3">
                                            <p:txEl>
                                              <p:pRg st="2" end="2"/>
                                            </p:txEl>
                                          </p:spTgt>
                                        </p:tgtEl>
                                      </p:cBhvr>
                                    </p:animEffect>
                                    <p:set>
                                      <p:cBhvr>
                                        <p:cTn id="59" dur="1" fill="hold">
                                          <p:stCondLst>
                                            <p:cond delay="499"/>
                                          </p:stCondLst>
                                        </p:cTn>
                                        <p:tgtEl>
                                          <p:spTgt spid="3">
                                            <p:txEl>
                                              <p:pRg st="2" end="2"/>
                                            </p:txEl>
                                          </p:spTgt>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3">
                                            <p:txEl>
                                              <p:pRg st="3" end="3"/>
                                            </p:txEl>
                                          </p:spTgt>
                                        </p:tgtEl>
                                      </p:cBhvr>
                                    </p:animEffect>
                                    <p:set>
                                      <p:cBhvr>
                                        <p:cTn id="62" dur="1" fill="hold">
                                          <p:stCondLst>
                                            <p:cond delay="499"/>
                                          </p:stCondLst>
                                        </p:cTn>
                                        <p:tgtEl>
                                          <p:spTgt spid="3">
                                            <p:txEl>
                                              <p:pRg st="3" end="3"/>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3">
                                            <p:txEl>
                                              <p:pRg st="4" end="4"/>
                                            </p:txEl>
                                          </p:spTgt>
                                        </p:tgtEl>
                                      </p:cBhvr>
                                    </p:animEffect>
                                    <p:set>
                                      <p:cBhvr>
                                        <p:cTn id="65" dur="1" fill="hold">
                                          <p:stCondLst>
                                            <p:cond delay="499"/>
                                          </p:stCondLst>
                                        </p:cTn>
                                        <p:tgtEl>
                                          <p:spTgt spid="3">
                                            <p:txEl>
                                              <p:pRg st="4" end="4"/>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3">
                                            <p:txEl>
                                              <p:pRg st="5" end="5"/>
                                            </p:txEl>
                                          </p:spTgt>
                                        </p:tgtEl>
                                      </p:cBhvr>
                                    </p:animEffect>
                                    <p:set>
                                      <p:cBhvr>
                                        <p:cTn id="68" dur="1" fill="hold">
                                          <p:stCondLst>
                                            <p:cond delay="499"/>
                                          </p:stCondLst>
                                        </p:cTn>
                                        <p:tgtEl>
                                          <p:spTgt spid="3">
                                            <p:txEl>
                                              <p:pRg st="5" end="5"/>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3">
                                            <p:txEl>
                                              <p:pRg st="6" end="6"/>
                                            </p:txEl>
                                          </p:spTgt>
                                        </p:tgtEl>
                                      </p:cBhvr>
                                    </p:animEffect>
                                    <p:set>
                                      <p:cBhvr>
                                        <p:cTn id="71" dur="1" fill="hold">
                                          <p:stCondLst>
                                            <p:cond delay="499"/>
                                          </p:stCondLst>
                                        </p:cTn>
                                        <p:tgtEl>
                                          <p:spTgt spid="3">
                                            <p:txEl>
                                              <p:pRg st="6" end="6"/>
                                            </p:txEl>
                                          </p:spTgt>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3">
                                            <p:txEl>
                                              <p:pRg st="7" end="7"/>
                                            </p:txEl>
                                          </p:spTgt>
                                        </p:tgtEl>
                                      </p:cBhvr>
                                    </p:animEffect>
                                    <p:set>
                                      <p:cBhvr>
                                        <p:cTn id="74" dur="1" fill="hold">
                                          <p:stCondLst>
                                            <p:cond delay="499"/>
                                          </p:stCondLst>
                                        </p:cTn>
                                        <p:tgtEl>
                                          <p:spTgt spid="3">
                                            <p:txEl>
                                              <p:pRg st="7" end="7"/>
                                            </p:txEl>
                                          </p:spTgt>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3">
                                            <p:txEl>
                                              <p:pRg st="8" end="8"/>
                                            </p:txEl>
                                          </p:spTgt>
                                        </p:tgtEl>
                                      </p:cBhvr>
                                    </p:animEffect>
                                    <p:set>
                                      <p:cBhvr>
                                        <p:cTn id="77" dur="1" fill="hold">
                                          <p:stCondLst>
                                            <p:cond delay="499"/>
                                          </p:stCondLst>
                                        </p:cTn>
                                        <p:tgtEl>
                                          <p:spTgt spid="3">
                                            <p:txEl>
                                              <p:pRg st="8" end="8"/>
                                            </p:txEl>
                                          </p:spTgt>
                                        </p:tgtEl>
                                        <p:attrNameLst>
                                          <p:attrName>style.visibility</p:attrName>
                                        </p:attrNameLst>
                                      </p:cBhvr>
                                      <p:to>
                                        <p:strVal val="hidden"/>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nodeType="afterEffect">
                                  <p:stCondLst>
                                    <p:cond delay="0"/>
                                  </p:stCondLst>
                                  <p:childTnLst>
                                    <p:set>
                                      <p:cBhvr>
                                        <p:cTn id="85" dur="1" fill="hold">
                                          <p:stCondLst>
                                            <p:cond delay="0"/>
                                          </p:stCondLst>
                                        </p:cTn>
                                        <p:tgtEl>
                                          <p:spTgt spid="3073"/>
                                        </p:tgtEl>
                                        <p:attrNameLst>
                                          <p:attrName>style.visibility</p:attrName>
                                        </p:attrNameLst>
                                      </p:cBhvr>
                                      <p:to>
                                        <p:strVal val="visible"/>
                                      </p:to>
                                    </p:set>
                                    <p:anim calcmode="lin" valueType="num">
                                      <p:cBhvr additive="base">
                                        <p:cTn id="86" dur="500" fill="hold"/>
                                        <p:tgtEl>
                                          <p:spTgt spid="3073"/>
                                        </p:tgtEl>
                                        <p:attrNameLst>
                                          <p:attrName>ppt_x</p:attrName>
                                        </p:attrNameLst>
                                      </p:cBhvr>
                                      <p:tavLst>
                                        <p:tav tm="0">
                                          <p:val>
                                            <p:strVal val="#ppt_x"/>
                                          </p:val>
                                        </p:tav>
                                        <p:tav tm="100000">
                                          <p:val>
                                            <p:strVal val="#ppt_x"/>
                                          </p:val>
                                        </p:tav>
                                      </p:tavLst>
                                    </p:anim>
                                    <p:anim calcmode="lin" valueType="num">
                                      <p:cBhvr additive="base">
                                        <p:cTn id="87" dur="500" fill="hold"/>
                                        <p:tgtEl>
                                          <p:spTgt spid="3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374011" y="235000"/>
            <a:ext cx="6690465"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Mô tả kiến trúc </a:t>
            </a:r>
            <a:r>
              <a:rPr lang="vi-VN"/>
              <a:t>đã chọn: MVC</a:t>
            </a:r>
            <a:endParaRPr b="1" dirty="0"/>
          </a:p>
        </p:txBody>
      </p:sp>
      <p:sp>
        <p:nvSpPr>
          <p:cNvPr id="7" name="TextBox 6">
            <a:extLst>
              <a:ext uri="{FF2B5EF4-FFF2-40B4-BE49-F238E27FC236}">
                <a16:creationId xmlns:a16="http://schemas.microsoft.com/office/drawing/2014/main" id="{2B8E008F-26D0-8266-B774-BF9F94FA5904}"/>
              </a:ext>
            </a:extLst>
          </p:cNvPr>
          <p:cNvSpPr txBox="1"/>
          <p:nvPr/>
        </p:nvSpPr>
        <p:spPr>
          <a:xfrm>
            <a:off x="374011" y="973668"/>
            <a:ext cx="4878028" cy="700000"/>
          </a:xfrm>
          <a:prstGeom prst="rect">
            <a:avLst/>
          </a:prstGeom>
          <a:noFill/>
        </p:spPr>
        <p:txBody>
          <a:bodyPr wrap="square">
            <a:spAutoFit/>
          </a:bodyPr>
          <a:lstStyle/>
          <a:p>
            <a:pPr>
              <a:lnSpc>
                <a:spcPct val="150000"/>
              </a:lnSpc>
              <a:spcAft>
                <a:spcPts val="800"/>
              </a:spcAft>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MVC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tắt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cụm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“Model-View-Controller”.</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8B3ABF2F-2641-9D1A-DD2C-40A084132CBF}"/>
              </a:ext>
            </a:extLst>
          </p:cNvPr>
          <p:cNvPicPr>
            <a:picLocks noChangeAspect="1"/>
          </p:cNvPicPr>
          <p:nvPr/>
        </p:nvPicPr>
        <p:blipFill>
          <a:blip r:embed="rId3"/>
          <a:stretch>
            <a:fillRect/>
          </a:stretch>
        </p:blipFill>
        <p:spPr>
          <a:xfrm>
            <a:off x="5961545" y="1424810"/>
            <a:ext cx="2974340" cy="2701925"/>
          </a:xfrm>
          <a:prstGeom prst="rect">
            <a:avLst/>
          </a:prstGeom>
        </p:spPr>
      </p:pic>
      <p:sp>
        <p:nvSpPr>
          <p:cNvPr id="10" name="TextBox 9">
            <a:extLst>
              <a:ext uri="{FF2B5EF4-FFF2-40B4-BE49-F238E27FC236}">
                <a16:creationId xmlns:a16="http://schemas.microsoft.com/office/drawing/2014/main" id="{C4E34346-515B-B38C-9868-90C981E78A36}"/>
              </a:ext>
            </a:extLst>
          </p:cNvPr>
          <p:cNvSpPr txBox="1"/>
          <p:nvPr/>
        </p:nvSpPr>
        <p:spPr>
          <a:xfrm>
            <a:off x="523053" y="1708573"/>
            <a:ext cx="4878028" cy="2418162"/>
          </a:xfrm>
          <a:prstGeom prst="rect">
            <a:avLst/>
          </a:prstGeom>
          <a:noFill/>
        </p:spPr>
        <p:txBody>
          <a:bodyPr wrap="square">
            <a:spAutoFit/>
          </a:bodyPr>
          <a:lstStyle/>
          <a:p>
            <a:pPr marL="342900" lvl="0" indent="-342900">
              <a:lnSpc>
                <a:spcPct val="150000"/>
              </a:lnSpc>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giữa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dưới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View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Controller</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View: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(theme)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dành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endParaRPr lang="vi-V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rPr>
              <a:t>Controller: </a:t>
            </a:r>
            <a:r>
              <a:rPr lang="en-US" sz="1400" dirty="0" err="1">
                <a:solidFill>
                  <a:schemeClr val="bg1"/>
                </a:solidFill>
                <a:effectLst/>
                <a:latin typeface="Times New Roman" panose="02020603050405020304" pitchFamily="18" charset="0"/>
                <a:ea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bộ</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phận</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có</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nhiệm</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vụ</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xử</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lý</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các</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dùng</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đưa</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đến</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thông</a:t>
            </a:r>
            <a:r>
              <a:rPr lang="en-US" sz="1400" dirty="0">
                <a:solidFill>
                  <a:schemeClr val="bg1"/>
                </a:solidFill>
                <a:effectLst/>
                <a:latin typeface="Times New Roman" panose="02020603050405020304" pitchFamily="18" charset="0"/>
                <a:ea typeface="Times New Roman" panose="02020603050405020304" pitchFamily="18" charset="0"/>
              </a:rPr>
              <a:t> qua View. </a:t>
            </a:r>
            <a:r>
              <a:rPr lang="en-US" sz="1400" dirty="0" err="1">
                <a:solidFill>
                  <a:schemeClr val="bg1"/>
                </a:solidFill>
                <a:effectLst/>
                <a:latin typeface="Times New Roman" panose="02020603050405020304" pitchFamily="18" charset="0"/>
                <a:ea typeface="Times New Roman" panose="02020603050405020304" pitchFamily="18" charset="0"/>
              </a:rPr>
              <a:t>Một</a:t>
            </a:r>
            <a:r>
              <a:rPr lang="en-US" sz="1400" dirty="0">
                <a:solidFill>
                  <a:schemeClr val="bg1"/>
                </a:solidFill>
                <a:effectLst/>
                <a:latin typeface="Times New Roman" panose="02020603050405020304" pitchFamily="18" charset="0"/>
                <a:ea typeface="Times New Roman" panose="02020603050405020304" pitchFamily="18" charset="0"/>
              </a:rPr>
              <a:t> controller bao </a:t>
            </a:r>
            <a:r>
              <a:rPr lang="en-US" sz="1400" dirty="0" err="1">
                <a:solidFill>
                  <a:schemeClr val="bg1"/>
                </a:solidFill>
                <a:effectLst/>
                <a:latin typeface="Times New Roman" panose="02020603050405020304" pitchFamily="18" charset="0"/>
                <a:ea typeface="Times New Roman" panose="02020603050405020304" pitchFamily="18" charset="0"/>
              </a:rPr>
              <a:t>gồm</a:t>
            </a:r>
            <a:r>
              <a:rPr lang="en-US" sz="1400" dirty="0">
                <a:solidFill>
                  <a:schemeClr val="bg1"/>
                </a:solidFill>
                <a:effectLst/>
                <a:latin typeface="Times New Roman" panose="02020603050405020304" pitchFamily="18" charset="0"/>
                <a:ea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rPr>
              <a:t>cả</a:t>
            </a:r>
            <a:r>
              <a:rPr lang="en-US" sz="1400" dirty="0">
                <a:solidFill>
                  <a:schemeClr val="bg1"/>
                </a:solidFill>
                <a:effectLst/>
                <a:latin typeface="Times New Roman" panose="02020603050405020304" pitchFamily="18" charset="0"/>
                <a:ea typeface="Times New Roman" panose="02020603050405020304" pitchFamily="18" charset="0"/>
              </a:rPr>
              <a:t> Model </a:t>
            </a:r>
            <a:r>
              <a:rPr lang="en-US" sz="1400" dirty="0" err="1">
                <a:solidFill>
                  <a:schemeClr val="bg1"/>
                </a:solidFill>
                <a:effectLst/>
                <a:latin typeface="Times New Roman" panose="02020603050405020304" pitchFamily="18" charset="0"/>
                <a:ea typeface="Times New Roman" panose="02020603050405020304" pitchFamily="18" charset="0"/>
              </a:rPr>
              <a:t>lẫn</a:t>
            </a:r>
            <a:r>
              <a:rPr lang="en-US" sz="1400" dirty="0">
                <a:solidFill>
                  <a:schemeClr val="bg1"/>
                </a:solidFill>
                <a:effectLst/>
                <a:latin typeface="Times New Roman" panose="02020603050405020304" pitchFamily="18" charset="0"/>
                <a:ea typeface="Times New Roman" panose="02020603050405020304" pitchFamily="18" charset="0"/>
              </a:rPr>
              <a:t> View</a:t>
            </a:r>
            <a:endParaRPr lang="en-US" dirty="0">
              <a:solidFill>
                <a:schemeClr val="bg1"/>
              </a:solidFill>
            </a:endParaRPr>
          </a:p>
        </p:txBody>
      </p:sp>
      <p:sp>
        <p:nvSpPr>
          <p:cNvPr id="12" name="TextBox 11">
            <a:extLst>
              <a:ext uri="{FF2B5EF4-FFF2-40B4-BE49-F238E27FC236}">
                <a16:creationId xmlns:a16="http://schemas.microsoft.com/office/drawing/2014/main" id="{30531144-3B53-0888-4ADC-D1FAE9171CB5}"/>
              </a:ext>
            </a:extLst>
          </p:cNvPr>
          <p:cNvSpPr txBox="1"/>
          <p:nvPr/>
        </p:nvSpPr>
        <p:spPr>
          <a:xfrm>
            <a:off x="374011" y="962507"/>
            <a:ext cx="4878028" cy="3064750"/>
          </a:xfrm>
          <a:prstGeom prst="rect">
            <a:avLst/>
          </a:prstGeom>
          <a:noFill/>
        </p:spPr>
        <p:txBody>
          <a:bodyPr wrap="square">
            <a:spAutoFit/>
          </a:bodyPr>
          <a:lstStyle/>
          <a:p>
            <a:pPr>
              <a:lnSpc>
                <a:spcPct val="150000"/>
              </a:lnSpc>
              <a:spcAft>
                <a:spcPts val="800"/>
              </a:spcAft>
            </a:pP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Luồng</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MVC</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máy</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(Client)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Server.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Controller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MVC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chặn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URL request hay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Sau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Controller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input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rồi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MVC.</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chemeClr val="bg1"/>
              </a:buClr>
              <a:buFont typeface="Times New Roman" panose="02020603050405020304" pitchFamily="18" charset="0"/>
              <a:buChar char="-"/>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Controller.</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xong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Controller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gửi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View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duyệt</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Diagram&#10;&#10;Description automatically generated">
            <a:extLst>
              <a:ext uri="{FF2B5EF4-FFF2-40B4-BE49-F238E27FC236}">
                <a16:creationId xmlns:a16="http://schemas.microsoft.com/office/drawing/2014/main" id="{148F1358-C54E-B883-D609-11FACDE5F202}"/>
              </a:ext>
            </a:extLst>
          </p:cNvPr>
          <p:cNvPicPr>
            <a:picLocks noChangeAspect="1"/>
          </p:cNvPicPr>
          <p:nvPr/>
        </p:nvPicPr>
        <p:blipFill>
          <a:blip r:embed="rId4"/>
          <a:stretch>
            <a:fillRect/>
          </a:stretch>
        </p:blipFill>
        <p:spPr>
          <a:xfrm>
            <a:off x="5961546" y="1424810"/>
            <a:ext cx="2974340" cy="270192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74"/>
        <p:cNvGrpSpPr/>
        <p:nvPr/>
      </p:nvGrpSpPr>
      <p:grpSpPr>
        <a:xfrm>
          <a:off x="0" y="0"/>
          <a:ext cx="0" cy="0"/>
          <a:chOff x="0" y="0"/>
          <a:chExt cx="0" cy="0"/>
        </a:xfrm>
      </p:grpSpPr>
      <p:sp>
        <p:nvSpPr>
          <p:cNvPr id="4675" name="Google Shape;4675;p98"/>
          <p:cNvSpPr txBox="1">
            <a:spLocks noGrp="1"/>
          </p:cNvSpPr>
          <p:nvPr>
            <p:ph type="title"/>
          </p:nvPr>
        </p:nvSpPr>
        <p:spPr>
          <a:xfrm>
            <a:off x="595238" y="2265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3.2.3. Thiết kế dữ liệu </a:t>
            </a:r>
          </a:p>
        </p:txBody>
      </p:sp>
      <p:sp>
        <p:nvSpPr>
          <p:cNvPr id="4676" name="Google Shape;4676;p98"/>
          <p:cNvSpPr txBox="1"/>
          <p:nvPr/>
        </p:nvSpPr>
        <p:spPr>
          <a:xfrm>
            <a:off x="1434638" y="2258350"/>
            <a:ext cx="2119200" cy="52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dirty="0">
                <a:solidFill>
                  <a:schemeClr val="bg1"/>
                </a:solidFill>
                <a:latin typeface="+mj-lt"/>
              </a:rPr>
              <a:t>Thực thể TAIKHOAN</a:t>
            </a:r>
          </a:p>
        </p:txBody>
      </p:sp>
      <p:sp>
        <p:nvSpPr>
          <p:cNvPr id="4677" name="Google Shape;4677;p98"/>
          <p:cNvSpPr txBox="1"/>
          <p:nvPr/>
        </p:nvSpPr>
        <p:spPr>
          <a:xfrm>
            <a:off x="2141900" y="1500150"/>
            <a:ext cx="7047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chemeClr val="lt1"/>
                </a:solidFill>
                <a:latin typeface="Space Grotesk Medium"/>
                <a:ea typeface="Space Grotesk Medium"/>
                <a:cs typeface="Space Grotesk Medium"/>
                <a:sym typeface="Space Grotesk Medium"/>
              </a:rPr>
              <a:t>1</a:t>
            </a:r>
            <a:endParaRPr sz="3300">
              <a:solidFill>
                <a:schemeClr val="lt1"/>
              </a:solidFill>
              <a:latin typeface="Space Grotesk Medium"/>
              <a:ea typeface="Space Grotesk Medium"/>
              <a:cs typeface="Space Grotesk Medium"/>
              <a:sym typeface="Space Grotesk Medium"/>
            </a:endParaRPr>
          </a:p>
        </p:txBody>
      </p:sp>
      <p:sp>
        <p:nvSpPr>
          <p:cNvPr id="4678" name="Google Shape;4678;p98"/>
          <p:cNvSpPr txBox="1"/>
          <p:nvPr/>
        </p:nvSpPr>
        <p:spPr>
          <a:xfrm>
            <a:off x="3865438" y="2258350"/>
            <a:ext cx="2119200" cy="52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dirty="0">
                <a:solidFill>
                  <a:schemeClr val="bg1"/>
                </a:solidFill>
                <a:latin typeface="+mj-lt"/>
              </a:rPr>
              <a:t>Thực thế KHOAHOC</a:t>
            </a:r>
          </a:p>
        </p:txBody>
      </p:sp>
      <p:sp>
        <p:nvSpPr>
          <p:cNvPr id="4679" name="Google Shape;4679;p98"/>
          <p:cNvSpPr txBox="1"/>
          <p:nvPr/>
        </p:nvSpPr>
        <p:spPr>
          <a:xfrm>
            <a:off x="6296238" y="2258350"/>
            <a:ext cx="2119200" cy="52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dirty="0">
                <a:solidFill>
                  <a:schemeClr val="bg1"/>
                </a:solidFill>
                <a:latin typeface="+mj-lt"/>
              </a:rPr>
              <a:t>Thực thể BAIGIANG</a:t>
            </a:r>
          </a:p>
        </p:txBody>
      </p:sp>
      <p:sp>
        <p:nvSpPr>
          <p:cNvPr id="4680" name="Google Shape;4680;p98"/>
          <p:cNvSpPr txBox="1"/>
          <p:nvPr/>
        </p:nvSpPr>
        <p:spPr>
          <a:xfrm>
            <a:off x="5098125" y="4037125"/>
            <a:ext cx="2119200" cy="52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vi-VN" sz="1600" dirty="0">
                <a:solidFill>
                  <a:schemeClr val="bg1"/>
                </a:solidFill>
                <a:latin typeface="+mj-lt"/>
              </a:rPr>
              <a:t>Thực thể GIANGVIEN</a:t>
            </a:r>
          </a:p>
        </p:txBody>
      </p:sp>
      <p:sp>
        <p:nvSpPr>
          <p:cNvPr id="4681" name="Google Shape;4681;p98"/>
          <p:cNvSpPr txBox="1"/>
          <p:nvPr/>
        </p:nvSpPr>
        <p:spPr>
          <a:xfrm>
            <a:off x="2632750" y="4037125"/>
            <a:ext cx="2119200" cy="52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vi-VN" sz="1600" dirty="0">
                <a:solidFill>
                  <a:schemeClr val="bg1"/>
                </a:solidFill>
                <a:latin typeface="+mj-lt"/>
              </a:rPr>
              <a:t>Thực thể HOCVIEN</a:t>
            </a:r>
          </a:p>
        </p:txBody>
      </p:sp>
      <p:sp>
        <p:nvSpPr>
          <p:cNvPr id="4682" name="Google Shape;4682;p98"/>
          <p:cNvSpPr txBox="1"/>
          <p:nvPr/>
        </p:nvSpPr>
        <p:spPr>
          <a:xfrm>
            <a:off x="4572700" y="1500150"/>
            <a:ext cx="7047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2</a:t>
            </a:r>
            <a:endParaRPr sz="3300" dirty="0">
              <a:solidFill>
                <a:schemeClr val="lt1"/>
              </a:solidFill>
              <a:latin typeface="Space Grotesk Medium"/>
              <a:ea typeface="Space Grotesk Medium"/>
              <a:cs typeface="Space Grotesk Medium"/>
              <a:sym typeface="Space Grotesk Medium"/>
            </a:endParaRPr>
          </a:p>
        </p:txBody>
      </p:sp>
      <p:sp>
        <p:nvSpPr>
          <p:cNvPr id="4683" name="Google Shape;4683;p98"/>
          <p:cNvSpPr txBox="1"/>
          <p:nvPr/>
        </p:nvSpPr>
        <p:spPr>
          <a:xfrm>
            <a:off x="7003500" y="1500150"/>
            <a:ext cx="7047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3</a:t>
            </a:r>
            <a:endParaRPr sz="3300" dirty="0">
              <a:solidFill>
                <a:schemeClr val="lt1"/>
              </a:solidFill>
              <a:latin typeface="Space Grotesk Medium"/>
              <a:ea typeface="Space Grotesk Medium"/>
              <a:cs typeface="Space Grotesk Medium"/>
              <a:sym typeface="Space Grotesk Medium"/>
            </a:endParaRPr>
          </a:p>
        </p:txBody>
      </p:sp>
      <p:sp>
        <p:nvSpPr>
          <p:cNvPr id="4684" name="Google Shape;4684;p98"/>
          <p:cNvSpPr txBox="1"/>
          <p:nvPr/>
        </p:nvSpPr>
        <p:spPr>
          <a:xfrm>
            <a:off x="5805400" y="3271875"/>
            <a:ext cx="7047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lt1"/>
                </a:solidFill>
                <a:latin typeface="Space Grotesk Medium"/>
                <a:ea typeface="Space Grotesk Medium"/>
                <a:cs typeface="Space Grotesk Medium"/>
                <a:sym typeface="Space Grotesk Medium"/>
              </a:rPr>
              <a:t>4</a:t>
            </a:r>
            <a:endParaRPr sz="3300" dirty="0">
              <a:solidFill>
                <a:schemeClr val="lt1"/>
              </a:solidFill>
              <a:latin typeface="Space Grotesk Medium"/>
              <a:ea typeface="Space Grotesk Medium"/>
              <a:cs typeface="Space Grotesk Medium"/>
              <a:sym typeface="Space Grotesk Medium"/>
            </a:endParaRPr>
          </a:p>
        </p:txBody>
      </p:sp>
      <p:sp>
        <p:nvSpPr>
          <p:cNvPr id="4685" name="Google Shape;4685;p98"/>
          <p:cNvSpPr txBox="1"/>
          <p:nvPr/>
        </p:nvSpPr>
        <p:spPr>
          <a:xfrm>
            <a:off x="3340025" y="3271875"/>
            <a:ext cx="7047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chemeClr val="lt1"/>
                </a:solidFill>
                <a:latin typeface="Space Grotesk Medium"/>
                <a:ea typeface="Space Grotesk Medium"/>
                <a:cs typeface="Space Grotesk Medium"/>
                <a:sym typeface="Space Grotesk Medium"/>
              </a:rPr>
              <a:t>5</a:t>
            </a:r>
            <a:endParaRPr sz="3300">
              <a:solidFill>
                <a:schemeClr val="lt1"/>
              </a:solidFill>
              <a:latin typeface="Space Grotesk Medium"/>
              <a:ea typeface="Space Grotesk Medium"/>
              <a:cs typeface="Space Grotesk Medium"/>
              <a:sym typeface="Space Grotesk Medium"/>
            </a:endParaRPr>
          </a:p>
        </p:txBody>
      </p:sp>
      <p:cxnSp>
        <p:nvCxnSpPr>
          <p:cNvPr id="4686" name="Google Shape;4686;p98"/>
          <p:cNvCxnSpPr>
            <a:stCxn id="4676" idx="3"/>
            <a:endCxn id="4678" idx="1"/>
          </p:cNvCxnSpPr>
          <p:nvPr/>
        </p:nvCxnSpPr>
        <p:spPr>
          <a:xfrm>
            <a:off x="3553838" y="2522200"/>
            <a:ext cx="311700" cy="600"/>
          </a:xfrm>
          <a:prstGeom prst="bentConnector3">
            <a:avLst>
              <a:gd name="adj1" fmla="val 49984"/>
            </a:avLst>
          </a:prstGeom>
          <a:noFill/>
          <a:ln w="9525" cap="flat" cmpd="sng">
            <a:solidFill>
              <a:schemeClr val="accent1"/>
            </a:solidFill>
            <a:prstDash val="solid"/>
            <a:round/>
            <a:headEnd type="none" w="med" len="med"/>
            <a:tailEnd type="none" w="med" len="med"/>
          </a:ln>
        </p:spPr>
      </p:cxnSp>
      <p:cxnSp>
        <p:nvCxnSpPr>
          <p:cNvPr id="4687" name="Google Shape;4687;p98"/>
          <p:cNvCxnSpPr>
            <a:stCxn id="4678" idx="3"/>
            <a:endCxn id="4679" idx="1"/>
          </p:cNvCxnSpPr>
          <p:nvPr/>
        </p:nvCxnSpPr>
        <p:spPr>
          <a:xfrm>
            <a:off x="5984638" y="2522200"/>
            <a:ext cx="311700" cy="600"/>
          </a:xfrm>
          <a:prstGeom prst="bentConnector3">
            <a:avLst>
              <a:gd name="adj1" fmla="val 49984"/>
            </a:avLst>
          </a:prstGeom>
          <a:noFill/>
          <a:ln w="9525" cap="flat" cmpd="sng">
            <a:solidFill>
              <a:schemeClr val="accent1"/>
            </a:solidFill>
            <a:prstDash val="solid"/>
            <a:round/>
            <a:headEnd type="none" w="med" len="med"/>
            <a:tailEnd type="none" w="med" len="med"/>
          </a:ln>
        </p:spPr>
      </p:cxnSp>
      <p:cxnSp>
        <p:nvCxnSpPr>
          <p:cNvPr id="4688" name="Google Shape;4688;p98"/>
          <p:cNvCxnSpPr>
            <a:stCxn id="4679" idx="3"/>
            <a:endCxn id="4680" idx="3"/>
          </p:cNvCxnSpPr>
          <p:nvPr/>
        </p:nvCxnSpPr>
        <p:spPr>
          <a:xfrm flipH="1">
            <a:off x="7217238" y="2522200"/>
            <a:ext cx="1198200" cy="1778700"/>
          </a:xfrm>
          <a:prstGeom prst="bentConnector3">
            <a:avLst>
              <a:gd name="adj1" fmla="val -19874"/>
            </a:avLst>
          </a:prstGeom>
          <a:noFill/>
          <a:ln w="9525" cap="flat" cmpd="sng">
            <a:solidFill>
              <a:schemeClr val="accent1"/>
            </a:solidFill>
            <a:prstDash val="solid"/>
            <a:round/>
            <a:headEnd type="none" w="med" len="med"/>
            <a:tailEnd type="none" w="med" len="med"/>
          </a:ln>
        </p:spPr>
      </p:cxnSp>
      <p:cxnSp>
        <p:nvCxnSpPr>
          <p:cNvPr id="4689" name="Google Shape;4689;p98"/>
          <p:cNvCxnSpPr>
            <a:endCxn id="4681" idx="3"/>
          </p:cNvCxnSpPr>
          <p:nvPr/>
        </p:nvCxnSpPr>
        <p:spPr>
          <a:xfrm flipH="1">
            <a:off x="4751950" y="4300375"/>
            <a:ext cx="346200" cy="6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4690" name="Google Shape;4690;p98"/>
          <p:cNvCxnSpPr>
            <a:stCxn id="4681" idx="1"/>
            <a:endCxn id="4676" idx="1"/>
          </p:cNvCxnSpPr>
          <p:nvPr/>
        </p:nvCxnSpPr>
        <p:spPr>
          <a:xfrm rot="10800000">
            <a:off x="1434550" y="2522275"/>
            <a:ext cx="1198200" cy="1778700"/>
          </a:xfrm>
          <a:prstGeom prst="bentConnector3">
            <a:avLst>
              <a:gd name="adj1" fmla="val 119866"/>
            </a:avLst>
          </a:prstGeom>
          <a:noFill/>
          <a:ln w="9525" cap="flat" cmpd="sng">
            <a:solidFill>
              <a:schemeClr val="accent1"/>
            </a:solidFill>
            <a:prstDash val="solid"/>
            <a:round/>
            <a:headEnd type="none" w="med" len="med"/>
            <a:tailEnd type="triangle" w="med" len="med"/>
          </a:ln>
        </p:spPr>
      </p:cxnSp>
      <p:cxnSp>
        <p:nvCxnSpPr>
          <p:cNvPr id="4691" name="Google Shape;4691;p98"/>
          <p:cNvCxnSpPr>
            <a:stCxn id="4677" idx="2"/>
            <a:endCxn id="4676" idx="0"/>
          </p:cNvCxnSpPr>
          <p:nvPr/>
        </p:nvCxnSpPr>
        <p:spPr>
          <a:xfrm rot="-5400000" flipH="1">
            <a:off x="2379350" y="2142750"/>
            <a:ext cx="230400" cy="600"/>
          </a:xfrm>
          <a:prstGeom prst="bentConnector3">
            <a:avLst>
              <a:gd name="adj1" fmla="val 50022"/>
            </a:avLst>
          </a:prstGeom>
          <a:noFill/>
          <a:ln w="9525" cap="flat" cmpd="sng">
            <a:solidFill>
              <a:schemeClr val="accent1"/>
            </a:solidFill>
            <a:prstDash val="solid"/>
            <a:round/>
            <a:headEnd type="oval" w="med" len="med"/>
            <a:tailEnd type="none" w="med" len="med"/>
          </a:ln>
        </p:spPr>
      </p:cxnSp>
      <p:cxnSp>
        <p:nvCxnSpPr>
          <p:cNvPr id="4692" name="Google Shape;4692;p98"/>
          <p:cNvCxnSpPr>
            <a:stCxn id="4682" idx="2"/>
            <a:endCxn id="4678" idx="0"/>
          </p:cNvCxnSpPr>
          <p:nvPr/>
        </p:nvCxnSpPr>
        <p:spPr>
          <a:xfrm rot="-5400000" flipH="1">
            <a:off x="4810150" y="2142750"/>
            <a:ext cx="230400" cy="600"/>
          </a:xfrm>
          <a:prstGeom prst="bentConnector3">
            <a:avLst>
              <a:gd name="adj1" fmla="val 50022"/>
            </a:avLst>
          </a:prstGeom>
          <a:noFill/>
          <a:ln w="9525" cap="flat" cmpd="sng">
            <a:solidFill>
              <a:schemeClr val="accent1"/>
            </a:solidFill>
            <a:prstDash val="solid"/>
            <a:round/>
            <a:headEnd type="oval" w="med" len="med"/>
            <a:tailEnd type="none" w="med" len="med"/>
          </a:ln>
        </p:spPr>
      </p:cxnSp>
      <p:cxnSp>
        <p:nvCxnSpPr>
          <p:cNvPr id="4693" name="Google Shape;4693;p98"/>
          <p:cNvCxnSpPr>
            <a:stCxn id="4683" idx="2"/>
            <a:endCxn id="4679" idx="0"/>
          </p:cNvCxnSpPr>
          <p:nvPr/>
        </p:nvCxnSpPr>
        <p:spPr>
          <a:xfrm rot="-5400000" flipH="1">
            <a:off x="7240950" y="2142750"/>
            <a:ext cx="230400" cy="600"/>
          </a:xfrm>
          <a:prstGeom prst="bentConnector3">
            <a:avLst>
              <a:gd name="adj1" fmla="val 50022"/>
            </a:avLst>
          </a:prstGeom>
          <a:noFill/>
          <a:ln w="9525" cap="flat" cmpd="sng">
            <a:solidFill>
              <a:schemeClr val="accent1"/>
            </a:solidFill>
            <a:prstDash val="solid"/>
            <a:round/>
            <a:headEnd type="oval" w="med" len="med"/>
            <a:tailEnd type="none" w="med" len="med"/>
          </a:ln>
        </p:spPr>
      </p:cxnSp>
      <p:cxnSp>
        <p:nvCxnSpPr>
          <p:cNvPr id="4694" name="Google Shape;4694;p98"/>
          <p:cNvCxnSpPr>
            <a:stCxn id="4685" idx="2"/>
            <a:endCxn id="4681" idx="0"/>
          </p:cNvCxnSpPr>
          <p:nvPr/>
        </p:nvCxnSpPr>
        <p:spPr>
          <a:xfrm rot="-5400000" flipH="1">
            <a:off x="3573875" y="3918075"/>
            <a:ext cx="237600" cy="600"/>
          </a:xfrm>
          <a:prstGeom prst="bentConnector3">
            <a:avLst>
              <a:gd name="adj1" fmla="val 49989"/>
            </a:avLst>
          </a:prstGeom>
          <a:noFill/>
          <a:ln w="9525" cap="flat" cmpd="sng">
            <a:solidFill>
              <a:schemeClr val="accent1"/>
            </a:solidFill>
            <a:prstDash val="solid"/>
            <a:round/>
            <a:headEnd type="oval" w="med" len="med"/>
            <a:tailEnd type="none" w="med" len="med"/>
          </a:ln>
        </p:spPr>
      </p:cxnSp>
      <p:cxnSp>
        <p:nvCxnSpPr>
          <p:cNvPr id="4695" name="Google Shape;4695;p98"/>
          <p:cNvCxnSpPr>
            <a:stCxn id="4684" idx="2"/>
            <a:endCxn id="4680" idx="0"/>
          </p:cNvCxnSpPr>
          <p:nvPr/>
        </p:nvCxnSpPr>
        <p:spPr>
          <a:xfrm rot="-5400000" flipH="1">
            <a:off x="6039250" y="3918075"/>
            <a:ext cx="237600" cy="600"/>
          </a:xfrm>
          <a:prstGeom prst="bentConnector3">
            <a:avLst>
              <a:gd name="adj1" fmla="val 49989"/>
            </a:avLst>
          </a:prstGeom>
          <a:noFill/>
          <a:ln w="9525" cap="flat" cmpd="sng">
            <a:solidFill>
              <a:schemeClr val="accent1"/>
            </a:solidFill>
            <a:prstDash val="solid"/>
            <a:round/>
            <a:headEnd type="oval"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77"/>
                                        </p:tgtEl>
                                        <p:attrNameLst>
                                          <p:attrName>style.visibility</p:attrName>
                                        </p:attrNameLst>
                                      </p:cBhvr>
                                      <p:to>
                                        <p:strVal val="visible"/>
                                      </p:to>
                                    </p:set>
                                    <p:anim calcmode="lin" valueType="num">
                                      <p:cBhvr additive="base">
                                        <p:cTn id="7" dur="500" fill="hold"/>
                                        <p:tgtEl>
                                          <p:spTgt spid="4677"/>
                                        </p:tgtEl>
                                        <p:attrNameLst>
                                          <p:attrName>ppt_x</p:attrName>
                                        </p:attrNameLst>
                                      </p:cBhvr>
                                      <p:tavLst>
                                        <p:tav tm="0">
                                          <p:val>
                                            <p:strVal val="0-#ppt_w/2"/>
                                          </p:val>
                                        </p:tav>
                                        <p:tav tm="100000">
                                          <p:val>
                                            <p:strVal val="#ppt_x"/>
                                          </p:val>
                                        </p:tav>
                                      </p:tavLst>
                                    </p:anim>
                                    <p:anim calcmode="lin" valueType="num">
                                      <p:cBhvr additive="base">
                                        <p:cTn id="8" dur="500" fill="hold"/>
                                        <p:tgtEl>
                                          <p:spTgt spid="467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91"/>
                                        </p:tgtEl>
                                        <p:attrNameLst>
                                          <p:attrName>style.visibility</p:attrName>
                                        </p:attrNameLst>
                                      </p:cBhvr>
                                      <p:to>
                                        <p:strVal val="visible"/>
                                      </p:to>
                                    </p:set>
                                    <p:anim calcmode="lin" valueType="num">
                                      <p:cBhvr additive="base">
                                        <p:cTn id="11" dur="500" fill="hold"/>
                                        <p:tgtEl>
                                          <p:spTgt spid="4691"/>
                                        </p:tgtEl>
                                        <p:attrNameLst>
                                          <p:attrName>ppt_x</p:attrName>
                                        </p:attrNameLst>
                                      </p:cBhvr>
                                      <p:tavLst>
                                        <p:tav tm="0">
                                          <p:val>
                                            <p:strVal val="0-#ppt_w/2"/>
                                          </p:val>
                                        </p:tav>
                                        <p:tav tm="100000">
                                          <p:val>
                                            <p:strVal val="#ppt_x"/>
                                          </p:val>
                                        </p:tav>
                                      </p:tavLst>
                                    </p:anim>
                                    <p:anim calcmode="lin" valueType="num">
                                      <p:cBhvr additive="base">
                                        <p:cTn id="12" dur="500" fill="hold"/>
                                        <p:tgtEl>
                                          <p:spTgt spid="469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76"/>
                                        </p:tgtEl>
                                        <p:attrNameLst>
                                          <p:attrName>style.visibility</p:attrName>
                                        </p:attrNameLst>
                                      </p:cBhvr>
                                      <p:to>
                                        <p:strVal val="visible"/>
                                      </p:to>
                                    </p:set>
                                    <p:anim calcmode="lin" valueType="num">
                                      <p:cBhvr additive="base">
                                        <p:cTn id="15" dur="500" fill="hold"/>
                                        <p:tgtEl>
                                          <p:spTgt spid="4676"/>
                                        </p:tgtEl>
                                        <p:attrNameLst>
                                          <p:attrName>ppt_x</p:attrName>
                                        </p:attrNameLst>
                                      </p:cBhvr>
                                      <p:tavLst>
                                        <p:tav tm="0">
                                          <p:val>
                                            <p:strVal val="0-#ppt_w/2"/>
                                          </p:val>
                                        </p:tav>
                                        <p:tav tm="100000">
                                          <p:val>
                                            <p:strVal val="#ppt_x"/>
                                          </p:val>
                                        </p:tav>
                                      </p:tavLst>
                                    </p:anim>
                                    <p:anim calcmode="lin" valueType="num">
                                      <p:cBhvr additive="base">
                                        <p:cTn id="16" dur="500" fill="hold"/>
                                        <p:tgtEl>
                                          <p:spTgt spid="467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4686"/>
                                        </p:tgtEl>
                                        <p:attrNameLst>
                                          <p:attrName>style.visibility</p:attrName>
                                        </p:attrNameLst>
                                      </p:cBhvr>
                                      <p:to>
                                        <p:strVal val="visible"/>
                                      </p:to>
                                    </p:set>
                                    <p:anim calcmode="lin" valueType="num">
                                      <p:cBhvr additive="base">
                                        <p:cTn id="20" dur="500" fill="hold"/>
                                        <p:tgtEl>
                                          <p:spTgt spid="4686"/>
                                        </p:tgtEl>
                                        <p:attrNameLst>
                                          <p:attrName>ppt_x</p:attrName>
                                        </p:attrNameLst>
                                      </p:cBhvr>
                                      <p:tavLst>
                                        <p:tav tm="0">
                                          <p:val>
                                            <p:strVal val="0-#ppt_w/2"/>
                                          </p:val>
                                        </p:tav>
                                        <p:tav tm="100000">
                                          <p:val>
                                            <p:strVal val="#ppt_x"/>
                                          </p:val>
                                        </p:tav>
                                      </p:tavLst>
                                    </p:anim>
                                    <p:anim calcmode="lin" valueType="num">
                                      <p:cBhvr additive="base">
                                        <p:cTn id="21" dur="500" fill="hold"/>
                                        <p:tgtEl>
                                          <p:spTgt spid="468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4682"/>
                                        </p:tgtEl>
                                        <p:attrNameLst>
                                          <p:attrName>style.visibility</p:attrName>
                                        </p:attrNameLst>
                                      </p:cBhvr>
                                      <p:to>
                                        <p:strVal val="visible"/>
                                      </p:to>
                                    </p:set>
                                    <p:anim calcmode="lin" valueType="num">
                                      <p:cBhvr additive="base">
                                        <p:cTn id="25" dur="500" fill="hold"/>
                                        <p:tgtEl>
                                          <p:spTgt spid="4682"/>
                                        </p:tgtEl>
                                        <p:attrNameLst>
                                          <p:attrName>ppt_x</p:attrName>
                                        </p:attrNameLst>
                                      </p:cBhvr>
                                      <p:tavLst>
                                        <p:tav tm="0">
                                          <p:val>
                                            <p:strVal val="0-#ppt_w/2"/>
                                          </p:val>
                                        </p:tav>
                                        <p:tav tm="100000">
                                          <p:val>
                                            <p:strVal val="#ppt_x"/>
                                          </p:val>
                                        </p:tav>
                                      </p:tavLst>
                                    </p:anim>
                                    <p:anim calcmode="lin" valueType="num">
                                      <p:cBhvr additive="base">
                                        <p:cTn id="26" dur="500" fill="hold"/>
                                        <p:tgtEl>
                                          <p:spTgt spid="468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678"/>
                                        </p:tgtEl>
                                        <p:attrNameLst>
                                          <p:attrName>style.visibility</p:attrName>
                                        </p:attrNameLst>
                                      </p:cBhvr>
                                      <p:to>
                                        <p:strVal val="visible"/>
                                      </p:to>
                                    </p:set>
                                    <p:anim calcmode="lin" valueType="num">
                                      <p:cBhvr additive="base">
                                        <p:cTn id="29" dur="500" fill="hold"/>
                                        <p:tgtEl>
                                          <p:spTgt spid="4678"/>
                                        </p:tgtEl>
                                        <p:attrNameLst>
                                          <p:attrName>ppt_x</p:attrName>
                                        </p:attrNameLst>
                                      </p:cBhvr>
                                      <p:tavLst>
                                        <p:tav tm="0">
                                          <p:val>
                                            <p:strVal val="0-#ppt_w/2"/>
                                          </p:val>
                                        </p:tav>
                                        <p:tav tm="100000">
                                          <p:val>
                                            <p:strVal val="#ppt_x"/>
                                          </p:val>
                                        </p:tav>
                                      </p:tavLst>
                                    </p:anim>
                                    <p:anim calcmode="lin" valueType="num">
                                      <p:cBhvr additive="base">
                                        <p:cTn id="30" dur="500" fill="hold"/>
                                        <p:tgtEl>
                                          <p:spTgt spid="4678"/>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92"/>
                                        </p:tgtEl>
                                        <p:attrNameLst>
                                          <p:attrName>style.visibility</p:attrName>
                                        </p:attrNameLst>
                                      </p:cBhvr>
                                      <p:to>
                                        <p:strVal val="visible"/>
                                      </p:to>
                                    </p:set>
                                    <p:anim calcmode="lin" valueType="num">
                                      <p:cBhvr additive="base">
                                        <p:cTn id="33" dur="500" fill="hold"/>
                                        <p:tgtEl>
                                          <p:spTgt spid="4692"/>
                                        </p:tgtEl>
                                        <p:attrNameLst>
                                          <p:attrName>ppt_x</p:attrName>
                                        </p:attrNameLst>
                                      </p:cBhvr>
                                      <p:tavLst>
                                        <p:tav tm="0">
                                          <p:val>
                                            <p:strVal val="#ppt_x"/>
                                          </p:val>
                                        </p:tav>
                                        <p:tav tm="100000">
                                          <p:val>
                                            <p:strVal val="#ppt_x"/>
                                          </p:val>
                                        </p:tav>
                                      </p:tavLst>
                                    </p:anim>
                                    <p:anim calcmode="lin" valueType="num">
                                      <p:cBhvr additive="base">
                                        <p:cTn id="34" dur="500" fill="hold"/>
                                        <p:tgtEl>
                                          <p:spTgt spid="4692"/>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4687"/>
                                        </p:tgtEl>
                                        <p:attrNameLst>
                                          <p:attrName>style.visibility</p:attrName>
                                        </p:attrNameLst>
                                      </p:cBhvr>
                                      <p:to>
                                        <p:strVal val="visible"/>
                                      </p:to>
                                    </p:set>
                                    <p:anim calcmode="lin" valueType="num">
                                      <p:cBhvr additive="base">
                                        <p:cTn id="38" dur="500" fill="hold"/>
                                        <p:tgtEl>
                                          <p:spTgt spid="4687"/>
                                        </p:tgtEl>
                                        <p:attrNameLst>
                                          <p:attrName>ppt_x</p:attrName>
                                        </p:attrNameLst>
                                      </p:cBhvr>
                                      <p:tavLst>
                                        <p:tav tm="0">
                                          <p:val>
                                            <p:strVal val="0-#ppt_w/2"/>
                                          </p:val>
                                        </p:tav>
                                        <p:tav tm="100000">
                                          <p:val>
                                            <p:strVal val="#ppt_x"/>
                                          </p:val>
                                        </p:tav>
                                      </p:tavLst>
                                    </p:anim>
                                    <p:anim calcmode="lin" valueType="num">
                                      <p:cBhvr additive="base">
                                        <p:cTn id="39" dur="500" fill="hold"/>
                                        <p:tgtEl>
                                          <p:spTgt spid="4687"/>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2" fill="hold" grpId="0" nodeType="afterEffect">
                                  <p:stCondLst>
                                    <p:cond delay="0"/>
                                  </p:stCondLst>
                                  <p:childTnLst>
                                    <p:set>
                                      <p:cBhvr>
                                        <p:cTn id="42" dur="1" fill="hold">
                                          <p:stCondLst>
                                            <p:cond delay="0"/>
                                          </p:stCondLst>
                                        </p:cTn>
                                        <p:tgtEl>
                                          <p:spTgt spid="4683"/>
                                        </p:tgtEl>
                                        <p:attrNameLst>
                                          <p:attrName>style.visibility</p:attrName>
                                        </p:attrNameLst>
                                      </p:cBhvr>
                                      <p:to>
                                        <p:strVal val="visible"/>
                                      </p:to>
                                    </p:set>
                                    <p:anim calcmode="lin" valueType="num">
                                      <p:cBhvr additive="base">
                                        <p:cTn id="43" dur="500" fill="hold"/>
                                        <p:tgtEl>
                                          <p:spTgt spid="4683"/>
                                        </p:tgtEl>
                                        <p:attrNameLst>
                                          <p:attrName>ppt_x</p:attrName>
                                        </p:attrNameLst>
                                      </p:cBhvr>
                                      <p:tavLst>
                                        <p:tav tm="0">
                                          <p:val>
                                            <p:strVal val="1+#ppt_w/2"/>
                                          </p:val>
                                        </p:tav>
                                        <p:tav tm="100000">
                                          <p:val>
                                            <p:strVal val="#ppt_x"/>
                                          </p:val>
                                        </p:tav>
                                      </p:tavLst>
                                    </p:anim>
                                    <p:anim calcmode="lin" valueType="num">
                                      <p:cBhvr additive="base">
                                        <p:cTn id="44" dur="500" fill="hold"/>
                                        <p:tgtEl>
                                          <p:spTgt spid="4683"/>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4693"/>
                                        </p:tgtEl>
                                        <p:attrNameLst>
                                          <p:attrName>style.visibility</p:attrName>
                                        </p:attrNameLst>
                                      </p:cBhvr>
                                      <p:to>
                                        <p:strVal val="visible"/>
                                      </p:to>
                                    </p:set>
                                    <p:anim calcmode="lin" valueType="num">
                                      <p:cBhvr additive="base">
                                        <p:cTn id="47" dur="500" fill="hold"/>
                                        <p:tgtEl>
                                          <p:spTgt spid="4693"/>
                                        </p:tgtEl>
                                        <p:attrNameLst>
                                          <p:attrName>ppt_x</p:attrName>
                                        </p:attrNameLst>
                                      </p:cBhvr>
                                      <p:tavLst>
                                        <p:tav tm="0">
                                          <p:val>
                                            <p:strVal val="1+#ppt_w/2"/>
                                          </p:val>
                                        </p:tav>
                                        <p:tav tm="100000">
                                          <p:val>
                                            <p:strVal val="#ppt_x"/>
                                          </p:val>
                                        </p:tav>
                                      </p:tavLst>
                                    </p:anim>
                                    <p:anim calcmode="lin" valueType="num">
                                      <p:cBhvr additive="base">
                                        <p:cTn id="48" dur="500" fill="hold"/>
                                        <p:tgtEl>
                                          <p:spTgt spid="469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79"/>
                                        </p:tgtEl>
                                        <p:attrNameLst>
                                          <p:attrName>style.visibility</p:attrName>
                                        </p:attrNameLst>
                                      </p:cBhvr>
                                      <p:to>
                                        <p:strVal val="visible"/>
                                      </p:to>
                                    </p:set>
                                    <p:anim calcmode="lin" valueType="num">
                                      <p:cBhvr additive="base">
                                        <p:cTn id="51" dur="500" fill="hold"/>
                                        <p:tgtEl>
                                          <p:spTgt spid="4679"/>
                                        </p:tgtEl>
                                        <p:attrNameLst>
                                          <p:attrName>ppt_x</p:attrName>
                                        </p:attrNameLst>
                                      </p:cBhvr>
                                      <p:tavLst>
                                        <p:tav tm="0">
                                          <p:val>
                                            <p:strVal val="1+#ppt_w/2"/>
                                          </p:val>
                                        </p:tav>
                                        <p:tav tm="100000">
                                          <p:val>
                                            <p:strVal val="#ppt_x"/>
                                          </p:val>
                                        </p:tav>
                                      </p:tavLst>
                                    </p:anim>
                                    <p:anim calcmode="lin" valueType="num">
                                      <p:cBhvr additive="base">
                                        <p:cTn id="52" dur="500" fill="hold"/>
                                        <p:tgtEl>
                                          <p:spTgt spid="4679"/>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 presetClass="entr" presetSubtype="2" fill="hold" nodeType="afterEffect">
                                  <p:stCondLst>
                                    <p:cond delay="0"/>
                                  </p:stCondLst>
                                  <p:childTnLst>
                                    <p:set>
                                      <p:cBhvr>
                                        <p:cTn id="55" dur="1" fill="hold">
                                          <p:stCondLst>
                                            <p:cond delay="0"/>
                                          </p:stCondLst>
                                        </p:cTn>
                                        <p:tgtEl>
                                          <p:spTgt spid="4688"/>
                                        </p:tgtEl>
                                        <p:attrNameLst>
                                          <p:attrName>style.visibility</p:attrName>
                                        </p:attrNameLst>
                                      </p:cBhvr>
                                      <p:to>
                                        <p:strVal val="visible"/>
                                      </p:to>
                                    </p:set>
                                    <p:anim calcmode="lin" valueType="num">
                                      <p:cBhvr additive="base">
                                        <p:cTn id="56" dur="500" fill="hold"/>
                                        <p:tgtEl>
                                          <p:spTgt spid="4688"/>
                                        </p:tgtEl>
                                        <p:attrNameLst>
                                          <p:attrName>ppt_x</p:attrName>
                                        </p:attrNameLst>
                                      </p:cBhvr>
                                      <p:tavLst>
                                        <p:tav tm="0">
                                          <p:val>
                                            <p:strVal val="1+#ppt_w/2"/>
                                          </p:val>
                                        </p:tav>
                                        <p:tav tm="100000">
                                          <p:val>
                                            <p:strVal val="#ppt_x"/>
                                          </p:val>
                                        </p:tav>
                                      </p:tavLst>
                                    </p:anim>
                                    <p:anim calcmode="lin" valueType="num">
                                      <p:cBhvr additive="base">
                                        <p:cTn id="57" dur="500" fill="hold"/>
                                        <p:tgtEl>
                                          <p:spTgt spid="4688"/>
                                        </p:tgtEl>
                                        <p:attrNameLst>
                                          <p:attrName>ppt_y</p:attrName>
                                        </p:attrNameLst>
                                      </p:cBhvr>
                                      <p:tavLst>
                                        <p:tav tm="0">
                                          <p:val>
                                            <p:strVal val="#ppt_y"/>
                                          </p:val>
                                        </p:tav>
                                        <p:tav tm="100000">
                                          <p:val>
                                            <p:strVal val="#ppt_y"/>
                                          </p:val>
                                        </p:tav>
                                      </p:tavLst>
                                    </p:anim>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4684"/>
                                        </p:tgtEl>
                                        <p:attrNameLst>
                                          <p:attrName>style.visibility</p:attrName>
                                        </p:attrNameLst>
                                      </p:cBhvr>
                                      <p:to>
                                        <p:strVal val="visible"/>
                                      </p:to>
                                    </p:set>
                                    <p:anim calcmode="lin" valueType="num">
                                      <p:cBhvr additive="base">
                                        <p:cTn id="61" dur="500" fill="hold"/>
                                        <p:tgtEl>
                                          <p:spTgt spid="4684"/>
                                        </p:tgtEl>
                                        <p:attrNameLst>
                                          <p:attrName>ppt_x</p:attrName>
                                        </p:attrNameLst>
                                      </p:cBhvr>
                                      <p:tavLst>
                                        <p:tav tm="0">
                                          <p:val>
                                            <p:strVal val="#ppt_x"/>
                                          </p:val>
                                        </p:tav>
                                        <p:tav tm="100000">
                                          <p:val>
                                            <p:strVal val="#ppt_x"/>
                                          </p:val>
                                        </p:tav>
                                      </p:tavLst>
                                    </p:anim>
                                    <p:anim calcmode="lin" valueType="num">
                                      <p:cBhvr additive="base">
                                        <p:cTn id="62" dur="500" fill="hold"/>
                                        <p:tgtEl>
                                          <p:spTgt spid="4684"/>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2" presetClass="entr" presetSubtype="2" fill="hold" grpId="0" nodeType="afterEffect">
                                  <p:stCondLst>
                                    <p:cond delay="0"/>
                                  </p:stCondLst>
                                  <p:childTnLst>
                                    <p:set>
                                      <p:cBhvr>
                                        <p:cTn id="65" dur="1" fill="hold">
                                          <p:stCondLst>
                                            <p:cond delay="0"/>
                                          </p:stCondLst>
                                        </p:cTn>
                                        <p:tgtEl>
                                          <p:spTgt spid="4680"/>
                                        </p:tgtEl>
                                        <p:attrNameLst>
                                          <p:attrName>style.visibility</p:attrName>
                                        </p:attrNameLst>
                                      </p:cBhvr>
                                      <p:to>
                                        <p:strVal val="visible"/>
                                      </p:to>
                                    </p:set>
                                    <p:anim calcmode="lin" valueType="num">
                                      <p:cBhvr additive="base">
                                        <p:cTn id="66" dur="500" fill="hold"/>
                                        <p:tgtEl>
                                          <p:spTgt spid="4680"/>
                                        </p:tgtEl>
                                        <p:attrNameLst>
                                          <p:attrName>ppt_x</p:attrName>
                                        </p:attrNameLst>
                                      </p:cBhvr>
                                      <p:tavLst>
                                        <p:tav tm="0">
                                          <p:val>
                                            <p:strVal val="1+#ppt_w/2"/>
                                          </p:val>
                                        </p:tav>
                                        <p:tav tm="100000">
                                          <p:val>
                                            <p:strVal val="#ppt_x"/>
                                          </p:val>
                                        </p:tav>
                                      </p:tavLst>
                                    </p:anim>
                                    <p:anim calcmode="lin" valueType="num">
                                      <p:cBhvr additive="base">
                                        <p:cTn id="67" dur="500" fill="hold"/>
                                        <p:tgtEl>
                                          <p:spTgt spid="4680"/>
                                        </p:tgtEl>
                                        <p:attrNameLst>
                                          <p:attrName>ppt_y</p:attrName>
                                        </p:attrNameLst>
                                      </p:cBhvr>
                                      <p:tavLst>
                                        <p:tav tm="0">
                                          <p:val>
                                            <p:strVal val="#ppt_y"/>
                                          </p:val>
                                        </p:tav>
                                        <p:tav tm="100000">
                                          <p:val>
                                            <p:strVal val="#ppt_y"/>
                                          </p:val>
                                        </p:tav>
                                      </p:tavLst>
                                    </p:anim>
                                  </p:childTnLst>
                                </p:cTn>
                              </p:par>
                            </p:childTnLst>
                          </p:cTn>
                        </p:par>
                        <p:par>
                          <p:cTn id="68" fill="hold">
                            <p:stCondLst>
                              <p:cond delay="4000"/>
                            </p:stCondLst>
                            <p:childTnLst>
                              <p:par>
                                <p:cTn id="69" presetID="2" presetClass="entr" presetSubtype="2" fill="hold" nodeType="afterEffect">
                                  <p:stCondLst>
                                    <p:cond delay="0"/>
                                  </p:stCondLst>
                                  <p:childTnLst>
                                    <p:set>
                                      <p:cBhvr>
                                        <p:cTn id="70" dur="1" fill="hold">
                                          <p:stCondLst>
                                            <p:cond delay="0"/>
                                          </p:stCondLst>
                                        </p:cTn>
                                        <p:tgtEl>
                                          <p:spTgt spid="4695"/>
                                        </p:tgtEl>
                                        <p:attrNameLst>
                                          <p:attrName>style.visibility</p:attrName>
                                        </p:attrNameLst>
                                      </p:cBhvr>
                                      <p:to>
                                        <p:strVal val="visible"/>
                                      </p:to>
                                    </p:set>
                                    <p:anim calcmode="lin" valueType="num">
                                      <p:cBhvr additive="base">
                                        <p:cTn id="71" dur="500" fill="hold"/>
                                        <p:tgtEl>
                                          <p:spTgt spid="4695"/>
                                        </p:tgtEl>
                                        <p:attrNameLst>
                                          <p:attrName>ppt_x</p:attrName>
                                        </p:attrNameLst>
                                      </p:cBhvr>
                                      <p:tavLst>
                                        <p:tav tm="0">
                                          <p:val>
                                            <p:strVal val="1+#ppt_w/2"/>
                                          </p:val>
                                        </p:tav>
                                        <p:tav tm="100000">
                                          <p:val>
                                            <p:strVal val="#ppt_x"/>
                                          </p:val>
                                        </p:tav>
                                      </p:tavLst>
                                    </p:anim>
                                    <p:anim calcmode="lin" valueType="num">
                                      <p:cBhvr additive="base">
                                        <p:cTn id="72" dur="500" fill="hold"/>
                                        <p:tgtEl>
                                          <p:spTgt spid="4695"/>
                                        </p:tgtEl>
                                        <p:attrNameLst>
                                          <p:attrName>ppt_y</p:attrName>
                                        </p:attrNameLst>
                                      </p:cBhvr>
                                      <p:tavLst>
                                        <p:tav tm="0">
                                          <p:val>
                                            <p:strVal val="#ppt_y"/>
                                          </p:val>
                                        </p:tav>
                                        <p:tav tm="100000">
                                          <p:val>
                                            <p:strVal val="#ppt_y"/>
                                          </p:val>
                                        </p:tav>
                                      </p:tavLst>
                                    </p:anim>
                                  </p:childTnLst>
                                </p:cTn>
                              </p:par>
                            </p:childTnLst>
                          </p:cTn>
                        </p:par>
                        <p:par>
                          <p:cTn id="73" fill="hold">
                            <p:stCondLst>
                              <p:cond delay="4500"/>
                            </p:stCondLst>
                            <p:childTnLst>
                              <p:par>
                                <p:cTn id="74" presetID="16" presetClass="entr" presetSubtype="21" fill="hold" nodeType="afterEffect">
                                  <p:stCondLst>
                                    <p:cond delay="0"/>
                                  </p:stCondLst>
                                  <p:childTnLst>
                                    <p:set>
                                      <p:cBhvr>
                                        <p:cTn id="75" dur="1" fill="hold">
                                          <p:stCondLst>
                                            <p:cond delay="0"/>
                                          </p:stCondLst>
                                        </p:cTn>
                                        <p:tgtEl>
                                          <p:spTgt spid="4689"/>
                                        </p:tgtEl>
                                        <p:attrNameLst>
                                          <p:attrName>style.visibility</p:attrName>
                                        </p:attrNameLst>
                                      </p:cBhvr>
                                      <p:to>
                                        <p:strVal val="visible"/>
                                      </p:to>
                                    </p:set>
                                    <p:animEffect transition="in" filter="barn(inVertical)">
                                      <p:cBhvr>
                                        <p:cTn id="76" dur="500"/>
                                        <p:tgtEl>
                                          <p:spTgt spid="4689"/>
                                        </p:tgtEl>
                                      </p:cBhvr>
                                    </p:animEffect>
                                  </p:childTnLst>
                                </p:cTn>
                              </p:par>
                            </p:childTnLst>
                          </p:cTn>
                        </p:par>
                        <p:par>
                          <p:cTn id="77" fill="hold">
                            <p:stCondLst>
                              <p:cond delay="5000"/>
                            </p:stCondLst>
                            <p:childTnLst>
                              <p:par>
                                <p:cTn id="78" presetID="2" presetClass="entr" presetSubtype="2" fill="hold" grpId="0" nodeType="afterEffect">
                                  <p:stCondLst>
                                    <p:cond delay="0"/>
                                  </p:stCondLst>
                                  <p:childTnLst>
                                    <p:set>
                                      <p:cBhvr>
                                        <p:cTn id="79" dur="1" fill="hold">
                                          <p:stCondLst>
                                            <p:cond delay="0"/>
                                          </p:stCondLst>
                                        </p:cTn>
                                        <p:tgtEl>
                                          <p:spTgt spid="4685"/>
                                        </p:tgtEl>
                                        <p:attrNameLst>
                                          <p:attrName>style.visibility</p:attrName>
                                        </p:attrNameLst>
                                      </p:cBhvr>
                                      <p:to>
                                        <p:strVal val="visible"/>
                                      </p:to>
                                    </p:set>
                                    <p:anim calcmode="lin" valueType="num">
                                      <p:cBhvr additive="base">
                                        <p:cTn id="80" dur="500" fill="hold"/>
                                        <p:tgtEl>
                                          <p:spTgt spid="4685"/>
                                        </p:tgtEl>
                                        <p:attrNameLst>
                                          <p:attrName>ppt_x</p:attrName>
                                        </p:attrNameLst>
                                      </p:cBhvr>
                                      <p:tavLst>
                                        <p:tav tm="0">
                                          <p:val>
                                            <p:strVal val="1+#ppt_w/2"/>
                                          </p:val>
                                        </p:tav>
                                        <p:tav tm="100000">
                                          <p:val>
                                            <p:strVal val="#ppt_x"/>
                                          </p:val>
                                        </p:tav>
                                      </p:tavLst>
                                    </p:anim>
                                    <p:anim calcmode="lin" valueType="num">
                                      <p:cBhvr additive="base">
                                        <p:cTn id="81" dur="500" fill="hold"/>
                                        <p:tgtEl>
                                          <p:spTgt spid="4685"/>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4681"/>
                                        </p:tgtEl>
                                        <p:attrNameLst>
                                          <p:attrName>style.visibility</p:attrName>
                                        </p:attrNameLst>
                                      </p:cBhvr>
                                      <p:to>
                                        <p:strVal val="visible"/>
                                      </p:to>
                                    </p:set>
                                    <p:anim calcmode="lin" valueType="num">
                                      <p:cBhvr additive="base">
                                        <p:cTn id="84" dur="500" fill="hold"/>
                                        <p:tgtEl>
                                          <p:spTgt spid="4681"/>
                                        </p:tgtEl>
                                        <p:attrNameLst>
                                          <p:attrName>ppt_x</p:attrName>
                                        </p:attrNameLst>
                                      </p:cBhvr>
                                      <p:tavLst>
                                        <p:tav tm="0">
                                          <p:val>
                                            <p:strVal val="1+#ppt_w/2"/>
                                          </p:val>
                                        </p:tav>
                                        <p:tav tm="100000">
                                          <p:val>
                                            <p:strVal val="#ppt_x"/>
                                          </p:val>
                                        </p:tav>
                                      </p:tavLst>
                                    </p:anim>
                                    <p:anim calcmode="lin" valueType="num">
                                      <p:cBhvr additive="base">
                                        <p:cTn id="85" dur="500" fill="hold"/>
                                        <p:tgtEl>
                                          <p:spTgt spid="4681"/>
                                        </p:tgtEl>
                                        <p:attrNameLst>
                                          <p:attrName>ppt_y</p:attrName>
                                        </p:attrNameLst>
                                      </p:cBhvr>
                                      <p:tavLst>
                                        <p:tav tm="0">
                                          <p:val>
                                            <p:strVal val="#ppt_y"/>
                                          </p:val>
                                        </p:tav>
                                        <p:tav tm="100000">
                                          <p:val>
                                            <p:strVal val="#ppt_y"/>
                                          </p:val>
                                        </p:tav>
                                      </p:tavLst>
                                    </p:anim>
                                  </p:childTnLst>
                                </p:cTn>
                              </p:par>
                              <p:par>
                                <p:cTn id="86" presetID="2" presetClass="entr" presetSubtype="2" fill="hold" nodeType="withEffect">
                                  <p:stCondLst>
                                    <p:cond delay="0"/>
                                  </p:stCondLst>
                                  <p:childTnLst>
                                    <p:set>
                                      <p:cBhvr>
                                        <p:cTn id="87" dur="1" fill="hold">
                                          <p:stCondLst>
                                            <p:cond delay="0"/>
                                          </p:stCondLst>
                                        </p:cTn>
                                        <p:tgtEl>
                                          <p:spTgt spid="4694"/>
                                        </p:tgtEl>
                                        <p:attrNameLst>
                                          <p:attrName>style.visibility</p:attrName>
                                        </p:attrNameLst>
                                      </p:cBhvr>
                                      <p:to>
                                        <p:strVal val="visible"/>
                                      </p:to>
                                    </p:set>
                                    <p:anim calcmode="lin" valueType="num">
                                      <p:cBhvr additive="base">
                                        <p:cTn id="88" dur="500" fill="hold"/>
                                        <p:tgtEl>
                                          <p:spTgt spid="4694"/>
                                        </p:tgtEl>
                                        <p:attrNameLst>
                                          <p:attrName>ppt_x</p:attrName>
                                        </p:attrNameLst>
                                      </p:cBhvr>
                                      <p:tavLst>
                                        <p:tav tm="0">
                                          <p:val>
                                            <p:strVal val="1+#ppt_w/2"/>
                                          </p:val>
                                        </p:tav>
                                        <p:tav tm="100000">
                                          <p:val>
                                            <p:strVal val="#ppt_x"/>
                                          </p:val>
                                        </p:tav>
                                      </p:tavLst>
                                    </p:anim>
                                    <p:anim calcmode="lin" valueType="num">
                                      <p:cBhvr additive="base">
                                        <p:cTn id="89" dur="500" fill="hold"/>
                                        <p:tgtEl>
                                          <p:spTgt spid="4694"/>
                                        </p:tgtEl>
                                        <p:attrNameLst>
                                          <p:attrName>ppt_y</p:attrName>
                                        </p:attrNameLst>
                                      </p:cBhvr>
                                      <p:tavLst>
                                        <p:tav tm="0">
                                          <p:val>
                                            <p:strVal val="#ppt_y"/>
                                          </p:val>
                                        </p:tav>
                                        <p:tav tm="100000">
                                          <p:val>
                                            <p:strVal val="#ppt_y"/>
                                          </p:val>
                                        </p:tav>
                                      </p:tavLst>
                                    </p:anim>
                                  </p:childTnLst>
                                </p:cTn>
                              </p:par>
                            </p:childTnLst>
                          </p:cTn>
                        </p:par>
                        <p:par>
                          <p:cTn id="90" fill="hold">
                            <p:stCondLst>
                              <p:cond delay="5500"/>
                            </p:stCondLst>
                            <p:childTnLst>
                              <p:par>
                                <p:cTn id="91" presetID="16" presetClass="entr" presetSubtype="21" fill="hold" nodeType="afterEffect">
                                  <p:stCondLst>
                                    <p:cond delay="0"/>
                                  </p:stCondLst>
                                  <p:childTnLst>
                                    <p:set>
                                      <p:cBhvr>
                                        <p:cTn id="92" dur="1" fill="hold">
                                          <p:stCondLst>
                                            <p:cond delay="0"/>
                                          </p:stCondLst>
                                        </p:cTn>
                                        <p:tgtEl>
                                          <p:spTgt spid="4690"/>
                                        </p:tgtEl>
                                        <p:attrNameLst>
                                          <p:attrName>style.visibility</p:attrName>
                                        </p:attrNameLst>
                                      </p:cBhvr>
                                      <p:to>
                                        <p:strVal val="visible"/>
                                      </p:to>
                                    </p:set>
                                    <p:animEffect transition="in" filter="barn(inVertical)">
                                      <p:cBhvr>
                                        <p:cTn id="93" dur="500"/>
                                        <p:tgtEl>
                                          <p:spTgt spid="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6" grpId="0" animBg="1"/>
      <p:bldP spid="4677" grpId="0" animBg="1"/>
      <p:bldP spid="4678" grpId="0" animBg="1"/>
      <p:bldP spid="4679" grpId="0" animBg="1"/>
      <p:bldP spid="4680" grpId="0" animBg="1"/>
      <p:bldP spid="4681" grpId="0" animBg="1"/>
      <p:bldP spid="4682" grpId="0" animBg="1"/>
      <p:bldP spid="4683" grpId="0" animBg="1"/>
      <p:bldP spid="4684" grpId="0" animBg="1"/>
      <p:bldP spid="46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711;p63">
            <a:extLst>
              <a:ext uri="{FF2B5EF4-FFF2-40B4-BE49-F238E27FC236}">
                <a16:creationId xmlns:a16="http://schemas.microsoft.com/office/drawing/2014/main" id="{F309861B-E64A-42E6-9960-5E2766122E3E}"/>
              </a:ext>
            </a:extLst>
          </p:cNvPr>
          <p:cNvSpPr txBox="1">
            <a:spLocks noGrp="1"/>
          </p:cNvSpPr>
          <p:nvPr>
            <p:ph type="title"/>
          </p:nvPr>
        </p:nvSpPr>
        <p:spPr>
          <a:xfrm>
            <a:off x="5104601" y="1330244"/>
            <a:ext cx="3660091" cy="15298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latin typeface="Barlow Condensed ExtraBold" panose="00000906000000000000" pitchFamily="2" charset="0"/>
              </a:rPr>
              <a:t>TỔNG QUAN VỀ DỰ ÁN PHẦN MỀM</a:t>
            </a:r>
          </a:p>
        </p:txBody>
      </p:sp>
      <p:sp>
        <p:nvSpPr>
          <p:cNvPr id="57" name="Google Shape;3712;p63">
            <a:extLst>
              <a:ext uri="{FF2B5EF4-FFF2-40B4-BE49-F238E27FC236}">
                <a16:creationId xmlns:a16="http://schemas.microsoft.com/office/drawing/2014/main" id="{7DC462A6-9C7F-496C-8F6F-5929E05EB5DC}"/>
              </a:ext>
            </a:extLst>
          </p:cNvPr>
          <p:cNvSpPr txBox="1">
            <a:spLocks noGrp="1"/>
          </p:cNvSpPr>
          <p:nvPr>
            <p:ph type="title" idx="2"/>
          </p:nvPr>
        </p:nvSpPr>
        <p:spPr>
          <a:xfrm>
            <a:off x="3304926" y="1330244"/>
            <a:ext cx="1714114" cy="15298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latin typeface="Barlow Condensed ExtraBold" panose="00000906000000000000" pitchFamily="2" charset="0"/>
              </a:rPr>
              <a:t>01</a:t>
            </a:r>
            <a:endParaRPr sz="9600">
              <a:latin typeface="Barlow Condensed ExtraBold" panose="00000906000000000000" pitchFamily="2"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6" name="TextBox 5">
            <a:extLst>
              <a:ext uri="{FF2B5EF4-FFF2-40B4-BE49-F238E27FC236}">
                <a16:creationId xmlns:a16="http://schemas.microsoft.com/office/drawing/2014/main" id="{5CF4EF9F-4666-4963-B251-8B77B0EA31FF}"/>
              </a:ext>
            </a:extLst>
          </p:cNvPr>
          <p:cNvSpPr txBox="1"/>
          <p:nvPr/>
        </p:nvSpPr>
        <p:spPr>
          <a:xfrm>
            <a:off x="149015" y="101599"/>
            <a:ext cx="4599966"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1.1 </a:t>
            </a:r>
            <a:r>
              <a:rPr lang="en-US" sz="2800" dirty="0" err="1">
                <a:solidFill>
                  <a:schemeClr val="bg1"/>
                </a:solidFill>
                <a:latin typeface="Times New Roman" panose="02020603050405020304" pitchFamily="18" charset="0"/>
                <a:cs typeface="Times New Roman" panose="02020603050405020304" pitchFamily="18" charset="0"/>
              </a:rPr>
              <a:t>Giới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thiệu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chung</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C448A0C-1DC5-4B2F-AC6C-B9C63455F0E1}"/>
              </a:ext>
            </a:extLst>
          </p:cNvPr>
          <p:cNvSpPr txBox="1"/>
          <p:nvPr/>
        </p:nvSpPr>
        <p:spPr>
          <a:xfrm>
            <a:off x="149015" y="880354"/>
            <a:ext cx="8552073" cy="3730252"/>
          </a:xfrm>
          <a:prstGeom prst="rect">
            <a:avLst/>
          </a:prstGeom>
          <a:noFill/>
        </p:spPr>
        <p:txBody>
          <a:bodyPr wrap="square">
            <a:spAutoFit/>
          </a:bodyPr>
          <a:lstStyle/>
          <a:p>
            <a:pPr indent="457200" algn="just">
              <a:lnSpc>
                <a:spcPct val="115000"/>
              </a:lnSpc>
              <a:spcAft>
                <a:spcPts val="800"/>
              </a:spcAft>
            </a:pP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lĩnh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vực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ngôn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Anh.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đào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tất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Anh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nâng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Anh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Trung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Anh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luôn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góp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khóa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gian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khóa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dạy</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đang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sắp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đáp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nhu</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bá</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khóa</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Anh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giảng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dạy</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4.0,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ý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nền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kiệm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Arabica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cạnh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chỗ</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đứng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vững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trãi</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lĩnh</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vực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6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b="1"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4"/>
        <p:cNvGrpSpPr/>
        <p:nvPr/>
      </p:nvGrpSpPr>
      <p:grpSpPr>
        <a:xfrm>
          <a:off x="0" y="0"/>
          <a:ext cx="0" cy="0"/>
          <a:chOff x="0" y="0"/>
          <a:chExt cx="0" cy="0"/>
        </a:xfrm>
      </p:grpSpPr>
      <p:sp>
        <p:nvSpPr>
          <p:cNvPr id="3849" name="Google Shape;3849;p69"/>
          <p:cNvSpPr txBox="1">
            <a:spLocks noGrp="1"/>
          </p:cNvSpPr>
          <p:nvPr>
            <p:ph type="title"/>
          </p:nvPr>
        </p:nvSpPr>
        <p:spPr>
          <a:xfrm>
            <a:off x="713250" y="29573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latin typeface="+mj-lt"/>
              </a:rPr>
              <a:t>1.2 Mô hình quy trình thác nước</a:t>
            </a:r>
            <a:endParaRPr b="1" dirty="0">
              <a:latin typeface="+mj-lt"/>
            </a:endParaRPr>
          </a:p>
        </p:txBody>
      </p:sp>
      <p:sp>
        <p:nvSpPr>
          <p:cNvPr id="25" name="TextBox 24">
            <a:extLst>
              <a:ext uri="{FF2B5EF4-FFF2-40B4-BE49-F238E27FC236}">
                <a16:creationId xmlns:a16="http://schemas.microsoft.com/office/drawing/2014/main" id="{864748CE-FF86-8E27-780A-24B343BB316F}"/>
              </a:ext>
            </a:extLst>
          </p:cNvPr>
          <p:cNvSpPr txBox="1"/>
          <p:nvPr/>
        </p:nvSpPr>
        <p:spPr>
          <a:xfrm>
            <a:off x="1159590" y="1376498"/>
            <a:ext cx="7482963" cy="2842253"/>
          </a:xfrm>
          <a:prstGeom prst="rect">
            <a:avLst/>
          </a:prstGeom>
          <a:noFill/>
        </p:spPr>
        <p:txBody>
          <a:bodyPr wrap="square">
            <a:spAutoFit/>
          </a:bodyPr>
          <a:lstStyle/>
          <a:p>
            <a:pPr algn="just">
              <a:lnSpc>
                <a:spcPct val="107000"/>
              </a:lnSpc>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(Waterfall model)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vòng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đời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chồng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chéo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bảo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bởi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chí</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31110" y="16430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Times New Roman" panose="02020603050405020304" pitchFamily="18" charset="0"/>
                <a:cs typeface="Times New Roman" panose="02020603050405020304" pitchFamily="18" charset="0"/>
              </a:rPr>
              <a:t>Các pha trong mô hình</a:t>
            </a:r>
            <a:endParaRPr b="1" dirty="0">
              <a:latin typeface="Times New Roman" panose="02020603050405020304" pitchFamily="18" charset="0"/>
              <a:cs typeface="Times New Roman" panose="02020603050405020304" pitchFamily="18" charset="0"/>
            </a:endParaRPr>
          </a:p>
        </p:txBody>
      </p:sp>
      <p:pic>
        <p:nvPicPr>
          <p:cNvPr id="2" name="image58.png">
            <a:extLst>
              <a:ext uri="{FF2B5EF4-FFF2-40B4-BE49-F238E27FC236}">
                <a16:creationId xmlns:a16="http://schemas.microsoft.com/office/drawing/2014/main" id="{C8B69ABF-9B90-84EC-922A-C457EF67457E}"/>
              </a:ext>
            </a:extLst>
          </p:cNvPr>
          <p:cNvPicPr/>
          <p:nvPr/>
        </p:nvPicPr>
        <p:blipFill>
          <a:blip r:embed="rId3"/>
          <a:srcRect/>
          <a:stretch>
            <a:fillRect/>
          </a:stretch>
        </p:blipFill>
        <p:spPr>
          <a:xfrm>
            <a:off x="189310" y="969896"/>
            <a:ext cx="8765380" cy="4059304"/>
          </a:xfrm>
          <a:prstGeom prst="rect">
            <a:avLst/>
          </a:prstGeom>
          <a:ln>
            <a:solidFill>
              <a:schemeClr val="accent5"/>
            </a:solidFill>
          </a:ln>
          <a:effectLst>
            <a:outerShdw blurRad="50800" dist="50800" sx="1000" sy="1000" algn="ctr" rotWithShape="0">
              <a:srgbClr val="000000"/>
            </a:outerShdw>
            <a:reflection endPos="0" dist="50800" dir="5400000" sy="-100000" algn="bl" rotWithShape="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0"/>
        <p:cNvGrpSpPr/>
        <p:nvPr/>
      </p:nvGrpSpPr>
      <p:grpSpPr>
        <a:xfrm>
          <a:off x="0" y="0"/>
          <a:ext cx="0" cy="0"/>
          <a:chOff x="0" y="0"/>
          <a:chExt cx="0" cy="0"/>
        </a:xfrm>
      </p:grpSpPr>
      <p:sp>
        <p:nvSpPr>
          <p:cNvPr id="3901" name="Google Shape;3901;p71"/>
          <p:cNvSpPr txBox="1">
            <a:spLocks noGrp="1"/>
          </p:cNvSpPr>
          <p:nvPr>
            <p:ph type="title"/>
          </p:nvPr>
        </p:nvSpPr>
        <p:spPr>
          <a:xfrm>
            <a:off x="794366"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Ưu/Nhược điểm của mô hình</a:t>
            </a:r>
            <a:endParaRPr b="1" dirty="0">
              <a:latin typeface="+mj-lt"/>
            </a:endParaRPr>
          </a:p>
        </p:txBody>
      </p:sp>
      <p:sp>
        <p:nvSpPr>
          <p:cNvPr id="3" name="TextBox 2">
            <a:extLst>
              <a:ext uri="{FF2B5EF4-FFF2-40B4-BE49-F238E27FC236}">
                <a16:creationId xmlns:a16="http://schemas.microsoft.com/office/drawing/2014/main" id="{2FEB2E82-D80E-6C39-23F7-303F8F9DCBA6}"/>
              </a:ext>
            </a:extLst>
          </p:cNvPr>
          <p:cNvSpPr txBox="1"/>
          <p:nvPr/>
        </p:nvSpPr>
        <p:spPr>
          <a:xfrm>
            <a:off x="180667" y="398206"/>
            <a:ext cx="8944897" cy="4567084"/>
          </a:xfrm>
          <a:prstGeom prst="rect">
            <a:avLst/>
          </a:prstGeom>
          <a:noFill/>
        </p:spPr>
        <p:txBody>
          <a:bodyPr wrap="square">
            <a:spAutoFit/>
          </a:bodyPr>
          <a:lstStyle/>
          <a:p>
            <a:pPr indent="457200" algn="just">
              <a:lnSpc>
                <a:spcPct val="115000"/>
              </a:lnSpc>
              <a:spcAft>
                <a:spcPts val="800"/>
              </a:spcAft>
            </a:pPr>
            <a:r>
              <a:rPr lang="vi-VN" sz="14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Ưu điểm</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vi-V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Cho phép thiết lập một lịch trình với các thời hạn cho từng giai đoạn phát triển và một sản phẩm, và có thể tiến hành từng giai đoạn của mô hình quy trình phát triển. Sự phát triển di chuyển từ ý tưởng, thông qua thiết kế, thực hiện, thử nghiệm, cài đặt, khắc phục sự cố và kết thúc là vận hành và bảo trì. Mỗi giai đoạn phát triển diễn ra theo thứ tự nghiêm ngặt. Một số ưu điểm chính của Mô hình thác nước như sau:</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Đơn giản, dễ hiểu và sử dụng</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Dễ dàng quản lý do độ cứng của mô hình.</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Mỗi giai đoạn có các phân phối cụ thể và một quy trình xem xét.</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giai đoạn được xử lý và hoàn thành cùng một lúc.</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Hoạt động tốt cho các dự án nhỏ hơn, nơi các yêu cầu được hiểu rất rõ.</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giai đoạn được xác định rõ ràng.</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mốc quan trọng được hiểu rõ.</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Dễ dàng sắp xếp các công việc.</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Quá trình và kết quả được ghi chép đầy đủ.</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D793FE-F24C-EB92-12FA-2F821C6A4FEE}"/>
              </a:ext>
            </a:extLst>
          </p:cNvPr>
          <p:cNvSpPr txBox="1"/>
          <p:nvPr/>
        </p:nvSpPr>
        <p:spPr>
          <a:xfrm>
            <a:off x="180667" y="851150"/>
            <a:ext cx="7521678" cy="3866379"/>
          </a:xfrm>
          <a:prstGeom prst="rect">
            <a:avLst/>
          </a:prstGeom>
          <a:noFill/>
        </p:spPr>
        <p:txBody>
          <a:bodyPr wrap="square">
            <a:spAutoFit/>
          </a:bodyPr>
          <a:lstStyle/>
          <a:p>
            <a:pPr indent="457200" algn="just">
              <a:lnSpc>
                <a:spcPct val="115000"/>
              </a:lnSpc>
              <a:spcAft>
                <a:spcPts val="800"/>
              </a:spcAft>
            </a:pPr>
            <a:r>
              <a:rPr lang="vi-VN" sz="14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Nhược điểm</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vi-V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Nó không cho phép phản ánh hoặc sửa đổi nhiều. Một khi ứng dụng đang trong giai đoạn thử nghiệm, rất khó để quay lại và thay đổi một cái gì đó không được ghi chép đầy đủ hoặc được nghĩ đến trong giai đoạn khái niệm. Những nhược điểm chính của Mô hình thác nước như sau:</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 có phần mềm đang hoạt động nào được sản xuất đến cuối vòng đời.</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Lượng rủi ro cao và không chắc chắn.</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 phải là một mô hình tốt cho các dự án phức tạp và hướng đối tượng.</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 hình kém cho các dự án dài và đang diễn ra. Không phù hợp với các dự án mà các yêu cầu có nguy cơ thay đổi từ trung bình đến cao.</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Vì vậy, rủi ro và sự không chắc chắn là cao với mô hình quy trình này.</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Rất khó để đo lường sự tiến bộ trong các giai đoạn.</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 thể đáp ứng các yêu cầu thay đổi.</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D2332C-4C0D-3549-78AA-702B290CCB06}"/>
              </a:ext>
            </a:extLst>
          </p:cNvPr>
          <p:cNvSpPr txBox="1"/>
          <p:nvPr/>
        </p:nvSpPr>
        <p:spPr>
          <a:xfrm>
            <a:off x="180667" y="398206"/>
            <a:ext cx="7661787" cy="3370859"/>
          </a:xfrm>
          <a:prstGeom prst="rect">
            <a:avLst/>
          </a:prstGeom>
          <a:noFill/>
        </p:spPr>
        <p:txBody>
          <a:bodyPr wrap="square">
            <a:spAutoFit/>
          </a:bodyPr>
          <a:lstStyle/>
          <a:p>
            <a:pPr indent="457200" algn="just">
              <a:lnSpc>
                <a:spcPct val="115000"/>
              </a:lnSpc>
              <a:spcAft>
                <a:spcPts val="800"/>
              </a:spcAft>
            </a:pPr>
            <a:r>
              <a:rPr lang="vi-VN" sz="14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 dụng</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vi-V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Mỗi phần mềm được phát triển đều khác nhau và đòi hỏi phải tuân theo một cách tiếp cận SDLC phù hợp dựa trên các yếu tố bên trong và bên ngoài.</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 số dự án phần mềm thích hợp với mô hình </a:t>
            </a:r>
            <a:r>
              <a:rPr lang="vi-VN"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Waterfall</a:t>
            </a: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như:</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yêu cầu được ghi chép rất đầy đủ, rõ ràng và cố định.</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 tả (định nghĩa) về sản phẩm ổn định.</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Công nghệ được hiểu và không mang tính năng động.</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 có yêu cầu mơ hồ.</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vi-V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 sẵn các nguồn lực dồi dào với kiến thức chuyên môn cần thiết để hỗ trợ sản phẩm.</a:t>
            </a:r>
            <a:endPar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Clr>
                <a:schemeClr val="bg1"/>
              </a:buClr>
              <a:buFont typeface="Times New Roman" panose="02020603050405020304" pitchFamily="18" charset="0"/>
              <a:buChar char="-"/>
            </a:pP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3">
                                            <p:txEl>
                                              <p:pRg st="0" end="0"/>
                                            </p:txEl>
                                          </p:spTgt>
                                        </p:tgtEl>
                                      </p:cBhvr>
                                    </p:animEffect>
                                    <p:anim calcmode="lin" valueType="num">
                                      <p:cBhvr>
                                        <p:cTn id="6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64" dur="1000"/>
                                        <p:tgtEl>
                                          <p:spTgt spid="3">
                                            <p:txEl>
                                              <p:pRg st="0" end="0"/>
                                            </p:txEl>
                                          </p:spTgt>
                                        </p:tgtEl>
                                        <p:attrNameLst>
                                          <p:attrName>ppt_y</p:attrName>
                                        </p:attrNameLst>
                                      </p:cBhvr>
                                      <p:tavLst>
                                        <p:tav tm="0">
                                          <p:val>
                                            <p:strVal val="ppt_y"/>
                                          </p:val>
                                        </p:tav>
                                        <p:tav tm="100000">
                                          <p:val>
                                            <p:strVal val="ppt_y+.1"/>
                                          </p:val>
                                        </p:tav>
                                      </p:tavLst>
                                    </p:anim>
                                    <p:set>
                                      <p:cBhvr>
                                        <p:cTn id="65" dur="1" fill="hold">
                                          <p:stCondLst>
                                            <p:cond delay="999"/>
                                          </p:stCondLst>
                                        </p:cTn>
                                        <p:tgtEl>
                                          <p:spTgt spid="3">
                                            <p:txEl>
                                              <p:pRg st="0" end="0"/>
                                            </p:txEl>
                                          </p:spTgt>
                                        </p:tgtEl>
                                        <p:attrNameLst>
                                          <p:attrName>style.visibility</p:attrName>
                                        </p:attrNameLst>
                                      </p:cBhvr>
                                      <p:to>
                                        <p:strVal val="hidden"/>
                                      </p:to>
                                    </p:set>
                                  </p:childTnLst>
                                </p:cTn>
                              </p:par>
                              <p:par>
                                <p:cTn id="66" presetID="42" presetClass="exit" presetSubtype="0" fill="hold" grpId="0" nodeType="withEffect">
                                  <p:stCondLst>
                                    <p:cond delay="0"/>
                                  </p:stCondLst>
                                  <p:childTnLst>
                                    <p:animEffect transition="out" filter="fade">
                                      <p:cBhvr>
                                        <p:cTn id="67" dur="1000"/>
                                        <p:tgtEl>
                                          <p:spTgt spid="3">
                                            <p:txEl>
                                              <p:pRg st="1" end="1"/>
                                            </p:txEl>
                                          </p:spTgt>
                                        </p:tgtEl>
                                      </p:cBhvr>
                                    </p:animEffect>
                                    <p:anim calcmode="lin" valueType="num">
                                      <p:cBhvr>
                                        <p:cTn id="68"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69" dur="1000"/>
                                        <p:tgtEl>
                                          <p:spTgt spid="3">
                                            <p:txEl>
                                              <p:pRg st="1" end="1"/>
                                            </p:txEl>
                                          </p:spTgt>
                                        </p:tgtEl>
                                        <p:attrNameLst>
                                          <p:attrName>ppt_y</p:attrName>
                                        </p:attrNameLst>
                                      </p:cBhvr>
                                      <p:tavLst>
                                        <p:tav tm="0">
                                          <p:val>
                                            <p:strVal val="ppt_y"/>
                                          </p:val>
                                        </p:tav>
                                        <p:tav tm="100000">
                                          <p:val>
                                            <p:strVal val="ppt_y+.1"/>
                                          </p:val>
                                        </p:tav>
                                      </p:tavLst>
                                    </p:anim>
                                    <p:set>
                                      <p:cBhvr>
                                        <p:cTn id="70" dur="1" fill="hold">
                                          <p:stCondLst>
                                            <p:cond delay="999"/>
                                          </p:stCondLst>
                                        </p:cTn>
                                        <p:tgtEl>
                                          <p:spTgt spid="3">
                                            <p:txEl>
                                              <p:pRg st="1" end="1"/>
                                            </p:txEl>
                                          </p:spTgt>
                                        </p:tgtEl>
                                        <p:attrNameLst>
                                          <p:attrName>style.visibility</p:attrName>
                                        </p:attrNameLst>
                                      </p:cBhvr>
                                      <p:to>
                                        <p:strVal val="hidden"/>
                                      </p:to>
                                    </p:set>
                                  </p:childTnLst>
                                </p:cTn>
                              </p:par>
                              <p:par>
                                <p:cTn id="71" presetID="42" presetClass="exit" presetSubtype="0" fill="hold" grpId="0" nodeType="withEffect">
                                  <p:stCondLst>
                                    <p:cond delay="0"/>
                                  </p:stCondLst>
                                  <p:childTnLst>
                                    <p:animEffect transition="out" filter="fade">
                                      <p:cBhvr>
                                        <p:cTn id="72" dur="1000"/>
                                        <p:tgtEl>
                                          <p:spTgt spid="3">
                                            <p:txEl>
                                              <p:pRg st="2" end="2"/>
                                            </p:txEl>
                                          </p:spTgt>
                                        </p:tgtEl>
                                      </p:cBhvr>
                                    </p:animEffect>
                                    <p:anim calcmode="lin" valueType="num">
                                      <p:cBhvr>
                                        <p:cTn id="73"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74" dur="1000"/>
                                        <p:tgtEl>
                                          <p:spTgt spid="3">
                                            <p:txEl>
                                              <p:pRg st="2" end="2"/>
                                            </p:txEl>
                                          </p:spTgt>
                                        </p:tgtEl>
                                        <p:attrNameLst>
                                          <p:attrName>ppt_y</p:attrName>
                                        </p:attrNameLst>
                                      </p:cBhvr>
                                      <p:tavLst>
                                        <p:tav tm="0">
                                          <p:val>
                                            <p:strVal val="ppt_y"/>
                                          </p:val>
                                        </p:tav>
                                        <p:tav tm="100000">
                                          <p:val>
                                            <p:strVal val="ppt_y+.1"/>
                                          </p:val>
                                        </p:tav>
                                      </p:tavLst>
                                    </p:anim>
                                    <p:set>
                                      <p:cBhvr>
                                        <p:cTn id="75" dur="1" fill="hold">
                                          <p:stCondLst>
                                            <p:cond delay="999"/>
                                          </p:stCondLst>
                                        </p:cTn>
                                        <p:tgtEl>
                                          <p:spTgt spid="3">
                                            <p:txEl>
                                              <p:pRg st="2" end="2"/>
                                            </p:txEl>
                                          </p:spTgt>
                                        </p:tgtEl>
                                        <p:attrNameLst>
                                          <p:attrName>style.visibility</p:attrName>
                                        </p:attrNameLst>
                                      </p:cBhvr>
                                      <p:to>
                                        <p:strVal val="hidden"/>
                                      </p:to>
                                    </p:set>
                                  </p:childTnLst>
                                </p:cTn>
                              </p:par>
                              <p:par>
                                <p:cTn id="76" presetID="42" presetClass="exit" presetSubtype="0" fill="hold" grpId="0" nodeType="withEffect">
                                  <p:stCondLst>
                                    <p:cond delay="0"/>
                                  </p:stCondLst>
                                  <p:childTnLst>
                                    <p:animEffect transition="out" filter="fade">
                                      <p:cBhvr>
                                        <p:cTn id="77" dur="1000"/>
                                        <p:tgtEl>
                                          <p:spTgt spid="3">
                                            <p:txEl>
                                              <p:pRg st="3" end="3"/>
                                            </p:txEl>
                                          </p:spTgt>
                                        </p:tgtEl>
                                      </p:cBhvr>
                                    </p:animEffect>
                                    <p:anim calcmode="lin" valueType="num">
                                      <p:cBhvr>
                                        <p:cTn id="78"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79" dur="1000"/>
                                        <p:tgtEl>
                                          <p:spTgt spid="3">
                                            <p:txEl>
                                              <p:pRg st="3" end="3"/>
                                            </p:txEl>
                                          </p:spTgt>
                                        </p:tgtEl>
                                        <p:attrNameLst>
                                          <p:attrName>ppt_y</p:attrName>
                                        </p:attrNameLst>
                                      </p:cBhvr>
                                      <p:tavLst>
                                        <p:tav tm="0">
                                          <p:val>
                                            <p:strVal val="ppt_y"/>
                                          </p:val>
                                        </p:tav>
                                        <p:tav tm="100000">
                                          <p:val>
                                            <p:strVal val="ppt_y+.1"/>
                                          </p:val>
                                        </p:tav>
                                      </p:tavLst>
                                    </p:anim>
                                    <p:set>
                                      <p:cBhvr>
                                        <p:cTn id="80" dur="1" fill="hold">
                                          <p:stCondLst>
                                            <p:cond delay="999"/>
                                          </p:stCondLst>
                                        </p:cTn>
                                        <p:tgtEl>
                                          <p:spTgt spid="3">
                                            <p:txEl>
                                              <p:pRg st="3" end="3"/>
                                            </p:txEl>
                                          </p:spTgt>
                                        </p:tgtEl>
                                        <p:attrNameLst>
                                          <p:attrName>style.visibility</p:attrName>
                                        </p:attrNameLst>
                                      </p:cBhvr>
                                      <p:to>
                                        <p:strVal val="hidden"/>
                                      </p:to>
                                    </p:set>
                                  </p:childTnLst>
                                </p:cTn>
                              </p:par>
                              <p:par>
                                <p:cTn id="81" presetID="42" presetClass="exit" presetSubtype="0" fill="hold" grpId="0" nodeType="withEffect">
                                  <p:stCondLst>
                                    <p:cond delay="0"/>
                                  </p:stCondLst>
                                  <p:childTnLst>
                                    <p:animEffect transition="out" filter="fade">
                                      <p:cBhvr>
                                        <p:cTn id="82" dur="1000"/>
                                        <p:tgtEl>
                                          <p:spTgt spid="3">
                                            <p:txEl>
                                              <p:pRg st="4" end="4"/>
                                            </p:txEl>
                                          </p:spTgt>
                                        </p:tgtEl>
                                      </p:cBhvr>
                                    </p:animEffect>
                                    <p:anim calcmode="lin" valueType="num">
                                      <p:cBhvr>
                                        <p:cTn id="83"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84" dur="1000"/>
                                        <p:tgtEl>
                                          <p:spTgt spid="3">
                                            <p:txEl>
                                              <p:pRg st="4" end="4"/>
                                            </p:txEl>
                                          </p:spTgt>
                                        </p:tgtEl>
                                        <p:attrNameLst>
                                          <p:attrName>ppt_y</p:attrName>
                                        </p:attrNameLst>
                                      </p:cBhvr>
                                      <p:tavLst>
                                        <p:tav tm="0">
                                          <p:val>
                                            <p:strVal val="ppt_y"/>
                                          </p:val>
                                        </p:tav>
                                        <p:tav tm="100000">
                                          <p:val>
                                            <p:strVal val="ppt_y+.1"/>
                                          </p:val>
                                        </p:tav>
                                      </p:tavLst>
                                    </p:anim>
                                    <p:set>
                                      <p:cBhvr>
                                        <p:cTn id="85" dur="1" fill="hold">
                                          <p:stCondLst>
                                            <p:cond delay="999"/>
                                          </p:stCondLst>
                                        </p:cTn>
                                        <p:tgtEl>
                                          <p:spTgt spid="3">
                                            <p:txEl>
                                              <p:pRg st="4" end="4"/>
                                            </p:txEl>
                                          </p:spTgt>
                                        </p:tgtEl>
                                        <p:attrNameLst>
                                          <p:attrName>style.visibility</p:attrName>
                                        </p:attrNameLst>
                                      </p:cBhvr>
                                      <p:to>
                                        <p:strVal val="hidden"/>
                                      </p:to>
                                    </p:set>
                                  </p:childTnLst>
                                </p:cTn>
                              </p:par>
                              <p:par>
                                <p:cTn id="86" presetID="42" presetClass="exit" presetSubtype="0" fill="hold" grpId="0" nodeType="withEffect">
                                  <p:stCondLst>
                                    <p:cond delay="0"/>
                                  </p:stCondLst>
                                  <p:childTnLst>
                                    <p:animEffect transition="out" filter="fade">
                                      <p:cBhvr>
                                        <p:cTn id="87" dur="1000"/>
                                        <p:tgtEl>
                                          <p:spTgt spid="3">
                                            <p:txEl>
                                              <p:pRg st="5" end="5"/>
                                            </p:txEl>
                                          </p:spTgt>
                                        </p:tgtEl>
                                      </p:cBhvr>
                                    </p:animEffect>
                                    <p:anim calcmode="lin" valueType="num">
                                      <p:cBhvr>
                                        <p:cTn id="88"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89" dur="1000"/>
                                        <p:tgtEl>
                                          <p:spTgt spid="3">
                                            <p:txEl>
                                              <p:pRg st="5" end="5"/>
                                            </p:txEl>
                                          </p:spTgt>
                                        </p:tgtEl>
                                        <p:attrNameLst>
                                          <p:attrName>ppt_y</p:attrName>
                                        </p:attrNameLst>
                                      </p:cBhvr>
                                      <p:tavLst>
                                        <p:tav tm="0">
                                          <p:val>
                                            <p:strVal val="ppt_y"/>
                                          </p:val>
                                        </p:tav>
                                        <p:tav tm="100000">
                                          <p:val>
                                            <p:strVal val="ppt_y+.1"/>
                                          </p:val>
                                        </p:tav>
                                      </p:tavLst>
                                    </p:anim>
                                    <p:set>
                                      <p:cBhvr>
                                        <p:cTn id="90" dur="1" fill="hold">
                                          <p:stCondLst>
                                            <p:cond delay="999"/>
                                          </p:stCondLst>
                                        </p:cTn>
                                        <p:tgtEl>
                                          <p:spTgt spid="3">
                                            <p:txEl>
                                              <p:pRg st="5" end="5"/>
                                            </p:txEl>
                                          </p:spTgt>
                                        </p:tgtEl>
                                        <p:attrNameLst>
                                          <p:attrName>style.visibility</p:attrName>
                                        </p:attrNameLst>
                                      </p:cBhvr>
                                      <p:to>
                                        <p:strVal val="hidden"/>
                                      </p:to>
                                    </p:set>
                                  </p:childTnLst>
                                </p:cTn>
                              </p:par>
                              <p:par>
                                <p:cTn id="91" presetID="42" presetClass="exit" presetSubtype="0" fill="hold" grpId="0" nodeType="withEffect">
                                  <p:stCondLst>
                                    <p:cond delay="0"/>
                                  </p:stCondLst>
                                  <p:childTnLst>
                                    <p:animEffect transition="out" filter="fade">
                                      <p:cBhvr>
                                        <p:cTn id="92" dur="1000"/>
                                        <p:tgtEl>
                                          <p:spTgt spid="3">
                                            <p:txEl>
                                              <p:pRg st="6" end="6"/>
                                            </p:txEl>
                                          </p:spTgt>
                                        </p:tgtEl>
                                      </p:cBhvr>
                                    </p:animEffect>
                                    <p:anim calcmode="lin" valueType="num">
                                      <p:cBhvr>
                                        <p:cTn id="93" dur="1000"/>
                                        <p:tgtEl>
                                          <p:spTgt spid="3">
                                            <p:txEl>
                                              <p:pRg st="6" end="6"/>
                                            </p:txEl>
                                          </p:spTgt>
                                        </p:tgtEl>
                                        <p:attrNameLst>
                                          <p:attrName>ppt_x</p:attrName>
                                        </p:attrNameLst>
                                      </p:cBhvr>
                                      <p:tavLst>
                                        <p:tav tm="0">
                                          <p:val>
                                            <p:strVal val="ppt_x"/>
                                          </p:val>
                                        </p:tav>
                                        <p:tav tm="100000">
                                          <p:val>
                                            <p:strVal val="ppt_x"/>
                                          </p:val>
                                        </p:tav>
                                      </p:tavLst>
                                    </p:anim>
                                    <p:anim calcmode="lin" valueType="num">
                                      <p:cBhvr>
                                        <p:cTn id="94" dur="1000"/>
                                        <p:tgtEl>
                                          <p:spTgt spid="3">
                                            <p:txEl>
                                              <p:pRg st="6" end="6"/>
                                            </p:txEl>
                                          </p:spTgt>
                                        </p:tgtEl>
                                        <p:attrNameLst>
                                          <p:attrName>ppt_y</p:attrName>
                                        </p:attrNameLst>
                                      </p:cBhvr>
                                      <p:tavLst>
                                        <p:tav tm="0">
                                          <p:val>
                                            <p:strVal val="ppt_y"/>
                                          </p:val>
                                        </p:tav>
                                        <p:tav tm="100000">
                                          <p:val>
                                            <p:strVal val="ppt_y+.1"/>
                                          </p:val>
                                        </p:tav>
                                      </p:tavLst>
                                    </p:anim>
                                    <p:set>
                                      <p:cBhvr>
                                        <p:cTn id="95" dur="1" fill="hold">
                                          <p:stCondLst>
                                            <p:cond delay="999"/>
                                          </p:stCondLst>
                                        </p:cTn>
                                        <p:tgtEl>
                                          <p:spTgt spid="3">
                                            <p:txEl>
                                              <p:pRg st="6" end="6"/>
                                            </p:txEl>
                                          </p:spTgt>
                                        </p:tgtEl>
                                        <p:attrNameLst>
                                          <p:attrName>style.visibility</p:attrName>
                                        </p:attrNameLst>
                                      </p:cBhvr>
                                      <p:to>
                                        <p:strVal val="hidden"/>
                                      </p:to>
                                    </p:set>
                                  </p:childTnLst>
                                </p:cTn>
                              </p:par>
                              <p:par>
                                <p:cTn id="96" presetID="42" presetClass="exit" presetSubtype="0" fill="hold" grpId="0" nodeType="withEffect">
                                  <p:stCondLst>
                                    <p:cond delay="0"/>
                                  </p:stCondLst>
                                  <p:childTnLst>
                                    <p:animEffect transition="out" filter="fade">
                                      <p:cBhvr>
                                        <p:cTn id="97" dur="1000"/>
                                        <p:tgtEl>
                                          <p:spTgt spid="3">
                                            <p:txEl>
                                              <p:pRg st="7" end="7"/>
                                            </p:txEl>
                                          </p:spTgt>
                                        </p:tgtEl>
                                      </p:cBhvr>
                                    </p:animEffect>
                                    <p:anim calcmode="lin" valueType="num">
                                      <p:cBhvr>
                                        <p:cTn id="98" dur="1000"/>
                                        <p:tgtEl>
                                          <p:spTgt spid="3">
                                            <p:txEl>
                                              <p:pRg st="7" end="7"/>
                                            </p:txEl>
                                          </p:spTgt>
                                        </p:tgtEl>
                                        <p:attrNameLst>
                                          <p:attrName>ppt_x</p:attrName>
                                        </p:attrNameLst>
                                      </p:cBhvr>
                                      <p:tavLst>
                                        <p:tav tm="0">
                                          <p:val>
                                            <p:strVal val="ppt_x"/>
                                          </p:val>
                                        </p:tav>
                                        <p:tav tm="100000">
                                          <p:val>
                                            <p:strVal val="ppt_x"/>
                                          </p:val>
                                        </p:tav>
                                      </p:tavLst>
                                    </p:anim>
                                    <p:anim calcmode="lin" valueType="num">
                                      <p:cBhvr>
                                        <p:cTn id="99" dur="1000"/>
                                        <p:tgtEl>
                                          <p:spTgt spid="3">
                                            <p:txEl>
                                              <p:pRg st="7" end="7"/>
                                            </p:txEl>
                                          </p:spTgt>
                                        </p:tgtEl>
                                        <p:attrNameLst>
                                          <p:attrName>ppt_y</p:attrName>
                                        </p:attrNameLst>
                                      </p:cBhvr>
                                      <p:tavLst>
                                        <p:tav tm="0">
                                          <p:val>
                                            <p:strVal val="ppt_y"/>
                                          </p:val>
                                        </p:tav>
                                        <p:tav tm="100000">
                                          <p:val>
                                            <p:strVal val="ppt_y+.1"/>
                                          </p:val>
                                        </p:tav>
                                      </p:tavLst>
                                    </p:anim>
                                    <p:set>
                                      <p:cBhvr>
                                        <p:cTn id="100" dur="1" fill="hold">
                                          <p:stCondLst>
                                            <p:cond delay="999"/>
                                          </p:stCondLst>
                                        </p:cTn>
                                        <p:tgtEl>
                                          <p:spTgt spid="3">
                                            <p:txEl>
                                              <p:pRg st="7" end="7"/>
                                            </p:txEl>
                                          </p:spTgt>
                                        </p:tgtEl>
                                        <p:attrNameLst>
                                          <p:attrName>style.visibility</p:attrName>
                                        </p:attrNameLst>
                                      </p:cBhvr>
                                      <p:to>
                                        <p:strVal val="hidden"/>
                                      </p:to>
                                    </p:set>
                                  </p:childTnLst>
                                </p:cTn>
                              </p:par>
                              <p:par>
                                <p:cTn id="101" presetID="42" presetClass="exit" presetSubtype="0" fill="hold" grpId="0" nodeType="withEffect">
                                  <p:stCondLst>
                                    <p:cond delay="0"/>
                                  </p:stCondLst>
                                  <p:childTnLst>
                                    <p:animEffect transition="out" filter="fade">
                                      <p:cBhvr>
                                        <p:cTn id="102" dur="1000"/>
                                        <p:tgtEl>
                                          <p:spTgt spid="3">
                                            <p:txEl>
                                              <p:pRg st="8" end="8"/>
                                            </p:txEl>
                                          </p:spTgt>
                                        </p:tgtEl>
                                      </p:cBhvr>
                                    </p:animEffect>
                                    <p:anim calcmode="lin" valueType="num">
                                      <p:cBhvr>
                                        <p:cTn id="103" dur="1000"/>
                                        <p:tgtEl>
                                          <p:spTgt spid="3">
                                            <p:txEl>
                                              <p:pRg st="8" end="8"/>
                                            </p:txEl>
                                          </p:spTgt>
                                        </p:tgtEl>
                                        <p:attrNameLst>
                                          <p:attrName>ppt_x</p:attrName>
                                        </p:attrNameLst>
                                      </p:cBhvr>
                                      <p:tavLst>
                                        <p:tav tm="0">
                                          <p:val>
                                            <p:strVal val="ppt_x"/>
                                          </p:val>
                                        </p:tav>
                                        <p:tav tm="100000">
                                          <p:val>
                                            <p:strVal val="ppt_x"/>
                                          </p:val>
                                        </p:tav>
                                      </p:tavLst>
                                    </p:anim>
                                    <p:anim calcmode="lin" valueType="num">
                                      <p:cBhvr>
                                        <p:cTn id="104" dur="1000"/>
                                        <p:tgtEl>
                                          <p:spTgt spid="3">
                                            <p:txEl>
                                              <p:pRg st="8" end="8"/>
                                            </p:txEl>
                                          </p:spTgt>
                                        </p:tgtEl>
                                        <p:attrNameLst>
                                          <p:attrName>ppt_y</p:attrName>
                                        </p:attrNameLst>
                                      </p:cBhvr>
                                      <p:tavLst>
                                        <p:tav tm="0">
                                          <p:val>
                                            <p:strVal val="ppt_y"/>
                                          </p:val>
                                        </p:tav>
                                        <p:tav tm="100000">
                                          <p:val>
                                            <p:strVal val="ppt_y+.1"/>
                                          </p:val>
                                        </p:tav>
                                      </p:tavLst>
                                    </p:anim>
                                    <p:set>
                                      <p:cBhvr>
                                        <p:cTn id="105" dur="1" fill="hold">
                                          <p:stCondLst>
                                            <p:cond delay="999"/>
                                          </p:stCondLst>
                                        </p:cTn>
                                        <p:tgtEl>
                                          <p:spTgt spid="3">
                                            <p:txEl>
                                              <p:pRg st="8" end="8"/>
                                            </p:txEl>
                                          </p:spTgt>
                                        </p:tgtEl>
                                        <p:attrNameLst>
                                          <p:attrName>style.visibility</p:attrName>
                                        </p:attrNameLst>
                                      </p:cBhvr>
                                      <p:to>
                                        <p:strVal val="hidden"/>
                                      </p:to>
                                    </p:set>
                                  </p:childTnLst>
                                </p:cTn>
                              </p:par>
                              <p:par>
                                <p:cTn id="106" presetID="42" presetClass="exit" presetSubtype="0" fill="hold" grpId="0" nodeType="withEffect">
                                  <p:stCondLst>
                                    <p:cond delay="0"/>
                                  </p:stCondLst>
                                  <p:childTnLst>
                                    <p:animEffect transition="out" filter="fade">
                                      <p:cBhvr>
                                        <p:cTn id="107" dur="1000"/>
                                        <p:tgtEl>
                                          <p:spTgt spid="3">
                                            <p:txEl>
                                              <p:pRg st="9" end="9"/>
                                            </p:txEl>
                                          </p:spTgt>
                                        </p:tgtEl>
                                      </p:cBhvr>
                                    </p:animEffect>
                                    <p:anim calcmode="lin" valueType="num">
                                      <p:cBhvr>
                                        <p:cTn id="108" dur="1000"/>
                                        <p:tgtEl>
                                          <p:spTgt spid="3">
                                            <p:txEl>
                                              <p:pRg st="9" end="9"/>
                                            </p:txEl>
                                          </p:spTgt>
                                        </p:tgtEl>
                                        <p:attrNameLst>
                                          <p:attrName>ppt_x</p:attrName>
                                        </p:attrNameLst>
                                      </p:cBhvr>
                                      <p:tavLst>
                                        <p:tav tm="0">
                                          <p:val>
                                            <p:strVal val="ppt_x"/>
                                          </p:val>
                                        </p:tav>
                                        <p:tav tm="100000">
                                          <p:val>
                                            <p:strVal val="ppt_x"/>
                                          </p:val>
                                        </p:tav>
                                      </p:tavLst>
                                    </p:anim>
                                    <p:anim calcmode="lin" valueType="num">
                                      <p:cBhvr>
                                        <p:cTn id="109" dur="1000"/>
                                        <p:tgtEl>
                                          <p:spTgt spid="3">
                                            <p:txEl>
                                              <p:pRg st="9" end="9"/>
                                            </p:txEl>
                                          </p:spTgt>
                                        </p:tgtEl>
                                        <p:attrNameLst>
                                          <p:attrName>ppt_y</p:attrName>
                                        </p:attrNameLst>
                                      </p:cBhvr>
                                      <p:tavLst>
                                        <p:tav tm="0">
                                          <p:val>
                                            <p:strVal val="ppt_y"/>
                                          </p:val>
                                        </p:tav>
                                        <p:tav tm="100000">
                                          <p:val>
                                            <p:strVal val="ppt_y+.1"/>
                                          </p:val>
                                        </p:tav>
                                      </p:tavLst>
                                    </p:anim>
                                    <p:set>
                                      <p:cBhvr>
                                        <p:cTn id="110" dur="1" fill="hold">
                                          <p:stCondLst>
                                            <p:cond delay="999"/>
                                          </p:stCondLst>
                                        </p:cTn>
                                        <p:tgtEl>
                                          <p:spTgt spid="3">
                                            <p:txEl>
                                              <p:pRg st="9" end="9"/>
                                            </p:txEl>
                                          </p:spTgt>
                                        </p:tgtEl>
                                        <p:attrNameLst>
                                          <p:attrName>style.visibility</p:attrName>
                                        </p:attrNameLst>
                                      </p:cBhvr>
                                      <p:to>
                                        <p:strVal val="hidden"/>
                                      </p:to>
                                    </p:set>
                                  </p:childTnLst>
                                </p:cTn>
                              </p:par>
                              <p:par>
                                <p:cTn id="111" presetID="42" presetClass="exit" presetSubtype="0" fill="hold" grpId="0" nodeType="withEffect">
                                  <p:stCondLst>
                                    <p:cond delay="0"/>
                                  </p:stCondLst>
                                  <p:childTnLst>
                                    <p:animEffect transition="out" filter="fade">
                                      <p:cBhvr>
                                        <p:cTn id="112" dur="1000"/>
                                        <p:tgtEl>
                                          <p:spTgt spid="3">
                                            <p:txEl>
                                              <p:pRg st="10" end="10"/>
                                            </p:txEl>
                                          </p:spTgt>
                                        </p:tgtEl>
                                      </p:cBhvr>
                                    </p:animEffect>
                                    <p:anim calcmode="lin" valueType="num">
                                      <p:cBhvr>
                                        <p:cTn id="113" dur="1000"/>
                                        <p:tgtEl>
                                          <p:spTgt spid="3">
                                            <p:txEl>
                                              <p:pRg st="10" end="10"/>
                                            </p:txEl>
                                          </p:spTgt>
                                        </p:tgtEl>
                                        <p:attrNameLst>
                                          <p:attrName>ppt_x</p:attrName>
                                        </p:attrNameLst>
                                      </p:cBhvr>
                                      <p:tavLst>
                                        <p:tav tm="0">
                                          <p:val>
                                            <p:strVal val="ppt_x"/>
                                          </p:val>
                                        </p:tav>
                                        <p:tav tm="100000">
                                          <p:val>
                                            <p:strVal val="ppt_x"/>
                                          </p:val>
                                        </p:tav>
                                      </p:tavLst>
                                    </p:anim>
                                    <p:anim calcmode="lin" valueType="num">
                                      <p:cBhvr>
                                        <p:cTn id="114" dur="1000"/>
                                        <p:tgtEl>
                                          <p:spTgt spid="3">
                                            <p:txEl>
                                              <p:pRg st="10" end="10"/>
                                            </p:txEl>
                                          </p:spTgt>
                                        </p:tgtEl>
                                        <p:attrNameLst>
                                          <p:attrName>ppt_y</p:attrName>
                                        </p:attrNameLst>
                                      </p:cBhvr>
                                      <p:tavLst>
                                        <p:tav tm="0">
                                          <p:val>
                                            <p:strVal val="ppt_y"/>
                                          </p:val>
                                        </p:tav>
                                        <p:tav tm="100000">
                                          <p:val>
                                            <p:strVal val="ppt_y+.1"/>
                                          </p:val>
                                        </p:tav>
                                      </p:tavLst>
                                    </p:anim>
                                    <p:set>
                                      <p:cBhvr>
                                        <p:cTn id="115" dur="1" fill="hold">
                                          <p:stCondLst>
                                            <p:cond delay="999"/>
                                          </p:stCondLst>
                                        </p:cTn>
                                        <p:tgtEl>
                                          <p:spTgt spid="3">
                                            <p:txEl>
                                              <p:pRg st="10" end="10"/>
                                            </p:txEl>
                                          </p:spTgt>
                                        </p:tgtEl>
                                        <p:attrNameLst>
                                          <p:attrName>style.visibility</p:attrName>
                                        </p:attrNameLst>
                                      </p:cBhvr>
                                      <p:to>
                                        <p:strVal val="hidden"/>
                                      </p:to>
                                    </p:set>
                                  </p:childTnLst>
                                </p:cTn>
                              </p:par>
                            </p:childTnLst>
                          </p:cTn>
                        </p:par>
                        <p:par>
                          <p:cTn id="116" fill="hold">
                            <p:stCondLst>
                              <p:cond delay="1000"/>
                            </p:stCondLst>
                            <p:childTnLst>
                              <p:par>
                                <p:cTn id="117" presetID="2" presetClass="entr" presetSubtype="4" fill="hold" nodeType="afterEffect">
                                  <p:stCondLst>
                                    <p:cond delay="0"/>
                                  </p:stCondLst>
                                  <p:childTnLst>
                                    <p:set>
                                      <p:cBhvr>
                                        <p:cTn id="118" dur="1" fill="hold">
                                          <p:stCondLst>
                                            <p:cond delay="0"/>
                                          </p:stCondLst>
                                        </p:cTn>
                                        <p:tgtEl>
                                          <p:spTgt spid="7">
                                            <p:txEl>
                                              <p:pRg st="0" end="0"/>
                                            </p:txEl>
                                          </p:spTgt>
                                        </p:tgtEl>
                                        <p:attrNameLst>
                                          <p:attrName>style.visibility</p:attrName>
                                        </p:attrNameLst>
                                      </p:cBhvr>
                                      <p:to>
                                        <p:strVal val="visible"/>
                                      </p:to>
                                    </p:set>
                                    <p:anim calcmode="lin" valueType="num">
                                      <p:cBhvr additive="base">
                                        <p:cTn id="1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21" fill="hold">
                            <p:stCondLst>
                              <p:cond delay="1500"/>
                            </p:stCondLst>
                            <p:childTnLst>
                              <p:par>
                                <p:cTn id="122" presetID="2" presetClass="entr" presetSubtype="4" fill="hold" nodeType="afterEffect">
                                  <p:stCondLst>
                                    <p:cond delay="0"/>
                                  </p:stCondLst>
                                  <p:childTnLst>
                                    <p:set>
                                      <p:cBhvr>
                                        <p:cTn id="123" dur="1" fill="hold">
                                          <p:stCondLst>
                                            <p:cond delay="0"/>
                                          </p:stCondLst>
                                        </p:cTn>
                                        <p:tgtEl>
                                          <p:spTgt spid="7">
                                            <p:txEl>
                                              <p:pRg st="1" end="1"/>
                                            </p:txEl>
                                          </p:spTgt>
                                        </p:tgtEl>
                                        <p:attrNameLst>
                                          <p:attrName>style.visibility</p:attrName>
                                        </p:attrNameLst>
                                      </p:cBhvr>
                                      <p:to>
                                        <p:strVal val="visible"/>
                                      </p:to>
                                    </p:set>
                                    <p:anim calcmode="lin" valueType="num">
                                      <p:cBhvr additive="base">
                                        <p:cTn id="1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26" fill="hold">
                            <p:stCondLst>
                              <p:cond delay="2000"/>
                            </p:stCondLst>
                            <p:childTnLst>
                              <p:par>
                                <p:cTn id="127" presetID="2" presetClass="entr" presetSubtype="4" fill="hold" nodeType="afterEffect">
                                  <p:stCondLst>
                                    <p:cond delay="0"/>
                                  </p:stCondLst>
                                  <p:childTnLst>
                                    <p:set>
                                      <p:cBhvr>
                                        <p:cTn id="128" dur="1" fill="hold">
                                          <p:stCondLst>
                                            <p:cond delay="0"/>
                                          </p:stCondLst>
                                        </p:cTn>
                                        <p:tgtEl>
                                          <p:spTgt spid="7">
                                            <p:txEl>
                                              <p:pRg st="2" end="2"/>
                                            </p:txEl>
                                          </p:spTgt>
                                        </p:tgtEl>
                                        <p:attrNameLst>
                                          <p:attrName>style.visibility</p:attrName>
                                        </p:attrNameLst>
                                      </p:cBhvr>
                                      <p:to>
                                        <p:strVal val="visible"/>
                                      </p:to>
                                    </p:set>
                                    <p:anim calcmode="lin" valueType="num">
                                      <p:cBhvr additive="base">
                                        <p:cTn id="1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31" fill="hold">
                            <p:stCondLst>
                              <p:cond delay="2500"/>
                            </p:stCondLst>
                            <p:childTnLst>
                              <p:par>
                                <p:cTn id="132" presetID="2" presetClass="entr" presetSubtype="4" fill="hold" nodeType="afterEffect">
                                  <p:stCondLst>
                                    <p:cond delay="0"/>
                                  </p:stCondLst>
                                  <p:childTnLst>
                                    <p:set>
                                      <p:cBhvr>
                                        <p:cTn id="133" dur="1" fill="hold">
                                          <p:stCondLst>
                                            <p:cond delay="0"/>
                                          </p:stCondLst>
                                        </p:cTn>
                                        <p:tgtEl>
                                          <p:spTgt spid="7">
                                            <p:txEl>
                                              <p:pRg st="3" end="3"/>
                                            </p:txEl>
                                          </p:spTgt>
                                        </p:tgtEl>
                                        <p:attrNameLst>
                                          <p:attrName>style.visibility</p:attrName>
                                        </p:attrNameLst>
                                      </p:cBhvr>
                                      <p:to>
                                        <p:strVal val="visible"/>
                                      </p:to>
                                    </p:set>
                                    <p:anim calcmode="lin" valueType="num">
                                      <p:cBhvr additive="base">
                                        <p:cTn id="13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136" fill="hold">
                            <p:stCondLst>
                              <p:cond delay="3000"/>
                            </p:stCondLst>
                            <p:childTnLst>
                              <p:par>
                                <p:cTn id="137" presetID="2" presetClass="entr" presetSubtype="4" fill="hold" nodeType="afterEffect">
                                  <p:stCondLst>
                                    <p:cond delay="0"/>
                                  </p:stCondLst>
                                  <p:childTnLst>
                                    <p:set>
                                      <p:cBhvr>
                                        <p:cTn id="138" dur="1" fill="hold">
                                          <p:stCondLst>
                                            <p:cond delay="0"/>
                                          </p:stCondLst>
                                        </p:cTn>
                                        <p:tgtEl>
                                          <p:spTgt spid="7">
                                            <p:txEl>
                                              <p:pRg st="4" end="4"/>
                                            </p:txEl>
                                          </p:spTgt>
                                        </p:tgtEl>
                                        <p:attrNameLst>
                                          <p:attrName>style.visibility</p:attrName>
                                        </p:attrNameLst>
                                      </p:cBhvr>
                                      <p:to>
                                        <p:strVal val="visible"/>
                                      </p:to>
                                    </p:set>
                                    <p:anim calcmode="lin" valueType="num">
                                      <p:cBhvr additive="base">
                                        <p:cTn id="13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par>
                          <p:cTn id="141" fill="hold">
                            <p:stCondLst>
                              <p:cond delay="3500"/>
                            </p:stCondLst>
                            <p:childTnLst>
                              <p:par>
                                <p:cTn id="142" presetID="2" presetClass="entr" presetSubtype="4" fill="hold" nodeType="afterEffect">
                                  <p:stCondLst>
                                    <p:cond delay="0"/>
                                  </p:stCondLst>
                                  <p:childTnLst>
                                    <p:set>
                                      <p:cBhvr>
                                        <p:cTn id="143" dur="1" fill="hold">
                                          <p:stCondLst>
                                            <p:cond delay="0"/>
                                          </p:stCondLst>
                                        </p:cTn>
                                        <p:tgtEl>
                                          <p:spTgt spid="7">
                                            <p:txEl>
                                              <p:pRg st="5" end="5"/>
                                            </p:txEl>
                                          </p:spTgt>
                                        </p:tgtEl>
                                        <p:attrNameLst>
                                          <p:attrName>style.visibility</p:attrName>
                                        </p:attrNameLst>
                                      </p:cBhvr>
                                      <p:to>
                                        <p:strVal val="visible"/>
                                      </p:to>
                                    </p:set>
                                    <p:anim calcmode="lin" valueType="num">
                                      <p:cBhvr additive="base">
                                        <p:cTn id="144"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par>
                          <p:cTn id="146" fill="hold">
                            <p:stCondLst>
                              <p:cond delay="4000"/>
                            </p:stCondLst>
                            <p:childTnLst>
                              <p:par>
                                <p:cTn id="147" presetID="2" presetClass="entr" presetSubtype="4" fill="hold" nodeType="afterEffect">
                                  <p:stCondLst>
                                    <p:cond delay="0"/>
                                  </p:stCondLst>
                                  <p:childTnLst>
                                    <p:set>
                                      <p:cBhvr>
                                        <p:cTn id="148" dur="1" fill="hold">
                                          <p:stCondLst>
                                            <p:cond delay="0"/>
                                          </p:stCondLst>
                                        </p:cTn>
                                        <p:tgtEl>
                                          <p:spTgt spid="7">
                                            <p:txEl>
                                              <p:pRg st="6" end="6"/>
                                            </p:txEl>
                                          </p:spTgt>
                                        </p:tgtEl>
                                        <p:attrNameLst>
                                          <p:attrName>style.visibility</p:attrName>
                                        </p:attrNameLst>
                                      </p:cBhvr>
                                      <p:to>
                                        <p:strVal val="visible"/>
                                      </p:to>
                                    </p:set>
                                    <p:anim calcmode="lin" valueType="num">
                                      <p:cBhvr additive="base">
                                        <p:cTn id="14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par>
                          <p:cTn id="151" fill="hold">
                            <p:stCondLst>
                              <p:cond delay="4500"/>
                            </p:stCondLst>
                            <p:childTnLst>
                              <p:par>
                                <p:cTn id="152" presetID="2" presetClass="entr" presetSubtype="4" fill="hold" nodeType="afterEffect">
                                  <p:stCondLst>
                                    <p:cond delay="0"/>
                                  </p:stCondLst>
                                  <p:childTnLst>
                                    <p:set>
                                      <p:cBhvr>
                                        <p:cTn id="153" dur="1" fill="hold">
                                          <p:stCondLst>
                                            <p:cond delay="0"/>
                                          </p:stCondLst>
                                        </p:cTn>
                                        <p:tgtEl>
                                          <p:spTgt spid="7">
                                            <p:txEl>
                                              <p:pRg st="7" end="7"/>
                                            </p:txEl>
                                          </p:spTgt>
                                        </p:tgtEl>
                                        <p:attrNameLst>
                                          <p:attrName>style.visibility</p:attrName>
                                        </p:attrNameLst>
                                      </p:cBhvr>
                                      <p:to>
                                        <p:strVal val="visible"/>
                                      </p:to>
                                    </p:set>
                                    <p:anim calcmode="lin" valueType="num">
                                      <p:cBhvr additive="base">
                                        <p:cTn id="15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par>
                          <p:cTn id="156" fill="hold">
                            <p:stCondLst>
                              <p:cond delay="5000"/>
                            </p:stCondLst>
                            <p:childTnLst>
                              <p:par>
                                <p:cTn id="157" presetID="2" presetClass="entr" presetSubtype="4" fill="hold" nodeType="afterEffect">
                                  <p:stCondLst>
                                    <p:cond delay="0"/>
                                  </p:stCondLst>
                                  <p:childTnLst>
                                    <p:set>
                                      <p:cBhvr>
                                        <p:cTn id="158" dur="1" fill="hold">
                                          <p:stCondLst>
                                            <p:cond delay="0"/>
                                          </p:stCondLst>
                                        </p:cTn>
                                        <p:tgtEl>
                                          <p:spTgt spid="7">
                                            <p:txEl>
                                              <p:pRg st="8" end="8"/>
                                            </p:txEl>
                                          </p:spTgt>
                                        </p:tgtEl>
                                        <p:attrNameLst>
                                          <p:attrName>style.visibility</p:attrName>
                                        </p:attrNameLst>
                                      </p:cBhvr>
                                      <p:to>
                                        <p:strVal val="visible"/>
                                      </p:to>
                                    </p:set>
                                    <p:anim calcmode="lin" valueType="num">
                                      <p:cBhvr additive="base">
                                        <p:cTn id="15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6" presetClass="exit" presetSubtype="21" fill="hold" grpId="0" nodeType="clickEffect">
                                  <p:stCondLst>
                                    <p:cond delay="0"/>
                                  </p:stCondLst>
                                  <p:childTnLst>
                                    <p:animEffect transition="out" filter="barn(inVertical)">
                                      <p:cBhvr>
                                        <p:cTn id="164" dur="500"/>
                                        <p:tgtEl>
                                          <p:spTgt spid="7">
                                            <p:txEl>
                                              <p:pRg st="0" end="0"/>
                                            </p:txEl>
                                          </p:spTgt>
                                        </p:tgtEl>
                                      </p:cBhvr>
                                    </p:animEffect>
                                    <p:set>
                                      <p:cBhvr>
                                        <p:cTn id="165" dur="1" fill="hold">
                                          <p:stCondLst>
                                            <p:cond delay="499"/>
                                          </p:stCondLst>
                                        </p:cTn>
                                        <p:tgtEl>
                                          <p:spTgt spid="7">
                                            <p:txEl>
                                              <p:pRg st="0" end="0"/>
                                            </p:txEl>
                                          </p:spTgt>
                                        </p:tgtEl>
                                        <p:attrNameLst>
                                          <p:attrName>style.visibility</p:attrName>
                                        </p:attrNameLst>
                                      </p:cBhvr>
                                      <p:to>
                                        <p:strVal val="hidden"/>
                                      </p:to>
                                    </p:set>
                                  </p:childTnLst>
                                </p:cTn>
                              </p:par>
                              <p:par>
                                <p:cTn id="166" presetID="16" presetClass="exit" presetSubtype="21" fill="hold" grpId="0" nodeType="withEffect">
                                  <p:stCondLst>
                                    <p:cond delay="0"/>
                                  </p:stCondLst>
                                  <p:childTnLst>
                                    <p:animEffect transition="out" filter="barn(inVertical)">
                                      <p:cBhvr>
                                        <p:cTn id="167" dur="500"/>
                                        <p:tgtEl>
                                          <p:spTgt spid="7">
                                            <p:txEl>
                                              <p:pRg st="1" end="1"/>
                                            </p:txEl>
                                          </p:spTgt>
                                        </p:tgtEl>
                                      </p:cBhvr>
                                    </p:animEffect>
                                    <p:set>
                                      <p:cBhvr>
                                        <p:cTn id="168" dur="1" fill="hold">
                                          <p:stCondLst>
                                            <p:cond delay="499"/>
                                          </p:stCondLst>
                                        </p:cTn>
                                        <p:tgtEl>
                                          <p:spTgt spid="7">
                                            <p:txEl>
                                              <p:pRg st="1" end="1"/>
                                            </p:txEl>
                                          </p:spTgt>
                                        </p:tgtEl>
                                        <p:attrNameLst>
                                          <p:attrName>style.visibility</p:attrName>
                                        </p:attrNameLst>
                                      </p:cBhvr>
                                      <p:to>
                                        <p:strVal val="hidden"/>
                                      </p:to>
                                    </p:set>
                                  </p:childTnLst>
                                </p:cTn>
                              </p:par>
                              <p:par>
                                <p:cTn id="169" presetID="16" presetClass="exit" presetSubtype="21" fill="hold" grpId="0" nodeType="withEffect">
                                  <p:stCondLst>
                                    <p:cond delay="0"/>
                                  </p:stCondLst>
                                  <p:childTnLst>
                                    <p:animEffect transition="out" filter="barn(inVertical)">
                                      <p:cBhvr>
                                        <p:cTn id="170" dur="500"/>
                                        <p:tgtEl>
                                          <p:spTgt spid="7">
                                            <p:txEl>
                                              <p:pRg st="2" end="2"/>
                                            </p:txEl>
                                          </p:spTgt>
                                        </p:tgtEl>
                                      </p:cBhvr>
                                    </p:animEffect>
                                    <p:set>
                                      <p:cBhvr>
                                        <p:cTn id="171" dur="1" fill="hold">
                                          <p:stCondLst>
                                            <p:cond delay="499"/>
                                          </p:stCondLst>
                                        </p:cTn>
                                        <p:tgtEl>
                                          <p:spTgt spid="7">
                                            <p:txEl>
                                              <p:pRg st="2" end="2"/>
                                            </p:txEl>
                                          </p:spTgt>
                                        </p:tgtEl>
                                        <p:attrNameLst>
                                          <p:attrName>style.visibility</p:attrName>
                                        </p:attrNameLst>
                                      </p:cBhvr>
                                      <p:to>
                                        <p:strVal val="hidden"/>
                                      </p:to>
                                    </p:set>
                                  </p:childTnLst>
                                </p:cTn>
                              </p:par>
                              <p:par>
                                <p:cTn id="172" presetID="16" presetClass="exit" presetSubtype="21" fill="hold" grpId="0" nodeType="withEffect">
                                  <p:stCondLst>
                                    <p:cond delay="0"/>
                                  </p:stCondLst>
                                  <p:childTnLst>
                                    <p:animEffect transition="out" filter="barn(inVertical)">
                                      <p:cBhvr>
                                        <p:cTn id="173" dur="500"/>
                                        <p:tgtEl>
                                          <p:spTgt spid="7">
                                            <p:txEl>
                                              <p:pRg st="3" end="3"/>
                                            </p:txEl>
                                          </p:spTgt>
                                        </p:tgtEl>
                                      </p:cBhvr>
                                    </p:animEffect>
                                    <p:set>
                                      <p:cBhvr>
                                        <p:cTn id="174" dur="1" fill="hold">
                                          <p:stCondLst>
                                            <p:cond delay="499"/>
                                          </p:stCondLst>
                                        </p:cTn>
                                        <p:tgtEl>
                                          <p:spTgt spid="7">
                                            <p:txEl>
                                              <p:pRg st="3" end="3"/>
                                            </p:txEl>
                                          </p:spTgt>
                                        </p:tgtEl>
                                        <p:attrNameLst>
                                          <p:attrName>style.visibility</p:attrName>
                                        </p:attrNameLst>
                                      </p:cBhvr>
                                      <p:to>
                                        <p:strVal val="hidden"/>
                                      </p:to>
                                    </p:set>
                                  </p:childTnLst>
                                </p:cTn>
                              </p:par>
                              <p:par>
                                <p:cTn id="175" presetID="16" presetClass="exit" presetSubtype="21" fill="hold" grpId="0" nodeType="withEffect">
                                  <p:stCondLst>
                                    <p:cond delay="0"/>
                                  </p:stCondLst>
                                  <p:childTnLst>
                                    <p:animEffect transition="out" filter="barn(inVertical)">
                                      <p:cBhvr>
                                        <p:cTn id="176" dur="500"/>
                                        <p:tgtEl>
                                          <p:spTgt spid="7">
                                            <p:txEl>
                                              <p:pRg st="4" end="4"/>
                                            </p:txEl>
                                          </p:spTgt>
                                        </p:tgtEl>
                                      </p:cBhvr>
                                    </p:animEffect>
                                    <p:set>
                                      <p:cBhvr>
                                        <p:cTn id="177" dur="1" fill="hold">
                                          <p:stCondLst>
                                            <p:cond delay="499"/>
                                          </p:stCondLst>
                                        </p:cTn>
                                        <p:tgtEl>
                                          <p:spTgt spid="7">
                                            <p:txEl>
                                              <p:pRg st="4" end="4"/>
                                            </p:txEl>
                                          </p:spTgt>
                                        </p:tgtEl>
                                        <p:attrNameLst>
                                          <p:attrName>style.visibility</p:attrName>
                                        </p:attrNameLst>
                                      </p:cBhvr>
                                      <p:to>
                                        <p:strVal val="hidden"/>
                                      </p:to>
                                    </p:set>
                                  </p:childTnLst>
                                </p:cTn>
                              </p:par>
                              <p:par>
                                <p:cTn id="178" presetID="16" presetClass="exit" presetSubtype="21" fill="hold" grpId="0" nodeType="withEffect">
                                  <p:stCondLst>
                                    <p:cond delay="0"/>
                                  </p:stCondLst>
                                  <p:childTnLst>
                                    <p:animEffect transition="out" filter="barn(inVertical)">
                                      <p:cBhvr>
                                        <p:cTn id="179" dur="500"/>
                                        <p:tgtEl>
                                          <p:spTgt spid="7">
                                            <p:txEl>
                                              <p:pRg st="5" end="5"/>
                                            </p:txEl>
                                          </p:spTgt>
                                        </p:tgtEl>
                                      </p:cBhvr>
                                    </p:animEffect>
                                    <p:set>
                                      <p:cBhvr>
                                        <p:cTn id="180" dur="1" fill="hold">
                                          <p:stCondLst>
                                            <p:cond delay="499"/>
                                          </p:stCondLst>
                                        </p:cTn>
                                        <p:tgtEl>
                                          <p:spTgt spid="7">
                                            <p:txEl>
                                              <p:pRg st="5" end="5"/>
                                            </p:txEl>
                                          </p:spTgt>
                                        </p:tgtEl>
                                        <p:attrNameLst>
                                          <p:attrName>style.visibility</p:attrName>
                                        </p:attrNameLst>
                                      </p:cBhvr>
                                      <p:to>
                                        <p:strVal val="hidden"/>
                                      </p:to>
                                    </p:set>
                                  </p:childTnLst>
                                </p:cTn>
                              </p:par>
                              <p:par>
                                <p:cTn id="181" presetID="16" presetClass="exit" presetSubtype="21" fill="hold" grpId="0" nodeType="withEffect">
                                  <p:stCondLst>
                                    <p:cond delay="0"/>
                                  </p:stCondLst>
                                  <p:childTnLst>
                                    <p:animEffect transition="out" filter="barn(inVertical)">
                                      <p:cBhvr>
                                        <p:cTn id="182" dur="500"/>
                                        <p:tgtEl>
                                          <p:spTgt spid="7">
                                            <p:txEl>
                                              <p:pRg st="6" end="6"/>
                                            </p:txEl>
                                          </p:spTgt>
                                        </p:tgtEl>
                                      </p:cBhvr>
                                    </p:animEffect>
                                    <p:set>
                                      <p:cBhvr>
                                        <p:cTn id="183" dur="1" fill="hold">
                                          <p:stCondLst>
                                            <p:cond delay="499"/>
                                          </p:stCondLst>
                                        </p:cTn>
                                        <p:tgtEl>
                                          <p:spTgt spid="7">
                                            <p:txEl>
                                              <p:pRg st="6" end="6"/>
                                            </p:txEl>
                                          </p:spTgt>
                                        </p:tgtEl>
                                        <p:attrNameLst>
                                          <p:attrName>style.visibility</p:attrName>
                                        </p:attrNameLst>
                                      </p:cBhvr>
                                      <p:to>
                                        <p:strVal val="hidden"/>
                                      </p:to>
                                    </p:set>
                                  </p:childTnLst>
                                </p:cTn>
                              </p:par>
                              <p:par>
                                <p:cTn id="184" presetID="16" presetClass="exit" presetSubtype="21" fill="hold" grpId="0" nodeType="withEffect">
                                  <p:stCondLst>
                                    <p:cond delay="0"/>
                                  </p:stCondLst>
                                  <p:childTnLst>
                                    <p:animEffect transition="out" filter="barn(inVertical)">
                                      <p:cBhvr>
                                        <p:cTn id="185" dur="500"/>
                                        <p:tgtEl>
                                          <p:spTgt spid="7">
                                            <p:txEl>
                                              <p:pRg st="7" end="7"/>
                                            </p:txEl>
                                          </p:spTgt>
                                        </p:tgtEl>
                                      </p:cBhvr>
                                    </p:animEffect>
                                    <p:set>
                                      <p:cBhvr>
                                        <p:cTn id="186" dur="1" fill="hold">
                                          <p:stCondLst>
                                            <p:cond delay="499"/>
                                          </p:stCondLst>
                                        </p:cTn>
                                        <p:tgtEl>
                                          <p:spTgt spid="7">
                                            <p:txEl>
                                              <p:pRg st="7" end="7"/>
                                            </p:txEl>
                                          </p:spTgt>
                                        </p:tgtEl>
                                        <p:attrNameLst>
                                          <p:attrName>style.visibility</p:attrName>
                                        </p:attrNameLst>
                                      </p:cBhvr>
                                      <p:to>
                                        <p:strVal val="hidden"/>
                                      </p:to>
                                    </p:set>
                                  </p:childTnLst>
                                </p:cTn>
                              </p:par>
                              <p:par>
                                <p:cTn id="187" presetID="16" presetClass="exit" presetSubtype="21" fill="hold" grpId="0" nodeType="withEffect">
                                  <p:stCondLst>
                                    <p:cond delay="0"/>
                                  </p:stCondLst>
                                  <p:childTnLst>
                                    <p:animEffect transition="out" filter="barn(inVertical)">
                                      <p:cBhvr>
                                        <p:cTn id="188" dur="500"/>
                                        <p:tgtEl>
                                          <p:spTgt spid="7">
                                            <p:txEl>
                                              <p:pRg st="8" end="8"/>
                                            </p:txEl>
                                          </p:spTgt>
                                        </p:tgtEl>
                                      </p:cBhvr>
                                    </p:animEffect>
                                    <p:set>
                                      <p:cBhvr>
                                        <p:cTn id="189" dur="1" fill="hold">
                                          <p:stCondLst>
                                            <p:cond delay="499"/>
                                          </p:stCondLst>
                                        </p:cTn>
                                        <p:tgtEl>
                                          <p:spTgt spid="7">
                                            <p:txEl>
                                              <p:pRg st="8" end="8"/>
                                            </p:txEl>
                                          </p:spTgt>
                                        </p:tgtEl>
                                        <p:attrNameLst>
                                          <p:attrName>style.visibility</p:attrName>
                                        </p:attrNameLst>
                                      </p:cBhvr>
                                      <p:to>
                                        <p:strVal val="hidden"/>
                                      </p:to>
                                    </p:set>
                                  </p:childTnLst>
                                </p:cTn>
                              </p:par>
                            </p:childTnLst>
                          </p:cTn>
                        </p:par>
                        <p:par>
                          <p:cTn id="190" fill="hold">
                            <p:stCondLst>
                              <p:cond delay="500"/>
                            </p:stCondLst>
                            <p:childTnLst>
                              <p:par>
                                <p:cTn id="191" presetID="2" presetClass="entr" presetSubtype="4" fill="hold" nodeType="afterEffect">
                                  <p:stCondLst>
                                    <p:cond delay="0"/>
                                  </p:stCondLst>
                                  <p:childTnLst>
                                    <p:set>
                                      <p:cBhvr>
                                        <p:cTn id="192" dur="1" fill="hold">
                                          <p:stCondLst>
                                            <p:cond delay="0"/>
                                          </p:stCondLst>
                                        </p:cTn>
                                        <p:tgtEl>
                                          <p:spTgt spid="9">
                                            <p:txEl>
                                              <p:pRg st="0" end="0"/>
                                            </p:txEl>
                                          </p:spTgt>
                                        </p:tgtEl>
                                        <p:attrNameLst>
                                          <p:attrName>style.visibility</p:attrName>
                                        </p:attrNameLst>
                                      </p:cBhvr>
                                      <p:to>
                                        <p:strVal val="visible"/>
                                      </p:to>
                                    </p:set>
                                    <p:anim calcmode="lin" valueType="num">
                                      <p:cBhvr additive="base">
                                        <p:cTn id="19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195" fill="hold">
                            <p:stCondLst>
                              <p:cond delay="1000"/>
                            </p:stCondLst>
                            <p:childTnLst>
                              <p:par>
                                <p:cTn id="196" presetID="2" presetClass="entr" presetSubtype="4" fill="hold" nodeType="afterEffect">
                                  <p:stCondLst>
                                    <p:cond delay="0"/>
                                  </p:stCondLst>
                                  <p:childTnLst>
                                    <p:set>
                                      <p:cBhvr>
                                        <p:cTn id="197" dur="1" fill="hold">
                                          <p:stCondLst>
                                            <p:cond delay="0"/>
                                          </p:stCondLst>
                                        </p:cTn>
                                        <p:tgtEl>
                                          <p:spTgt spid="9">
                                            <p:txEl>
                                              <p:pRg st="1" end="1"/>
                                            </p:txEl>
                                          </p:spTgt>
                                        </p:tgtEl>
                                        <p:attrNameLst>
                                          <p:attrName>style.visibility</p:attrName>
                                        </p:attrNameLst>
                                      </p:cBhvr>
                                      <p:to>
                                        <p:strVal val="visible"/>
                                      </p:to>
                                    </p:set>
                                    <p:anim calcmode="lin" valueType="num">
                                      <p:cBhvr additive="base">
                                        <p:cTn id="19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00" fill="hold">
                            <p:stCondLst>
                              <p:cond delay="1500"/>
                            </p:stCondLst>
                            <p:childTnLst>
                              <p:par>
                                <p:cTn id="201" presetID="2" presetClass="entr" presetSubtype="4" fill="hold" nodeType="afterEffect">
                                  <p:stCondLst>
                                    <p:cond delay="0"/>
                                  </p:stCondLst>
                                  <p:childTnLst>
                                    <p:set>
                                      <p:cBhvr>
                                        <p:cTn id="202" dur="1" fill="hold">
                                          <p:stCondLst>
                                            <p:cond delay="0"/>
                                          </p:stCondLst>
                                        </p:cTn>
                                        <p:tgtEl>
                                          <p:spTgt spid="9">
                                            <p:txEl>
                                              <p:pRg st="2" end="2"/>
                                            </p:txEl>
                                          </p:spTgt>
                                        </p:tgtEl>
                                        <p:attrNameLst>
                                          <p:attrName>style.visibility</p:attrName>
                                        </p:attrNameLst>
                                      </p:cBhvr>
                                      <p:to>
                                        <p:strVal val="visible"/>
                                      </p:to>
                                    </p:set>
                                    <p:anim calcmode="lin" valueType="num">
                                      <p:cBhvr additive="base">
                                        <p:cTn id="20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205" fill="hold">
                            <p:stCondLst>
                              <p:cond delay="2000"/>
                            </p:stCondLst>
                            <p:childTnLst>
                              <p:par>
                                <p:cTn id="206" presetID="2" presetClass="entr" presetSubtype="4" fill="hold" nodeType="afterEffect">
                                  <p:stCondLst>
                                    <p:cond delay="0"/>
                                  </p:stCondLst>
                                  <p:childTnLst>
                                    <p:set>
                                      <p:cBhvr>
                                        <p:cTn id="207" dur="1" fill="hold">
                                          <p:stCondLst>
                                            <p:cond delay="0"/>
                                          </p:stCondLst>
                                        </p:cTn>
                                        <p:tgtEl>
                                          <p:spTgt spid="9">
                                            <p:txEl>
                                              <p:pRg st="3" end="3"/>
                                            </p:txEl>
                                          </p:spTgt>
                                        </p:tgtEl>
                                        <p:attrNameLst>
                                          <p:attrName>style.visibility</p:attrName>
                                        </p:attrNameLst>
                                      </p:cBhvr>
                                      <p:to>
                                        <p:strVal val="visible"/>
                                      </p:to>
                                    </p:set>
                                    <p:anim calcmode="lin" valueType="num">
                                      <p:cBhvr additive="base">
                                        <p:cTn id="20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210" fill="hold">
                            <p:stCondLst>
                              <p:cond delay="2500"/>
                            </p:stCondLst>
                            <p:childTnLst>
                              <p:par>
                                <p:cTn id="211" presetID="2" presetClass="entr" presetSubtype="4" fill="hold" nodeType="afterEffect">
                                  <p:stCondLst>
                                    <p:cond delay="0"/>
                                  </p:stCondLst>
                                  <p:childTnLst>
                                    <p:set>
                                      <p:cBhvr>
                                        <p:cTn id="212" dur="1" fill="hold">
                                          <p:stCondLst>
                                            <p:cond delay="0"/>
                                          </p:stCondLst>
                                        </p:cTn>
                                        <p:tgtEl>
                                          <p:spTgt spid="9">
                                            <p:txEl>
                                              <p:pRg st="4" end="4"/>
                                            </p:txEl>
                                          </p:spTgt>
                                        </p:tgtEl>
                                        <p:attrNameLst>
                                          <p:attrName>style.visibility</p:attrName>
                                        </p:attrNameLst>
                                      </p:cBhvr>
                                      <p:to>
                                        <p:strVal val="visible"/>
                                      </p:to>
                                    </p:set>
                                    <p:anim calcmode="lin" valueType="num">
                                      <p:cBhvr additive="base">
                                        <p:cTn id="2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1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215" fill="hold">
                            <p:stCondLst>
                              <p:cond delay="3000"/>
                            </p:stCondLst>
                            <p:childTnLst>
                              <p:par>
                                <p:cTn id="216" presetID="2" presetClass="entr" presetSubtype="4" fill="hold" nodeType="afterEffect">
                                  <p:stCondLst>
                                    <p:cond delay="0"/>
                                  </p:stCondLst>
                                  <p:childTnLst>
                                    <p:set>
                                      <p:cBhvr>
                                        <p:cTn id="217" dur="1" fill="hold">
                                          <p:stCondLst>
                                            <p:cond delay="0"/>
                                          </p:stCondLst>
                                        </p:cTn>
                                        <p:tgtEl>
                                          <p:spTgt spid="9">
                                            <p:txEl>
                                              <p:pRg st="5" end="5"/>
                                            </p:txEl>
                                          </p:spTgt>
                                        </p:tgtEl>
                                        <p:attrNameLst>
                                          <p:attrName>style.visibility</p:attrName>
                                        </p:attrNameLst>
                                      </p:cBhvr>
                                      <p:to>
                                        <p:strVal val="visible"/>
                                      </p:to>
                                    </p:set>
                                    <p:anim calcmode="lin" valueType="num">
                                      <p:cBhvr additive="base">
                                        <p:cTn id="2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220" fill="hold">
                            <p:stCondLst>
                              <p:cond delay="3500"/>
                            </p:stCondLst>
                            <p:childTnLst>
                              <p:par>
                                <p:cTn id="221" presetID="2" presetClass="entr" presetSubtype="4" fill="hold" nodeType="afterEffect">
                                  <p:stCondLst>
                                    <p:cond delay="0"/>
                                  </p:stCondLst>
                                  <p:childTnLst>
                                    <p:set>
                                      <p:cBhvr>
                                        <p:cTn id="222" dur="1" fill="hold">
                                          <p:stCondLst>
                                            <p:cond delay="0"/>
                                          </p:stCondLst>
                                        </p:cTn>
                                        <p:tgtEl>
                                          <p:spTgt spid="9">
                                            <p:txEl>
                                              <p:pRg st="6" end="6"/>
                                            </p:txEl>
                                          </p:spTgt>
                                        </p:tgtEl>
                                        <p:attrNameLst>
                                          <p:attrName>style.visibility</p:attrName>
                                        </p:attrNameLst>
                                      </p:cBhvr>
                                      <p:to>
                                        <p:strVal val="visible"/>
                                      </p:to>
                                    </p:set>
                                    <p:anim calcmode="lin" valueType="num">
                                      <p:cBhvr additive="base">
                                        <p:cTn id="2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2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par>
                          <p:cTn id="225" fill="hold">
                            <p:stCondLst>
                              <p:cond delay="4000"/>
                            </p:stCondLst>
                            <p:childTnLst>
                              <p:par>
                                <p:cTn id="226" presetID="2" presetClass="entr" presetSubtype="4" fill="hold" nodeType="afterEffect">
                                  <p:stCondLst>
                                    <p:cond delay="0"/>
                                  </p:stCondLst>
                                  <p:childTnLst>
                                    <p:set>
                                      <p:cBhvr>
                                        <p:cTn id="227" dur="1" fill="hold">
                                          <p:stCondLst>
                                            <p:cond delay="0"/>
                                          </p:stCondLst>
                                        </p:cTn>
                                        <p:tgtEl>
                                          <p:spTgt spid="9">
                                            <p:txEl>
                                              <p:pRg st="7" end="7"/>
                                            </p:txEl>
                                          </p:spTgt>
                                        </p:tgtEl>
                                        <p:attrNameLst>
                                          <p:attrName>style.visibility</p:attrName>
                                        </p:attrNameLst>
                                      </p:cBhvr>
                                      <p:to>
                                        <p:strVal val="visible"/>
                                      </p:to>
                                    </p:set>
                                    <p:anim calcmode="lin" valueType="num">
                                      <p:cBhvr additive="base">
                                        <p:cTn id="2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29"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par>
                          <p:cTn id="230" fill="hold">
                            <p:stCondLst>
                              <p:cond delay="4500"/>
                            </p:stCondLst>
                            <p:childTnLst>
                              <p:par>
                                <p:cTn id="231" presetID="2" presetClass="entr" presetSubtype="4" fill="hold" nodeType="afterEffect">
                                  <p:stCondLst>
                                    <p:cond delay="0"/>
                                  </p:stCondLst>
                                  <p:childTnLst>
                                    <p:set>
                                      <p:cBhvr>
                                        <p:cTn id="232" dur="1" fill="hold">
                                          <p:stCondLst>
                                            <p:cond delay="0"/>
                                          </p:stCondLst>
                                        </p:cTn>
                                        <p:tgtEl>
                                          <p:spTgt spid="9">
                                            <p:txEl>
                                              <p:pRg st="8" end="8"/>
                                            </p:txEl>
                                          </p:spTgt>
                                        </p:tgtEl>
                                        <p:attrNameLst>
                                          <p:attrName>style.visibility</p:attrName>
                                        </p:attrNameLst>
                                      </p:cBhvr>
                                      <p:to>
                                        <p:strVal val="visible"/>
                                      </p:to>
                                    </p:set>
                                    <p:anim calcmode="lin" valueType="num">
                                      <p:cBhvr additive="base">
                                        <p:cTn id="2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3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7"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7"/>
        <p:cNvGrpSpPr/>
        <p:nvPr/>
      </p:nvGrpSpPr>
      <p:grpSpPr>
        <a:xfrm>
          <a:off x="0" y="0"/>
          <a:ext cx="0" cy="0"/>
          <a:chOff x="0" y="0"/>
          <a:chExt cx="0" cy="0"/>
        </a:xfrm>
      </p:grpSpPr>
      <p:sp>
        <p:nvSpPr>
          <p:cNvPr id="3918" name="Google Shape;3918;p72"/>
          <p:cNvSpPr txBox="1">
            <a:spLocks noGrp="1"/>
          </p:cNvSpPr>
          <p:nvPr>
            <p:ph type="title"/>
          </p:nvPr>
        </p:nvSpPr>
        <p:spPr>
          <a:xfrm>
            <a:off x="818186" y="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Cấu trúc tài liệu đặc tả yêu cầu phần mềm</a:t>
            </a:r>
            <a:endParaRPr b="1" dirty="0">
              <a:latin typeface="+mj-lt"/>
            </a:endParaRPr>
          </a:p>
        </p:txBody>
      </p:sp>
      <p:grpSp>
        <p:nvGrpSpPr>
          <p:cNvPr id="3929" name="Google Shape;3929;p72"/>
          <p:cNvGrpSpPr/>
          <p:nvPr/>
        </p:nvGrpSpPr>
        <p:grpSpPr>
          <a:xfrm>
            <a:off x="5637046" y="992950"/>
            <a:ext cx="1162705" cy="962710"/>
            <a:chOff x="2210400" y="2558550"/>
            <a:chExt cx="971025" cy="804000"/>
          </a:xfrm>
        </p:grpSpPr>
        <p:sp>
          <p:nvSpPr>
            <p:cNvPr id="3930" name="Google Shape;3930;p7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38" name="Google Shape;3938;p72" title="Chart">
            <a:hlinkClick r:id="rId3"/>
          </p:cNvPr>
          <p:cNvPicPr preferRelativeResize="0"/>
          <p:nvPr/>
        </p:nvPicPr>
        <p:blipFill>
          <a:blip r:embed="rId4">
            <a:alphaModFix/>
          </a:blip>
          <a:stretch>
            <a:fillRect/>
          </a:stretch>
        </p:blipFill>
        <p:spPr>
          <a:xfrm>
            <a:off x="4412650" y="1402562"/>
            <a:ext cx="4173993" cy="2580925"/>
          </a:xfrm>
          <a:prstGeom prst="rect">
            <a:avLst/>
          </a:prstGeom>
          <a:noFill/>
          <a:ln>
            <a:noFill/>
          </a:ln>
        </p:spPr>
      </p:pic>
      <p:sp>
        <p:nvSpPr>
          <p:cNvPr id="3" name="TextBox 2">
            <a:extLst>
              <a:ext uri="{FF2B5EF4-FFF2-40B4-BE49-F238E27FC236}">
                <a16:creationId xmlns:a16="http://schemas.microsoft.com/office/drawing/2014/main" id="{1B182C0E-15DC-BDDB-59D9-74ECFFE0E6B5}"/>
              </a:ext>
            </a:extLst>
          </p:cNvPr>
          <p:cNvSpPr txBox="1"/>
          <p:nvPr/>
        </p:nvSpPr>
        <p:spPr>
          <a:xfrm>
            <a:off x="569230" y="619185"/>
            <a:ext cx="5659088" cy="4524315"/>
          </a:xfrm>
          <a:prstGeom prst="rect">
            <a:avLst/>
          </a:prstGeom>
          <a:noFill/>
        </p:spPr>
        <p:txBody>
          <a:bodyPr wrap="square">
            <a:spAutoFit/>
          </a:bodyPr>
          <a:lstStyle/>
          <a:p>
            <a:pPr algn="just">
              <a:spcAft>
                <a:spcPts val="800"/>
              </a:spcAft>
              <a:tabLst>
                <a:tab pos="180340" algn="l"/>
                <a:tab pos="270510" algn="l"/>
              </a:tabLs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1.1.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1.2.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1.3.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tắt</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2.1.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2.2.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2.3.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2.4.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phụ</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3.1.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3.2.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endParaRPr lang="en-US" sz="1600"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sp>
        <p:nvSpPr>
          <p:cNvPr id="17" name="TextBox 16">
            <a:extLst>
              <a:ext uri="{FF2B5EF4-FFF2-40B4-BE49-F238E27FC236}">
                <a16:creationId xmlns:a16="http://schemas.microsoft.com/office/drawing/2014/main" id="{D9479202-BF22-CB8F-C098-AC9521C16342}"/>
              </a:ext>
            </a:extLst>
          </p:cNvPr>
          <p:cNvSpPr txBox="1"/>
          <p:nvPr/>
        </p:nvSpPr>
        <p:spPr>
          <a:xfrm>
            <a:off x="294968" y="207926"/>
            <a:ext cx="8413955" cy="4873642"/>
          </a:xfrm>
          <a:prstGeom prst="rect">
            <a:avLst/>
          </a:prstGeom>
          <a:noFill/>
        </p:spPr>
        <p:txBody>
          <a:bodyPr wrap="square">
            <a:spAutoFit/>
          </a:bodyPr>
          <a:lstStyle/>
          <a:p>
            <a:pPr algn="just">
              <a:lnSpc>
                <a:spcPct val="115000"/>
              </a:lnSpc>
              <a:spcAft>
                <a:spcPts val="800"/>
              </a:spcAft>
            </a:pPr>
            <a:r>
              <a:rPr lang="vi-VN" sz="15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trò</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SRS: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đầy</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đủ</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buộc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ngắn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gọn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vi,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tắt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viết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tắt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chung</a:t>
            </a:r>
            <a:endParaRPr lang="en-US"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 case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 case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 case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căn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cứ</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chất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lượng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cận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 case,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 case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bổ</a:t>
            </a:r>
            <a:r>
              <a:rPr lang="en-US" sz="1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sung.</a:t>
            </a: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2988</Words>
  <Application>Microsoft Office PowerPoint</Application>
  <PresentationFormat>On-screen Show (16:9)</PresentationFormat>
  <Paragraphs>257</Paragraphs>
  <Slides>28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Space Grotesk</vt:lpstr>
      <vt:lpstr>Barlow Condensed SemiBold</vt:lpstr>
      <vt:lpstr>Barlow Condensed ExtraBold</vt:lpstr>
      <vt:lpstr>Space Grotesk Medium</vt:lpstr>
      <vt:lpstr>Dosis</vt:lpstr>
      <vt:lpstr>Symbol</vt:lpstr>
      <vt:lpstr>Arial</vt:lpstr>
      <vt:lpstr>Wingdings</vt:lpstr>
      <vt:lpstr>Times New Roman</vt:lpstr>
      <vt:lpstr>Big Data Science Consulting Toolkit by Slidesgo</vt:lpstr>
      <vt:lpstr>NHẬP MÔN CÔNG NGHỆ PHẦN MỀM</vt:lpstr>
      <vt:lpstr>MỤC LỤC</vt:lpstr>
      <vt:lpstr>TỔNG QUAN VỀ DỰ ÁN PHẦN MỀM</vt:lpstr>
      <vt:lpstr>PowerPoint Presentation</vt:lpstr>
      <vt:lpstr>1.2 Mô hình quy trình thác nước</vt:lpstr>
      <vt:lpstr>Các pha trong mô hình</vt:lpstr>
      <vt:lpstr>Ưu/Nhược điểm của mô hình</vt:lpstr>
      <vt:lpstr>Cấu trúc tài liệu đặc tả yêu cầu phần mềm</vt:lpstr>
      <vt:lpstr>PowerPoint Presentation</vt:lpstr>
      <vt:lpstr>Mô tả use case Ten_use_case:</vt:lpstr>
      <vt:lpstr>Các công nghệ áp dụng trong phát triển Arabica</vt:lpstr>
      <vt:lpstr>Phân tích đặc tả yêu cầu phần mềm</vt:lpstr>
      <vt:lpstr>2.1 Quy trình kỹ thuật yêu cầu</vt:lpstr>
      <vt:lpstr>Các hoạt động trong quy trình kỹ thuật yêu cầu</vt:lpstr>
      <vt:lpstr>Manager</vt:lpstr>
      <vt:lpstr>2.3 Đặc tả yêu cầu phần mềm cho trung tâm tiếng Anh Arabica</vt:lpstr>
      <vt:lpstr>PowerPoint Presentation</vt:lpstr>
      <vt:lpstr>Sơ đồ các use case tổng quan</vt:lpstr>
      <vt:lpstr>Biểu đồ hoạt động sử dụng phần mềm</vt:lpstr>
      <vt:lpstr>Các yêu cầu chức năng và phi chức năng</vt:lpstr>
      <vt:lpstr>Biểu đồ lớp thực thể</vt:lpstr>
      <vt:lpstr>PowerPoint Presentation</vt:lpstr>
      <vt:lpstr>Thiết kế  phần mềm</vt:lpstr>
      <vt:lpstr>3.1 Tổng quan về thiết kế phần mềm</vt:lpstr>
      <vt:lpstr>3.2 Tài liệu thiết kế phần mềm</vt:lpstr>
      <vt:lpstr>3.2.2 Thiết kế kiến trúc phần mềm</vt:lpstr>
      <vt:lpstr>Mô tả kiến trúc đã chọn: MVC</vt:lpstr>
      <vt:lpstr>3.2.3. Thiết kế dữ liệu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cp:lastModifiedBy>D Mr.</cp:lastModifiedBy>
  <cp:revision>7</cp:revision>
  <dcterms:modified xsi:type="dcterms:W3CDTF">2022-12-26T17:03:15Z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2022-12-26T14:52:05Z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3c79e50e-012b-4045-b678-83babda9d024</vt:lpwstr>
  </property>
  <property fmtid="{D5CDD505-2E9C-101B-9397-08002B2CF9AE}" pid="7" name="MSIP_Label_defa4170-0d19-0005-0004-bc88714345d2_ActionId">
    <vt:lpwstr>0570468f-07f6-422d-8ff3-48ce0c9dc498</vt:lpwstr>
  </property>
  <property fmtid="{D5CDD505-2E9C-101B-9397-08002B2CF9AE}" pid="8" name="MSIP_Label_defa4170-0d19-0005-0004-bc88714345d2_ContentBits">
    <vt:lpwstr>0</vt:lpwstr>
  </property>
</Properties>
</file>