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2" y="-8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r="-17000"/>
          </a:stretch>
        </a:blipFill>
        <a:effectLst/>
      </p:bgPr>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4/8/2022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Mảng</a:t>
            </a:r>
            <a:r>
              <a:rPr lang="en-US" dirty="0"/>
              <a:t> </a:t>
            </a:r>
            <a:r>
              <a:rPr lang="en-US" dirty="0" err="1"/>
              <a:t>và</a:t>
            </a:r>
            <a:r>
              <a:rPr lang="en-US" dirty="0"/>
              <a:t> </a:t>
            </a:r>
            <a:r>
              <a:rPr lang="en-US" dirty="0" err="1"/>
              <a:t>chuỗi</a:t>
            </a:r>
            <a:r>
              <a:rPr lang="en-US" dirty="0"/>
              <a:t> </a:t>
            </a:r>
            <a:r>
              <a:rPr lang="en-US" dirty="0" err="1"/>
              <a:t>kí</a:t>
            </a:r>
            <a:r>
              <a:rPr lang="en-US" dirty="0"/>
              <a:t> </a:t>
            </a:r>
            <a:r>
              <a:rPr lang="en-US" dirty="0" err="1"/>
              <a:t>tự</a:t>
            </a:r>
            <a:r>
              <a:rPr lang="en-US" dirty="0"/>
              <a:t> </a:t>
            </a:r>
            <a:r>
              <a:rPr lang="en-US" dirty="0" err="1"/>
              <a:t>trong</a:t>
            </a:r>
            <a:r>
              <a:rPr lang="en-US" dirty="0"/>
              <a:t> PHP</a:t>
            </a:r>
          </a:p>
        </p:txBody>
      </p:sp>
      <p:sp>
        <p:nvSpPr>
          <p:cNvPr id="3" name="Subtitle 2"/>
          <p:cNvSpPr>
            <a:spLocks noGrp="1"/>
          </p:cNvSpPr>
          <p:nvPr>
            <p:ph type="subTitle" idx="1"/>
          </p:nvPr>
        </p:nvSpPr>
        <p:spPr/>
        <p:txBody>
          <a:bodyPr/>
          <a:lstStyle/>
          <a:p>
            <a:r>
              <a:rPr lang="en-US"/>
              <a:t>Haui.edu.vn</a:t>
            </a:r>
            <a:endParaRPr lang="en-US" dirty="0"/>
          </a:p>
        </p:txBody>
      </p:sp>
    </p:spTree>
    <p:extLst>
      <p:ext uri="{BB962C8B-B14F-4D97-AF65-F5344CB8AC3E}">
        <p14:creationId xmlns:p14="http://schemas.microsoft.com/office/powerpoint/2010/main" val="388689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904"/>
            <a:ext cx="7408333" cy="3450696"/>
          </a:xfrm>
        </p:spPr>
        <p:txBody>
          <a:bodyPr>
            <a:normAutofit/>
          </a:bodyPr>
          <a:lstStyle/>
          <a:p>
            <a:r>
              <a:rPr lang="en-US" dirty="0" err="1"/>
              <a:t>Một</a:t>
            </a:r>
            <a:r>
              <a:rPr lang="en-US" dirty="0"/>
              <a:t> </a:t>
            </a:r>
            <a:r>
              <a:rPr lang="en-US" dirty="0" err="1"/>
              <a:t>số</a:t>
            </a:r>
            <a:r>
              <a:rPr lang="en-US" dirty="0"/>
              <a:t> </a:t>
            </a:r>
            <a:r>
              <a:rPr lang="en-US" dirty="0" err="1"/>
              <a:t>hàm</a:t>
            </a:r>
            <a:r>
              <a:rPr lang="en-US" dirty="0"/>
              <a:t> </a:t>
            </a:r>
            <a:r>
              <a:rPr lang="en-US" dirty="0" err="1"/>
              <a:t>thông</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chuỗi</a:t>
            </a:r>
            <a:r>
              <a:rPr lang="en-US" dirty="0"/>
              <a:t> </a:t>
            </a:r>
            <a:r>
              <a:rPr lang="en-US" dirty="0" err="1"/>
              <a:t>kí</a:t>
            </a:r>
            <a:r>
              <a:rPr lang="en-US" dirty="0"/>
              <a:t> </a:t>
            </a:r>
            <a:r>
              <a:rPr lang="en-US" dirty="0" err="1"/>
              <a:t>tự</a:t>
            </a:r>
            <a:endParaRPr lang="en-US" dirty="0"/>
          </a:p>
          <a:p>
            <a:pPr lvl="1">
              <a:buFont typeface="Wingdings" pitchFamily="2" charset="2"/>
              <a:buChar char="§"/>
            </a:pPr>
            <a:r>
              <a:rPr lang="en-US" dirty="0" err="1"/>
              <a:t>Hàm</a:t>
            </a:r>
            <a:r>
              <a:rPr lang="en-US" dirty="0"/>
              <a:t> </a:t>
            </a:r>
            <a:r>
              <a:rPr lang="en-US" dirty="0" err="1"/>
              <a:t>thay</a:t>
            </a:r>
            <a:r>
              <a:rPr lang="en-US" dirty="0"/>
              <a:t> </a:t>
            </a:r>
            <a:r>
              <a:rPr lang="en-US" dirty="0" err="1"/>
              <a:t>thế</a:t>
            </a:r>
            <a:r>
              <a:rPr lang="en-US" dirty="0"/>
              <a:t> </a:t>
            </a:r>
            <a:r>
              <a:rPr lang="en-US" dirty="0" err="1"/>
              <a:t>chuỗi</a:t>
            </a:r>
            <a:r>
              <a:rPr lang="en-US" dirty="0"/>
              <a:t>: </a:t>
            </a:r>
            <a:r>
              <a:rPr lang="en-US" dirty="0" err="1"/>
              <a:t>str_replace</a:t>
            </a:r>
            <a:r>
              <a:rPr lang="en-US" dirty="0"/>
              <a:t> ($</a:t>
            </a:r>
            <a:r>
              <a:rPr lang="en-US" dirty="0" err="1"/>
              <a:t>old,$new,$s</a:t>
            </a:r>
            <a:r>
              <a:rPr lang="en-US" dirty="0"/>
              <a:t>);</a:t>
            </a:r>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r>
              <a:rPr lang="en-US" dirty="0" err="1"/>
              <a:t>Hàm</a:t>
            </a:r>
            <a:r>
              <a:rPr lang="en-US" dirty="0"/>
              <a:t> </a:t>
            </a:r>
            <a:r>
              <a:rPr lang="en-US" dirty="0" err="1"/>
              <a:t>tách</a:t>
            </a:r>
            <a:r>
              <a:rPr lang="en-US" dirty="0"/>
              <a:t> </a:t>
            </a:r>
            <a:r>
              <a:rPr lang="en-US" dirty="0" err="1"/>
              <a:t>chuỗi</a:t>
            </a:r>
            <a:r>
              <a:rPr lang="en-US" dirty="0"/>
              <a:t> </a:t>
            </a:r>
            <a:r>
              <a:rPr lang="en-US" dirty="0" err="1"/>
              <a:t>thành</a:t>
            </a:r>
            <a:r>
              <a:rPr lang="en-US" dirty="0"/>
              <a:t> </a:t>
            </a:r>
            <a:r>
              <a:rPr lang="en-US" dirty="0" err="1"/>
              <a:t>mảng</a:t>
            </a:r>
            <a:r>
              <a:rPr lang="en-US" dirty="0"/>
              <a:t>: explode($</a:t>
            </a:r>
            <a:r>
              <a:rPr lang="en-US" dirty="0" err="1"/>
              <a:t>separator,$s</a:t>
            </a:r>
            <a:r>
              <a:rPr lang="en-US" dirty="0"/>
              <a:t>,[$limit]);</a:t>
            </a:r>
          </a:p>
          <a:p>
            <a:pPr marL="301943" lvl="1" indent="0">
              <a:buNone/>
            </a:pPr>
            <a:r>
              <a:rPr lang="en-US" dirty="0"/>
              <a:t>$limit = n&gt;0 </a:t>
            </a:r>
            <a:r>
              <a:rPr lang="en-US" dirty="0" err="1"/>
              <a:t>chỉ</a:t>
            </a:r>
            <a:r>
              <a:rPr lang="en-US" dirty="0"/>
              <a:t> </a:t>
            </a:r>
            <a:r>
              <a:rPr lang="en-US" dirty="0" err="1"/>
              <a:t>lấy</a:t>
            </a:r>
            <a:r>
              <a:rPr lang="en-US" dirty="0"/>
              <a:t> n </a:t>
            </a:r>
            <a:r>
              <a:rPr lang="en-US" dirty="0" err="1"/>
              <a:t>phần</a:t>
            </a:r>
            <a:r>
              <a:rPr lang="en-US" dirty="0"/>
              <a:t> </a:t>
            </a:r>
            <a:r>
              <a:rPr lang="en-US" dirty="0" err="1"/>
              <a:t>tử</a:t>
            </a:r>
            <a:r>
              <a:rPr lang="en-US" dirty="0"/>
              <a:t>, n&lt;0 </a:t>
            </a:r>
            <a:r>
              <a:rPr lang="en-US" dirty="0" err="1"/>
              <a:t>lấy</a:t>
            </a:r>
            <a:r>
              <a:rPr lang="en-US" dirty="0"/>
              <a:t> </a:t>
            </a:r>
            <a:r>
              <a:rPr lang="en-US" dirty="0" err="1"/>
              <a:t>số</a:t>
            </a:r>
            <a:r>
              <a:rPr lang="en-US" dirty="0"/>
              <a:t> </a:t>
            </a:r>
            <a:r>
              <a:rPr lang="en-US" dirty="0" err="1"/>
              <a:t>phần</a:t>
            </a:r>
            <a:r>
              <a:rPr lang="en-US" dirty="0"/>
              <a:t> </a:t>
            </a:r>
            <a:r>
              <a:rPr lang="en-US" dirty="0" err="1"/>
              <a:t>tử</a:t>
            </a:r>
            <a:r>
              <a:rPr lang="en-US" dirty="0"/>
              <a:t> </a:t>
            </a:r>
            <a:r>
              <a:rPr lang="en-US" dirty="0" err="1"/>
              <a:t>là</a:t>
            </a:r>
            <a:r>
              <a:rPr lang="en-US" dirty="0"/>
              <a:t> </a:t>
            </a:r>
            <a:r>
              <a:rPr lang="en-US" dirty="0" err="1"/>
              <a:t>tổng</a:t>
            </a:r>
            <a:r>
              <a:rPr lang="en-US" dirty="0"/>
              <a:t> </a:t>
            </a:r>
            <a:r>
              <a:rPr lang="en-US" dirty="0" err="1"/>
              <a:t>số</a:t>
            </a:r>
            <a:r>
              <a:rPr lang="en-US" dirty="0"/>
              <a:t> </a:t>
            </a:r>
            <a:r>
              <a:rPr lang="en-US" dirty="0" err="1"/>
              <a:t>phần</a:t>
            </a:r>
            <a:r>
              <a:rPr lang="en-US" dirty="0"/>
              <a:t> </a:t>
            </a:r>
            <a:r>
              <a:rPr lang="en-US" dirty="0" err="1"/>
              <a:t>tử</a:t>
            </a:r>
            <a:r>
              <a:rPr lang="en-US" dirty="0"/>
              <a:t> - n, n = 0 </a:t>
            </a:r>
            <a:r>
              <a:rPr lang="en-US" dirty="0" err="1"/>
              <a:t>lấy</a:t>
            </a:r>
            <a:r>
              <a:rPr lang="en-US" dirty="0"/>
              <a:t> </a:t>
            </a:r>
            <a:r>
              <a:rPr lang="en-US" dirty="0" err="1"/>
              <a:t>một</a:t>
            </a:r>
            <a:r>
              <a:rPr lang="en-US" dirty="0"/>
              <a:t> </a:t>
            </a:r>
            <a:r>
              <a:rPr lang="en-US" dirty="0" err="1"/>
              <a:t>phần</a:t>
            </a:r>
            <a:r>
              <a:rPr lang="en-US" dirty="0"/>
              <a:t> </a:t>
            </a:r>
            <a:r>
              <a:rPr lang="en-US" dirty="0" err="1"/>
              <a:t>tử</a:t>
            </a:r>
            <a:r>
              <a:rPr lang="en-US" dirty="0"/>
              <a:t>.</a:t>
            </a:r>
          </a:p>
          <a:p>
            <a:pPr lvl="1">
              <a:buFont typeface="Wingdings" pitchFamily="2" charset="2"/>
              <a:buChar char="§"/>
            </a:pPr>
            <a:endParaRPr lang="en-US" dirty="0"/>
          </a:p>
          <a:p>
            <a:pPr lvl="1"/>
            <a:endParaRPr lang="en-US" dirty="0"/>
          </a:p>
          <a:p>
            <a:pPr marL="0" indent="0">
              <a:buNone/>
            </a:pPr>
            <a:endParaRPr lang="en-US" dirty="0"/>
          </a:p>
        </p:txBody>
      </p:sp>
      <p:sp>
        <p:nvSpPr>
          <p:cNvPr id="3" name="Title 2"/>
          <p:cNvSpPr>
            <a:spLocks noGrp="1"/>
          </p:cNvSpPr>
          <p:nvPr>
            <p:ph type="title"/>
          </p:nvPr>
        </p:nvSpPr>
        <p:spPr/>
        <p:txBody>
          <a:bodyPr/>
          <a:lstStyle/>
          <a:p>
            <a:r>
              <a:rPr lang="en-US" dirty="0" err="1"/>
              <a:t>Chuỗi</a:t>
            </a:r>
            <a:r>
              <a:rPr lang="en-US" dirty="0"/>
              <a:t> </a:t>
            </a:r>
            <a:r>
              <a:rPr lang="en-US" dirty="0" err="1"/>
              <a:t>kí</a:t>
            </a:r>
            <a:r>
              <a:rPr lang="en-US" dirty="0"/>
              <a:t> </a:t>
            </a:r>
            <a:r>
              <a:rPr lang="en-US" dirty="0" err="1"/>
              <a:t>tự</a:t>
            </a:r>
            <a:r>
              <a:rPr lang="en-US" dirty="0"/>
              <a:t> (continues)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044" y="3374819"/>
            <a:ext cx="7637414"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638800"/>
            <a:ext cx="34385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1356" y="6200775"/>
            <a:ext cx="5181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11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904"/>
            <a:ext cx="7408333" cy="3450696"/>
          </a:xfrm>
        </p:spPr>
        <p:txBody>
          <a:bodyPr>
            <a:normAutofit/>
          </a:bodyPr>
          <a:lstStyle/>
          <a:p>
            <a:r>
              <a:rPr lang="en-US" dirty="0" err="1"/>
              <a:t>Một</a:t>
            </a:r>
            <a:r>
              <a:rPr lang="en-US" dirty="0"/>
              <a:t> </a:t>
            </a:r>
            <a:r>
              <a:rPr lang="en-US" dirty="0" err="1"/>
              <a:t>số</a:t>
            </a:r>
            <a:r>
              <a:rPr lang="en-US" dirty="0"/>
              <a:t> </a:t>
            </a:r>
            <a:r>
              <a:rPr lang="en-US" dirty="0" err="1"/>
              <a:t>hàm</a:t>
            </a:r>
            <a:r>
              <a:rPr lang="en-US" dirty="0"/>
              <a:t> </a:t>
            </a:r>
            <a:r>
              <a:rPr lang="en-US" dirty="0" err="1"/>
              <a:t>thông</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chuỗi</a:t>
            </a:r>
            <a:r>
              <a:rPr lang="en-US" dirty="0"/>
              <a:t> </a:t>
            </a:r>
            <a:r>
              <a:rPr lang="en-US" dirty="0" err="1"/>
              <a:t>kí</a:t>
            </a:r>
            <a:r>
              <a:rPr lang="en-US" dirty="0"/>
              <a:t> </a:t>
            </a:r>
            <a:r>
              <a:rPr lang="en-US" dirty="0" err="1"/>
              <a:t>tự</a:t>
            </a:r>
            <a:endParaRPr lang="en-US" dirty="0"/>
          </a:p>
          <a:p>
            <a:pPr lvl="1">
              <a:buFont typeface="Wingdings" pitchFamily="2" charset="2"/>
              <a:buChar char="§"/>
            </a:pPr>
            <a:r>
              <a:rPr lang="en-US" dirty="0" err="1"/>
              <a:t>Hàm</a:t>
            </a:r>
            <a:r>
              <a:rPr lang="en-US" dirty="0"/>
              <a:t> </a:t>
            </a:r>
            <a:r>
              <a:rPr lang="en-US" dirty="0" err="1"/>
              <a:t>chuyển</a:t>
            </a:r>
            <a:r>
              <a:rPr lang="en-US" dirty="0"/>
              <a:t> </a:t>
            </a:r>
            <a:r>
              <a:rPr lang="en-US" dirty="0" err="1"/>
              <a:t>một</a:t>
            </a:r>
            <a:r>
              <a:rPr lang="en-US" dirty="0"/>
              <a:t> </a:t>
            </a:r>
            <a:r>
              <a:rPr lang="en-US" dirty="0" err="1"/>
              <a:t>số</a:t>
            </a:r>
            <a:r>
              <a:rPr lang="en-US" dirty="0"/>
              <a:t> </a:t>
            </a:r>
            <a:r>
              <a:rPr lang="en-US" dirty="0" err="1"/>
              <a:t>kí</a:t>
            </a:r>
            <a:r>
              <a:rPr lang="en-US" dirty="0"/>
              <a:t> </a:t>
            </a:r>
            <a:r>
              <a:rPr lang="en-US" dirty="0" err="1"/>
              <a:t>tự</a:t>
            </a:r>
            <a:r>
              <a:rPr lang="en-US" dirty="0"/>
              <a:t> </a:t>
            </a:r>
            <a:r>
              <a:rPr lang="en-US" dirty="0" err="1"/>
              <a:t>quy</a:t>
            </a:r>
            <a:r>
              <a:rPr lang="en-US" dirty="0"/>
              <a:t> </a:t>
            </a:r>
            <a:r>
              <a:rPr lang="en-US" dirty="0" err="1"/>
              <a:t>định</a:t>
            </a:r>
            <a:r>
              <a:rPr lang="en-US" dirty="0"/>
              <a:t> </a:t>
            </a:r>
            <a:r>
              <a:rPr lang="en-US" dirty="0" err="1"/>
              <a:t>sẵn</a:t>
            </a:r>
            <a:r>
              <a:rPr lang="en-US" dirty="0"/>
              <a:t> sang html: </a:t>
            </a:r>
            <a:r>
              <a:rPr lang="en-US" dirty="0" err="1"/>
              <a:t>htmlspecialchars</a:t>
            </a:r>
            <a:r>
              <a:rPr lang="en-US" dirty="0"/>
              <a:t>(</a:t>
            </a:r>
            <a:r>
              <a:rPr lang="en-US" i="1" dirty="0"/>
              <a:t>$s);</a:t>
            </a:r>
            <a:endParaRPr lang="en-US" dirty="0"/>
          </a:p>
          <a:p>
            <a:pPr lvl="1">
              <a:buFont typeface="Wingdings" pitchFamily="2" charset="2"/>
              <a:buChar char="§"/>
            </a:pPr>
            <a:endParaRPr lang="en-US" dirty="0"/>
          </a:p>
          <a:p>
            <a:pPr lvl="1">
              <a:buFont typeface="Wingdings" pitchFamily="2" charset="2"/>
              <a:buChar char="§"/>
            </a:pPr>
            <a:endParaRPr lang="en-US" dirty="0"/>
          </a:p>
        </p:txBody>
      </p:sp>
      <p:sp>
        <p:nvSpPr>
          <p:cNvPr id="3" name="Title 2"/>
          <p:cNvSpPr>
            <a:spLocks noGrp="1"/>
          </p:cNvSpPr>
          <p:nvPr>
            <p:ph type="title"/>
          </p:nvPr>
        </p:nvSpPr>
        <p:spPr/>
        <p:txBody>
          <a:bodyPr/>
          <a:lstStyle/>
          <a:p>
            <a:r>
              <a:rPr lang="en-US" dirty="0" err="1"/>
              <a:t>Chuỗi</a:t>
            </a:r>
            <a:r>
              <a:rPr lang="en-US" dirty="0"/>
              <a:t> </a:t>
            </a:r>
            <a:r>
              <a:rPr lang="en-US" dirty="0" err="1"/>
              <a:t>kí</a:t>
            </a:r>
            <a:r>
              <a:rPr lang="en-US" dirty="0"/>
              <a:t> </a:t>
            </a:r>
            <a:r>
              <a:rPr lang="en-US" dirty="0" err="1"/>
              <a:t>tự</a:t>
            </a:r>
            <a:r>
              <a:rPr lang="en-US" dirty="0"/>
              <a:t> (continues)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33800"/>
            <a:ext cx="4724400" cy="123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227" y="5168030"/>
            <a:ext cx="62375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78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90800"/>
            <a:ext cx="7408333" cy="3352800"/>
          </a:xfrm>
        </p:spPr>
        <p:txBody>
          <a:bodyPr>
            <a:normAutofit/>
          </a:bodyPr>
          <a:lstStyle/>
          <a:p>
            <a:pPr lvl="1">
              <a:buFont typeface="Wingdings" pitchFamily="2" charset="2"/>
              <a:buChar char="§"/>
            </a:pPr>
            <a:r>
              <a:rPr lang="en-US"/>
              <a:t>Bài 1: Tạo một mảng có 100 phần tử chứa các số nguyên ngẫu nhiên (mảng chỉ số). Hiện ra trình duyệt mảng và các số nguyên tố trong mảng vừa tạo.</a:t>
            </a:r>
          </a:p>
          <a:p>
            <a:pPr lvl="1">
              <a:buFont typeface="Wingdings" pitchFamily="2" charset="2"/>
              <a:buChar char="§"/>
            </a:pPr>
            <a:r>
              <a:rPr lang="en-US"/>
              <a:t>Bài 2: Tạo mảng kết hợp chứa thông tin 5 sinh viên bao gồm: Mã sinh viên là khóa, tên sinh viên, giới tính, ngày sinh,  quê quán là giá trị (value). Hiển thị thông tin của các sinh viên ra màn hình dưới dạng bảng.</a:t>
            </a:r>
          </a:p>
          <a:p>
            <a:pPr lvl="1">
              <a:buFont typeface="Wingdings" pitchFamily="2" charset="2"/>
              <a:buChar char="§"/>
            </a:pPr>
            <a:r>
              <a:rPr lang="en-US"/>
              <a:t>Tìm sinh viên có mã xác định (tự cho) nếu tìm thấy thì hiện thị thông tin, trái lại, thi thông báo không tìm thấy.</a:t>
            </a:r>
            <a:endParaRPr lang="en-US" dirty="0"/>
          </a:p>
        </p:txBody>
      </p:sp>
      <p:sp>
        <p:nvSpPr>
          <p:cNvPr id="3" name="Title 2"/>
          <p:cNvSpPr>
            <a:spLocks noGrp="1"/>
          </p:cNvSpPr>
          <p:nvPr>
            <p:ph type="title"/>
          </p:nvPr>
        </p:nvSpPr>
        <p:spPr/>
        <p:txBody>
          <a:bodyPr/>
          <a:lstStyle/>
          <a:p>
            <a:r>
              <a:rPr lang="en-US"/>
              <a:t>Bài tập</a:t>
            </a:r>
            <a:endParaRPr lang="en-US" dirty="0"/>
          </a:p>
        </p:txBody>
      </p:sp>
    </p:spTree>
    <p:extLst>
      <p:ext uri="{BB962C8B-B14F-4D97-AF65-F5344CB8AC3E}">
        <p14:creationId xmlns:p14="http://schemas.microsoft.com/office/powerpoint/2010/main" val="33129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Tạo</a:t>
            </a:r>
            <a:r>
              <a:rPr lang="en-US" dirty="0"/>
              <a:t> </a:t>
            </a:r>
            <a:r>
              <a:rPr lang="en-US" dirty="0" err="1"/>
              <a:t>mảng</a:t>
            </a:r>
            <a:endParaRPr lang="en-US" dirty="0"/>
          </a:p>
          <a:p>
            <a:r>
              <a:rPr lang="en-US" dirty="0" err="1"/>
              <a:t>Mảng</a:t>
            </a:r>
            <a:r>
              <a:rPr lang="en-US" dirty="0"/>
              <a:t> </a:t>
            </a:r>
            <a:r>
              <a:rPr lang="en-US" dirty="0" err="1"/>
              <a:t>chỉ</a:t>
            </a:r>
            <a:r>
              <a:rPr lang="en-US" dirty="0"/>
              <a:t> </a:t>
            </a:r>
            <a:r>
              <a:rPr lang="en-US" dirty="0" err="1"/>
              <a:t>số</a:t>
            </a:r>
            <a:endParaRPr lang="en-US" dirty="0"/>
          </a:p>
          <a:p>
            <a:r>
              <a:rPr lang="en-US" dirty="0" err="1"/>
              <a:t>Mảng</a:t>
            </a:r>
            <a:r>
              <a:rPr lang="en-US" dirty="0"/>
              <a:t> </a:t>
            </a:r>
            <a:r>
              <a:rPr lang="en-US" dirty="0" err="1"/>
              <a:t>kết</a:t>
            </a:r>
            <a:r>
              <a:rPr lang="en-US" dirty="0"/>
              <a:t> </a:t>
            </a:r>
            <a:r>
              <a:rPr lang="en-US" dirty="0" err="1"/>
              <a:t>hợp</a:t>
            </a:r>
            <a:endParaRPr lang="en-US" dirty="0"/>
          </a:p>
          <a:p>
            <a:r>
              <a:rPr lang="en-US" dirty="0" err="1"/>
              <a:t>Sắp</a:t>
            </a:r>
            <a:r>
              <a:rPr lang="en-US" dirty="0"/>
              <a:t> </a:t>
            </a:r>
            <a:r>
              <a:rPr lang="en-US" dirty="0" err="1"/>
              <a:t>xếp</a:t>
            </a:r>
            <a:r>
              <a:rPr lang="en-US" dirty="0"/>
              <a:t> </a:t>
            </a:r>
            <a:r>
              <a:rPr lang="en-US" dirty="0" err="1"/>
              <a:t>mảng</a:t>
            </a:r>
            <a:endParaRPr lang="en-US" dirty="0"/>
          </a:p>
          <a:p>
            <a:r>
              <a:rPr lang="en-US" dirty="0" err="1"/>
              <a:t>Chuỗi</a:t>
            </a:r>
            <a:r>
              <a:rPr lang="en-US" dirty="0"/>
              <a:t> </a:t>
            </a:r>
            <a:r>
              <a:rPr lang="en-US" dirty="0" err="1"/>
              <a:t>kí</a:t>
            </a:r>
            <a:r>
              <a:rPr lang="en-US" dirty="0"/>
              <a:t> </a:t>
            </a:r>
            <a:r>
              <a:rPr lang="en-US" dirty="0" err="1"/>
              <a:t>tự</a:t>
            </a:r>
            <a:endParaRPr lang="en-US" dirty="0"/>
          </a:p>
          <a:p>
            <a:r>
              <a:rPr lang="en-US" dirty="0" err="1"/>
              <a:t>Một</a:t>
            </a:r>
            <a:r>
              <a:rPr lang="en-US" dirty="0"/>
              <a:t> </a:t>
            </a:r>
            <a:r>
              <a:rPr lang="en-US" dirty="0" err="1"/>
              <a:t>số</a:t>
            </a:r>
            <a:r>
              <a:rPr lang="en-US" dirty="0"/>
              <a:t> </a:t>
            </a:r>
            <a:r>
              <a:rPr lang="en-US" dirty="0" err="1"/>
              <a:t>hàm</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chuỗi</a:t>
            </a:r>
            <a:r>
              <a:rPr lang="en-US" dirty="0"/>
              <a:t> </a:t>
            </a:r>
            <a:r>
              <a:rPr lang="en-US" dirty="0" err="1"/>
              <a:t>kí</a:t>
            </a:r>
            <a:r>
              <a:rPr lang="en-US" dirty="0"/>
              <a:t> </a:t>
            </a:r>
            <a:r>
              <a:rPr lang="en-US" dirty="0" err="1"/>
              <a:t>tự</a:t>
            </a:r>
            <a:r>
              <a:rPr lang="en-US" dirty="0"/>
              <a:t> </a:t>
            </a:r>
            <a:r>
              <a:rPr lang="en-US" dirty="0" err="1"/>
              <a:t>thông</a:t>
            </a:r>
            <a:r>
              <a:rPr lang="en-US" dirty="0"/>
              <a:t> </a:t>
            </a:r>
            <a:r>
              <a:rPr lang="en-US" dirty="0" err="1"/>
              <a:t>dụng</a:t>
            </a:r>
            <a:endParaRPr lang="en-US" dirty="0"/>
          </a:p>
        </p:txBody>
      </p:sp>
      <p:sp>
        <p:nvSpPr>
          <p:cNvPr id="3" name="Title 2"/>
          <p:cNvSpPr>
            <a:spLocks noGrp="1"/>
          </p:cNvSpPr>
          <p:nvPr>
            <p:ph type="title"/>
          </p:nvPr>
        </p:nvSpPr>
        <p:spPr/>
        <p:txBody>
          <a:bodyPr/>
          <a:lstStyle/>
          <a:p>
            <a:r>
              <a:rPr lang="en-US" dirty="0"/>
              <a:t>Nội dung</a:t>
            </a:r>
          </a:p>
        </p:txBody>
      </p:sp>
    </p:spTree>
    <p:extLst>
      <p:ext uri="{BB962C8B-B14F-4D97-AF65-F5344CB8AC3E}">
        <p14:creationId xmlns:p14="http://schemas.microsoft.com/office/powerpoint/2010/main" val="159238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err="1"/>
              <a:t>Sử</a:t>
            </a:r>
            <a:r>
              <a:rPr lang="en-US" dirty="0"/>
              <a:t> </a:t>
            </a:r>
            <a:r>
              <a:rPr lang="en-US" dirty="0" err="1"/>
              <a:t>dụng</a:t>
            </a:r>
            <a:r>
              <a:rPr lang="en-US" dirty="0"/>
              <a:t> </a:t>
            </a:r>
            <a:r>
              <a:rPr lang="en-US" dirty="0" err="1"/>
              <a:t>hàm</a:t>
            </a:r>
            <a:r>
              <a:rPr lang="en-US" dirty="0"/>
              <a:t> array()</a:t>
            </a:r>
          </a:p>
          <a:p>
            <a:pPr lvl="1"/>
            <a:r>
              <a:rPr lang="en-US" dirty="0"/>
              <a:t>$a = array();</a:t>
            </a:r>
          </a:p>
          <a:p>
            <a:pPr lvl="1"/>
            <a:r>
              <a:rPr lang="en-US" dirty="0"/>
              <a:t>$a = array(1,2,3,4);</a:t>
            </a:r>
          </a:p>
          <a:p>
            <a:r>
              <a:rPr lang="en-US" dirty="0"/>
              <a:t>$a = [];</a:t>
            </a:r>
          </a:p>
          <a:p>
            <a:r>
              <a:rPr lang="en-US" dirty="0"/>
              <a:t>$a = [1,2,3,4];</a:t>
            </a:r>
          </a:p>
        </p:txBody>
      </p:sp>
      <p:sp>
        <p:nvSpPr>
          <p:cNvPr id="3" name="Title 2"/>
          <p:cNvSpPr>
            <a:spLocks noGrp="1"/>
          </p:cNvSpPr>
          <p:nvPr>
            <p:ph type="title"/>
          </p:nvPr>
        </p:nvSpPr>
        <p:spPr/>
        <p:txBody>
          <a:bodyPr/>
          <a:lstStyle/>
          <a:p>
            <a:r>
              <a:rPr lang="en-US" dirty="0" err="1"/>
              <a:t>Khai</a:t>
            </a:r>
            <a:r>
              <a:rPr lang="en-US" dirty="0"/>
              <a:t> </a:t>
            </a:r>
            <a:r>
              <a:rPr lang="en-US" dirty="0" err="1"/>
              <a:t>báo</a:t>
            </a:r>
            <a:r>
              <a:rPr lang="en-US" dirty="0"/>
              <a:t> </a:t>
            </a:r>
            <a:r>
              <a:rPr lang="en-US" dirty="0" err="1"/>
              <a:t>mảng</a:t>
            </a:r>
            <a:endParaRPr lang="en-US" dirty="0"/>
          </a:p>
        </p:txBody>
      </p:sp>
    </p:spTree>
    <p:extLst>
      <p:ext uri="{BB962C8B-B14F-4D97-AF65-F5344CB8AC3E}">
        <p14:creationId xmlns:p14="http://schemas.microsoft.com/office/powerpoint/2010/main" val="92007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904"/>
            <a:ext cx="7408333" cy="3450696"/>
          </a:xfrm>
        </p:spPr>
        <p:txBody>
          <a:bodyPr>
            <a:normAutofit fontScale="92500" lnSpcReduction="20000"/>
          </a:bodyPr>
          <a:lstStyle/>
          <a:p>
            <a:r>
              <a:rPr lang="en-US" dirty="0" err="1"/>
              <a:t>Chỉ</a:t>
            </a:r>
            <a:r>
              <a:rPr lang="en-US" dirty="0"/>
              <a:t> </a:t>
            </a:r>
            <a:r>
              <a:rPr lang="en-US" dirty="0" err="1"/>
              <a:t>số</a:t>
            </a:r>
            <a:r>
              <a:rPr lang="en-US" dirty="0"/>
              <a:t> </a:t>
            </a:r>
            <a:r>
              <a:rPr lang="en-US" dirty="0" err="1"/>
              <a:t>của</a:t>
            </a:r>
            <a:r>
              <a:rPr lang="en-US" dirty="0"/>
              <a:t> </a:t>
            </a:r>
            <a:r>
              <a:rPr lang="en-US" dirty="0" err="1"/>
              <a:t>mảng</a:t>
            </a:r>
            <a:r>
              <a:rPr lang="en-US" dirty="0"/>
              <a:t> </a:t>
            </a:r>
            <a:r>
              <a:rPr lang="en-US" dirty="0" err="1"/>
              <a:t>trong</a:t>
            </a:r>
            <a:r>
              <a:rPr lang="en-US" dirty="0"/>
              <a:t> PHP </a:t>
            </a:r>
            <a:r>
              <a:rPr lang="en-US" dirty="0" err="1"/>
              <a:t>mặc</a:t>
            </a:r>
            <a:r>
              <a:rPr lang="en-US" dirty="0"/>
              <a:t> </a:t>
            </a:r>
            <a:r>
              <a:rPr lang="en-US" dirty="0" err="1"/>
              <a:t>định</a:t>
            </a:r>
            <a:r>
              <a:rPr lang="en-US" dirty="0"/>
              <a:t> </a:t>
            </a:r>
            <a:r>
              <a:rPr lang="en-US" dirty="0" err="1"/>
              <a:t>bắt</a:t>
            </a:r>
            <a:r>
              <a:rPr lang="en-US" dirty="0"/>
              <a:t> </a:t>
            </a:r>
            <a:r>
              <a:rPr lang="en-US" dirty="0" err="1"/>
              <a:t>đầu</a:t>
            </a:r>
            <a:r>
              <a:rPr lang="en-US" dirty="0"/>
              <a:t> </a:t>
            </a:r>
            <a:r>
              <a:rPr lang="en-US" dirty="0" err="1"/>
              <a:t>từ</a:t>
            </a:r>
            <a:r>
              <a:rPr lang="en-US" dirty="0"/>
              <a:t> 0.</a:t>
            </a:r>
          </a:p>
          <a:p>
            <a:pPr lvl="1">
              <a:buFont typeface="Wingdings" pitchFamily="2" charset="2"/>
              <a:buChar char="§"/>
            </a:pPr>
            <a:r>
              <a:rPr lang="en-US" dirty="0"/>
              <a:t>$a = array(1,2,3);</a:t>
            </a:r>
          </a:p>
          <a:p>
            <a:pPr lvl="1">
              <a:buFont typeface="Wingdings" pitchFamily="2" charset="2"/>
              <a:buChar char="§"/>
            </a:pPr>
            <a:r>
              <a:rPr lang="en-US" dirty="0"/>
              <a:t>a[0] = 1, a[1] = 2, a[2] = 3</a:t>
            </a:r>
          </a:p>
          <a:p>
            <a:r>
              <a:rPr lang="en-US" dirty="0" err="1"/>
              <a:t>Lấy</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mảng</a:t>
            </a:r>
            <a:r>
              <a:rPr lang="en-US" dirty="0"/>
              <a:t> count()</a:t>
            </a:r>
          </a:p>
          <a:p>
            <a:pPr lvl="1">
              <a:buFont typeface="Wingdings" pitchFamily="2" charset="2"/>
              <a:buChar char="§"/>
            </a:pPr>
            <a:r>
              <a:rPr lang="en-US" dirty="0"/>
              <a:t>count($a);</a:t>
            </a:r>
          </a:p>
          <a:p>
            <a:r>
              <a:rPr lang="en-US" dirty="0" err="1"/>
              <a:t>Duyệt</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của</a:t>
            </a:r>
            <a:r>
              <a:rPr lang="en-US" dirty="0"/>
              <a:t> </a:t>
            </a:r>
            <a:r>
              <a:rPr lang="en-US" dirty="0" err="1"/>
              <a:t>mảng</a:t>
            </a:r>
            <a:r>
              <a:rPr lang="en-US" dirty="0"/>
              <a:t> </a:t>
            </a:r>
            <a:r>
              <a:rPr lang="en-US" dirty="0" err="1"/>
              <a:t>sử</a:t>
            </a:r>
            <a:r>
              <a:rPr lang="en-US" dirty="0"/>
              <a:t> </a:t>
            </a:r>
            <a:r>
              <a:rPr lang="en-US" dirty="0" err="1"/>
              <a:t>dụng</a:t>
            </a:r>
            <a:r>
              <a:rPr lang="en-US" dirty="0"/>
              <a:t> </a:t>
            </a:r>
            <a:r>
              <a:rPr lang="en-US" dirty="0" err="1"/>
              <a:t>chỉ</a:t>
            </a:r>
            <a:r>
              <a:rPr lang="en-US" dirty="0"/>
              <a:t> </a:t>
            </a:r>
            <a:r>
              <a:rPr lang="en-US" dirty="0" err="1"/>
              <a:t>số</a:t>
            </a:r>
            <a:endParaRPr lang="en-US" dirty="0"/>
          </a:p>
          <a:p>
            <a:pPr marL="0" indent="0">
              <a:buNone/>
            </a:pPr>
            <a:r>
              <a:rPr lang="en-US" dirty="0"/>
              <a:t>for($index=0;$index&lt;count($a);$index++){</a:t>
            </a:r>
          </a:p>
          <a:p>
            <a:pPr marL="0" indent="0">
              <a:buNone/>
            </a:pPr>
            <a:r>
              <a:rPr lang="en-US" dirty="0"/>
              <a:t>	//</a:t>
            </a:r>
            <a:r>
              <a:rPr lang="en-US" dirty="0" err="1"/>
              <a:t>xử</a:t>
            </a:r>
            <a:r>
              <a:rPr lang="en-US" dirty="0"/>
              <a:t> </a:t>
            </a:r>
            <a:r>
              <a:rPr lang="en-US" dirty="0" err="1"/>
              <a:t>lý</a:t>
            </a:r>
            <a:r>
              <a:rPr lang="en-US" dirty="0"/>
              <a:t> </a:t>
            </a:r>
            <a:r>
              <a:rPr lang="en-US" dirty="0" err="1"/>
              <a:t>phần</a:t>
            </a:r>
            <a:r>
              <a:rPr lang="en-US" dirty="0"/>
              <a:t> </a:t>
            </a:r>
            <a:r>
              <a:rPr lang="en-US" dirty="0" err="1"/>
              <a:t>tử</a:t>
            </a:r>
            <a:r>
              <a:rPr lang="en-US" dirty="0"/>
              <a:t> </a:t>
            </a:r>
            <a:r>
              <a:rPr lang="en-US" dirty="0" err="1"/>
              <a:t>của</a:t>
            </a:r>
            <a:r>
              <a:rPr lang="en-US" dirty="0"/>
              <a:t> </a:t>
            </a:r>
            <a:r>
              <a:rPr lang="en-US" dirty="0" err="1"/>
              <a:t>mảng</a:t>
            </a:r>
            <a:endParaRPr lang="en-US" dirty="0"/>
          </a:p>
          <a:p>
            <a:pPr marL="0" indent="0">
              <a:buNone/>
            </a:pPr>
            <a:r>
              <a:rPr lang="en-US" dirty="0"/>
              <a:t>	echo $a[$index];</a:t>
            </a:r>
          </a:p>
          <a:p>
            <a:pPr marL="0" indent="0">
              <a:buNone/>
            </a:pPr>
            <a:r>
              <a:rPr lang="en-US" dirty="0"/>
              <a:t>}</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err="1"/>
              <a:t>Mảng</a:t>
            </a:r>
            <a:r>
              <a:rPr lang="en-US" dirty="0"/>
              <a:t> </a:t>
            </a:r>
            <a:r>
              <a:rPr lang="en-US" dirty="0" err="1"/>
              <a:t>chỉ</a:t>
            </a:r>
            <a:r>
              <a:rPr lang="en-US" dirty="0"/>
              <a:t> </a:t>
            </a:r>
            <a:r>
              <a:rPr lang="en-US" dirty="0" err="1"/>
              <a:t>số</a:t>
            </a:r>
            <a:endParaRPr lang="en-US" dirty="0"/>
          </a:p>
        </p:txBody>
      </p:sp>
    </p:spTree>
    <p:extLst>
      <p:ext uri="{BB962C8B-B14F-4D97-AF65-F5344CB8AC3E}">
        <p14:creationId xmlns:p14="http://schemas.microsoft.com/office/powerpoint/2010/main" val="296492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904"/>
            <a:ext cx="7408333" cy="3450696"/>
          </a:xfrm>
        </p:spPr>
        <p:txBody>
          <a:bodyPr>
            <a:normAutofit/>
          </a:bodyPr>
          <a:lstStyle/>
          <a:p>
            <a:r>
              <a:rPr lang="en-US" dirty="0" err="1"/>
              <a:t>Có</a:t>
            </a:r>
            <a:r>
              <a:rPr lang="en-US" dirty="0"/>
              <a:t> 2 </a:t>
            </a:r>
            <a:r>
              <a:rPr lang="en-US" dirty="0" err="1"/>
              <a:t>cách</a:t>
            </a:r>
            <a:r>
              <a:rPr lang="en-US" dirty="0"/>
              <a:t> </a:t>
            </a:r>
            <a:r>
              <a:rPr lang="en-US" dirty="0" err="1"/>
              <a:t>tạo</a:t>
            </a:r>
            <a:r>
              <a:rPr lang="en-US" dirty="0"/>
              <a:t> </a:t>
            </a:r>
            <a:r>
              <a:rPr lang="en-US" dirty="0" err="1"/>
              <a:t>mảng</a:t>
            </a:r>
            <a:r>
              <a:rPr lang="en-US" dirty="0"/>
              <a:t> </a:t>
            </a:r>
            <a:r>
              <a:rPr lang="en-US" dirty="0" err="1"/>
              <a:t>kết</a:t>
            </a:r>
            <a:r>
              <a:rPr lang="en-US" dirty="0"/>
              <a:t> </a:t>
            </a:r>
            <a:r>
              <a:rPr lang="en-US" dirty="0" err="1"/>
              <a:t>hợp</a:t>
            </a:r>
            <a:endParaRPr lang="en-US" dirty="0"/>
          </a:p>
          <a:p>
            <a:pPr lvl="1">
              <a:buFont typeface="Wingdings" pitchFamily="2" charset="2"/>
              <a:buChar char="§"/>
            </a:pPr>
            <a:r>
              <a:rPr lang="en-US" dirty="0"/>
              <a:t>$a = array(‘</a:t>
            </a:r>
            <a:r>
              <a:rPr lang="en-US" dirty="0" err="1"/>
              <a:t>nghien</a:t>
            </a:r>
            <a:r>
              <a:rPr lang="en-US" dirty="0"/>
              <a:t>’=&gt;42,’hoang’=&gt;30);</a:t>
            </a:r>
          </a:p>
          <a:p>
            <a:pPr lvl="1">
              <a:buFont typeface="Wingdings" pitchFamily="2" charset="2"/>
              <a:buChar char="§"/>
            </a:pPr>
            <a:r>
              <a:rPr lang="en-US" dirty="0"/>
              <a:t>$a[‘</a:t>
            </a:r>
            <a:r>
              <a:rPr lang="en-US" dirty="0" err="1"/>
              <a:t>nghien</a:t>
            </a:r>
            <a:r>
              <a:rPr lang="en-US" dirty="0"/>
              <a:t>’] = 42;</a:t>
            </a:r>
          </a:p>
          <a:p>
            <a:pPr lvl="1">
              <a:buFont typeface="Wingdings" pitchFamily="2" charset="2"/>
              <a:buChar char="§"/>
            </a:pPr>
            <a:r>
              <a:rPr lang="en-US" dirty="0"/>
              <a:t>$a[‘</a:t>
            </a:r>
            <a:r>
              <a:rPr lang="en-US" dirty="0" err="1"/>
              <a:t>hoang</a:t>
            </a:r>
            <a:r>
              <a:rPr lang="en-US" dirty="0"/>
              <a:t>’] = 30;</a:t>
            </a:r>
          </a:p>
          <a:p>
            <a:r>
              <a:rPr lang="en-US" dirty="0" err="1"/>
              <a:t>Duyệt</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của</a:t>
            </a:r>
            <a:r>
              <a:rPr lang="en-US" dirty="0"/>
              <a:t> </a:t>
            </a:r>
            <a:r>
              <a:rPr lang="en-US" dirty="0" err="1"/>
              <a:t>mảng</a:t>
            </a:r>
            <a:r>
              <a:rPr lang="en-US" dirty="0"/>
              <a:t> </a:t>
            </a:r>
            <a:r>
              <a:rPr lang="en-US" dirty="0" err="1"/>
              <a:t>kết</a:t>
            </a:r>
            <a:r>
              <a:rPr lang="en-US" dirty="0"/>
              <a:t> </a:t>
            </a:r>
            <a:r>
              <a:rPr lang="en-US" dirty="0" err="1"/>
              <a:t>hợp</a:t>
            </a:r>
            <a:endParaRPr lang="en-US" dirty="0"/>
          </a:p>
          <a:p>
            <a:pPr marL="0" indent="0">
              <a:buNone/>
            </a:pPr>
            <a:r>
              <a:rPr lang="en-US" dirty="0" err="1"/>
              <a:t>foreach</a:t>
            </a:r>
            <a:r>
              <a:rPr lang="en-US" dirty="0"/>
              <a:t>($a as $key=&gt;$value){</a:t>
            </a:r>
          </a:p>
          <a:p>
            <a:pPr marL="0" indent="0">
              <a:buNone/>
            </a:pPr>
            <a:r>
              <a:rPr lang="en-US" dirty="0"/>
              <a:t>//processing $key and $value</a:t>
            </a:r>
          </a:p>
          <a:p>
            <a:pPr marL="0" indent="0">
              <a:buNone/>
            </a:pPr>
            <a:r>
              <a:rPr lang="en-US" dirty="0"/>
              <a:t>}</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err="1"/>
              <a:t>Mảng</a:t>
            </a:r>
            <a:r>
              <a:rPr lang="en-US" dirty="0"/>
              <a:t> </a:t>
            </a:r>
            <a:r>
              <a:rPr lang="en-US" dirty="0" err="1"/>
              <a:t>kết</a:t>
            </a:r>
            <a:r>
              <a:rPr lang="en-US" dirty="0"/>
              <a:t> </a:t>
            </a:r>
            <a:r>
              <a:rPr lang="en-US" dirty="0" err="1"/>
              <a:t>hợp</a:t>
            </a:r>
            <a:endParaRPr lang="en-US" dirty="0"/>
          </a:p>
        </p:txBody>
      </p:sp>
    </p:spTree>
    <p:extLst>
      <p:ext uri="{BB962C8B-B14F-4D97-AF65-F5344CB8AC3E}">
        <p14:creationId xmlns:p14="http://schemas.microsoft.com/office/powerpoint/2010/main" val="393637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904"/>
            <a:ext cx="7408333" cy="3450696"/>
          </a:xfrm>
        </p:spPr>
        <p:txBody>
          <a:bodyPr>
            <a:normAutofit/>
          </a:bodyPr>
          <a:lstStyle/>
          <a:p>
            <a:r>
              <a:rPr lang="en-US" dirty="0" err="1"/>
              <a:t>Một</a:t>
            </a:r>
            <a:r>
              <a:rPr lang="en-US" dirty="0"/>
              <a:t> </a:t>
            </a:r>
            <a:r>
              <a:rPr lang="en-US" dirty="0" err="1"/>
              <a:t>số</a:t>
            </a:r>
            <a:r>
              <a:rPr lang="en-US" dirty="0"/>
              <a:t> </a:t>
            </a:r>
            <a:r>
              <a:rPr lang="en-US" dirty="0" err="1"/>
              <a:t>hàm</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mảng</a:t>
            </a:r>
            <a:r>
              <a:rPr lang="en-US" dirty="0"/>
              <a:t> </a:t>
            </a:r>
            <a:r>
              <a:rPr lang="en-US" dirty="0" err="1"/>
              <a:t>kết</a:t>
            </a:r>
            <a:r>
              <a:rPr lang="en-US" dirty="0"/>
              <a:t> </a:t>
            </a:r>
            <a:r>
              <a:rPr lang="en-US" dirty="0" err="1"/>
              <a:t>hơp</a:t>
            </a:r>
            <a:endParaRPr lang="en-US" dirty="0"/>
          </a:p>
          <a:p>
            <a:pPr lvl="1">
              <a:buFont typeface="Wingdings" pitchFamily="2" charset="2"/>
              <a:buChar char="§"/>
            </a:pPr>
            <a:r>
              <a:rPr lang="en-US" dirty="0" err="1"/>
              <a:t>array_keys</a:t>
            </a:r>
            <a:r>
              <a:rPr lang="en-US" dirty="0"/>
              <a:t>($a): </a:t>
            </a:r>
            <a:r>
              <a:rPr lang="en-US" dirty="0" err="1"/>
              <a:t>trả</a:t>
            </a:r>
            <a:r>
              <a:rPr lang="en-US" dirty="0"/>
              <a:t> </a:t>
            </a:r>
            <a:r>
              <a:rPr lang="en-US" dirty="0" err="1"/>
              <a:t>về</a:t>
            </a:r>
            <a:r>
              <a:rPr lang="en-US" dirty="0"/>
              <a:t> </a:t>
            </a:r>
            <a:r>
              <a:rPr lang="en-US" dirty="0" err="1"/>
              <a:t>mảng</a:t>
            </a:r>
            <a:r>
              <a:rPr lang="en-US" dirty="0"/>
              <a:t> </a:t>
            </a:r>
            <a:r>
              <a:rPr lang="en-US" dirty="0" err="1"/>
              <a:t>chứa</a:t>
            </a:r>
            <a:r>
              <a:rPr lang="en-US" dirty="0"/>
              <a:t> </a:t>
            </a:r>
            <a:r>
              <a:rPr lang="en-US" dirty="0" err="1"/>
              <a:t>các</a:t>
            </a:r>
            <a:r>
              <a:rPr lang="en-US" dirty="0"/>
              <a:t> key</a:t>
            </a:r>
          </a:p>
          <a:p>
            <a:pPr lvl="1">
              <a:buFont typeface="Wingdings" pitchFamily="2" charset="2"/>
              <a:buChar char="§"/>
            </a:pPr>
            <a:r>
              <a:rPr lang="en-US" dirty="0" err="1"/>
              <a:t>array_key_exists</a:t>
            </a:r>
            <a:r>
              <a:rPr lang="en-US" dirty="0"/>
              <a:t>($</a:t>
            </a:r>
            <a:r>
              <a:rPr lang="en-US" dirty="0" err="1"/>
              <a:t>key,$a</a:t>
            </a:r>
            <a:r>
              <a:rPr lang="en-US" dirty="0"/>
              <a:t>): </a:t>
            </a:r>
            <a:r>
              <a:rPr lang="en-US" dirty="0" err="1"/>
              <a:t>trả</a:t>
            </a:r>
            <a:r>
              <a:rPr lang="en-US" dirty="0"/>
              <a:t> </a:t>
            </a:r>
            <a:r>
              <a:rPr lang="en-US" dirty="0" err="1"/>
              <a:t>về</a:t>
            </a:r>
            <a:r>
              <a:rPr lang="en-US" dirty="0"/>
              <a:t> True </a:t>
            </a:r>
            <a:r>
              <a:rPr lang="en-US" dirty="0" err="1"/>
              <a:t>nếu</a:t>
            </a:r>
            <a:r>
              <a:rPr lang="en-US" dirty="0"/>
              <a:t> </a:t>
            </a:r>
            <a:r>
              <a:rPr lang="en-US" dirty="0" err="1"/>
              <a:t>mảng</a:t>
            </a:r>
            <a:r>
              <a:rPr lang="en-US" dirty="0"/>
              <a:t> $a </a:t>
            </a:r>
            <a:r>
              <a:rPr lang="en-US" dirty="0" err="1"/>
              <a:t>có</a:t>
            </a:r>
            <a:r>
              <a:rPr lang="en-US" dirty="0"/>
              <a:t> </a:t>
            </a:r>
            <a:r>
              <a:rPr lang="en-US" dirty="0" err="1"/>
              <a:t>khóa</a:t>
            </a:r>
            <a:r>
              <a:rPr lang="en-US" dirty="0"/>
              <a:t> </a:t>
            </a:r>
            <a:r>
              <a:rPr lang="en-US" dirty="0" err="1"/>
              <a:t>trùng</a:t>
            </a:r>
            <a:r>
              <a:rPr lang="en-US" dirty="0"/>
              <a:t> </a:t>
            </a:r>
            <a:r>
              <a:rPr lang="en-US" dirty="0" err="1"/>
              <a:t>với</a:t>
            </a:r>
            <a:r>
              <a:rPr lang="en-US" dirty="0"/>
              <a:t> $key </a:t>
            </a:r>
            <a:r>
              <a:rPr lang="en-US" dirty="0" err="1"/>
              <a:t>cần</a:t>
            </a:r>
            <a:r>
              <a:rPr lang="en-US" dirty="0"/>
              <a:t> </a:t>
            </a:r>
            <a:r>
              <a:rPr lang="en-US" dirty="0" err="1"/>
              <a:t>tìm</a:t>
            </a:r>
            <a:r>
              <a:rPr lang="en-US" dirty="0"/>
              <a:t>. </a:t>
            </a:r>
            <a:r>
              <a:rPr lang="en-US" dirty="0" err="1"/>
              <a:t>Trái</a:t>
            </a:r>
            <a:r>
              <a:rPr lang="en-US" dirty="0"/>
              <a:t> </a:t>
            </a:r>
            <a:r>
              <a:rPr lang="en-US" dirty="0" err="1"/>
              <a:t>lại</a:t>
            </a:r>
            <a:r>
              <a:rPr lang="en-US" dirty="0"/>
              <a:t>, </a:t>
            </a:r>
            <a:r>
              <a:rPr lang="en-US" dirty="0" err="1"/>
              <a:t>thì</a:t>
            </a:r>
            <a:r>
              <a:rPr lang="en-US" dirty="0"/>
              <a:t> </a:t>
            </a:r>
            <a:r>
              <a:rPr lang="en-US" dirty="0" err="1"/>
              <a:t>trả</a:t>
            </a:r>
            <a:r>
              <a:rPr lang="en-US" dirty="0"/>
              <a:t> </a:t>
            </a:r>
            <a:r>
              <a:rPr lang="en-US" dirty="0" err="1"/>
              <a:t>về</a:t>
            </a:r>
            <a:r>
              <a:rPr lang="en-US" dirty="0"/>
              <a:t> false.</a:t>
            </a:r>
          </a:p>
          <a:p>
            <a:pPr lvl="1">
              <a:buFont typeface="Wingdings" pitchFamily="2" charset="2"/>
              <a:buChar char="§"/>
            </a:pPr>
            <a:r>
              <a:rPr lang="en-US" dirty="0"/>
              <a:t>a</a:t>
            </a:r>
            <a:r>
              <a:rPr lang="en-US"/>
              <a:t>rray</a:t>
            </a:r>
            <a:r>
              <a:rPr lang="en-US" dirty="0" err="1"/>
              <a:t>_values</a:t>
            </a:r>
            <a:r>
              <a:rPr lang="en-US" dirty="0"/>
              <a:t>($a): </a:t>
            </a:r>
            <a:r>
              <a:rPr lang="en-US" dirty="0" err="1"/>
              <a:t>Trả</a:t>
            </a:r>
            <a:r>
              <a:rPr lang="en-US" dirty="0"/>
              <a:t> </a:t>
            </a:r>
            <a:r>
              <a:rPr lang="en-US" dirty="0" err="1"/>
              <a:t>về</a:t>
            </a:r>
            <a:r>
              <a:rPr lang="en-US" dirty="0"/>
              <a:t> </a:t>
            </a:r>
            <a:r>
              <a:rPr lang="en-US" dirty="0" err="1"/>
              <a:t>mảng</a:t>
            </a:r>
            <a:r>
              <a:rPr lang="en-US" dirty="0"/>
              <a:t> </a:t>
            </a:r>
            <a:r>
              <a:rPr lang="en-US" dirty="0" err="1"/>
              <a:t>chứa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mảng</a:t>
            </a:r>
            <a:r>
              <a:rPr lang="en-US" dirty="0"/>
              <a:t> </a:t>
            </a:r>
            <a:r>
              <a:rPr lang="en-US" dirty="0" err="1"/>
              <a:t>kết</a:t>
            </a:r>
            <a:r>
              <a:rPr lang="en-US" dirty="0"/>
              <a:t> </a:t>
            </a:r>
            <a:r>
              <a:rPr lang="en-US" dirty="0" err="1"/>
              <a:t>hợp</a:t>
            </a:r>
            <a:r>
              <a:rPr lang="en-US" dirty="0"/>
              <a:t> $a.</a:t>
            </a:r>
          </a:p>
          <a:p>
            <a:pPr marL="0" indent="0">
              <a:buNone/>
            </a:pPr>
            <a:r>
              <a:rPr lang="en-US" dirty="0"/>
              <a:t>* </a:t>
            </a:r>
            <a:r>
              <a:rPr lang="en-US" dirty="0" err="1"/>
              <a:t>Một</a:t>
            </a:r>
            <a:r>
              <a:rPr lang="en-US" dirty="0"/>
              <a:t> </a:t>
            </a:r>
            <a:r>
              <a:rPr lang="en-US" dirty="0" err="1"/>
              <a:t>số</a:t>
            </a:r>
            <a:r>
              <a:rPr lang="en-US" dirty="0"/>
              <a:t> </a:t>
            </a:r>
            <a:r>
              <a:rPr lang="en-US" dirty="0" err="1"/>
              <a:t>hàm</a:t>
            </a:r>
            <a:r>
              <a:rPr lang="en-US" dirty="0"/>
              <a:t> </a:t>
            </a:r>
            <a:r>
              <a:rPr lang="en-US" dirty="0" err="1"/>
              <a:t>thông</a:t>
            </a:r>
            <a:r>
              <a:rPr lang="en-US" dirty="0"/>
              <a:t> </a:t>
            </a:r>
            <a:r>
              <a:rPr lang="en-US" dirty="0" err="1"/>
              <a:t>dụng</a:t>
            </a:r>
            <a:r>
              <a:rPr lang="en-US" dirty="0"/>
              <a:t> </a:t>
            </a:r>
            <a:r>
              <a:rPr lang="en-US" dirty="0" err="1"/>
              <a:t>khác</a:t>
            </a:r>
            <a:endParaRPr lang="en-US" dirty="0"/>
          </a:p>
          <a:p>
            <a:pPr lvl="1">
              <a:buFont typeface="Wingdings" pitchFamily="2" charset="2"/>
              <a:buChar char="§"/>
            </a:pPr>
            <a:r>
              <a:rPr lang="en-US" dirty="0"/>
              <a:t>unset() </a:t>
            </a:r>
            <a:r>
              <a:rPr lang="en-US" dirty="0" err="1"/>
              <a:t>dùng</a:t>
            </a:r>
            <a:r>
              <a:rPr lang="en-US" dirty="0"/>
              <a:t> </a:t>
            </a:r>
            <a:r>
              <a:rPr lang="en-US" dirty="0" err="1"/>
              <a:t>để</a:t>
            </a:r>
            <a:r>
              <a:rPr lang="en-US" dirty="0"/>
              <a:t> </a:t>
            </a:r>
            <a:r>
              <a:rPr lang="en-US" dirty="0" err="1"/>
              <a:t>xóa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hoặc</a:t>
            </a:r>
            <a:r>
              <a:rPr lang="en-US" dirty="0"/>
              <a:t> </a:t>
            </a:r>
            <a:r>
              <a:rPr lang="en-US" dirty="0" err="1"/>
              <a:t>cả</a:t>
            </a:r>
            <a:r>
              <a:rPr lang="en-US" dirty="0"/>
              <a:t> </a:t>
            </a:r>
            <a:r>
              <a:rPr lang="en-US" dirty="0" err="1"/>
              <a:t>mảng</a:t>
            </a:r>
            <a:endParaRPr lang="en-US" dirty="0"/>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err="1"/>
              <a:t>Mảng</a:t>
            </a:r>
            <a:r>
              <a:rPr lang="en-US" dirty="0"/>
              <a:t> </a:t>
            </a:r>
            <a:r>
              <a:rPr lang="en-US" dirty="0" err="1"/>
              <a:t>kết</a:t>
            </a:r>
            <a:r>
              <a:rPr lang="en-US" dirty="0"/>
              <a:t> </a:t>
            </a:r>
            <a:r>
              <a:rPr lang="en-US" dirty="0" err="1"/>
              <a:t>hợp</a:t>
            </a:r>
            <a:r>
              <a:rPr lang="en-US" dirty="0"/>
              <a:t> (</a:t>
            </a:r>
            <a:r>
              <a:rPr lang="en-US" dirty="0" err="1"/>
              <a:t>tiếp</a:t>
            </a:r>
            <a:r>
              <a:rPr lang="en-US" dirty="0"/>
              <a:t>)</a:t>
            </a:r>
          </a:p>
        </p:txBody>
      </p:sp>
    </p:spTree>
    <p:extLst>
      <p:ext uri="{BB962C8B-B14F-4D97-AF65-F5344CB8AC3E}">
        <p14:creationId xmlns:p14="http://schemas.microsoft.com/office/powerpoint/2010/main" val="351712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904"/>
            <a:ext cx="7408333" cy="3450696"/>
          </a:xfrm>
        </p:spPr>
        <p:txBody>
          <a:bodyPr>
            <a:normAutofit fontScale="77500" lnSpcReduction="20000"/>
          </a:bodyPr>
          <a:lstStyle/>
          <a:p>
            <a:r>
              <a:rPr lang="en-US" dirty="0" err="1"/>
              <a:t>Sắp</a:t>
            </a:r>
            <a:r>
              <a:rPr lang="en-US" dirty="0"/>
              <a:t> </a:t>
            </a:r>
            <a:r>
              <a:rPr lang="en-US" dirty="0" err="1"/>
              <a:t>xếp</a:t>
            </a:r>
            <a:r>
              <a:rPr lang="en-US" dirty="0"/>
              <a:t> </a:t>
            </a:r>
            <a:r>
              <a:rPr lang="en-US" dirty="0" err="1"/>
              <a:t>mảng</a:t>
            </a:r>
            <a:r>
              <a:rPr lang="en-US" dirty="0"/>
              <a:t> </a:t>
            </a:r>
            <a:r>
              <a:rPr lang="en-US" dirty="0" err="1"/>
              <a:t>chỉ</a:t>
            </a:r>
            <a:r>
              <a:rPr lang="en-US" dirty="0"/>
              <a:t> </a:t>
            </a:r>
            <a:r>
              <a:rPr lang="en-US" dirty="0" err="1"/>
              <a:t>số</a:t>
            </a:r>
            <a:r>
              <a:rPr lang="en-US" dirty="0"/>
              <a:t> </a:t>
            </a:r>
            <a:r>
              <a:rPr lang="en-US" dirty="0" err="1"/>
              <a:t>theo</a:t>
            </a:r>
            <a:r>
              <a:rPr lang="en-US" dirty="0"/>
              <a:t> </a:t>
            </a:r>
            <a:r>
              <a:rPr lang="en-US" dirty="0" err="1"/>
              <a:t>chiều</a:t>
            </a:r>
            <a:r>
              <a:rPr lang="en-US" dirty="0"/>
              <a:t> </a:t>
            </a:r>
            <a:r>
              <a:rPr lang="en-US" dirty="0" err="1"/>
              <a:t>tăng</a:t>
            </a:r>
            <a:r>
              <a:rPr lang="en-US" dirty="0"/>
              <a:t> </a:t>
            </a:r>
            <a:r>
              <a:rPr lang="en-US" dirty="0" err="1"/>
              <a:t>dần</a:t>
            </a:r>
            <a:endParaRPr lang="en-US" dirty="0"/>
          </a:p>
          <a:p>
            <a:pPr lvl="1">
              <a:buFont typeface="Wingdings" pitchFamily="2" charset="2"/>
              <a:buChar char="§"/>
            </a:pPr>
            <a:r>
              <a:rPr lang="en-US" dirty="0"/>
              <a:t>sort($a); </a:t>
            </a:r>
            <a:r>
              <a:rPr lang="en-US" dirty="0" err="1"/>
              <a:t>sắp</a:t>
            </a:r>
            <a:r>
              <a:rPr lang="en-US" dirty="0"/>
              <a:t> </a:t>
            </a:r>
            <a:r>
              <a:rPr lang="en-US" dirty="0" err="1"/>
              <a:t>xếp</a:t>
            </a:r>
            <a:r>
              <a:rPr lang="en-US" dirty="0"/>
              <a:t> </a:t>
            </a:r>
            <a:r>
              <a:rPr lang="en-US" dirty="0" err="1"/>
              <a:t>mảng</a:t>
            </a:r>
            <a:r>
              <a:rPr lang="en-US" dirty="0"/>
              <a:t> </a:t>
            </a:r>
            <a:r>
              <a:rPr lang="en-US" dirty="0" err="1"/>
              <a:t>chỉ</a:t>
            </a:r>
            <a:r>
              <a:rPr lang="en-US" dirty="0"/>
              <a:t> </a:t>
            </a:r>
            <a:r>
              <a:rPr lang="en-US" dirty="0" err="1"/>
              <a:t>số</a:t>
            </a:r>
            <a:r>
              <a:rPr lang="en-US" dirty="0"/>
              <a:t> $a </a:t>
            </a:r>
            <a:r>
              <a:rPr lang="en-US" dirty="0" err="1"/>
              <a:t>theo</a:t>
            </a:r>
            <a:r>
              <a:rPr lang="en-US" dirty="0"/>
              <a:t> </a:t>
            </a:r>
            <a:r>
              <a:rPr lang="en-US" dirty="0" err="1"/>
              <a:t>chiều</a:t>
            </a:r>
            <a:r>
              <a:rPr lang="en-US" dirty="0"/>
              <a:t> </a:t>
            </a:r>
            <a:r>
              <a:rPr lang="en-US" dirty="0" err="1"/>
              <a:t>tăng</a:t>
            </a:r>
            <a:r>
              <a:rPr lang="en-US" dirty="0"/>
              <a:t> </a:t>
            </a:r>
            <a:r>
              <a:rPr lang="en-US" dirty="0" err="1"/>
              <a:t>dần</a:t>
            </a:r>
            <a:endParaRPr lang="en-US" dirty="0"/>
          </a:p>
          <a:p>
            <a:pPr lvl="1">
              <a:buFont typeface="Wingdings" pitchFamily="2" charset="2"/>
              <a:buChar char="§"/>
            </a:pPr>
            <a:r>
              <a:rPr lang="en-US" dirty="0"/>
              <a:t>$a = array(1,5,2,4);</a:t>
            </a:r>
          </a:p>
          <a:p>
            <a:pPr lvl="1">
              <a:buFont typeface="Wingdings" pitchFamily="2" charset="2"/>
              <a:buChar char="§"/>
            </a:pPr>
            <a:r>
              <a:rPr lang="en-US" dirty="0"/>
              <a:t>sort($a);</a:t>
            </a:r>
          </a:p>
          <a:p>
            <a:r>
              <a:rPr lang="en-US" dirty="0" err="1"/>
              <a:t>Sắp</a:t>
            </a:r>
            <a:r>
              <a:rPr lang="en-US" dirty="0"/>
              <a:t> </a:t>
            </a:r>
            <a:r>
              <a:rPr lang="en-US" dirty="0" err="1"/>
              <a:t>xếp</a:t>
            </a:r>
            <a:r>
              <a:rPr lang="en-US" dirty="0"/>
              <a:t> </a:t>
            </a:r>
            <a:r>
              <a:rPr lang="en-US" dirty="0" err="1"/>
              <a:t>mảng</a:t>
            </a:r>
            <a:r>
              <a:rPr lang="en-US" dirty="0"/>
              <a:t> </a:t>
            </a:r>
            <a:r>
              <a:rPr lang="en-US" dirty="0" err="1"/>
              <a:t>chỉ</a:t>
            </a:r>
            <a:r>
              <a:rPr lang="en-US" dirty="0"/>
              <a:t> </a:t>
            </a:r>
            <a:r>
              <a:rPr lang="en-US" dirty="0" err="1"/>
              <a:t>số</a:t>
            </a:r>
            <a:r>
              <a:rPr lang="en-US" dirty="0"/>
              <a:t> </a:t>
            </a:r>
            <a:r>
              <a:rPr lang="en-US" dirty="0" err="1"/>
              <a:t>theo</a:t>
            </a:r>
            <a:r>
              <a:rPr lang="en-US" dirty="0"/>
              <a:t> </a:t>
            </a:r>
            <a:r>
              <a:rPr lang="en-US" dirty="0" err="1"/>
              <a:t>chiều</a:t>
            </a:r>
            <a:r>
              <a:rPr lang="en-US" dirty="0"/>
              <a:t> </a:t>
            </a:r>
            <a:r>
              <a:rPr lang="en-US" dirty="0" err="1"/>
              <a:t>giảm</a:t>
            </a:r>
            <a:r>
              <a:rPr lang="en-US" dirty="0"/>
              <a:t> </a:t>
            </a:r>
            <a:r>
              <a:rPr lang="en-US" dirty="0" err="1"/>
              <a:t>dần</a:t>
            </a:r>
            <a:endParaRPr lang="en-US" dirty="0"/>
          </a:p>
          <a:p>
            <a:pPr lvl="1"/>
            <a:r>
              <a:rPr lang="en-US" dirty="0" err="1"/>
              <a:t>rsort</a:t>
            </a:r>
            <a:r>
              <a:rPr lang="en-US" dirty="0"/>
              <a:t>($a); </a:t>
            </a:r>
            <a:r>
              <a:rPr lang="en-US" dirty="0" err="1"/>
              <a:t>sắp</a:t>
            </a:r>
            <a:r>
              <a:rPr lang="en-US" dirty="0"/>
              <a:t> </a:t>
            </a:r>
            <a:r>
              <a:rPr lang="en-US" dirty="0" err="1"/>
              <a:t>xếp</a:t>
            </a:r>
            <a:r>
              <a:rPr lang="en-US" dirty="0"/>
              <a:t> </a:t>
            </a:r>
            <a:r>
              <a:rPr lang="en-US" dirty="0" err="1"/>
              <a:t>mảng</a:t>
            </a:r>
            <a:r>
              <a:rPr lang="en-US" dirty="0"/>
              <a:t> </a:t>
            </a:r>
            <a:r>
              <a:rPr lang="en-US" dirty="0" err="1"/>
              <a:t>chỉ</a:t>
            </a:r>
            <a:r>
              <a:rPr lang="en-US" dirty="0"/>
              <a:t> </a:t>
            </a:r>
            <a:r>
              <a:rPr lang="en-US" dirty="0" err="1"/>
              <a:t>số</a:t>
            </a:r>
            <a:r>
              <a:rPr lang="en-US" dirty="0"/>
              <a:t> $a </a:t>
            </a:r>
            <a:r>
              <a:rPr lang="en-US" dirty="0" err="1"/>
              <a:t>theo</a:t>
            </a:r>
            <a:r>
              <a:rPr lang="en-US" dirty="0"/>
              <a:t> </a:t>
            </a:r>
            <a:r>
              <a:rPr lang="en-US" dirty="0" err="1"/>
              <a:t>chiều</a:t>
            </a:r>
            <a:r>
              <a:rPr lang="en-US" dirty="0"/>
              <a:t> </a:t>
            </a:r>
            <a:r>
              <a:rPr lang="en-US" dirty="0" err="1"/>
              <a:t>giảm</a:t>
            </a:r>
            <a:r>
              <a:rPr lang="en-US" dirty="0"/>
              <a:t> </a:t>
            </a:r>
            <a:r>
              <a:rPr lang="en-US" dirty="0" err="1"/>
              <a:t>dần</a:t>
            </a:r>
            <a:endParaRPr lang="en-US" dirty="0"/>
          </a:p>
          <a:p>
            <a:r>
              <a:rPr lang="en-US" dirty="0" err="1"/>
              <a:t>Sắp</a:t>
            </a:r>
            <a:r>
              <a:rPr lang="en-US" dirty="0"/>
              <a:t> </a:t>
            </a:r>
            <a:r>
              <a:rPr lang="en-US" dirty="0" err="1"/>
              <a:t>xếp</a:t>
            </a:r>
            <a:r>
              <a:rPr lang="en-US" dirty="0"/>
              <a:t> </a:t>
            </a:r>
            <a:r>
              <a:rPr lang="en-US" dirty="0" err="1"/>
              <a:t>mảng</a:t>
            </a:r>
            <a:r>
              <a:rPr lang="en-US" dirty="0"/>
              <a:t> </a:t>
            </a:r>
            <a:r>
              <a:rPr lang="en-US" dirty="0" err="1"/>
              <a:t>kết</a:t>
            </a:r>
            <a:r>
              <a:rPr lang="en-US" dirty="0"/>
              <a:t> </a:t>
            </a:r>
            <a:r>
              <a:rPr lang="en-US" dirty="0" err="1"/>
              <a:t>hơp</a:t>
            </a:r>
            <a:r>
              <a:rPr lang="en-US" dirty="0"/>
              <a:t> </a:t>
            </a:r>
            <a:r>
              <a:rPr lang="en-US" dirty="0" err="1"/>
              <a:t>theo</a:t>
            </a:r>
            <a:r>
              <a:rPr lang="en-US" dirty="0"/>
              <a:t> </a:t>
            </a:r>
            <a:r>
              <a:rPr lang="en-US" dirty="0" err="1"/>
              <a:t>chiều</a:t>
            </a:r>
            <a:r>
              <a:rPr lang="en-US" dirty="0"/>
              <a:t> </a:t>
            </a:r>
            <a:r>
              <a:rPr lang="en-US" dirty="0" err="1"/>
              <a:t>tăng</a:t>
            </a:r>
            <a:r>
              <a:rPr lang="en-US" dirty="0"/>
              <a:t> </a:t>
            </a:r>
            <a:r>
              <a:rPr lang="en-US" dirty="0" err="1"/>
              <a:t>dần</a:t>
            </a:r>
            <a:r>
              <a:rPr lang="en-US" dirty="0"/>
              <a:t> </a:t>
            </a:r>
            <a:r>
              <a:rPr lang="en-US" dirty="0" err="1"/>
              <a:t>của</a:t>
            </a:r>
            <a:r>
              <a:rPr lang="en-US" dirty="0"/>
              <a:t> value</a:t>
            </a:r>
          </a:p>
          <a:p>
            <a:r>
              <a:rPr lang="en-US" dirty="0" err="1"/>
              <a:t>asort</a:t>
            </a:r>
            <a:r>
              <a:rPr lang="en-US" dirty="0"/>
              <a:t>($a); </a:t>
            </a:r>
            <a:r>
              <a:rPr lang="en-US" dirty="0" err="1"/>
              <a:t>sắp</a:t>
            </a:r>
            <a:r>
              <a:rPr lang="en-US" dirty="0"/>
              <a:t> </a:t>
            </a:r>
            <a:r>
              <a:rPr lang="en-US" dirty="0" err="1"/>
              <a:t>xếp</a:t>
            </a:r>
            <a:r>
              <a:rPr lang="en-US" dirty="0"/>
              <a:t> </a:t>
            </a:r>
            <a:r>
              <a:rPr lang="en-US" dirty="0" err="1"/>
              <a:t>mảng</a:t>
            </a:r>
            <a:r>
              <a:rPr lang="en-US" dirty="0"/>
              <a:t> </a:t>
            </a:r>
            <a:r>
              <a:rPr lang="en-US" dirty="0" err="1"/>
              <a:t>kết</a:t>
            </a:r>
            <a:r>
              <a:rPr lang="en-US" dirty="0"/>
              <a:t> </a:t>
            </a:r>
            <a:r>
              <a:rPr lang="en-US" dirty="0" err="1"/>
              <a:t>hợp</a:t>
            </a:r>
            <a:r>
              <a:rPr lang="en-US" dirty="0"/>
              <a:t> a </a:t>
            </a:r>
            <a:r>
              <a:rPr lang="en-US" dirty="0" err="1"/>
              <a:t>theo</a:t>
            </a:r>
            <a:r>
              <a:rPr lang="en-US" dirty="0"/>
              <a:t> </a:t>
            </a:r>
            <a:r>
              <a:rPr lang="en-US" dirty="0" err="1"/>
              <a:t>chiều</a:t>
            </a:r>
            <a:r>
              <a:rPr lang="en-US" dirty="0"/>
              <a:t> </a:t>
            </a:r>
            <a:r>
              <a:rPr lang="en-US" dirty="0" err="1"/>
              <a:t>tăng</a:t>
            </a:r>
            <a:r>
              <a:rPr lang="en-US" dirty="0"/>
              <a:t> </a:t>
            </a:r>
            <a:r>
              <a:rPr lang="en-US" dirty="0" err="1"/>
              <a:t>dần</a:t>
            </a:r>
            <a:r>
              <a:rPr lang="en-US" dirty="0"/>
              <a:t> </a:t>
            </a:r>
            <a:r>
              <a:rPr lang="en-US" dirty="0" err="1"/>
              <a:t>của</a:t>
            </a:r>
            <a:r>
              <a:rPr lang="en-US" dirty="0"/>
              <a:t> </a:t>
            </a:r>
            <a:r>
              <a:rPr lang="en-US" dirty="0" err="1"/>
              <a:t>giá</a:t>
            </a:r>
            <a:r>
              <a:rPr lang="en-US" dirty="0"/>
              <a:t> </a:t>
            </a:r>
            <a:r>
              <a:rPr lang="en-US" dirty="0" err="1"/>
              <a:t>trị</a:t>
            </a:r>
            <a:endParaRPr lang="en-US" dirty="0"/>
          </a:p>
          <a:p>
            <a:r>
              <a:rPr lang="en-US" dirty="0" err="1"/>
              <a:t>ksort</a:t>
            </a:r>
            <a:r>
              <a:rPr lang="en-US" dirty="0"/>
              <a:t>($a); </a:t>
            </a:r>
            <a:r>
              <a:rPr lang="en-US" dirty="0" err="1"/>
              <a:t>sắp</a:t>
            </a:r>
            <a:r>
              <a:rPr lang="en-US" dirty="0"/>
              <a:t> </a:t>
            </a:r>
            <a:r>
              <a:rPr lang="en-US" dirty="0" err="1"/>
              <a:t>xếp</a:t>
            </a:r>
            <a:r>
              <a:rPr lang="en-US" dirty="0"/>
              <a:t> </a:t>
            </a:r>
            <a:r>
              <a:rPr lang="en-US" dirty="0" err="1"/>
              <a:t>mảng</a:t>
            </a:r>
            <a:r>
              <a:rPr lang="en-US" dirty="0"/>
              <a:t> </a:t>
            </a:r>
            <a:r>
              <a:rPr lang="en-US" dirty="0" err="1"/>
              <a:t>kết</a:t>
            </a:r>
            <a:r>
              <a:rPr lang="en-US" dirty="0"/>
              <a:t> </a:t>
            </a:r>
            <a:r>
              <a:rPr lang="en-US" dirty="0" err="1"/>
              <a:t>hợp</a:t>
            </a:r>
            <a:r>
              <a:rPr lang="en-US" dirty="0"/>
              <a:t> a </a:t>
            </a:r>
            <a:r>
              <a:rPr lang="en-US" dirty="0" err="1"/>
              <a:t>theo</a:t>
            </a:r>
            <a:r>
              <a:rPr lang="en-US" dirty="0"/>
              <a:t> </a:t>
            </a:r>
            <a:r>
              <a:rPr lang="en-US" dirty="0" err="1"/>
              <a:t>chiều</a:t>
            </a:r>
            <a:r>
              <a:rPr lang="en-US" dirty="0"/>
              <a:t> </a:t>
            </a:r>
            <a:r>
              <a:rPr lang="en-US" dirty="0" err="1"/>
              <a:t>tăng</a:t>
            </a:r>
            <a:r>
              <a:rPr lang="en-US" dirty="0"/>
              <a:t> </a:t>
            </a:r>
            <a:r>
              <a:rPr lang="en-US" dirty="0" err="1"/>
              <a:t>dần</a:t>
            </a:r>
            <a:r>
              <a:rPr lang="en-US" dirty="0"/>
              <a:t> </a:t>
            </a:r>
            <a:r>
              <a:rPr lang="en-US" dirty="0" err="1"/>
              <a:t>của</a:t>
            </a:r>
            <a:r>
              <a:rPr lang="en-US" dirty="0"/>
              <a:t> </a:t>
            </a:r>
            <a:r>
              <a:rPr lang="en-US" dirty="0" err="1"/>
              <a:t>khóa</a:t>
            </a:r>
            <a:r>
              <a:rPr lang="en-US" dirty="0"/>
              <a:t> (key).</a:t>
            </a:r>
          </a:p>
          <a:p>
            <a:r>
              <a:rPr lang="en-US" dirty="0" err="1"/>
              <a:t>arsort</a:t>
            </a:r>
            <a:r>
              <a:rPr lang="en-US" dirty="0"/>
              <a:t>($a); </a:t>
            </a:r>
            <a:r>
              <a:rPr lang="en-US" dirty="0" err="1"/>
              <a:t>sắp</a:t>
            </a:r>
            <a:r>
              <a:rPr lang="en-US" dirty="0"/>
              <a:t> </a:t>
            </a:r>
            <a:r>
              <a:rPr lang="en-US" dirty="0" err="1"/>
              <a:t>xếp</a:t>
            </a:r>
            <a:r>
              <a:rPr lang="en-US" dirty="0"/>
              <a:t> </a:t>
            </a:r>
            <a:r>
              <a:rPr lang="en-US" dirty="0" err="1"/>
              <a:t>mảng</a:t>
            </a:r>
            <a:r>
              <a:rPr lang="en-US" dirty="0"/>
              <a:t> </a:t>
            </a:r>
            <a:r>
              <a:rPr lang="en-US" dirty="0" err="1"/>
              <a:t>kết</a:t>
            </a:r>
            <a:r>
              <a:rPr lang="en-US" dirty="0"/>
              <a:t> </a:t>
            </a:r>
            <a:r>
              <a:rPr lang="en-US" dirty="0" err="1"/>
              <a:t>hợp</a:t>
            </a:r>
            <a:r>
              <a:rPr lang="en-US" dirty="0"/>
              <a:t> a </a:t>
            </a:r>
            <a:r>
              <a:rPr lang="en-US" dirty="0" err="1"/>
              <a:t>theo</a:t>
            </a:r>
            <a:r>
              <a:rPr lang="en-US" dirty="0"/>
              <a:t> </a:t>
            </a:r>
            <a:r>
              <a:rPr lang="en-US" dirty="0" err="1"/>
              <a:t>chiều</a:t>
            </a:r>
            <a:r>
              <a:rPr lang="en-US" dirty="0"/>
              <a:t> </a:t>
            </a:r>
            <a:r>
              <a:rPr lang="en-US" dirty="0" err="1"/>
              <a:t>giảm</a:t>
            </a:r>
            <a:r>
              <a:rPr lang="en-US" dirty="0"/>
              <a:t> </a:t>
            </a:r>
            <a:r>
              <a:rPr lang="en-US" dirty="0" err="1"/>
              <a:t>dần</a:t>
            </a:r>
            <a:r>
              <a:rPr lang="en-US" dirty="0"/>
              <a:t> </a:t>
            </a:r>
            <a:r>
              <a:rPr lang="en-US" dirty="0" err="1"/>
              <a:t>của</a:t>
            </a:r>
            <a:r>
              <a:rPr lang="en-US" dirty="0"/>
              <a:t> </a:t>
            </a:r>
            <a:r>
              <a:rPr lang="en-US" dirty="0" err="1"/>
              <a:t>giá</a:t>
            </a:r>
            <a:r>
              <a:rPr lang="en-US" dirty="0"/>
              <a:t> </a:t>
            </a:r>
            <a:r>
              <a:rPr lang="en-US" dirty="0" err="1"/>
              <a:t>trị</a:t>
            </a:r>
            <a:r>
              <a:rPr lang="en-US" dirty="0"/>
              <a:t>.</a:t>
            </a:r>
          </a:p>
          <a:p>
            <a:r>
              <a:rPr lang="en-US" dirty="0" err="1"/>
              <a:t>krsort</a:t>
            </a:r>
            <a:r>
              <a:rPr lang="en-US" dirty="0"/>
              <a:t>($a): </a:t>
            </a:r>
            <a:r>
              <a:rPr lang="en-US" dirty="0" err="1"/>
              <a:t>sắp</a:t>
            </a:r>
            <a:r>
              <a:rPr lang="en-US" dirty="0"/>
              <a:t> </a:t>
            </a:r>
            <a:r>
              <a:rPr lang="en-US" dirty="0" err="1"/>
              <a:t>xếp</a:t>
            </a:r>
            <a:r>
              <a:rPr lang="en-US" dirty="0"/>
              <a:t> </a:t>
            </a:r>
            <a:r>
              <a:rPr lang="en-US" dirty="0" err="1"/>
              <a:t>mảng</a:t>
            </a:r>
            <a:r>
              <a:rPr lang="en-US" dirty="0"/>
              <a:t> </a:t>
            </a:r>
            <a:r>
              <a:rPr lang="en-US" dirty="0" err="1"/>
              <a:t>kết</a:t>
            </a:r>
            <a:r>
              <a:rPr lang="en-US" dirty="0"/>
              <a:t> </a:t>
            </a:r>
            <a:r>
              <a:rPr lang="en-US" dirty="0" err="1"/>
              <a:t>hợp</a:t>
            </a:r>
            <a:r>
              <a:rPr lang="en-US" dirty="0"/>
              <a:t> a </a:t>
            </a:r>
            <a:r>
              <a:rPr lang="en-US" dirty="0" err="1"/>
              <a:t>theo</a:t>
            </a:r>
            <a:r>
              <a:rPr lang="en-US" dirty="0"/>
              <a:t> </a:t>
            </a:r>
            <a:r>
              <a:rPr lang="en-US" dirty="0" err="1"/>
              <a:t>chiều</a:t>
            </a:r>
            <a:r>
              <a:rPr lang="en-US" dirty="0"/>
              <a:t> </a:t>
            </a:r>
            <a:r>
              <a:rPr lang="en-US" dirty="0" err="1"/>
              <a:t>giảm</a:t>
            </a:r>
            <a:r>
              <a:rPr lang="en-US" dirty="0"/>
              <a:t> </a:t>
            </a:r>
            <a:r>
              <a:rPr lang="en-US" dirty="0" err="1"/>
              <a:t>dần</a:t>
            </a:r>
            <a:r>
              <a:rPr lang="en-US" dirty="0"/>
              <a:t> </a:t>
            </a:r>
            <a:r>
              <a:rPr lang="en-US" dirty="0" err="1"/>
              <a:t>của</a:t>
            </a:r>
            <a:r>
              <a:rPr lang="en-US" dirty="0"/>
              <a:t> </a:t>
            </a:r>
            <a:r>
              <a:rPr lang="en-US" dirty="0" err="1"/>
              <a:t>khóa</a:t>
            </a:r>
            <a:r>
              <a:rPr lang="en-US" dirty="0"/>
              <a:t>.</a:t>
            </a:r>
          </a:p>
          <a:p>
            <a:endParaRPr lang="en-US" dirty="0"/>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err="1"/>
              <a:t>Sắp</a:t>
            </a:r>
            <a:r>
              <a:rPr lang="en-US" dirty="0"/>
              <a:t> </a:t>
            </a:r>
            <a:r>
              <a:rPr lang="en-US" dirty="0" err="1"/>
              <a:t>xếp</a:t>
            </a:r>
            <a:r>
              <a:rPr lang="en-US" dirty="0"/>
              <a:t> </a:t>
            </a:r>
            <a:r>
              <a:rPr lang="en-US" dirty="0" err="1"/>
              <a:t>mảng</a:t>
            </a:r>
            <a:endParaRPr lang="en-US" dirty="0"/>
          </a:p>
        </p:txBody>
      </p:sp>
    </p:spTree>
    <p:extLst>
      <p:ext uri="{BB962C8B-B14F-4D97-AF65-F5344CB8AC3E}">
        <p14:creationId xmlns:p14="http://schemas.microsoft.com/office/powerpoint/2010/main" val="317622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904"/>
            <a:ext cx="7408333" cy="3450696"/>
          </a:xfrm>
        </p:spPr>
        <p:txBody>
          <a:bodyPr>
            <a:normAutofit/>
          </a:bodyPr>
          <a:lstStyle/>
          <a:p>
            <a:r>
              <a:rPr lang="en-US" dirty="0" err="1"/>
              <a:t>Một</a:t>
            </a:r>
            <a:r>
              <a:rPr lang="en-US" dirty="0"/>
              <a:t> </a:t>
            </a:r>
            <a:r>
              <a:rPr lang="en-US" dirty="0" err="1"/>
              <a:t>số</a:t>
            </a:r>
            <a:r>
              <a:rPr lang="en-US" dirty="0"/>
              <a:t> </a:t>
            </a:r>
            <a:r>
              <a:rPr lang="en-US" dirty="0" err="1"/>
              <a:t>hàm</a:t>
            </a:r>
            <a:r>
              <a:rPr lang="en-US" dirty="0"/>
              <a:t> </a:t>
            </a:r>
            <a:r>
              <a:rPr lang="en-US" dirty="0" err="1"/>
              <a:t>thông</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chuỗi</a:t>
            </a:r>
            <a:r>
              <a:rPr lang="en-US" dirty="0"/>
              <a:t> </a:t>
            </a:r>
            <a:r>
              <a:rPr lang="en-US" dirty="0" err="1"/>
              <a:t>kí</a:t>
            </a:r>
            <a:r>
              <a:rPr lang="en-US" dirty="0"/>
              <a:t> </a:t>
            </a:r>
            <a:r>
              <a:rPr lang="en-US" dirty="0" err="1"/>
              <a:t>tự</a:t>
            </a:r>
            <a:endParaRPr lang="en-US" dirty="0"/>
          </a:p>
          <a:p>
            <a:pPr lvl="1">
              <a:buFont typeface="Wingdings" pitchFamily="2" charset="2"/>
              <a:buChar char="§"/>
            </a:pPr>
            <a:r>
              <a:rPr lang="en-US" dirty="0" err="1"/>
              <a:t>Hàm</a:t>
            </a:r>
            <a:r>
              <a:rPr lang="en-US" dirty="0"/>
              <a:t> </a:t>
            </a:r>
            <a:r>
              <a:rPr lang="en-US" dirty="0" err="1"/>
              <a:t>lấy</a:t>
            </a:r>
            <a:r>
              <a:rPr lang="en-US" dirty="0"/>
              <a:t> </a:t>
            </a:r>
            <a:r>
              <a:rPr lang="en-US" dirty="0" err="1"/>
              <a:t>chiều</a:t>
            </a:r>
            <a:r>
              <a:rPr lang="en-US" dirty="0"/>
              <a:t> </a:t>
            </a:r>
            <a:r>
              <a:rPr lang="en-US" dirty="0" err="1"/>
              <a:t>dài</a:t>
            </a:r>
            <a:r>
              <a:rPr lang="en-US" dirty="0"/>
              <a:t> </a:t>
            </a:r>
            <a:r>
              <a:rPr lang="en-US" dirty="0" err="1"/>
              <a:t>chuỗi</a:t>
            </a:r>
            <a:r>
              <a:rPr lang="en-US" dirty="0"/>
              <a:t>: </a:t>
            </a:r>
            <a:r>
              <a:rPr lang="en-US" dirty="0" err="1"/>
              <a:t>strlen</a:t>
            </a:r>
            <a:r>
              <a:rPr lang="en-US" dirty="0"/>
              <a:t>($s)</a:t>
            </a:r>
          </a:p>
          <a:p>
            <a:pPr lvl="1"/>
            <a:endParaRPr lang="en-US" dirty="0"/>
          </a:p>
          <a:p>
            <a:pPr marL="0" indent="0">
              <a:buNone/>
            </a:pPr>
            <a:endParaRPr lang="en-US" dirty="0"/>
          </a:p>
          <a:p>
            <a:pPr lvl="1">
              <a:buFont typeface="Wingdings" pitchFamily="2" charset="2"/>
              <a:buChar char="§"/>
            </a:pPr>
            <a:r>
              <a:rPr lang="en-US" dirty="0" err="1"/>
              <a:t>Hàm</a:t>
            </a:r>
            <a:r>
              <a:rPr lang="en-US" dirty="0"/>
              <a:t> </a:t>
            </a:r>
            <a:r>
              <a:rPr lang="en-US" dirty="0" err="1"/>
              <a:t>đếm</a:t>
            </a:r>
            <a:r>
              <a:rPr lang="en-US" dirty="0"/>
              <a:t> </a:t>
            </a:r>
            <a:r>
              <a:rPr lang="en-US" dirty="0" err="1"/>
              <a:t>số</a:t>
            </a:r>
            <a:r>
              <a:rPr lang="en-US" dirty="0"/>
              <a:t> </a:t>
            </a:r>
            <a:r>
              <a:rPr lang="en-US" dirty="0" err="1"/>
              <a:t>từ</a:t>
            </a:r>
            <a:r>
              <a:rPr lang="en-US" dirty="0"/>
              <a:t> </a:t>
            </a:r>
            <a:r>
              <a:rPr lang="en-US" dirty="0" err="1"/>
              <a:t>trong</a:t>
            </a:r>
            <a:r>
              <a:rPr lang="en-US" dirty="0"/>
              <a:t> </a:t>
            </a:r>
            <a:r>
              <a:rPr lang="en-US" dirty="0" err="1"/>
              <a:t>chuỗi</a:t>
            </a:r>
            <a:r>
              <a:rPr lang="en-US" dirty="0"/>
              <a:t>: </a:t>
            </a:r>
            <a:r>
              <a:rPr lang="en-US" dirty="0" err="1"/>
              <a:t>str_word_count</a:t>
            </a:r>
            <a:r>
              <a:rPr lang="en-US" dirty="0"/>
              <a:t>($s)</a:t>
            </a:r>
          </a:p>
          <a:p>
            <a:pPr lvl="1"/>
            <a:endParaRPr lang="en-US" dirty="0"/>
          </a:p>
        </p:txBody>
      </p:sp>
      <p:sp>
        <p:nvSpPr>
          <p:cNvPr id="3" name="Title 2"/>
          <p:cNvSpPr>
            <a:spLocks noGrp="1"/>
          </p:cNvSpPr>
          <p:nvPr>
            <p:ph type="title"/>
          </p:nvPr>
        </p:nvSpPr>
        <p:spPr/>
        <p:txBody>
          <a:bodyPr/>
          <a:lstStyle/>
          <a:p>
            <a:r>
              <a:rPr lang="en-US" dirty="0" err="1"/>
              <a:t>Chuỗi</a:t>
            </a:r>
            <a:r>
              <a:rPr lang="en-US" dirty="0"/>
              <a:t> </a:t>
            </a:r>
            <a:r>
              <a:rPr lang="en-US" dirty="0" err="1"/>
              <a:t>kí</a:t>
            </a:r>
            <a:r>
              <a:rPr lang="en-US" dirty="0"/>
              <a:t> </a:t>
            </a:r>
            <a:r>
              <a:rPr lang="en-US" dirty="0" err="1"/>
              <a:t>tự</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98729"/>
            <a:ext cx="39528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648200"/>
            <a:ext cx="42386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61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904"/>
            <a:ext cx="7408333" cy="3450696"/>
          </a:xfrm>
        </p:spPr>
        <p:txBody>
          <a:bodyPr>
            <a:normAutofit/>
          </a:bodyPr>
          <a:lstStyle/>
          <a:p>
            <a:r>
              <a:rPr lang="en-US" dirty="0" err="1"/>
              <a:t>Một</a:t>
            </a:r>
            <a:r>
              <a:rPr lang="en-US" dirty="0"/>
              <a:t> </a:t>
            </a:r>
            <a:r>
              <a:rPr lang="en-US" dirty="0" err="1"/>
              <a:t>số</a:t>
            </a:r>
            <a:r>
              <a:rPr lang="en-US" dirty="0"/>
              <a:t> </a:t>
            </a:r>
            <a:r>
              <a:rPr lang="en-US" dirty="0" err="1"/>
              <a:t>hàm</a:t>
            </a:r>
            <a:r>
              <a:rPr lang="en-US" dirty="0"/>
              <a:t> </a:t>
            </a:r>
            <a:r>
              <a:rPr lang="en-US" dirty="0" err="1"/>
              <a:t>thông</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chuỗi</a:t>
            </a:r>
            <a:r>
              <a:rPr lang="en-US" dirty="0"/>
              <a:t> </a:t>
            </a:r>
            <a:r>
              <a:rPr lang="en-US" dirty="0" err="1"/>
              <a:t>kí</a:t>
            </a:r>
            <a:r>
              <a:rPr lang="en-US" dirty="0"/>
              <a:t> </a:t>
            </a:r>
            <a:r>
              <a:rPr lang="en-US" dirty="0" err="1"/>
              <a:t>tự</a:t>
            </a:r>
            <a:endParaRPr lang="en-US" dirty="0"/>
          </a:p>
          <a:p>
            <a:pPr lvl="1">
              <a:buFont typeface="Wingdings" pitchFamily="2" charset="2"/>
              <a:buChar char="§"/>
            </a:pPr>
            <a:r>
              <a:rPr lang="en-US" dirty="0" err="1"/>
              <a:t>Hàm</a:t>
            </a:r>
            <a:r>
              <a:rPr lang="en-US" dirty="0"/>
              <a:t> </a:t>
            </a:r>
            <a:r>
              <a:rPr lang="en-US" dirty="0" err="1"/>
              <a:t>đảo</a:t>
            </a:r>
            <a:r>
              <a:rPr lang="en-US" dirty="0"/>
              <a:t> </a:t>
            </a:r>
            <a:r>
              <a:rPr lang="en-US" dirty="0" err="1"/>
              <a:t>ngược</a:t>
            </a:r>
            <a:r>
              <a:rPr lang="en-US" dirty="0"/>
              <a:t> </a:t>
            </a:r>
            <a:r>
              <a:rPr lang="en-US" dirty="0" err="1"/>
              <a:t>chuỗi</a:t>
            </a:r>
            <a:r>
              <a:rPr lang="en-US" dirty="0"/>
              <a:t>: </a:t>
            </a:r>
            <a:r>
              <a:rPr lang="en-US" dirty="0" err="1"/>
              <a:t>strrev</a:t>
            </a:r>
            <a:r>
              <a:rPr lang="en-US" dirty="0"/>
              <a:t>($s)</a:t>
            </a:r>
          </a:p>
          <a:p>
            <a:pPr lvl="1"/>
            <a:endParaRPr lang="en-US" dirty="0"/>
          </a:p>
          <a:p>
            <a:pPr marL="0" indent="0">
              <a:buNone/>
            </a:pPr>
            <a:endParaRPr lang="en-US" dirty="0"/>
          </a:p>
          <a:p>
            <a:pPr lvl="1">
              <a:buFont typeface="Wingdings" pitchFamily="2" charset="2"/>
              <a:buChar char="§"/>
            </a:pPr>
            <a:r>
              <a:rPr lang="en-US" dirty="0" err="1"/>
              <a:t>Hàm</a:t>
            </a:r>
            <a:r>
              <a:rPr lang="en-US" dirty="0"/>
              <a:t> </a:t>
            </a:r>
            <a:r>
              <a:rPr lang="en-US" dirty="0" err="1"/>
              <a:t>tìm</a:t>
            </a:r>
            <a:r>
              <a:rPr lang="en-US" dirty="0"/>
              <a:t> </a:t>
            </a:r>
            <a:r>
              <a:rPr lang="en-US" dirty="0" err="1"/>
              <a:t>vị</a:t>
            </a:r>
            <a:r>
              <a:rPr lang="en-US" dirty="0"/>
              <a:t> </a:t>
            </a:r>
            <a:r>
              <a:rPr lang="en-US" dirty="0" err="1"/>
              <a:t>trí</a:t>
            </a:r>
            <a:r>
              <a:rPr lang="en-US" dirty="0"/>
              <a:t> </a:t>
            </a:r>
            <a:r>
              <a:rPr lang="en-US" dirty="0" err="1"/>
              <a:t>xuất</a:t>
            </a:r>
            <a:r>
              <a:rPr lang="en-US" dirty="0"/>
              <a:t> </a:t>
            </a:r>
            <a:r>
              <a:rPr lang="en-US" dirty="0" err="1"/>
              <a:t>hiện</a:t>
            </a:r>
            <a:r>
              <a:rPr lang="en-US" dirty="0"/>
              <a:t> </a:t>
            </a:r>
            <a:r>
              <a:rPr lang="en-US" dirty="0" err="1"/>
              <a:t>của</a:t>
            </a:r>
            <a:r>
              <a:rPr lang="en-US" dirty="0"/>
              <a:t> </a:t>
            </a:r>
            <a:r>
              <a:rPr lang="en-US" dirty="0" err="1"/>
              <a:t>chuỗi</a:t>
            </a:r>
            <a:r>
              <a:rPr lang="en-US" dirty="0"/>
              <a:t> </a:t>
            </a:r>
            <a:r>
              <a:rPr lang="en-US" dirty="0" err="1"/>
              <a:t>này</a:t>
            </a:r>
            <a:r>
              <a:rPr lang="en-US" dirty="0"/>
              <a:t> </a:t>
            </a:r>
            <a:r>
              <a:rPr lang="en-US" dirty="0" err="1"/>
              <a:t>trong</a:t>
            </a:r>
            <a:r>
              <a:rPr lang="en-US" dirty="0"/>
              <a:t> </a:t>
            </a:r>
            <a:r>
              <a:rPr lang="en-US" dirty="0" err="1"/>
              <a:t>chuỗi</a:t>
            </a:r>
            <a:r>
              <a:rPr lang="en-US" dirty="0"/>
              <a:t> </a:t>
            </a:r>
            <a:r>
              <a:rPr lang="en-US" dirty="0" err="1"/>
              <a:t>khác</a:t>
            </a:r>
            <a:r>
              <a:rPr lang="en-US" dirty="0"/>
              <a:t>: </a:t>
            </a:r>
            <a:r>
              <a:rPr lang="en-US" dirty="0" err="1"/>
              <a:t>strpos</a:t>
            </a:r>
            <a:r>
              <a:rPr lang="en-US" dirty="0"/>
              <a:t>($</a:t>
            </a:r>
            <a:r>
              <a:rPr lang="en-US"/>
              <a:t>s,$find)</a:t>
            </a:r>
            <a:endParaRPr lang="en-US" dirty="0"/>
          </a:p>
          <a:p>
            <a:pPr lvl="1"/>
            <a:endParaRPr lang="en-US" dirty="0"/>
          </a:p>
        </p:txBody>
      </p:sp>
      <p:sp>
        <p:nvSpPr>
          <p:cNvPr id="3" name="Title 2"/>
          <p:cNvSpPr>
            <a:spLocks noGrp="1"/>
          </p:cNvSpPr>
          <p:nvPr>
            <p:ph type="title"/>
          </p:nvPr>
        </p:nvSpPr>
        <p:spPr/>
        <p:txBody>
          <a:bodyPr/>
          <a:lstStyle/>
          <a:p>
            <a:r>
              <a:rPr lang="en-US" dirty="0" err="1"/>
              <a:t>Chuỗi</a:t>
            </a:r>
            <a:r>
              <a:rPr lang="en-US" dirty="0"/>
              <a:t> </a:t>
            </a:r>
            <a:r>
              <a:rPr lang="en-US" dirty="0" err="1"/>
              <a:t>kí</a:t>
            </a:r>
            <a:r>
              <a:rPr lang="en-US" dirty="0"/>
              <a:t> </a:t>
            </a:r>
            <a:r>
              <a:rPr lang="en-US" dirty="0" err="1"/>
              <a:t>tự</a:t>
            </a:r>
            <a:r>
              <a:rPr lang="en-US" dirty="0"/>
              <a:t> (continues)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314178"/>
            <a:ext cx="548840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5105400"/>
            <a:ext cx="624628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153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3700</TotalTime>
  <Words>791</Words>
  <Application>Microsoft Office PowerPoint</Application>
  <PresentationFormat>On-screen Show (4:3)</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Candara</vt:lpstr>
      <vt:lpstr>Symbol</vt:lpstr>
      <vt:lpstr>Wingdings</vt:lpstr>
      <vt:lpstr>Waveform</vt:lpstr>
      <vt:lpstr>Mảng và chuỗi kí tự trong PHP</vt:lpstr>
      <vt:lpstr>Nội dung</vt:lpstr>
      <vt:lpstr>Khai báo mảng</vt:lpstr>
      <vt:lpstr>Mảng chỉ số</vt:lpstr>
      <vt:lpstr>Mảng kết hợp</vt:lpstr>
      <vt:lpstr>Mảng kết hợp (tiếp)</vt:lpstr>
      <vt:lpstr>Sắp xếp mảng</vt:lpstr>
      <vt:lpstr>Chuỗi kí tự</vt:lpstr>
      <vt:lpstr>Chuỗi kí tự (continues)</vt:lpstr>
      <vt:lpstr>Chuỗi kí tự (continues)</vt:lpstr>
      <vt:lpstr>Chuỗi kí tự (continues)</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ngoc oanh</dc:creator>
  <cp:lastModifiedBy>Nguyen Thi Nhu Trang (FE Hitech)</cp:lastModifiedBy>
  <cp:revision>166</cp:revision>
  <dcterms:created xsi:type="dcterms:W3CDTF">2006-08-16T00:00:00Z</dcterms:created>
  <dcterms:modified xsi:type="dcterms:W3CDTF">2022-04-08T07:47:04Z</dcterms:modified>
</cp:coreProperties>
</file>