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28EA-6D60-404E-9797-8B42E859F5C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5A98-D8E7-4515-85E1-E404CDC9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15A98-D8E7-4515-85E1-E404CDC96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Các hàm xử lý input &amp; biến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Haui.edu.vn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33600"/>
            <a:ext cx="8458199" cy="3992563"/>
          </a:xfrm>
        </p:spPr>
        <p:txBody>
          <a:bodyPr>
            <a:normAutofit/>
          </a:bodyPr>
          <a:lstStyle/>
          <a:p>
            <a:r>
              <a:rPr lang="en-US" dirty="0"/>
              <a:t>Các bộ lọc validation</a:t>
            </a:r>
          </a:p>
          <a:p>
            <a:pPr lvl="1"/>
            <a:r>
              <a:rPr lang="en-US" dirty="0"/>
              <a:t>FILTER_VALIDATE_IP</a:t>
            </a:r>
          </a:p>
          <a:p>
            <a:pPr lvl="1"/>
            <a:r>
              <a:rPr lang="en-US" dirty="0"/>
              <a:t>FILTER_VALIDATE_MAC</a:t>
            </a:r>
          </a:p>
          <a:p>
            <a:pPr lvl="1"/>
            <a:r>
              <a:rPr lang="en-US" dirty="0"/>
              <a:t>FILTER_VALIDATE_URL</a:t>
            </a:r>
          </a:p>
          <a:p>
            <a:pPr lvl="2"/>
            <a:r>
              <a:rPr lang="en-US" dirty="0"/>
              <a:t>flags: FILTER_FLAG_SCHEME_REQUIRED, FILTER_FLAG_HOST_REQUIRED, FILTER_FLAG_PATH_REQUIRED, FILTER_FLAG_QUERY_REQUIRED</a:t>
            </a:r>
          </a:p>
          <a:p>
            <a:pPr lvl="1"/>
            <a:r>
              <a:rPr lang="en-US" dirty="0"/>
              <a:t>FILTER_VALIDATE_REGEXP</a:t>
            </a:r>
          </a:p>
          <a:p>
            <a:r>
              <a:rPr lang="en-US" dirty="0"/>
              <a:t>Tất cả bộ lọc validation đều có options default, dùng để trả về giá trị default khi validation failed.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125100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419600"/>
          </a:xfrm>
        </p:spPr>
        <p:txBody>
          <a:bodyPr>
            <a:normAutofit/>
          </a:bodyPr>
          <a:lstStyle/>
          <a:p>
            <a:r>
              <a:rPr lang="en-US" dirty="0"/>
              <a:t>Các bộ lọc santilizing</a:t>
            </a:r>
          </a:p>
          <a:p>
            <a:pPr lvl="1"/>
            <a:r>
              <a:rPr lang="en-US" dirty="0"/>
              <a:t>FILTER_SANITIZE_EMAIL</a:t>
            </a:r>
          </a:p>
          <a:p>
            <a:pPr lvl="1"/>
            <a:r>
              <a:rPr lang="en-US" dirty="0"/>
              <a:t>FILTER_SANITIZE_ENCODED</a:t>
            </a:r>
          </a:p>
          <a:p>
            <a:pPr lvl="2"/>
            <a:r>
              <a:rPr lang="en-US" dirty="0"/>
              <a:t>FILTER_FLAG_STRIP_LOW: Xóa kí tự ASCII &lt; 32</a:t>
            </a:r>
          </a:p>
          <a:p>
            <a:pPr lvl="2"/>
            <a:r>
              <a:rPr lang="en-US" dirty="0"/>
              <a:t>FILTER_FLAG_STRIP_HIGH: Xóa kí tự ASCII &gt; 127</a:t>
            </a:r>
          </a:p>
          <a:p>
            <a:pPr lvl="2"/>
            <a:r>
              <a:rPr lang="en-US" dirty="0"/>
              <a:t>FILTER_FLAG_ENCODE_LOW: Encode kí tự ASCII &lt; 32</a:t>
            </a:r>
          </a:p>
          <a:p>
            <a:pPr lvl="2"/>
            <a:r>
              <a:rPr lang="en-US" dirty="0"/>
              <a:t>FILTER_FLAG_ENCODE_HIGH: Encode kí tự ASCII &gt; 127</a:t>
            </a:r>
          </a:p>
          <a:p>
            <a:pPr lvl="1"/>
            <a:r>
              <a:rPr lang="en-US" dirty="0"/>
              <a:t>FILTER_SANITIZE_NUMBER_FLOAT</a:t>
            </a:r>
          </a:p>
          <a:p>
            <a:pPr lvl="2"/>
            <a:r>
              <a:rPr lang="en-US" dirty="0"/>
              <a:t>FILTER_FLAG_ALLOW_FRACTION: Chấp nhận dấu thập phân</a:t>
            </a:r>
          </a:p>
          <a:p>
            <a:pPr lvl="2"/>
            <a:r>
              <a:rPr lang="en-US" dirty="0"/>
              <a:t>FILTER_FLAG_ALLOW_THOUSAND: Chấp nhận dấu hàng nghìn</a:t>
            </a:r>
          </a:p>
          <a:p>
            <a:pPr lvl="2"/>
            <a:r>
              <a:rPr lang="en-US" dirty="0"/>
              <a:t>FILTER_FLAG_ALLOW_SCIENTIFIC: Chấp nhận dùng E hoặc 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99058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Các bộ lọc Santinizing</a:t>
            </a:r>
          </a:p>
          <a:p>
            <a:pPr lvl="1"/>
            <a:r>
              <a:rPr lang="en-US" dirty="0"/>
              <a:t>FILTER_SANITIZE_NUMBER_INT</a:t>
            </a:r>
          </a:p>
          <a:p>
            <a:pPr lvl="1"/>
            <a:r>
              <a:rPr lang="en-US" dirty="0"/>
              <a:t>FILTER_SANITIZE_STRING</a:t>
            </a:r>
          </a:p>
          <a:p>
            <a:pPr lvl="2"/>
            <a:r>
              <a:rPr lang="en-US" dirty="0"/>
              <a:t>FILTER_FLAG_NO_ENCODE_QUOTES</a:t>
            </a:r>
          </a:p>
          <a:p>
            <a:pPr lvl="2"/>
            <a:r>
              <a:rPr lang="en-US" dirty="0"/>
              <a:t>FILTER_FLAG_STRIP_LOW</a:t>
            </a:r>
          </a:p>
          <a:p>
            <a:pPr lvl="2"/>
            <a:r>
              <a:rPr lang="en-US" dirty="0"/>
              <a:t>FILTER_FLAG_STRIP_HIGH</a:t>
            </a:r>
          </a:p>
          <a:p>
            <a:pPr lvl="2"/>
            <a:r>
              <a:rPr lang="en-US" dirty="0"/>
              <a:t>FILTER_FLAG_ENCODE_LOW</a:t>
            </a:r>
          </a:p>
          <a:p>
            <a:pPr lvl="2"/>
            <a:r>
              <a:rPr lang="en-US" dirty="0"/>
              <a:t>FILTER_FLAG_ENCODE_HIGH</a:t>
            </a:r>
          </a:p>
          <a:p>
            <a:pPr lvl="2"/>
            <a:r>
              <a:rPr lang="en-US" dirty="0"/>
              <a:t>FILTER_FLAG_ENCODE_AMP</a:t>
            </a:r>
          </a:p>
          <a:p>
            <a:pPr lvl="1"/>
            <a:r>
              <a:rPr lang="en-US" dirty="0"/>
              <a:t>FILTER_SANITIZE_URL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285565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675467"/>
            <a:ext cx="8305800" cy="3450696"/>
          </a:xfrm>
        </p:spPr>
        <p:txBody>
          <a:bodyPr>
            <a:normAutofit/>
          </a:bodyPr>
          <a:lstStyle/>
          <a:p>
            <a:r>
              <a:rPr lang="en-US" dirty="0"/>
              <a:t>Một số hàm filter khác</a:t>
            </a:r>
          </a:p>
          <a:p>
            <a:pPr lvl="1"/>
            <a:r>
              <a:rPr lang="en-US" dirty="0"/>
              <a:t>filter_input_array($type, $definition, $add_empty=true)</a:t>
            </a:r>
          </a:p>
          <a:p>
            <a:pPr lvl="2"/>
            <a:r>
              <a:rPr lang="en-US" dirty="0"/>
              <a:t>Gần giống như hàm filter_input</a:t>
            </a:r>
          </a:p>
          <a:p>
            <a:pPr lvl="2"/>
            <a:r>
              <a:rPr lang="en-US" dirty="0"/>
              <a:t>Chỉ khác phần definition là mảng associated array gồm config cho nhiều biến, key của mảng chính là tên biến</a:t>
            </a:r>
          </a:p>
          <a:p>
            <a:pPr lvl="2"/>
            <a:r>
              <a:rPr lang="en-US" dirty="0"/>
              <a:t>add_empty: nếu tên biến không có trong input, add value là NULL</a:t>
            </a:r>
          </a:p>
          <a:p>
            <a:pPr lvl="1"/>
            <a:r>
              <a:rPr lang="en-US" dirty="0"/>
              <a:t>filter_has_var ($type, $name )</a:t>
            </a:r>
          </a:p>
          <a:p>
            <a:pPr lvl="2"/>
            <a:r>
              <a:rPr lang="en-US" dirty="0"/>
              <a:t>Kiểm tra $name có được set trong user input không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142073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057400"/>
            <a:ext cx="8458200" cy="4068763"/>
          </a:xfrm>
        </p:spPr>
        <p:txBody>
          <a:bodyPr>
            <a:normAutofit/>
          </a:bodyPr>
          <a:lstStyle/>
          <a:p>
            <a:r>
              <a:rPr lang="en-US" dirty="0"/>
              <a:t>Một số hàm filter khác</a:t>
            </a:r>
          </a:p>
          <a:p>
            <a:pPr lvl="1"/>
            <a:r>
              <a:rPr lang="en-US" dirty="0"/>
              <a:t>filter_var ($variable [, $filter = FILTER_DEFAULT [, $options]])</a:t>
            </a:r>
          </a:p>
          <a:p>
            <a:pPr lvl="2"/>
            <a:r>
              <a:rPr lang="en-US" dirty="0"/>
              <a:t>Tương tự filter_input, kiểm tra cho một biến</a:t>
            </a:r>
          </a:p>
          <a:p>
            <a:pPr lvl="1"/>
            <a:r>
              <a:rPr lang="en-US" dirty="0"/>
              <a:t>filter_var_array ($data [,$definition [,$add_empty = TRUE]])</a:t>
            </a:r>
          </a:p>
          <a:p>
            <a:pPr lvl="2"/>
            <a:r>
              <a:rPr lang="en-US" dirty="0"/>
              <a:t>Tương tự filter_input_array</a:t>
            </a:r>
          </a:p>
          <a:p>
            <a:r>
              <a:rPr lang="en-US" dirty="0"/>
              <a:t>Một số hàm xử lý HTML output</a:t>
            </a:r>
          </a:p>
          <a:p>
            <a:pPr lvl="1"/>
            <a:r>
              <a:rPr lang="en-US" dirty="0"/>
              <a:t>urlencode($string) / rawurlencode($string)</a:t>
            </a:r>
          </a:p>
          <a:p>
            <a:pPr lvl="1"/>
            <a:r>
              <a:rPr lang="en-US" dirty="0"/>
              <a:t>urldecode($string) / rawurldecode($string)</a:t>
            </a:r>
          </a:p>
          <a:p>
            <a:pPr lvl="1"/>
            <a:r>
              <a:rPr lang="en-US" dirty="0"/>
              <a:t>htmlentities($string) /  html_entity_decode($string)</a:t>
            </a:r>
          </a:p>
          <a:p>
            <a:pPr lvl="1"/>
            <a:r>
              <a:rPr lang="en-US" dirty="0"/>
              <a:t>htmlspecialchars($string) / htmlspecialchars_decode($string)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168465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Xây dựng các bộ kiểm tra / lọc dữ liệu trước khi controller xử lý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20360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hàm xử lý biến</a:t>
            </a:r>
          </a:p>
          <a:p>
            <a:pPr lvl="1"/>
            <a:r>
              <a:rPr lang="en-US" dirty="0"/>
              <a:t>Kiểm tra biến</a:t>
            </a:r>
          </a:p>
          <a:p>
            <a:pPr lvl="1"/>
            <a:r>
              <a:rPr lang="en-US" dirty="0"/>
              <a:t>Xử lí biến</a:t>
            </a:r>
          </a:p>
          <a:p>
            <a:r>
              <a:rPr lang="en-US"/>
              <a:t>Các </a:t>
            </a:r>
            <a:r>
              <a:rPr lang="en-US" dirty="0"/>
              <a:t>hàm xử lý input</a:t>
            </a:r>
          </a:p>
          <a:p>
            <a:pPr lvl="1"/>
            <a:r>
              <a:rPr lang="en-US" dirty="0"/>
              <a:t>Lọc dữ liệu</a:t>
            </a:r>
          </a:p>
          <a:p>
            <a:pPr lvl="1"/>
            <a:r>
              <a:rPr lang="en-US" dirty="0"/>
              <a:t>Tinh chỉnh dữ liệu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00683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Kiểm tra biến</a:t>
            </a:r>
          </a:p>
          <a:p>
            <a:pPr lvl="1"/>
            <a:r>
              <a:rPr lang="en-US" dirty="0"/>
              <a:t>empty($var)</a:t>
            </a:r>
          </a:p>
          <a:p>
            <a:pPr lvl="2"/>
            <a:r>
              <a:rPr lang="en-US" dirty="0"/>
              <a:t>Kiểm tra một biến có trống hay không</a:t>
            </a:r>
          </a:p>
          <a:p>
            <a:pPr lvl="2"/>
            <a:r>
              <a:rPr lang="en-US" dirty="0"/>
              <a:t>Một biến được gọi là trống nếu là: số 0, false, ‘’, null, []</a:t>
            </a:r>
          </a:p>
          <a:p>
            <a:pPr lvl="1"/>
            <a:r>
              <a:rPr lang="en-US" dirty="0"/>
              <a:t>isset($var)</a:t>
            </a:r>
          </a:p>
          <a:p>
            <a:pPr lvl="2"/>
            <a:r>
              <a:rPr lang="en-US" dirty="0"/>
              <a:t>Kiểm tra một biến có được khai báo &amp; có giá trị khác NULL</a:t>
            </a:r>
          </a:p>
          <a:p>
            <a:pPr lvl="1"/>
            <a:r>
              <a:rPr lang="en-US" dirty="0"/>
              <a:t>gettype($var)</a:t>
            </a:r>
          </a:p>
          <a:p>
            <a:pPr lvl="2"/>
            <a:r>
              <a:rPr lang="en-US" dirty="0"/>
              <a:t>Kiểm tra kiểu dữ liệu của một biến</a:t>
            </a:r>
          </a:p>
          <a:p>
            <a:pPr lvl="2"/>
            <a:r>
              <a:rPr lang="en-US" dirty="0"/>
              <a:t>Trả về “boolean”, “integer”, “double”, “string”, “float”, “array”, “object”, “resource”, “NULL”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biến</a:t>
            </a:r>
          </a:p>
        </p:txBody>
      </p:sp>
    </p:spTree>
    <p:extLst>
      <p:ext uri="{BB962C8B-B14F-4D97-AF65-F5344CB8AC3E}">
        <p14:creationId xmlns:p14="http://schemas.microsoft.com/office/powerpoint/2010/main" val="336564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Kiểm tra biến</a:t>
            </a:r>
          </a:p>
          <a:p>
            <a:pPr lvl="1"/>
            <a:r>
              <a:rPr lang="en-US" dirty="0"/>
              <a:t>get_defined_vars(): lấy về tất cả các biến được định nghĩa</a:t>
            </a:r>
          </a:p>
          <a:p>
            <a:pPr lvl="1"/>
            <a:r>
              <a:rPr lang="en-US" dirty="0"/>
              <a:t>var_dump() / var_export() / print_r()</a:t>
            </a:r>
          </a:p>
          <a:p>
            <a:pPr lvl="1"/>
            <a:r>
              <a:rPr lang="en-US" dirty="0"/>
              <a:t>is_array, is_object, is_callable</a:t>
            </a:r>
          </a:p>
          <a:p>
            <a:pPr lvl="1"/>
            <a:r>
              <a:rPr lang="en-US" dirty="0"/>
              <a:t>is_float, is_int, is_string, is_bool, is_null</a:t>
            </a:r>
          </a:p>
          <a:p>
            <a:pPr lvl="1"/>
            <a:r>
              <a:rPr lang="en-US" dirty="0"/>
              <a:t>is_numeric</a:t>
            </a:r>
          </a:p>
          <a:p>
            <a:pPr lvl="1"/>
            <a:r>
              <a:rPr lang="en-US" dirty="0"/>
              <a:t>is_scalar (bool, int, float, string)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biến</a:t>
            </a:r>
          </a:p>
        </p:txBody>
      </p:sp>
    </p:spTree>
    <p:extLst>
      <p:ext uri="{BB962C8B-B14F-4D97-AF65-F5344CB8AC3E}">
        <p14:creationId xmlns:p14="http://schemas.microsoft.com/office/powerpoint/2010/main" val="37744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733800"/>
          </a:xfrm>
        </p:spPr>
        <p:txBody>
          <a:bodyPr>
            <a:normAutofit/>
          </a:bodyPr>
          <a:lstStyle/>
          <a:p>
            <a:r>
              <a:rPr lang="en-US" dirty="0"/>
              <a:t>Một số hàm xử lý biến</a:t>
            </a:r>
          </a:p>
          <a:p>
            <a:pPr lvl="1"/>
            <a:r>
              <a:rPr lang="en-US" dirty="0"/>
              <a:t>unset($var): hủy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2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886200"/>
          </a:xfrm>
        </p:spPr>
        <p:txBody>
          <a:bodyPr>
            <a:normAutofit/>
          </a:bodyPr>
          <a:lstStyle/>
          <a:p>
            <a:r>
              <a:rPr lang="en-US" dirty="0"/>
              <a:t>Một số hàm ép kiểu dữ liệu</a:t>
            </a:r>
          </a:p>
          <a:p>
            <a:pPr lvl="1"/>
            <a:r>
              <a:rPr lang="en-US" dirty="0"/>
              <a:t>boolval(), floatval(), intval(), strval()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biến</a:t>
            </a:r>
          </a:p>
        </p:txBody>
      </p:sp>
    </p:spTree>
    <p:extLst>
      <p:ext uri="{BB962C8B-B14F-4D97-AF65-F5344CB8AC3E}">
        <p14:creationId xmlns:p14="http://schemas.microsoft.com/office/powerpoint/2010/main" val="416147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611563"/>
          </a:xfrm>
        </p:spPr>
        <p:txBody>
          <a:bodyPr/>
          <a:lstStyle/>
          <a:p>
            <a:r>
              <a:rPr lang="en-US" dirty="0"/>
              <a:t>Có hai cơ chế xử lý input</a:t>
            </a:r>
          </a:p>
          <a:p>
            <a:pPr lvl="1"/>
            <a:r>
              <a:rPr lang="en-US" dirty="0"/>
              <a:t>Validation: Kiểm tra input có hợp lệ hay không</a:t>
            </a:r>
          </a:p>
          <a:p>
            <a:pPr lvl="1"/>
            <a:r>
              <a:rPr lang="en-US" dirty="0"/>
              <a:t>Sanitizing: Loại bỏ những kí tự không mong muốn khỏi input</a:t>
            </a:r>
          </a:p>
          <a:p>
            <a:r>
              <a:rPr lang="en-US" dirty="0"/>
              <a:t>PHP hỗ trợ xử lý input từ 2 nguồn</a:t>
            </a:r>
          </a:p>
          <a:p>
            <a:pPr lvl="1"/>
            <a:r>
              <a:rPr lang="en-US" dirty="0"/>
              <a:t>input từ user request hoặc environment: $_GET, $_POST, $_COOKIE, $_SERVER, $_ENV</a:t>
            </a:r>
          </a:p>
          <a:p>
            <a:pPr lvl="1"/>
            <a:r>
              <a:rPr lang="en-US" dirty="0"/>
              <a:t>input là một biến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377000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611563"/>
          </a:xfrm>
        </p:spPr>
        <p:txBody>
          <a:bodyPr/>
          <a:lstStyle/>
          <a:p>
            <a:r>
              <a:rPr lang="en-US" dirty="0"/>
              <a:t>Xử lý input từ user hoặc env</a:t>
            </a:r>
          </a:p>
          <a:p>
            <a:pPr lvl="1"/>
            <a:r>
              <a:rPr lang="en-US" dirty="0"/>
              <a:t>filter_input($type, $name [, $filter = FILTER_DEFAULT [, $options ]])</a:t>
            </a:r>
          </a:p>
          <a:p>
            <a:pPr lvl="2"/>
            <a:r>
              <a:rPr lang="en-US" dirty="0"/>
              <a:t>$type: INPUT_GET, INPUT_POST, INPUT_COOKIE, INPUT_SERVER, INPUT_ENV</a:t>
            </a:r>
          </a:p>
          <a:p>
            <a:pPr lvl="2"/>
            <a:r>
              <a:rPr lang="en-US" dirty="0"/>
              <a:t>$name: tên biến</a:t>
            </a:r>
          </a:p>
          <a:p>
            <a:pPr lvl="2"/>
            <a:r>
              <a:rPr lang="en-US" dirty="0"/>
              <a:t>$filter: bộ lọc áp dụng (xem slide sau)</a:t>
            </a:r>
          </a:p>
          <a:p>
            <a:pPr lvl="2"/>
            <a:r>
              <a:rPr lang="en-US" dirty="0"/>
              <a:t>$options: tùy chọn tương ứng với </a:t>
            </a:r>
            <a:r>
              <a:rPr lang="en-US"/>
              <a:t>bộ lọc</a:t>
            </a:r>
            <a:endParaRPr lang="en-US" dirty="0"/>
          </a:p>
          <a:p>
            <a:pPr lvl="1"/>
            <a:r>
              <a:rPr lang="en-US" sz="2000"/>
              <a:t>filter_var(var, filtername, options)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345262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1" cy="4495800"/>
          </a:xfrm>
        </p:spPr>
        <p:txBody>
          <a:bodyPr>
            <a:normAutofit/>
          </a:bodyPr>
          <a:lstStyle/>
          <a:p>
            <a:r>
              <a:rPr lang="en-US" dirty="0"/>
              <a:t>Các bộ lọc Validation</a:t>
            </a:r>
          </a:p>
          <a:p>
            <a:pPr lvl="1"/>
            <a:r>
              <a:rPr lang="en-US" dirty="0"/>
              <a:t>FILTER_VALIDATE_BOOLEAN</a:t>
            </a:r>
          </a:p>
          <a:p>
            <a:pPr lvl="2"/>
            <a:r>
              <a:rPr lang="en-US" dirty="0"/>
              <a:t>return true nếu ‘1’, ‘true’, ‘on’, ‘yes’</a:t>
            </a:r>
          </a:p>
          <a:p>
            <a:pPr lvl="1"/>
            <a:r>
              <a:rPr lang="en-US" dirty="0"/>
              <a:t>FILTER_VALIDATE_EMAIL</a:t>
            </a:r>
          </a:p>
          <a:p>
            <a:pPr lvl="1"/>
            <a:r>
              <a:rPr lang="en-US" dirty="0"/>
              <a:t>FILTER_VALIDATE_FLOAT</a:t>
            </a:r>
          </a:p>
          <a:p>
            <a:pPr lvl="2"/>
            <a:r>
              <a:rPr lang="en-US" dirty="0"/>
              <a:t>options: decimal - kí tự cho dấu thập phân</a:t>
            </a:r>
          </a:p>
          <a:p>
            <a:pPr lvl="2"/>
            <a:r>
              <a:rPr lang="en-US" dirty="0"/>
              <a:t>flags : FILTER_FLAG_ALLOW_THOUSAND: chấp nhận dấu , để chia đơn vị hàng nghìn</a:t>
            </a:r>
          </a:p>
          <a:p>
            <a:pPr lvl="1"/>
            <a:r>
              <a:rPr lang="en-US" dirty="0"/>
              <a:t>FILTER_VALIDATE_INT</a:t>
            </a:r>
          </a:p>
          <a:p>
            <a:pPr lvl="2"/>
            <a:r>
              <a:rPr lang="en-US" dirty="0"/>
              <a:t>options: min_range, max_range</a:t>
            </a:r>
          </a:p>
          <a:p>
            <a:pPr lvl="2"/>
            <a:r>
              <a:rPr lang="en-US" dirty="0"/>
              <a:t>flags: FILTER_FLAG_ALLOW_OCTAL, FILTER_FLAG_ALLOW_HEX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input</a:t>
            </a:r>
          </a:p>
        </p:txBody>
      </p:sp>
    </p:spTree>
    <p:extLst>
      <p:ext uri="{BB962C8B-B14F-4D97-AF65-F5344CB8AC3E}">
        <p14:creationId xmlns:p14="http://schemas.microsoft.com/office/powerpoint/2010/main" val="633563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710</TotalTime>
  <Words>1008</Words>
  <Application>Microsoft Office PowerPoint</Application>
  <PresentationFormat>On-screen Show (4:3)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Candara</vt:lpstr>
      <vt:lpstr>Symbol</vt:lpstr>
      <vt:lpstr>Waveform</vt:lpstr>
      <vt:lpstr>Các hàm xử lý input &amp; biến</vt:lpstr>
      <vt:lpstr>Nội dung</vt:lpstr>
      <vt:lpstr>Các hàm xử lý biến</vt:lpstr>
      <vt:lpstr>Các hàm xử lý biến</vt:lpstr>
      <vt:lpstr>Các hàm xử lý biến</vt:lpstr>
      <vt:lpstr>Các hàm xử lý biến</vt:lpstr>
      <vt:lpstr>Các hàm xử lý input</vt:lpstr>
      <vt:lpstr>Các hàm xử lý input</vt:lpstr>
      <vt:lpstr>Các hàm xử lý input</vt:lpstr>
      <vt:lpstr>Các hàm xử lý input</vt:lpstr>
      <vt:lpstr>Các hàm xử lý input</vt:lpstr>
      <vt:lpstr>Các hàm xử lý input</vt:lpstr>
      <vt:lpstr>Các hàm xử lý input</vt:lpstr>
      <vt:lpstr>Các hàm xử lý input</vt:lpstr>
      <vt:lpstr>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input &amp; biến</dc:title>
  <dc:creator>ngoc oanh</dc:creator>
  <cp:lastModifiedBy>Nguyen Thi Nhu Trang (FE Hitech)</cp:lastModifiedBy>
  <cp:revision>173</cp:revision>
  <dcterms:created xsi:type="dcterms:W3CDTF">2006-08-16T00:00:00Z</dcterms:created>
  <dcterms:modified xsi:type="dcterms:W3CDTF">2022-10-17T07:24:39Z</dcterms:modified>
</cp:coreProperties>
</file>