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79" r:id="rId6"/>
    <p:sldId id="280" r:id="rId7"/>
    <p:sldId id="281" r:id="rId8"/>
    <p:sldId id="282" r:id="rId9"/>
    <p:sldId id="268" r:id="rId10"/>
    <p:sldId id="283" r:id="rId11"/>
    <p:sldId id="284" r:id="rId12"/>
    <p:sldId id="285" r:id="rId13"/>
    <p:sldId id="286" r:id="rId14"/>
    <p:sldId id="287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Các cấu trúc điều khiển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Protech.edu.vn</a:t>
            </a:r>
          </a:p>
        </p:txBody>
      </p:sp>
    </p:spTree>
    <p:extLst>
      <p:ext uri="{BB962C8B-B14F-4D97-AF65-F5344CB8AC3E}">
        <p14:creationId xmlns:p14="http://schemas.microsoft.com/office/powerpoint/2010/main" val="13676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4704834" cy="12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87" y="3999132"/>
            <a:ext cx="4148660" cy="252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82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 … while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77428"/>
            <a:ext cx="4114800" cy="116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71299"/>
            <a:ext cx="4495800" cy="280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0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557267"/>
            <a:ext cx="6183075" cy="101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4002066"/>
            <a:ext cx="5186207" cy="201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92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440436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09" y="3962400"/>
            <a:ext cx="621254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1956C-257B-6107-C48F-32DBA66F0DE5}"/>
              </a:ext>
            </a:extLst>
          </p:cNvPr>
          <p:cNvSpPr txBox="1"/>
          <p:nvPr/>
        </p:nvSpPr>
        <p:spPr>
          <a:xfrm>
            <a:off x="184450" y="4572000"/>
            <a:ext cx="248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for($i=0;$i&lt;count($color);$i++){</a:t>
            </a:r>
          </a:p>
          <a:p>
            <a:r>
              <a:rPr lang="en-US"/>
              <a:t>echo $color[$i].”&lt;br&gt;”;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28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(continues)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2667000"/>
            <a:ext cx="518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foreach</a:t>
            </a:r>
            <a:r>
              <a:rPr lang="en-US" dirty="0"/>
              <a:t> ($array as $key =&gt; $value){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0386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 </a:t>
            </a:r>
            <a:br>
              <a:rPr lang="en-US" dirty="0"/>
            </a:br>
            <a:r>
              <a:rPr lang="en-US" dirty="0"/>
              <a:t>$person = array(“Hoang”=&gt;”20”,”Son”=&gt;”20”,”Thuy”=&gt;”20”);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($person as $name=&gt;$age) {</a:t>
            </a:r>
            <a:br>
              <a:rPr lang="en-US" dirty="0"/>
            </a:br>
            <a:r>
              <a:rPr lang="en-US" dirty="0"/>
              <a:t>  echo “Name: $name, Age: $age&lt;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  </a:t>
            </a:r>
          </a:p>
        </p:txBody>
      </p:sp>
    </p:spTree>
    <p:extLst>
      <p:ext uri="{BB962C8B-B14F-4D97-AF65-F5344CB8AC3E}">
        <p14:creationId xmlns:p14="http://schemas.microsoft.com/office/powerpoint/2010/main" val="95524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dùng để ngắt vòng lặp từ bên trong</a:t>
            </a:r>
          </a:p>
          <a:p>
            <a:pPr lvl="1"/>
            <a:r>
              <a:rPr lang="en-US" dirty="0"/>
              <a:t>cú pháp: break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: Số vòng lặp muốn break, default 1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dùng để bỏ qua các câu lệnh đằng sau &amp; bắt đầu vòng lặp mới</a:t>
            </a:r>
          </a:p>
          <a:p>
            <a:pPr lvl="1"/>
            <a:r>
              <a:rPr lang="en-US" dirty="0"/>
              <a:t>cú pháp: continue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: Số vòng lặp muốn continue, default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Lệnh</a:t>
            </a:r>
            <a:r>
              <a:rPr lang="en-US" dirty="0"/>
              <a:t> break </a:t>
            </a:r>
            <a:r>
              <a:rPr lang="en-US" dirty="0" err="1"/>
              <a:t>và</a:t>
            </a:r>
            <a:r>
              <a:rPr lang="en-US" dirty="0"/>
              <a:t> continue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2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include: nhúng và thực hiện một file PHP khác</a:t>
            </a:r>
          </a:p>
          <a:p>
            <a:r>
              <a:rPr lang="en-US" dirty="0"/>
              <a:t>file cần include sẽ được tìm trong:</a:t>
            </a:r>
          </a:p>
          <a:p>
            <a:pPr lvl="1"/>
            <a:r>
              <a:rPr lang="en-US" dirty="0"/>
              <a:t>include_path: config trong file php.ini</a:t>
            </a:r>
          </a:p>
          <a:p>
            <a:pPr lvl="1"/>
            <a:r>
              <a:rPr lang="en-US" dirty="0"/>
              <a:t>thư mục hiện tại (current directory)</a:t>
            </a:r>
          </a:p>
          <a:p>
            <a:pPr lvl="1"/>
            <a:r>
              <a:rPr lang="en-US" dirty="0"/>
              <a:t>thư mục làm việc (working directory)</a:t>
            </a:r>
          </a:p>
          <a:p>
            <a:r>
              <a:rPr lang="en-US" dirty="0"/>
              <a:t>file cần include vẫn cần thẻ &lt;?php ?&gt; nếu muốn chạy PHP code</a:t>
            </a:r>
          </a:p>
          <a:p>
            <a:r>
              <a:rPr lang="en-US" dirty="0"/>
              <a:t>Có thể sử dụng return trong file PHP được include để trả về giá trị</a:t>
            </a:r>
          </a:p>
          <a:p>
            <a:r>
              <a:rPr lang="en-US" dirty="0"/>
              <a:t>nếu file cần include không tồn tại, include trả về FALSE và PHP sẽ báo lỗi WARNING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cấu trúc điều khiển khác</a:t>
            </a:r>
          </a:p>
        </p:txBody>
      </p:sp>
    </p:spTree>
    <p:extLst>
      <p:ext uri="{BB962C8B-B14F-4D97-AF65-F5344CB8AC3E}">
        <p14:creationId xmlns:p14="http://schemas.microsoft.com/office/powerpoint/2010/main" val="5157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Ví dụ với include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cấu trúc điều khiển khác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505200"/>
            <a:ext cx="3810000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//return.php</a:t>
            </a:r>
          </a:p>
          <a:p>
            <a:br>
              <a:rPr lang="en-US" dirty="0"/>
            </a:br>
            <a:r>
              <a:rPr lang="en-US" dirty="0"/>
              <a:t>$var = 'PHP';</a:t>
            </a:r>
            <a:br>
              <a:rPr lang="en-US" dirty="0"/>
            </a:br>
            <a:r>
              <a:rPr lang="en-US" dirty="0"/>
              <a:t>return $var;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// noreturn.php</a:t>
            </a:r>
          </a:p>
          <a:p>
            <a:br>
              <a:rPr lang="en-US" dirty="0"/>
            </a:br>
            <a:r>
              <a:rPr lang="en-US" dirty="0"/>
              <a:t>$var = 'PHP';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505200"/>
            <a:ext cx="3810000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//testreturns.php</a:t>
            </a:r>
          </a:p>
          <a:p>
            <a:br>
              <a:rPr lang="en-US" dirty="0"/>
            </a:br>
            <a:r>
              <a:rPr lang="en-US" dirty="0"/>
              <a:t>$foo = include 'return.php';</a:t>
            </a:r>
            <a:br>
              <a:rPr lang="en-US" dirty="0"/>
            </a:br>
            <a:r>
              <a:rPr lang="en-US" dirty="0"/>
              <a:t>echo $foo; // prints 'PHP‘</a:t>
            </a:r>
          </a:p>
          <a:p>
            <a:br>
              <a:rPr lang="en-US" dirty="0"/>
            </a:br>
            <a:r>
              <a:rPr lang="en-US" dirty="0"/>
              <a:t>$bar = include 'noreturn.php';</a:t>
            </a:r>
            <a:br>
              <a:rPr lang="en-US" dirty="0"/>
            </a:br>
            <a:r>
              <a:rPr lang="en-US" dirty="0"/>
              <a:t>echo $bar; // prints 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8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include_once:</a:t>
            </a:r>
          </a:p>
          <a:p>
            <a:pPr lvl="1"/>
            <a:r>
              <a:rPr lang="en-US" dirty="0"/>
              <a:t>tương tự include, ngoại trừ nếu PHP đã include file đó 1 lần thì sẽ không include lại nữa</a:t>
            </a:r>
          </a:p>
          <a:p>
            <a:r>
              <a:rPr lang="en-US" dirty="0"/>
              <a:t>require:</a:t>
            </a:r>
          </a:p>
          <a:p>
            <a:pPr lvl="1"/>
            <a:r>
              <a:rPr lang="en-US" dirty="0"/>
              <a:t>tương tự include, ngoại trừ nếu file require ko tồn tại thì sẽ báo lỗi FATAL ERROR</a:t>
            </a:r>
          </a:p>
          <a:p>
            <a:r>
              <a:rPr lang="en-US" dirty="0"/>
              <a:t>require_once:</a:t>
            </a:r>
          </a:p>
          <a:p>
            <a:pPr lvl="1"/>
            <a:r>
              <a:rPr lang="en-US" dirty="0"/>
              <a:t>tương tự require, ngoại trừ nếu PHP đã require file đó 1 lần thì sẽ không require lại nữa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cấu trúc điều khiển khác</a:t>
            </a:r>
          </a:p>
        </p:txBody>
      </p:sp>
    </p:spTree>
    <p:extLst>
      <p:ext uri="{BB962C8B-B14F-4D97-AF65-F5344CB8AC3E}">
        <p14:creationId xmlns:p14="http://schemas.microsoft.com/office/powerpoint/2010/main" val="86914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Sử dụng vòng lặp trong PHP, thẻ table trong HTML, CSS background-color để vẽ một bàn cờ hình vuông 8x8 có các ô đen, trắng xen kẽ nhau</a:t>
            </a:r>
          </a:p>
          <a:p>
            <a:r>
              <a:rPr lang="en-US" dirty="0" err="1"/>
              <a:t>Viết</a:t>
            </a:r>
            <a:r>
              <a:rPr lang="en-US" dirty="0"/>
              <a:t> 1 trang cho phép người dùng nhập vào một năm dương lịch, khi submit lên trả về năm đó có phải năm nhuận không?</a:t>
            </a:r>
          </a:p>
          <a:p>
            <a:pPr lvl="1"/>
            <a:r>
              <a:rPr lang="en-US" dirty="0"/>
              <a:t>Năm nhuận là năm chia hết </a:t>
            </a:r>
            <a:r>
              <a:rPr lang="en-US" dirty="0" err="1"/>
              <a:t>cho</a:t>
            </a:r>
            <a:r>
              <a:rPr lang="en-US" dirty="0"/>
              <a:t> 400 hoặc </a:t>
            </a:r>
            <a:r>
              <a:rPr lang="en-US" dirty="0" err="1"/>
              <a:t>cho</a:t>
            </a:r>
            <a:r>
              <a:rPr lang="en-US"/>
              <a:t> 4 </a:t>
            </a:r>
            <a:r>
              <a:rPr lang="en-US" dirty="0"/>
              <a:t>nhưng không chia hết cho 100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</a:t>
            </a:r>
          </a:p>
        </p:txBody>
      </p:sp>
    </p:spTree>
    <p:extLst>
      <p:ext uri="{BB962C8B-B14F-4D97-AF65-F5344CB8AC3E}">
        <p14:creationId xmlns:p14="http://schemas.microsoft.com/office/powerpoint/2010/main" val="267573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Cấu trúc rẽ nhánh</a:t>
            </a:r>
          </a:p>
          <a:p>
            <a:r>
              <a:rPr lang="en-US" dirty="0"/>
              <a:t>Cấu trúc lặp</a:t>
            </a:r>
          </a:p>
          <a:p>
            <a:r>
              <a:rPr lang="en-US" dirty="0"/>
              <a:t>Một số cấu trúc điều khiển khác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815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733800"/>
          </a:xfrm>
        </p:spPr>
        <p:txBody>
          <a:bodyPr>
            <a:normAutofit/>
          </a:bodyPr>
          <a:lstStyle/>
          <a:p>
            <a:pPr lvl="1"/>
            <a:r>
              <a:rPr lang="en-US" sz="2500" dirty="0"/>
              <a:t>PHP </a:t>
            </a:r>
            <a:r>
              <a:rPr lang="en-US" sz="2500" dirty="0" err="1"/>
              <a:t>cung</a:t>
            </a:r>
            <a:r>
              <a:rPr lang="en-US" sz="2500" dirty="0"/>
              <a:t> </a:t>
            </a:r>
            <a:r>
              <a:rPr lang="en-US" sz="2500" dirty="0" err="1"/>
              <a:t>cấp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</a:t>
            </a:r>
            <a:r>
              <a:rPr lang="en-US" sz="2500" dirty="0" err="1"/>
              <a:t>rẽ</a:t>
            </a:r>
            <a:r>
              <a:rPr lang="en-US" sz="2500" dirty="0"/>
              <a:t> </a:t>
            </a:r>
            <a:r>
              <a:rPr lang="en-US" sz="2500" dirty="0" err="1"/>
              <a:t>nhánh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if statement</a:t>
            </a:r>
            <a:r>
              <a:rPr lang="en-US" dirty="0"/>
              <a:t>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(true)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if...else statement</a:t>
            </a:r>
            <a:r>
              <a:rPr lang="en-US" dirty="0"/>
              <a:t>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,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(false))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if...else if....else statement</a:t>
            </a:r>
            <a:r>
              <a:rPr lang="en-US" dirty="0"/>
              <a:t>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switch statement</a:t>
            </a:r>
            <a:r>
              <a:rPr lang="en-US" dirty="0"/>
              <a:t> –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rẽ nhánh</a:t>
            </a:r>
          </a:p>
        </p:txBody>
      </p:sp>
    </p:spTree>
    <p:extLst>
      <p:ext uri="{BB962C8B-B14F-4D97-AF65-F5344CB8AC3E}">
        <p14:creationId xmlns:p14="http://schemas.microsoft.com/office/powerpoint/2010/main" val="334131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(syntax)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if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287714" cy="128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57" y="3962400"/>
            <a:ext cx="3584575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3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(syntax)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if else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95600"/>
            <a:ext cx="41243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8334"/>
            <a:ext cx="3425825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66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(syntax)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if …</a:t>
            </a:r>
            <a:r>
              <a:rPr lang="en-US" dirty="0" err="1"/>
              <a:t>elseif</a:t>
            </a:r>
            <a:r>
              <a:rPr lang="en-US" dirty="0"/>
              <a:t> …else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59" y="2590800"/>
            <a:ext cx="4495800" cy="181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09" y="4146115"/>
            <a:ext cx="3086100" cy="226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90800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(syntax)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switch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562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14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90800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</a:t>
            </a:r>
            <a:r>
              <a:rPr lang="en-US" dirty="0" err="1"/>
              <a:t>trúc</a:t>
            </a:r>
            <a:r>
              <a:rPr lang="en-US" dirty="0"/>
              <a:t> switch (continues)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24" y="2601238"/>
            <a:ext cx="5886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6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while </a:t>
            </a:r>
            <a:r>
              <a:rPr lang="en-US" dirty="0"/>
              <a:t>–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(true)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do...while</a:t>
            </a:r>
            <a:r>
              <a:rPr lang="en-US" dirty="0"/>
              <a:t>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for </a:t>
            </a:r>
            <a:r>
              <a:rPr lang="en-US" dirty="0"/>
              <a:t>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err="1"/>
              <a:t>foreach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lặp</a:t>
            </a:r>
          </a:p>
        </p:txBody>
      </p:sp>
    </p:spTree>
    <p:extLst>
      <p:ext uri="{BB962C8B-B14F-4D97-AF65-F5344CB8AC3E}">
        <p14:creationId xmlns:p14="http://schemas.microsoft.com/office/powerpoint/2010/main" val="128724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3464</TotalTime>
  <Words>856</Words>
  <Application>Microsoft Office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Candara</vt:lpstr>
      <vt:lpstr>Symbol</vt:lpstr>
      <vt:lpstr>Wingdings</vt:lpstr>
      <vt:lpstr>Waveform</vt:lpstr>
      <vt:lpstr>Các cấu trúc điều khiển</vt:lpstr>
      <vt:lpstr>Nội dung</vt:lpstr>
      <vt:lpstr>Cấu trúc rẽ nhánh</vt:lpstr>
      <vt:lpstr>Cấu trúc if đơn giản</vt:lpstr>
      <vt:lpstr>Cấu trúc if else</vt:lpstr>
      <vt:lpstr>Cấu trúc if …elseif …else</vt:lpstr>
      <vt:lpstr>Cấu trúc switch</vt:lpstr>
      <vt:lpstr>Cấu trúc switch (continues)</vt:lpstr>
      <vt:lpstr>Cấu trúc lặp</vt:lpstr>
      <vt:lpstr>Cấu trúc lặp while</vt:lpstr>
      <vt:lpstr>Cấu trúc lặp do … while</vt:lpstr>
      <vt:lpstr>Cấu trúc lặp for</vt:lpstr>
      <vt:lpstr>Cấu trúc lặp foreach</vt:lpstr>
      <vt:lpstr>Cấu trúc lặp foreach (continues)</vt:lpstr>
      <vt:lpstr>Lệnh break và continue trong cấu trúc lặp</vt:lpstr>
      <vt:lpstr>Một số cấu trúc điều khiển khác</vt:lpstr>
      <vt:lpstr>Một số cấu trúc điều khiển khác</vt:lpstr>
      <vt:lpstr>Một số cấu trúc điều khiển khác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oanh</dc:creator>
  <cp:lastModifiedBy>Nguyen Thi Nhu Trang (FE Hitech)</cp:lastModifiedBy>
  <cp:revision>159</cp:revision>
  <dcterms:created xsi:type="dcterms:W3CDTF">2006-08-16T00:00:00Z</dcterms:created>
  <dcterms:modified xsi:type="dcterms:W3CDTF">2022-09-19T08:11:38Z</dcterms:modified>
</cp:coreProperties>
</file>