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3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658D-DAC8-4C39-B6BE-FD22729CDE49}" type="datetimeFigureOut">
              <a:rPr lang="en-US" smtClean="0"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5ABF-C760-4B8A-B292-607E48475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1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658D-DAC8-4C39-B6BE-FD22729CDE49}" type="datetimeFigureOut">
              <a:rPr lang="en-US" smtClean="0"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5ABF-C760-4B8A-B292-607E48475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2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658D-DAC8-4C39-B6BE-FD22729CDE49}" type="datetimeFigureOut">
              <a:rPr lang="en-US" smtClean="0"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5ABF-C760-4B8A-B292-607E48475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5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658D-DAC8-4C39-B6BE-FD22729CDE49}" type="datetimeFigureOut">
              <a:rPr lang="en-US" smtClean="0"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5ABF-C760-4B8A-B292-607E48475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2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658D-DAC8-4C39-B6BE-FD22729CDE49}" type="datetimeFigureOut">
              <a:rPr lang="en-US" smtClean="0"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5ABF-C760-4B8A-B292-607E48475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8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658D-DAC8-4C39-B6BE-FD22729CDE49}" type="datetimeFigureOut">
              <a:rPr lang="en-US" smtClean="0"/>
              <a:t>12/14/2012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5ABF-C760-4B8A-B292-607E48475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6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658D-DAC8-4C39-B6BE-FD22729CDE49}" type="datetimeFigureOut">
              <a:rPr lang="en-US" smtClean="0"/>
              <a:t>12/14/2012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5ABF-C760-4B8A-B292-607E48475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658D-DAC8-4C39-B6BE-FD22729CDE49}" type="datetimeFigureOut">
              <a:rPr lang="en-US" smtClean="0"/>
              <a:t>12/14/2012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5ABF-C760-4B8A-B292-607E48475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0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658D-DAC8-4C39-B6BE-FD22729CDE49}" type="datetimeFigureOut">
              <a:rPr lang="en-US" smtClean="0"/>
              <a:t>12/14/2012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5ABF-C760-4B8A-B292-607E48475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658D-DAC8-4C39-B6BE-FD22729CDE49}" type="datetimeFigureOut">
              <a:rPr lang="en-US" smtClean="0"/>
              <a:t>12/14/2012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5ABF-C760-4B8A-B292-607E48475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658D-DAC8-4C39-B6BE-FD22729CDE49}" type="datetimeFigureOut">
              <a:rPr lang="en-US" smtClean="0"/>
              <a:t>12/14/2012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5ABF-C760-4B8A-B292-607E48475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6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B658D-DAC8-4C39-B6BE-FD22729CDE49}" type="datetimeFigureOut">
              <a:rPr lang="en-US" smtClean="0"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05ABF-C760-4B8A-B292-607E48475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5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0832"/>
            <a:ext cx="10515600" cy="5616131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YAKINDU</a:t>
            </a:r>
          </a:p>
          <a:p>
            <a:pPr marL="0" indent="0" algn="ctr">
              <a:buNone/>
            </a:pPr>
            <a:r>
              <a:rPr lang="en-US" dirty="0" smtClean="0"/>
              <a:t>is a modular toolkit</a:t>
            </a:r>
          </a:p>
          <a:p>
            <a:pPr marL="0" indent="0" algn="ctr">
              <a:buNone/>
            </a:pPr>
            <a:r>
              <a:rPr lang="en-US" dirty="0" smtClean="0"/>
              <a:t>for model-based development</a:t>
            </a:r>
          </a:p>
          <a:p>
            <a:pPr marL="0" indent="0" algn="ctr">
              <a:buNone/>
            </a:pPr>
            <a:r>
              <a:rPr lang="en-US" dirty="0" smtClean="0"/>
              <a:t>(of embedded systems)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1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581"/>
          </a:xfrm>
        </p:spPr>
        <p:txBody>
          <a:bodyPr/>
          <a:lstStyle/>
          <a:p>
            <a:pPr algn="ctr"/>
            <a:r>
              <a:rPr lang="en-US" dirty="0" smtClean="0"/>
              <a:t>YAKINDU Statechart Tools (SCT)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167" y="1316706"/>
            <a:ext cx="6645665" cy="5334450"/>
          </a:xfrm>
        </p:spPr>
      </p:pic>
    </p:spTree>
    <p:extLst>
      <p:ext uri="{BB962C8B-B14F-4D97-AF65-F5344CB8AC3E}">
        <p14:creationId xmlns:p14="http://schemas.microsoft.com/office/powerpoint/2010/main" val="139789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8348"/>
          </a:xfrm>
        </p:spPr>
        <p:txBody>
          <a:bodyPr/>
          <a:lstStyle/>
          <a:p>
            <a:pPr algn="ctr"/>
            <a:r>
              <a:rPr lang="en-US" dirty="0" smtClean="0"/>
              <a:t>YAKINDU Statechart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3474"/>
            <a:ext cx="10515600" cy="4903489"/>
          </a:xfrm>
        </p:spPr>
        <p:txBody>
          <a:bodyPr/>
          <a:lstStyle/>
          <a:p>
            <a:r>
              <a:rPr lang="en-US" b="1" dirty="0" smtClean="0"/>
              <a:t>Formalism</a:t>
            </a:r>
            <a:r>
              <a:rPr lang="en-US" dirty="0" smtClean="0"/>
              <a:t> similar to </a:t>
            </a:r>
            <a:r>
              <a:rPr lang="en-US" b="1" dirty="0" smtClean="0"/>
              <a:t>state</a:t>
            </a:r>
            <a:r>
              <a:rPr lang="en-US" dirty="0" smtClean="0"/>
              <a:t> </a:t>
            </a:r>
            <a:r>
              <a:rPr lang="en-US" b="1" dirty="0" smtClean="0"/>
              <a:t>machines</a:t>
            </a:r>
            <a:r>
              <a:rPr lang="en-US" dirty="0" smtClean="0"/>
              <a:t> as defined by David </a:t>
            </a:r>
            <a:r>
              <a:rPr lang="en-US" dirty="0" err="1" smtClean="0"/>
              <a:t>Harel</a:t>
            </a:r>
            <a:r>
              <a:rPr lang="en-US" dirty="0" smtClean="0"/>
              <a:t>, but:</a:t>
            </a:r>
          </a:p>
          <a:p>
            <a:pPr lvl="1"/>
            <a:r>
              <a:rPr lang="en-US" b="1" dirty="0" smtClean="0"/>
              <a:t>self-contained</a:t>
            </a:r>
            <a:r>
              <a:rPr lang="en-US" dirty="0" smtClean="0"/>
              <a:t> with a well defined interface</a:t>
            </a:r>
          </a:p>
          <a:p>
            <a:pPr lvl="1"/>
            <a:r>
              <a:rPr lang="en-US" dirty="0" smtClean="0"/>
              <a:t>with a cycle-based execution semantics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07215" y="3507611"/>
            <a:ext cx="2857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allows processing concurrent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event-driven behavior can be defined on 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time control is delegated to the environment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199" y="2592586"/>
            <a:ext cx="5410201" cy="358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821"/>
            <a:ext cx="10515600" cy="768731"/>
          </a:xfrm>
        </p:spPr>
        <p:txBody>
          <a:bodyPr/>
          <a:lstStyle/>
          <a:p>
            <a:pPr algn="ctr"/>
            <a:r>
              <a:rPr lang="en-US" dirty="0" smtClean="0"/>
              <a:t>Yakindu SCT - Editing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456" y="987552"/>
            <a:ext cx="7576423" cy="476438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048" y="987552"/>
            <a:ext cx="7601238" cy="5839848"/>
          </a:xfrm>
        </p:spPr>
      </p:pic>
    </p:spTree>
    <p:extLst>
      <p:ext uri="{BB962C8B-B14F-4D97-AF65-F5344CB8AC3E}">
        <p14:creationId xmlns:p14="http://schemas.microsoft.com/office/powerpoint/2010/main" val="39095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821"/>
            <a:ext cx="10515600" cy="963803"/>
          </a:xfrm>
        </p:spPr>
        <p:txBody>
          <a:bodyPr/>
          <a:lstStyle/>
          <a:p>
            <a:pPr algn="ctr"/>
            <a:r>
              <a:rPr lang="en-US" dirty="0" smtClean="0"/>
              <a:t>Yakindu SCT - Simulation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49" y="1182624"/>
            <a:ext cx="9334500" cy="565785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49" y="1182624"/>
            <a:ext cx="9334499" cy="5657088"/>
          </a:xfrm>
        </p:spPr>
      </p:pic>
    </p:spTree>
    <p:extLst>
      <p:ext uri="{BB962C8B-B14F-4D97-AF65-F5344CB8AC3E}">
        <p14:creationId xmlns:p14="http://schemas.microsoft.com/office/powerpoint/2010/main" val="268345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3531"/>
          </a:xfrm>
        </p:spPr>
        <p:txBody>
          <a:bodyPr/>
          <a:lstStyle/>
          <a:p>
            <a:pPr algn="ctr"/>
            <a:r>
              <a:rPr lang="en-US" dirty="0" smtClean="0"/>
              <a:t>Yakindu SCT -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Yakindu comprises code generators for Java, C, C++</a:t>
            </a:r>
          </a:p>
          <a:p>
            <a:r>
              <a:rPr lang="en-US" dirty="0" smtClean="0"/>
              <a:t>All generators can be „customized“ by a generator model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Custom generators based on Xpand &amp; Xtend2/Java can be easily integrated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012" y="3205956"/>
            <a:ext cx="3609975" cy="159067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84" y="1194816"/>
            <a:ext cx="9973429" cy="566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6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840"/>
            <a:ext cx="10515600" cy="593312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DEMO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901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110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YAKINDU Statechart Tools (SCT)</vt:lpstr>
      <vt:lpstr>YAKINDU Statechart</vt:lpstr>
      <vt:lpstr>Yakindu SCT - Editing</vt:lpstr>
      <vt:lpstr>Yakindu SCT - Simulation</vt:lpstr>
      <vt:lpstr>Yakindu SCT - Code Generation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Tran</dc:creator>
  <cp:lastModifiedBy>Trung Tran</cp:lastModifiedBy>
  <cp:revision>15</cp:revision>
  <dcterms:created xsi:type="dcterms:W3CDTF">2012-12-14T15:19:08Z</dcterms:created>
  <dcterms:modified xsi:type="dcterms:W3CDTF">2012-12-14T16:41:13Z</dcterms:modified>
</cp:coreProperties>
</file>