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8" r:id="rId4"/>
    <p:sldId id="299" r:id="rId5"/>
    <p:sldId id="301" r:id="rId6"/>
    <p:sldId id="302" r:id="rId7"/>
    <p:sldId id="283" r:id="rId8"/>
    <p:sldId id="300" r:id="rId9"/>
    <p:sldId id="287" r:id="rId10"/>
    <p:sldId id="288" r:id="rId11"/>
    <p:sldId id="289" r:id="rId12"/>
    <p:sldId id="290" r:id="rId13"/>
    <p:sldId id="294" r:id="rId14"/>
    <p:sldId id="293" r:id="rId15"/>
    <p:sldId id="295" r:id="rId16"/>
    <p:sldId id="296" r:id="rId17"/>
    <p:sldId id="292" r:id="rId18"/>
    <p:sldId id="291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77FF8-FECE-47D1-85A6-FB9318A47840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D192068-9CEE-49C5-9D88-52C90875E76C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Introduce</a:t>
          </a:r>
          <a:endParaRPr lang="en-US" dirty="0">
            <a:solidFill>
              <a:schemeClr val="tx1"/>
            </a:solidFill>
          </a:endParaRPr>
        </a:p>
      </dgm:t>
    </dgm:pt>
    <dgm:pt modelId="{9F678A12-CEE7-4BAF-948C-EDBC0D5269A1}" type="parTrans" cxnId="{163D48ED-5157-495A-86AB-557D07C593F6}">
      <dgm:prSet/>
      <dgm:spPr/>
      <dgm:t>
        <a:bodyPr/>
        <a:lstStyle/>
        <a:p>
          <a:endParaRPr lang="en-US"/>
        </a:p>
      </dgm:t>
    </dgm:pt>
    <dgm:pt modelId="{B6E503EA-5CD8-4250-8ACA-C8BE2FBCC1A7}" type="sibTrans" cxnId="{163D48ED-5157-495A-86AB-557D07C593F6}">
      <dgm:prSet/>
      <dgm:spPr/>
      <dgm:t>
        <a:bodyPr/>
        <a:lstStyle/>
        <a:p>
          <a:endParaRPr lang="en-US"/>
        </a:p>
      </dgm:t>
    </dgm:pt>
    <dgm:pt modelId="{4A0436C1-8E31-4FB1-B1E3-93D405FE0233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Hardware study</a:t>
          </a:r>
          <a:endParaRPr lang="en-US" dirty="0">
            <a:solidFill>
              <a:schemeClr val="tx1"/>
            </a:solidFill>
          </a:endParaRPr>
        </a:p>
      </dgm:t>
    </dgm:pt>
    <dgm:pt modelId="{1BBA9AA5-6677-4039-9EFA-8890CFAC2E71}" type="parTrans" cxnId="{9BC222E3-D403-49C9-8A64-FE251E2F6B07}">
      <dgm:prSet/>
      <dgm:spPr/>
      <dgm:t>
        <a:bodyPr/>
        <a:lstStyle/>
        <a:p>
          <a:endParaRPr lang="en-US"/>
        </a:p>
      </dgm:t>
    </dgm:pt>
    <dgm:pt modelId="{261D0D41-A52E-4EF3-85B0-76908E4DAF93}" type="sibTrans" cxnId="{9BC222E3-D403-49C9-8A64-FE251E2F6B07}">
      <dgm:prSet/>
      <dgm:spPr/>
      <dgm:t>
        <a:bodyPr/>
        <a:lstStyle/>
        <a:p>
          <a:endParaRPr lang="en-US"/>
        </a:p>
      </dgm:t>
    </dgm:pt>
    <dgm:pt modelId="{071F0B74-C3E2-44A5-8B1C-EA701EB714D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Software study</a:t>
          </a:r>
          <a:endParaRPr lang="en-US" dirty="0">
            <a:solidFill>
              <a:schemeClr val="tx1"/>
            </a:solidFill>
          </a:endParaRPr>
        </a:p>
      </dgm:t>
    </dgm:pt>
    <dgm:pt modelId="{C33F192F-B427-48F5-A044-AF5989BC72EF}" type="parTrans" cxnId="{6799CEA9-4CC1-4DAC-9F1C-59C10B93981C}">
      <dgm:prSet/>
      <dgm:spPr/>
      <dgm:t>
        <a:bodyPr/>
        <a:lstStyle/>
        <a:p>
          <a:endParaRPr lang="en-US"/>
        </a:p>
      </dgm:t>
    </dgm:pt>
    <dgm:pt modelId="{4B2D5A76-295E-4CF5-8473-E85932284950}" type="sibTrans" cxnId="{6799CEA9-4CC1-4DAC-9F1C-59C10B93981C}">
      <dgm:prSet/>
      <dgm:spPr/>
      <dgm:t>
        <a:bodyPr/>
        <a:lstStyle/>
        <a:p>
          <a:endParaRPr lang="en-US"/>
        </a:p>
      </dgm:t>
    </dgm:pt>
    <dgm:pt modelId="{5CF869AF-F09B-4406-8E70-2A0B6881EE86}">
      <dgm:prSet phldrT="[Text]"/>
      <dgm:spPr/>
      <dgm:t>
        <a:bodyPr/>
        <a:lstStyle/>
        <a:p>
          <a:r>
            <a:rPr lang="en-US" dirty="0" smtClean="0"/>
            <a:t>Existing System</a:t>
          </a:r>
          <a:endParaRPr lang="en-US" dirty="0"/>
        </a:p>
      </dgm:t>
    </dgm:pt>
    <dgm:pt modelId="{5BE5A572-54E1-49CC-895B-A9434DBDB4B7}" type="parTrans" cxnId="{AFC8F681-72C3-4ABA-8185-4CF1B9E53EC3}">
      <dgm:prSet/>
      <dgm:spPr/>
      <dgm:t>
        <a:bodyPr/>
        <a:lstStyle/>
        <a:p>
          <a:endParaRPr lang="en-US"/>
        </a:p>
      </dgm:t>
    </dgm:pt>
    <dgm:pt modelId="{9E6CE2D8-DBD0-4621-BDC8-27E6DA68C160}" type="sibTrans" cxnId="{AFC8F681-72C3-4ABA-8185-4CF1B9E53EC3}">
      <dgm:prSet/>
      <dgm:spPr/>
      <dgm:t>
        <a:bodyPr/>
        <a:lstStyle/>
        <a:p>
          <a:endParaRPr lang="en-US"/>
        </a:p>
      </dgm:t>
    </dgm:pt>
    <dgm:pt modelId="{CE1F9D91-3E6B-400C-A016-E00B430E9921}">
      <dgm:prSet phldrT="[Text]"/>
      <dgm:spPr/>
      <dgm:t>
        <a:bodyPr/>
        <a:lstStyle/>
        <a:p>
          <a:r>
            <a:rPr lang="en-US" dirty="0" smtClean="0"/>
            <a:t>Scope</a:t>
          </a:r>
          <a:endParaRPr lang="en-US" dirty="0"/>
        </a:p>
      </dgm:t>
    </dgm:pt>
    <dgm:pt modelId="{3C0C4774-A4D7-404C-8E28-3DA6FC1B1EFC}" type="parTrans" cxnId="{97A3EBBF-6030-47EC-90A7-3186B1F5DFB5}">
      <dgm:prSet/>
      <dgm:spPr/>
      <dgm:t>
        <a:bodyPr/>
        <a:lstStyle/>
        <a:p>
          <a:endParaRPr lang="en-US"/>
        </a:p>
      </dgm:t>
    </dgm:pt>
    <dgm:pt modelId="{13C6D425-8840-4615-81EF-D588D6E33070}" type="sibTrans" cxnId="{97A3EBBF-6030-47EC-90A7-3186B1F5DFB5}">
      <dgm:prSet/>
      <dgm:spPr/>
      <dgm:t>
        <a:bodyPr/>
        <a:lstStyle/>
        <a:p>
          <a:endParaRPr lang="en-US"/>
        </a:p>
      </dgm:t>
    </dgm:pt>
    <dgm:pt modelId="{72F6A6FF-A8F9-4303-8D34-D7023CA332A0}">
      <dgm:prSet phldrT="[Text]"/>
      <dgm:spPr/>
      <dgm:t>
        <a:bodyPr/>
        <a:lstStyle/>
        <a:p>
          <a:r>
            <a:rPr lang="en-US" dirty="0" smtClean="0"/>
            <a:t>Operation principle</a:t>
          </a:r>
          <a:endParaRPr lang="en-US" dirty="0"/>
        </a:p>
      </dgm:t>
    </dgm:pt>
    <dgm:pt modelId="{99B3B2F4-25AF-4AC9-94D0-1B95A99F02CA}" type="parTrans" cxnId="{DC894F5D-520D-44A1-9030-855F6EC72A75}">
      <dgm:prSet/>
      <dgm:spPr/>
      <dgm:t>
        <a:bodyPr/>
        <a:lstStyle/>
        <a:p>
          <a:endParaRPr lang="en-US"/>
        </a:p>
      </dgm:t>
    </dgm:pt>
    <dgm:pt modelId="{C9F75A32-C6EA-43BB-803A-2144308EA551}" type="sibTrans" cxnId="{DC894F5D-520D-44A1-9030-855F6EC72A75}">
      <dgm:prSet/>
      <dgm:spPr/>
      <dgm:t>
        <a:bodyPr/>
        <a:lstStyle/>
        <a:p>
          <a:endParaRPr lang="en-US"/>
        </a:p>
      </dgm:t>
    </dgm:pt>
    <dgm:pt modelId="{C6318B6E-EBFE-4423-9DA8-C029F4CF20DF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1D025BA5-2B3E-41FB-BF41-E5D26AB63BBF}" type="parTrans" cxnId="{5D3CBB64-154E-4557-BEA1-3E1B87C879A5}">
      <dgm:prSet/>
      <dgm:spPr/>
    </dgm:pt>
    <dgm:pt modelId="{C530F236-0A86-4556-B119-5EDE389442E9}" type="sibTrans" cxnId="{5D3CBB64-154E-4557-BEA1-3E1B87C879A5}">
      <dgm:prSet/>
      <dgm:spPr/>
    </dgm:pt>
    <dgm:pt modelId="{811D6028-8AF2-4870-98CF-5F324402C3B0}" type="pres">
      <dgm:prSet presAssocID="{69577FF8-FECE-47D1-85A6-FB9318A478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3C5632-C4CD-4BB7-8EE5-36D39F183220}" type="pres">
      <dgm:prSet presAssocID="{2D192068-9CEE-49C5-9D88-52C90875E76C}" presName="parentLin" presStyleCnt="0"/>
      <dgm:spPr/>
    </dgm:pt>
    <dgm:pt modelId="{365B1509-F378-4FA1-9DCD-85DC1C1C41D0}" type="pres">
      <dgm:prSet presAssocID="{2D192068-9CEE-49C5-9D88-52C90875E76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D89EB69-B008-432F-BD3E-90A8D4169C12}" type="pres">
      <dgm:prSet presAssocID="{2D192068-9CEE-49C5-9D88-52C90875E76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CFA02-4B74-4A52-AAF7-FC90C6F4F41D}" type="pres">
      <dgm:prSet presAssocID="{2D192068-9CEE-49C5-9D88-52C90875E76C}" presName="negativeSpace" presStyleCnt="0"/>
      <dgm:spPr/>
    </dgm:pt>
    <dgm:pt modelId="{661BA2EE-58AD-48FE-88C3-F24DCF9CD8C6}" type="pres">
      <dgm:prSet presAssocID="{2D192068-9CEE-49C5-9D88-52C90875E76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D5FB1-AA2F-451C-ACA1-D90878DE6152}" type="pres">
      <dgm:prSet presAssocID="{B6E503EA-5CD8-4250-8ACA-C8BE2FBCC1A7}" presName="spaceBetweenRectangles" presStyleCnt="0"/>
      <dgm:spPr/>
    </dgm:pt>
    <dgm:pt modelId="{274FCB00-8F3D-4F51-964D-AC3D7E85FFF6}" type="pres">
      <dgm:prSet presAssocID="{4A0436C1-8E31-4FB1-B1E3-93D405FE0233}" presName="parentLin" presStyleCnt="0"/>
      <dgm:spPr/>
    </dgm:pt>
    <dgm:pt modelId="{36BDBD32-D2AC-453C-85A1-801A769FBF85}" type="pres">
      <dgm:prSet presAssocID="{4A0436C1-8E31-4FB1-B1E3-93D405FE023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334FF36-15E9-4CB6-993D-C4DE6174F582}" type="pres">
      <dgm:prSet presAssocID="{4A0436C1-8E31-4FB1-B1E3-93D405FE02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ECC22-7B5B-46C2-A7F4-1FC3292FC80A}" type="pres">
      <dgm:prSet presAssocID="{4A0436C1-8E31-4FB1-B1E3-93D405FE0233}" presName="negativeSpace" presStyleCnt="0"/>
      <dgm:spPr/>
    </dgm:pt>
    <dgm:pt modelId="{7AA3786B-1BEC-4CC4-AFF7-F77CFC645495}" type="pres">
      <dgm:prSet presAssocID="{4A0436C1-8E31-4FB1-B1E3-93D405FE0233}" presName="childText" presStyleLbl="conFgAcc1" presStyleIdx="1" presStyleCnt="3">
        <dgm:presLayoutVars>
          <dgm:bulletEnabled val="1"/>
        </dgm:presLayoutVars>
      </dgm:prSet>
      <dgm:spPr/>
    </dgm:pt>
    <dgm:pt modelId="{F68FD2F3-AD8C-411B-9522-0563E158B380}" type="pres">
      <dgm:prSet presAssocID="{261D0D41-A52E-4EF3-85B0-76908E4DAF93}" presName="spaceBetweenRectangles" presStyleCnt="0"/>
      <dgm:spPr/>
    </dgm:pt>
    <dgm:pt modelId="{12DF30C1-46FD-4BA2-8561-8F43CF02CE5E}" type="pres">
      <dgm:prSet presAssocID="{071F0B74-C3E2-44A5-8B1C-EA701EB714D9}" presName="parentLin" presStyleCnt="0"/>
      <dgm:spPr/>
    </dgm:pt>
    <dgm:pt modelId="{FDF6F9C9-190D-41FB-9A00-F992C453583B}" type="pres">
      <dgm:prSet presAssocID="{071F0B74-C3E2-44A5-8B1C-EA701EB714D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4933845-31C8-4F30-A6AE-67FD61C6D205}" type="pres">
      <dgm:prSet presAssocID="{071F0B74-C3E2-44A5-8B1C-EA701EB714D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72026-7835-479F-A807-A56B246BE641}" type="pres">
      <dgm:prSet presAssocID="{071F0B74-C3E2-44A5-8B1C-EA701EB714D9}" presName="negativeSpace" presStyleCnt="0"/>
      <dgm:spPr/>
    </dgm:pt>
    <dgm:pt modelId="{83229818-453F-4FA6-B0AF-D12671F0BBCC}" type="pres">
      <dgm:prSet presAssocID="{071F0B74-C3E2-44A5-8B1C-EA701EB714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C222E3-D403-49C9-8A64-FE251E2F6B07}" srcId="{69577FF8-FECE-47D1-85A6-FB9318A47840}" destId="{4A0436C1-8E31-4FB1-B1E3-93D405FE0233}" srcOrd="1" destOrd="0" parTransId="{1BBA9AA5-6677-4039-9EFA-8890CFAC2E71}" sibTransId="{261D0D41-A52E-4EF3-85B0-76908E4DAF93}"/>
    <dgm:cxn modelId="{8BED157B-510C-4C6F-9B7D-821608FB9F2E}" type="presOf" srcId="{69577FF8-FECE-47D1-85A6-FB9318A47840}" destId="{811D6028-8AF2-4870-98CF-5F324402C3B0}" srcOrd="0" destOrd="0" presId="urn:microsoft.com/office/officeart/2005/8/layout/list1"/>
    <dgm:cxn modelId="{FDE52297-07FC-40BF-96F6-540D9939B99F}" type="presOf" srcId="{2D192068-9CEE-49C5-9D88-52C90875E76C}" destId="{BD89EB69-B008-432F-BD3E-90A8D4169C12}" srcOrd="1" destOrd="0" presId="urn:microsoft.com/office/officeart/2005/8/layout/list1"/>
    <dgm:cxn modelId="{45DF36C0-2268-4685-8583-37F737133679}" type="presOf" srcId="{4A0436C1-8E31-4FB1-B1E3-93D405FE0233}" destId="{F334FF36-15E9-4CB6-993D-C4DE6174F582}" srcOrd="1" destOrd="0" presId="urn:microsoft.com/office/officeart/2005/8/layout/list1"/>
    <dgm:cxn modelId="{1A5DD91D-3CF4-47EB-BD4B-167D40FE92D8}" type="presOf" srcId="{C6318B6E-EBFE-4423-9DA8-C029F4CF20DF}" destId="{661BA2EE-58AD-48FE-88C3-F24DCF9CD8C6}" srcOrd="0" destOrd="0" presId="urn:microsoft.com/office/officeart/2005/8/layout/list1"/>
    <dgm:cxn modelId="{AFC8F681-72C3-4ABA-8185-4CF1B9E53EC3}" srcId="{2D192068-9CEE-49C5-9D88-52C90875E76C}" destId="{5CF869AF-F09B-4406-8E70-2A0B6881EE86}" srcOrd="1" destOrd="0" parTransId="{5BE5A572-54E1-49CC-895B-A9434DBDB4B7}" sibTransId="{9E6CE2D8-DBD0-4621-BDC8-27E6DA68C160}"/>
    <dgm:cxn modelId="{6799CEA9-4CC1-4DAC-9F1C-59C10B93981C}" srcId="{69577FF8-FECE-47D1-85A6-FB9318A47840}" destId="{071F0B74-C3E2-44A5-8B1C-EA701EB714D9}" srcOrd="2" destOrd="0" parTransId="{C33F192F-B427-48F5-A044-AF5989BC72EF}" sibTransId="{4B2D5A76-295E-4CF5-8473-E85932284950}"/>
    <dgm:cxn modelId="{B380AC09-B261-42F7-9412-0A4C8151247F}" type="presOf" srcId="{5CF869AF-F09B-4406-8E70-2A0B6881EE86}" destId="{661BA2EE-58AD-48FE-88C3-F24DCF9CD8C6}" srcOrd="0" destOrd="1" presId="urn:microsoft.com/office/officeart/2005/8/layout/list1"/>
    <dgm:cxn modelId="{EA3CAC24-5AF4-4857-8B83-A500B7AFE959}" type="presOf" srcId="{72F6A6FF-A8F9-4303-8D34-D7023CA332A0}" destId="{661BA2EE-58AD-48FE-88C3-F24DCF9CD8C6}" srcOrd="0" destOrd="3" presId="urn:microsoft.com/office/officeart/2005/8/layout/list1"/>
    <dgm:cxn modelId="{7D2D3508-A639-45C9-8B65-3BB3F5803BFD}" type="presOf" srcId="{CE1F9D91-3E6B-400C-A016-E00B430E9921}" destId="{661BA2EE-58AD-48FE-88C3-F24DCF9CD8C6}" srcOrd="0" destOrd="2" presId="urn:microsoft.com/office/officeart/2005/8/layout/list1"/>
    <dgm:cxn modelId="{5D3CBB64-154E-4557-BEA1-3E1B87C879A5}" srcId="{2D192068-9CEE-49C5-9D88-52C90875E76C}" destId="{C6318B6E-EBFE-4423-9DA8-C029F4CF20DF}" srcOrd="0" destOrd="0" parTransId="{1D025BA5-2B3E-41FB-BF41-E5D26AB63BBF}" sibTransId="{C530F236-0A86-4556-B119-5EDE389442E9}"/>
    <dgm:cxn modelId="{DC894F5D-520D-44A1-9030-855F6EC72A75}" srcId="{2D192068-9CEE-49C5-9D88-52C90875E76C}" destId="{72F6A6FF-A8F9-4303-8D34-D7023CA332A0}" srcOrd="3" destOrd="0" parTransId="{99B3B2F4-25AF-4AC9-94D0-1B95A99F02CA}" sibTransId="{C9F75A32-C6EA-43BB-803A-2144308EA551}"/>
    <dgm:cxn modelId="{DF7CFB41-0BD3-43B4-808B-5EED6E5DDCD3}" type="presOf" srcId="{4A0436C1-8E31-4FB1-B1E3-93D405FE0233}" destId="{36BDBD32-D2AC-453C-85A1-801A769FBF85}" srcOrd="0" destOrd="0" presId="urn:microsoft.com/office/officeart/2005/8/layout/list1"/>
    <dgm:cxn modelId="{0B787C2B-1750-40CF-BCD2-3647A2A24C7D}" type="presOf" srcId="{071F0B74-C3E2-44A5-8B1C-EA701EB714D9}" destId="{54933845-31C8-4F30-A6AE-67FD61C6D205}" srcOrd="1" destOrd="0" presId="urn:microsoft.com/office/officeart/2005/8/layout/list1"/>
    <dgm:cxn modelId="{97A3EBBF-6030-47EC-90A7-3186B1F5DFB5}" srcId="{2D192068-9CEE-49C5-9D88-52C90875E76C}" destId="{CE1F9D91-3E6B-400C-A016-E00B430E9921}" srcOrd="2" destOrd="0" parTransId="{3C0C4774-A4D7-404C-8E28-3DA6FC1B1EFC}" sibTransId="{13C6D425-8840-4615-81EF-D588D6E33070}"/>
    <dgm:cxn modelId="{163D48ED-5157-495A-86AB-557D07C593F6}" srcId="{69577FF8-FECE-47D1-85A6-FB9318A47840}" destId="{2D192068-9CEE-49C5-9D88-52C90875E76C}" srcOrd="0" destOrd="0" parTransId="{9F678A12-CEE7-4BAF-948C-EDBC0D5269A1}" sibTransId="{B6E503EA-5CD8-4250-8ACA-C8BE2FBCC1A7}"/>
    <dgm:cxn modelId="{D6B1932D-9550-4BDC-88CC-7027767FE660}" type="presOf" srcId="{2D192068-9CEE-49C5-9D88-52C90875E76C}" destId="{365B1509-F378-4FA1-9DCD-85DC1C1C41D0}" srcOrd="0" destOrd="0" presId="urn:microsoft.com/office/officeart/2005/8/layout/list1"/>
    <dgm:cxn modelId="{6735231E-219D-4CA7-9366-7345B0A413DE}" type="presOf" srcId="{071F0B74-C3E2-44A5-8B1C-EA701EB714D9}" destId="{FDF6F9C9-190D-41FB-9A00-F992C453583B}" srcOrd="0" destOrd="0" presId="urn:microsoft.com/office/officeart/2005/8/layout/list1"/>
    <dgm:cxn modelId="{CFBC4BBE-B61C-49DC-80CE-9603DA6C01C4}" type="presParOf" srcId="{811D6028-8AF2-4870-98CF-5F324402C3B0}" destId="{AA3C5632-C4CD-4BB7-8EE5-36D39F183220}" srcOrd="0" destOrd="0" presId="urn:microsoft.com/office/officeart/2005/8/layout/list1"/>
    <dgm:cxn modelId="{E55D509F-FE35-433C-8A3D-E3D7C82F5904}" type="presParOf" srcId="{AA3C5632-C4CD-4BB7-8EE5-36D39F183220}" destId="{365B1509-F378-4FA1-9DCD-85DC1C1C41D0}" srcOrd="0" destOrd="0" presId="urn:microsoft.com/office/officeart/2005/8/layout/list1"/>
    <dgm:cxn modelId="{1EA72438-8E25-4DCD-87A9-A44F38A9D93F}" type="presParOf" srcId="{AA3C5632-C4CD-4BB7-8EE5-36D39F183220}" destId="{BD89EB69-B008-432F-BD3E-90A8D4169C12}" srcOrd="1" destOrd="0" presId="urn:microsoft.com/office/officeart/2005/8/layout/list1"/>
    <dgm:cxn modelId="{F64C434E-ECFD-4F67-BC71-AB9613D09A64}" type="presParOf" srcId="{811D6028-8AF2-4870-98CF-5F324402C3B0}" destId="{B15CFA02-4B74-4A52-AAF7-FC90C6F4F41D}" srcOrd="1" destOrd="0" presId="urn:microsoft.com/office/officeart/2005/8/layout/list1"/>
    <dgm:cxn modelId="{D3D63C84-9A2D-45BD-A522-69C33609F105}" type="presParOf" srcId="{811D6028-8AF2-4870-98CF-5F324402C3B0}" destId="{661BA2EE-58AD-48FE-88C3-F24DCF9CD8C6}" srcOrd="2" destOrd="0" presId="urn:microsoft.com/office/officeart/2005/8/layout/list1"/>
    <dgm:cxn modelId="{AE9E7C35-09AA-4CC3-8BD2-F584742255A2}" type="presParOf" srcId="{811D6028-8AF2-4870-98CF-5F324402C3B0}" destId="{FBED5FB1-AA2F-451C-ACA1-D90878DE6152}" srcOrd="3" destOrd="0" presId="urn:microsoft.com/office/officeart/2005/8/layout/list1"/>
    <dgm:cxn modelId="{CEE4CD68-D8D4-4507-9360-5E19F47676C9}" type="presParOf" srcId="{811D6028-8AF2-4870-98CF-5F324402C3B0}" destId="{274FCB00-8F3D-4F51-964D-AC3D7E85FFF6}" srcOrd="4" destOrd="0" presId="urn:microsoft.com/office/officeart/2005/8/layout/list1"/>
    <dgm:cxn modelId="{7B0473AB-28DD-40A2-80D6-553170912DAB}" type="presParOf" srcId="{274FCB00-8F3D-4F51-964D-AC3D7E85FFF6}" destId="{36BDBD32-D2AC-453C-85A1-801A769FBF85}" srcOrd="0" destOrd="0" presId="urn:microsoft.com/office/officeart/2005/8/layout/list1"/>
    <dgm:cxn modelId="{7BB19195-1978-4C45-9620-9970C78CC715}" type="presParOf" srcId="{274FCB00-8F3D-4F51-964D-AC3D7E85FFF6}" destId="{F334FF36-15E9-4CB6-993D-C4DE6174F582}" srcOrd="1" destOrd="0" presId="urn:microsoft.com/office/officeart/2005/8/layout/list1"/>
    <dgm:cxn modelId="{82DB0B59-20C1-4A29-8B55-E8B47CC8D349}" type="presParOf" srcId="{811D6028-8AF2-4870-98CF-5F324402C3B0}" destId="{082ECC22-7B5B-46C2-A7F4-1FC3292FC80A}" srcOrd="5" destOrd="0" presId="urn:microsoft.com/office/officeart/2005/8/layout/list1"/>
    <dgm:cxn modelId="{8DD71CFE-3A15-4213-8D0E-AD24C10CF242}" type="presParOf" srcId="{811D6028-8AF2-4870-98CF-5F324402C3B0}" destId="{7AA3786B-1BEC-4CC4-AFF7-F77CFC645495}" srcOrd="6" destOrd="0" presId="urn:microsoft.com/office/officeart/2005/8/layout/list1"/>
    <dgm:cxn modelId="{EFF2BE2A-CC46-412E-8789-E82549794FF8}" type="presParOf" srcId="{811D6028-8AF2-4870-98CF-5F324402C3B0}" destId="{F68FD2F3-AD8C-411B-9522-0563E158B380}" srcOrd="7" destOrd="0" presId="urn:microsoft.com/office/officeart/2005/8/layout/list1"/>
    <dgm:cxn modelId="{4C0A3322-17F0-4B93-841A-BFE6AFAF706E}" type="presParOf" srcId="{811D6028-8AF2-4870-98CF-5F324402C3B0}" destId="{12DF30C1-46FD-4BA2-8561-8F43CF02CE5E}" srcOrd="8" destOrd="0" presId="urn:microsoft.com/office/officeart/2005/8/layout/list1"/>
    <dgm:cxn modelId="{A5E23C18-DF3D-46CC-80ED-B9C84BEAE039}" type="presParOf" srcId="{12DF30C1-46FD-4BA2-8561-8F43CF02CE5E}" destId="{FDF6F9C9-190D-41FB-9A00-F992C453583B}" srcOrd="0" destOrd="0" presId="urn:microsoft.com/office/officeart/2005/8/layout/list1"/>
    <dgm:cxn modelId="{DF12159F-997D-4FA5-A318-4D4C7DB65850}" type="presParOf" srcId="{12DF30C1-46FD-4BA2-8561-8F43CF02CE5E}" destId="{54933845-31C8-4F30-A6AE-67FD61C6D205}" srcOrd="1" destOrd="0" presId="urn:microsoft.com/office/officeart/2005/8/layout/list1"/>
    <dgm:cxn modelId="{903FC8F9-B3CE-43E9-8A4F-2797AD0E6436}" type="presParOf" srcId="{811D6028-8AF2-4870-98CF-5F324402C3B0}" destId="{B0072026-7835-479F-A807-A56B246BE641}" srcOrd="9" destOrd="0" presId="urn:microsoft.com/office/officeart/2005/8/layout/list1"/>
    <dgm:cxn modelId="{211377A3-B385-4A46-9422-C281DC881C52}" type="presParOf" srcId="{811D6028-8AF2-4870-98CF-5F324402C3B0}" destId="{83229818-453F-4FA6-B0AF-D12671F0BB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b="0" dirty="0" smtClean="0">
              <a:latin typeface="Calibri" pitchFamily="34" charset="0"/>
              <a:cs typeface="Arial" charset="0"/>
            </a:rPr>
            <a:t>Global Picture</a:t>
          </a:r>
          <a:endParaRPr lang="en-US" sz="3600" b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66102" custLinFactNeighborX="2531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EF4B8017-D17A-4BAF-AF9B-CD0545B3EF03}" type="presOf" srcId="{769B6C3A-7D91-448B-BFAE-23452E779E6C}" destId="{86ADB2AD-438C-422D-9149-B688BC940569}" srcOrd="0" destOrd="0" presId="urn:microsoft.com/office/officeart/2011/layout/TabList"/>
    <dgm:cxn modelId="{7D95CFC7-D1C4-487E-9811-E882DC61CC10}" type="presOf" srcId="{6ABFC51C-B6A2-4B37-8757-41D0A46C48A3}" destId="{F2CC8820-8EFD-46A5-BF8C-C7542555649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281857A5-F2E3-40D2-8548-42188E342D97}" type="presOf" srcId="{10A886BE-3FDD-4E2B-B9CD-41BFFC52D625}" destId="{EA84A2B0-ACF9-4FE0-8724-46A1A7116719}" srcOrd="0" destOrd="0" presId="urn:microsoft.com/office/officeart/2011/layout/TabList"/>
    <dgm:cxn modelId="{43E93CEE-9709-4610-8635-FEB5BA83C5A8}" type="presParOf" srcId="{86ADB2AD-438C-422D-9149-B688BC940569}" destId="{A3B9330F-AE03-40D3-AED0-11299DACAFE6}" srcOrd="0" destOrd="0" presId="urn:microsoft.com/office/officeart/2011/layout/TabList"/>
    <dgm:cxn modelId="{FA2798E8-90CF-4C2B-8ABD-6FC1B3725B9E}" type="presParOf" srcId="{A3B9330F-AE03-40D3-AED0-11299DACAFE6}" destId="{F2CC8820-8EFD-46A5-BF8C-C75425556499}" srcOrd="0" destOrd="0" presId="urn:microsoft.com/office/officeart/2011/layout/TabList"/>
    <dgm:cxn modelId="{5EA5B57E-F460-46D4-A5B1-C5F14B8D7224}" type="presParOf" srcId="{A3B9330F-AE03-40D3-AED0-11299DACAFE6}" destId="{EA84A2B0-ACF9-4FE0-8724-46A1A7116719}" srcOrd="1" destOrd="0" presId="urn:microsoft.com/office/officeart/2011/layout/TabList"/>
    <dgm:cxn modelId="{F6BE6643-3050-4718-ABEA-F1A961417E36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Product</a:t>
          </a:r>
          <a:endParaRPr lang="en-US" sz="36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57D98566-FEF3-4745-A634-16440B054D14}" type="presOf" srcId="{10A886BE-3FDD-4E2B-B9CD-41BFFC52D625}" destId="{EA84A2B0-ACF9-4FE0-8724-46A1A7116719}" srcOrd="0" destOrd="0" presId="urn:microsoft.com/office/officeart/2011/layout/TabList"/>
    <dgm:cxn modelId="{E313C9CE-EB0C-48FB-855B-DB03E08B2E32}" type="presOf" srcId="{6ABFC51C-B6A2-4B37-8757-41D0A46C48A3}" destId="{F2CC8820-8EFD-46A5-BF8C-C7542555649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520CA90F-F2BA-4482-B26A-D4DFDCD0125B}" type="presOf" srcId="{769B6C3A-7D91-448B-BFAE-23452E779E6C}" destId="{86ADB2AD-438C-422D-9149-B688BC940569}" srcOrd="0" destOrd="0" presId="urn:microsoft.com/office/officeart/2011/layout/TabList"/>
    <dgm:cxn modelId="{D769F2A1-04D8-4965-A3D3-DA1650933465}" type="presParOf" srcId="{86ADB2AD-438C-422D-9149-B688BC940569}" destId="{A3B9330F-AE03-40D3-AED0-11299DACAFE6}" srcOrd="0" destOrd="0" presId="urn:microsoft.com/office/officeart/2011/layout/TabList"/>
    <dgm:cxn modelId="{D0CE5EED-7A50-4991-839F-25313EAEA44E}" type="presParOf" srcId="{A3B9330F-AE03-40D3-AED0-11299DACAFE6}" destId="{F2CC8820-8EFD-46A5-BF8C-C75425556499}" srcOrd="0" destOrd="0" presId="urn:microsoft.com/office/officeart/2011/layout/TabList"/>
    <dgm:cxn modelId="{D3BFDD15-D589-47FE-BD96-246759F56698}" type="presParOf" srcId="{A3B9330F-AE03-40D3-AED0-11299DACAFE6}" destId="{EA84A2B0-ACF9-4FE0-8724-46A1A7116719}" srcOrd="1" destOrd="0" presId="urn:microsoft.com/office/officeart/2011/layout/TabList"/>
    <dgm:cxn modelId="{DA910234-21AD-4381-A334-8EB5BF1643C5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Hardware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7AEFE869-773F-474D-B677-6F61B05D1A47}" type="presOf" srcId="{769B6C3A-7D91-448B-BFAE-23452E779E6C}" destId="{86ADB2AD-438C-422D-9149-B688BC940569}" srcOrd="0" destOrd="0" presId="urn:microsoft.com/office/officeart/2011/layout/TabList"/>
    <dgm:cxn modelId="{EE929D8C-B5F2-4846-8378-8BE1399EC73B}" type="presOf" srcId="{6ABFC51C-B6A2-4B37-8757-41D0A46C48A3}" destId="{F2CC8820-8EFD-46A5-BF8C-C7542555649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53E7C002-BC98-4746-89AE-47AD932AD302}" type="presOf" srcId="{10A886BE-3FDD-4E2B-B9CD-41BFFC52D625}" destId="{EA84A2B0-ACF9-4FE0-8724-46A1A7116719}" srcOrd="0" destOrd="0" presId="urn:microsoft.com/office/officeart/2011/layout/TabList"/>
    <dgm:cxn modelId="{F51EAAE7-DFD2-4304-B89C-DE0A3D21E4EE}" type="presParOf" srcId="{86ADB2AD-438C-422D-9149-B688BC940569}" destId="{A3B9330F-AE03-40D3-AED0-11299DACAFE6}" srcOrd="0" destOrd="0" presId="urn:microsoft.com/office/officeart/2011/layout/TabList"/>
    <dgm:cxn modelId="{018701E2-63BE-4150-8103-D6B73685A101}" type="presParOf" srcId="{A3B9330F-AE03-40D3-AED0-11299DACAFE6}" destId="{F2CC8820-8EFD-46A5-BF8C-C75425556499}" srcOrd="0" destOrd="0" presId="urn:microsoft.com/office/officeart/2011/layout/TabList"/>
    <dgm:cxn modelId="{0A437448-8374-4722-B6B1-CB1DF44FAFE3}" type="presParOf" srcId="{A3B9330F-AE03-40D3-AED0-11299DACAFE6}" destId="{EA84A2B0-ACF9-4FE0-8724-46A1A7116719}" srcOrd="1" destOrd="0" presId="urn:microsoft.com/office/officeart/2011/layout/TabList"/>
    <dgm:cxn modelId="{24D77B42-D5AA-428B-BFB0-6E56EC98CF98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Hardware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ED686A85-5A1B-4C9B-8315-FFE6AFBC5342}" type="presOf" srcId="{6ABFC51C-B6A2-4B37-8757-41D0A46C48A3}" destId="{F2CC8820-8EFD-46A5-BF8C-C7542555649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63BF875A-2DDB-486E-A086-1FEE8BE0545E}" type="presOf" srcId="{10A886BE-3FDD-4E2B-B9CD-41BFFC52D625}" destId="{EA84A2B0-ACF9-4FE0-8724-46A1A7116719}" srcOrd="0" destOrd="0" presId="urn:microsoft.com/office/officeart/2011/layout/TabList"/>
    <dgm:cxn modelId="{7C3E164B-A1D6-418F-8AC3-FC91294B18EB}" type="presOf" srcId="{769B6C3A-7D91-448B-BFAE-23452E779E6C}" destId="{86ADB2AD-438C-422D-9149-B688BC940569}" srcOrd="0" destOrd="0" presId="urn:microsoft.com/office/officeart/2011/layout/TabList"/>
    <dgm:cxn modelId="{E8F6BA6C-3A36-43ED-BFAB-0DF768F55B1A}" type="presParOf" srcId="{86ADB2AD-438C-422D-9149-B688BC940569}" destId="{A3B9330F-AE03-40D3-AED0-11299DACAFE6}" srcOrd="0" destOrd="0" presId="urn:microsoft.com/office/officeart/2011/layout/TabList"/>
    <dgm:cxn modelId="{434C65E9-4754-464D-A287-E1B34F898B43}" type="presParOf" srcId="{A3B9330F-AE03-40D3-AED0-11299DACAFE6}" destId="{F2CC8820-8EFD-46A5-BF8C-C75425556499}" srcOrd="0" destOrd="0" presId="urn:microsoft.com/office/officeart/2011/layout/TabList"/>
    <dgm:cxn modelId="{6C242E4F-5D3C-43A5-84AB-9A15175FBD93}" type="presParOf" srcId="{A3B9330F-AE03-40D3-AED0-11299DACAFE6}" destId="{EA84A2B0-ACF9-4FE0-8724-46A1A7116719}" srcOrd="1" destOrd="0" presId="urn:microsoft.com/office/officeart/2011/layout/TabList"/>
    <dgm:cxn modelId="{CF4A970D-B779-4E23-9883-B43A20C8AC25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Software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BC63FC56-52E2-47F8-9754-D4418FF8156D}" type="presOf" srcId="{10A886BE-3FDD-4E2B-B9CD-41BFFC52D625}" destId="{EA84A2B0-ACF9-4FE0-8724-46A1A711671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4B9C660F-8553-4994-B11F-C0511F0AD03B}" type="presOf" srcId="{6ABFC51C-B6A2-4B37-8757-41D0A46C48A3}" destId="{F2CC8820-8EFD-46A5-BF8C-C75425556499}" srcOrd="0" destOrd="0" presId="urn:microsoft.com/office/officeart/2011/layout/TabList"/>
    <dgm:cxn modelId="{890BC8E5-4FB7-4170-B7CE-790F724419FC}" type="presOf" srcId="{769B6C3A-7D91-448B-BFAE-23452E779E6C}" destId="{86ADB2AD-438C-422D-9149-B688BC940569}" srcOrd="0" destOrd="0" presId="urn:microsoft.com/office/officeart/2011/layout/TabList"/>
    <dgm:cxn modelId="{7F70277C-13E1-45A2-9C69-84F12AACB3C4}" type="presParOf" srcId="{86ADB2AD-438C-422D-9149-B688BC940569}" destId="{A3B9330F-AE03-40D3-AED0-11299DACAFE6}" srcOrd="0" destOrd="0" presId="urn:microsoft.com/office/officeart/2011/layout/TabList"/>
    <dgm:cxn modelId="{60BF0206-0CC3-46D6-BC0D-F947D78581C2}" type="presParOf" srcId="{A3B9330F-AE03-40D3-AED0-11299DACAFE6}" destId="{F2CC8820-8EFD-46A5-BF8C-C75425556499}" srcOrd="0" destOrd="0" presId="urn:microsoft.com/office/officeart/2011/layout/TabList"/>
    <dgm:cxn modelId="{A7590D3D-5881-4018-BCF0-6B1F90BB07C9}" type="presParOf" srcId="{A3B9330F-AE03-40D3-AED0-11299DACAFE6}" destId="{EA84A2B0-ACF9-4FE0-8724-46A1A7116719}" srcOrd="1" destOrd="0" presId="urn:microsoft.com/office/officeart/2011/layout/TabList"/>
    <dgm:cxn modelId="{F306297F-98E4-49E2-A290-7755690DE436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Software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AA82CEAE-6F77-4C1F-AEC0-1663E4AA5713}" type="presOf" srcId="{10A886BE-3FDD-4E2B-B9CD-41BFFC52D625}" destId="{EA84A2B0-ACF9-4FE0-8724-46A1A7116719}" srcOrd="0" destOrd="0" presId="urn:microsoft.com/office/officeart/2011/layout/TabList"/>
    <dgm:cxn modelId="{48C296C9-863D-4175-A334-C7EAD4C251C3}" type="presOf" srcId="{769B6C3A-7D91-448B-BFAE-23452E779E6C}" destId="{86ADB2AD-438C-422D-9149-B688BC94056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EB09649C-2BBB-482A-9232-6A64B61E6C3A}" type="presOf" srcId="{6ABFC51C-B6A2-4B37-8757-41D0A46C48A3}" destId="{F2CC8820-8EFD-46A5-BF8C-C75425556499}" srcOrd="0" destOrd="0" presId="urn:microsoft.com/office/officeart/2011/layout/TabList"/>
    <dgm:cxn modelId="{E560264A-3FA0-4336-8E80-BE8AB2AA246E}" type="presParOf" srcId="{86ADB2AD-438C-422D-9149-B688BC940569}" destId="{A3B9330F-AE03-40D3-AED0-11299DACAFE6}" srcOrd="0" destOrd="0" presId="urn:microsoft.com/office/officeart/2011/layout/TabList"/>
    <dgm:cxn modelId="{E3466E49-F3EB-4D1F-8666-E7178D77CB2B}" type="presParOf" srcId="{A3B9330F-AE03-40D3-AED0-11299DACAFE6}" destId="{F2CC8820-8EFD-46A5-BF8C-C75425556499}" srcOrd="0" destOrd="0" presId="urn:microsoft.com/office/officeart/2011/layout/TabList"/>
    <dgm:cxn modelId="{C3B66912-964C-4D5F-95A9-E719CBBB348A}" type="presParOf" srcId="{A3B9330F-AE03-40D3-AED0-11299DACAFE6}" destId="{EA84A2B0-ACF9-4FE0-8724-46A1A7116719}" srcOrd="1" destOrd="0" presId="urn:microsoft.com/office/officeart/2011/layout/TabList"/>
    <dgm:cxn modelId="{50304F58-7FA5-4A6B-BC51-833AA945CE8A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Software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8DFE9E2F-18E6-43FE-B0A1-31A9CF2DEA93}" type="presOf" srcId="{6ABFC51C-B6A2-4B37-8757-41D0A46C48A3}" destId="{F2CC8820-8EFD-46A5-BF8C-C75425556499}" srcOrd="0" destOrd="0" presId="urn:microsoft.com/office/officeart/2011/layout/TabList"/>
    <dgm:cxn modelId="{6B3BBB2F-D921-42C6-9F8D-4735091869A8}" type="presOf" srcId="{769B6C3A-7D91-448B-BFAE-23452E779E6C}" destId="{86ADB2AD-438C-422D-9149-B688BC940569}" srcOrd="0" destOrd="0" presId="urn:microsoft.com/office/officeart/2011/layout/TabList"/>
    <dgm:cxn modelId="{844D7BDE-330F-4910-ADC9-742D03AD3D2C}" type="presOf" srcId="{10A886BE-3FDD-4E2B-B9CD-41BFFC52D625}" destId="{EA84A2B0-ACF9-4FE0-8724-46A1A7116719}" srcOrd="0" destOrd="0" presId="urn:microsoft.com/office/officeart/2011/layout/TabList"/>
    <dgm:cxn modelId="{C4D6C847-2464-4B85-9307-DE5FCD447FDE}" type="presParOf" srcId="{86ADB2AD-438C-422D-9149-B688BC940569}" destId="{A3B9330F-AE03-40D3-AED0-11299DACAFE6}" srcOrd="0" destOrd="0" presId="urn:microsoft.com/office/officeart/2011/layout/TabList"/>
    <dgm:cxn modelId="{26064402-C23B-4F6A-BCA8-C4264B6938DF}" type="presParOf" srcId="{A3B9330F-AE03-40D3-AED0-11299DACAFE6}" destId="{F2CC8820-8EFD-46A5-BF8C-C75425556499}" srcOrd="0" destOrd="0" presId="urn:microsoft.com/office/officeart/2011/layout/TabList"/>
    <dgm:cxn modelId="{79ECD669-44C7-4EFA-B808-4C83E8FA08E0}" type="presParOf" srcId="{A3B9330F-AE03-40D3-AED0-11299DACAFE6}" destId="{EA84A2B0-ACF9-4FE0-8724-46A1A7116719}" srcOrd="1" destOrd="0" presId="urn:microsoft.com/office/officeart/2011/layout/TabList"/>
    <dgm:cxn modelId="{4372BFCD-CA73-4917-BB82-B8F00581315B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Conclusion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DAA3120-E834-40A2-8254-6D0D9DFA1C47}" type="presOf" srcId="{10A886BE-3FDD-4E2B-B9CD-41BFFC52D625}" destId="{EA84A2B0-ACF9-4FE0-8724-46A1A7116719}" srcOrd="0" destOrd="0" presId="urn:microsoft.com/office/officeart/2011/layout/TabList"/>
    <dgm:cxn modelId="{7D725D3C-AB20-41F3-8313-3D498E6020AA}" type="presOf" srcId="{769B6C3A-7D91-448B-BFAE-23452E779E6C}" destId="{86ADB2AD-438C-422D-9149-B688BC94056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1B836EB4-B580-461A-A679-7014ED4F9F9E}" type="presParOf" srcId="{86ADB2AD-438C-422D-9149-B688BC940569}" destId="{A3B9330F-AE03-40D3-AED0-11299DACAFE6}" srcOrd="0" destOrd="0" presId="urn:microsoft.com/office/officeart/2011/layout/TabList"/>
    <dgm:cxn modelId="{3422221C-5162-43CF-960D-75E009CAC956}" type="presParOf" srcId="{A3B9330F-AE03-40D3-AED0-11299DACAFE6}" destId="{F2CC8820-8EFD-46A5-BF8C-C75425556499}" srcOrd="0" destOrd="0" presId="urn:microsoft.com/office/officeart/2011/layout/TabList"/>
    <dgm:cxn modelId="{DD47BB10-0E62-4D28-8260-6D45D60C201B}" type="presParOf" srcId="{A3B9330F-AE03-40D3-AED0-11299DACAFE6}" destId="{EA84A2B0-ACF9-4FE0-8724-46A1A7116719}" srcOrd="1" destOrd="0" presId="urn:microsoft.com/office/officeart/2011/layout/TabList"/>
    <dgm:cxn modelId="{AEB3C76E-BEA7-49C6-AD62-7CEE6F4F6580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b="1" dirty="0" smtClean="0"/>
            <a:t>Contents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30489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D954E7B3-873B-4737-9FFD-CE25B5EF07B8}" type="presOf" srcId="{769B6C3A-7D91-448B-BFAE-23452E779E6C}" destId="{86ADB2AD-438C-422D-9149-B688BC940569}" srcOrd="0" destOrd="0" presId="urn:microsoft.com/office/officeart/2011/layout/TabList"/>
    <dgm:cxn modelId="{C38F9F6B-06BF-446B-9D4B-CA63D82CA760}" type="presOf" srcId="{10A886BE-3FDD-4E2B-B9CD-41BFFC52D625}" destId="{EA84A2B0-ACF9-4FE0-8724-46A1A7116719}" srcOrd="0" destOrd="0" presId="urn:microsoft.com/office/officeart/2011/layout/TabList"/>
    <dgm:cxn modelId="{67805911-DFF5-42DE-8167-ED50F3CF9E4E}" type="presParOf" srcId="{86ADB2AD-438C-422D-9149-B688BC940569}" destId="{A3B9330F-AE03-40D3-AED0-11299DACAFE6}" srcOrd="0" destOrd="0" presId="urn:microsoft.com/office/officeart/2011/layout/TabList"/>
    <dgm:cxn modelId="{2083545C-BA46-456E-A769-B45C648C795A}" type="presParOf" srcId="{A3B9330F-AE03-40D3-AED0-11299DACAFE6}" destId="{F2CC8820-8EFD-46A5-BF8C-C75425556499}" srcOrd="0" destOrd="0" presId="urn:microsoft.com/office/officeart/2011/layout/TabList"/>
    <dgm:cxn modelId="{41A1986C-34CF-424F-BEA9-E68D74D63EBD}" type="presParOf" srcId="{A3B9330F-AE03-40D3-AED0-11299DACAFE6}" destId="{EA84A2B0-ACF9-4FE0-8724-46A1A7116719}" srcOrd="1" destOrd="0" presId="urn:microsoft.com/office/officeart/2011/layout/TabList"/>
    <dgm:cxn modelId="{0C47460D-E795-4E44-9FDD-57142C5DBAF7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Idea</a:t>
          </a:r>
          <a:endParaRPr lang="en-US" sz="40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6E022475-E930-40A3-AFEF-0A0758E87C4D}" type="presOf" srcId="{769B6C3A-7D91-448B-BFAE-23452E779E6C}" destId="{86ADB2AD-438C-422D-9149-B688BC940569}" srcOrd="0" destOrd="0" presId="urn:microsoft.com/office/officeart/2011/layout/TabList"/>
    <dgm:cxn modelId="{CDD14BFB-1DE8-48A3-8AD7-B06E64A084BA}" type="presOf" srcId="{10A886BE-3FDD-4E2B-B9CD-41BFFC52D625}" destId="{EA84A2B0-ACF9-4FE0-8724-46A1A7116719}" srcOrd="0" destOrd="0" presId="urn:microsoft.com/office/officeart/2011/layout/TabList"/>
    <dgm:cxn modelId="{D93A2FF8-C60F-428B-904B-F7E62237C984}" type="presOf" srcId="{6ABFC51C-B6A2-4B37-8757-41D0A46C48A3}" destId="{F2CC8820-8EFD-46A5-BF8C-C75425556499}" srcOrd="0" destOrd="0" presId="urn:microsoft.com/office/officeart/2011/layout/TabList"/>
    <dgm:cxn modelId="{5F9B49B6-554E-4B7D-B201-AB371C3FADCA}" type="presParOf" srcId="{86ADB2AD-438C-422D-9149-B688BC940569}" destId="{A3B9330F-AE03-40D3-AED0-11299DACAFE6}" srcOrd="0" destOrd="0" presId="urn:microsoft.com/office/officeart/2011/layout/TabList"/>
    <dgm:cxn modelId="{844882B1-93D2-4773-B0C8-A8FEDF63C3B7}" type="presParOf" srcId="{A3B9330F-AE03-40D3-AED0-11299DACAFE6}" destId="{F2CC8820-8EFD-46A5-BF8C-C75425556499}" srcOrd="0" destOrd="0" presId="urn:microsoft.com/office/officeart/2011/layout/TabList"/>
    <dgm:cxn modelId="{56B15B1B-A536-40C1-A2D7-78F77370D9F0}" type="presParOf" srcId="{A3B9330F-AE03-40D3-AED0-11299DACAFE6}" destId="{EA84A2B0-ACF9-4FE0-8724-46A1A7116719}" srcOrd="1" destOrd="0" presId="urn:microsoft.com/office/officeart/2011/layout/TabList"/>
    <dgm:cxn modelId="{2D716594-F8D7-4D66-B6BB-64D7AC13F9B1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Idea</a:t>
          </a:r>
          <a:endParaRPr lang="en-US" sz="40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5ED04F08-1BE4-4A9B-9AFD-F256411C18C0}" type="presOf" srcId="{10A886BE-3FDD-4E2B-B9CD-41BFFC52D625}" destId="{EA84A2B0-ACF9-4FE0-8724-46A1A7116719}" srcOrd="0" destOrd="0" presId="urn:microsoft.com/office/officeart/2011/layout/TabList"/>
    <dgm:cxn modelId="{4DFE645E-79D5-4B9D-8B9F-278F82824B8D}" type="presOf" srcId="{6ABFC51C-B6A2-4B37-8757-41D0A46C48A3}" destId="{F2CC8820-8EFD-46A5-BF8C-C7542555649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B12EDEE7-2495-42C4-8281-F53ACD38B8B2}" type="presOf" srcId="{769B6C3A-7D91-448B-BFAE-23452E779E6C}" destId="{86ADB2AD-438C-422D-9149-B688BC94056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4CE24ED3-6E91-4C8C-AD91-1B15DC708767}" type="presParOf" srcId="{86ADB2AD-438C-422D-9149-B688BC940569}" destId="{A3B9330F-AE03-40D3-AED0-11299DACAFE6}" srcOrd="0" destOrd="0" presId="urn:microsoft.com/office/officeart/2011/layout/TabList"/>
    <dgm:cxn modelId="{920B19D0-1405-461C-A21F-DF8B8F4C8673}" type="presParOf" srcId="{A3B9330F-AE03-40D3-AED0-11299DACAFE6}" destId="{F2CC8820-8EFD-46A5-BF8C-C75425556499}" srcOrd="0" destOrd="0" presId="urn:microsoft.com/office/officeart/2011/layout/TabList"/>
    <dgm:cxn modelId="{01516B22-6139-4FA9-B9C1-37A26486355C}" type="presParOf" srcId="{A3B9330F-AE03-40D3-AED0-11299DACAFE6}" destId="{EA84A2B0-ACF9-4FE0-8724-46A1A7116719}" srcOrd="1" destOrd="0" presId="urn:microsoft.com/office/officeart/2011/layout/TabList"/>
    <dgm:cxn modelId="{C82E9028-5A02-4A14-A585-2989727FE843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Existing System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C21129D2-E7D4-4B8B-BE6F-18857B3B6CD8}" type="presOf" srcId="{769B6C3A-7D91-448B-BFAE-23452E779E6C}" destId="{86ADB2AD-438C-422D-9149-B688BC94056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FCEFF4A-8DF6-4278-B2FE-BA420F3F3FC6}" type="presOf" srcId="{6ABFC51C-B6A2-4B37-8757-41D0A46C48A3}" destId="{F2CC8820-8EFD-46A5-BF8C-C75425556499}" srcOrd="0" destOrd="0" presId="urn:microsoft.com/office/officeart/2011/layout/TabList"/>
    <dgm:cxn modelId="{4F3037EE-FF1F-474B-AAC5-F4391DAD9949}" type="presOf" srcId="{10A886BE-3FDD-4E2B-B9CD-41BFFC52D625}" destId="{EA84A2B0-ACF9-4FE0-8724-46A1A711671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8990FFCD-554B-42B9-A280-43E110694C0B}" type="presParOf" srcId="{86ADB2AD-438C-422D-9149-B688BC940569}" destId="{A3B9330F-AE03-40D3-AED0-11299DACAFE6}" srcOrd="0" destOrd="0" presId="urn:microsoft.com/office/officeart/2011/layout/TabList"/>
    <dgm:cxn modelId="{112876FA-01D8-47D3-8B5D-90C90E9CDF33}" type="presParOf" srcId="{A3B9330F-AE03-40D3-AED0-11299DACAFE6}" destId="{F2CC8820-8EFD-46A5-BF8C-C75425556499}" srcOrd="0" destOrd="0" presId="urn:microsoft.com/office/officeart/2011/layout/TabList"/>
    <dgm:cxn modelId="{97F3E133-62C4-447F-9B4A-245F6339AEBB}" type="presParOf" srcId="{A3B9330F-AE03-40D3-AED0-11299DACAFE6}" destId="{EA84A2B0-ACF9-4FE0-8724-46A1A7116719}" srcOrd="1" destOrd="0" presId="urn:microsoft.com/office/officeart/2011/layout/TabList"/>
    <dgm:cxn modelId="{377D3634-495C-4FF9-A59A-5C39482F7651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Existing System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D523B986-611A-43AE-A2F6-FCAD331C694A}" type="presOf" srcId="{769B6C3A-7D91-448B-BFAE-23452E779E6C}" destId="{86ADB2AD-438C-422D-9149-B688BC94056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C941C385-24E5-4CAD-A8B2-C3ACE875365B}" type="presOf" srcId="{6ABFC51C-B6A2-4B37-8757-41D0A46C48A3}" destId="{F2CC8820-8EFD-46A5-BF8C-C75425556499}" srcOrd="0" destOrd="0" presId="urn:microsoft.com/office/officeart/2011/layout/TabList"/>
    <dgm:cxn modelId="{CE60B73A-02CE-413F-A4DE-DC13D7020AA4}" type="presOf" srcId="{10A886BE-3FDD-4E2B-B9CD-41BFFC52D625}" destId="{EA84A2B0-ACF9-4FE0-8724-46A1A7116719}" srcOrd="0" destOrd="0" presId="urn:microsoft.com/office/officeart/2011/layout/TabList"/>
    <dgm:cxn modelId="{3DE70C87-5272-49A6-B902-B20D7FF9EC42}" type="presParOf" srcId="{86ADB2AD-438C-422D-9149-B688BC940569}" destId="{A3B9330F-AE03-40D3-AED0-11299DACAFE6}" srcOrd="0" destOrd="0" presId="urn:microsoft.com/office/officeart/2011/layout/TabList"/>
    <dgm:cxn modelId="{69D54D89-3390-4E0B-B0F2-943A17CE4A83}" type="presParOf" srcId="{A3B9330F-AE03-40D3-AED0-11299DACAFE6}" destId="{F2CC8820-8EFD-46A5-BF8C-C75425556499}" srcOrd="0" destOrd="0" presId="urn:microsoft.com/office/officeart/2011/layout/TabList"/>
    <dgm:cxn modelId="{31AE5712-B871-47B1-ABEA-FA550FB09188}" type="presParOf" srcId="{A3B9330F-AE03-40D3-AED0-11299DACAFE6}" destId="{EA84A2B0-ACF9-4FE0-8724-46A1A7116719}" srcOrd="1" destOrd="0" presId="urn:microsoft.com/office/officeart/2011/layout/TabList"/>
    <dgm:cxn modelId="{58596636-2522-4374-844E-B2B841E88483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Existing System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A1578A56-BD6D-497A-A09B-169CB2C813BB}" type="presOf" srcId="{10A886BE-3FDD-4E2B-B9CD-41BFFC52D625}" destId="{EA84A2B0-ACF9-4FE0-8724-46A1A711671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7646DE7D-4B67-4982-94D3-680A5FEC7875}" type="presOf" srcId="{6ABFC51C-B6A2-4B37-8757-41D0A46C48A3}" destId="{F2CC8820-8EFD-46A5-BF8C-C75425556499}" srcOrd="0" destOrd="0" presId="urn:microsoft.com/office/officeart/2011/layout/TabList"/>
    <dgm:cxn modelId="{7446900D-96B7-41F5-94A4-601A1D2335F7}" type="presOf" srcId="{769B6C3A-7D91-448B-BFAE-23452E779E6C}" destId="{86ADB2AD-438C-422D-9149-B688BC940569}" srcOrd="0" destOrd="0" presId="urn:microsoft.com/office/officeart/2011/layout/TabList"/>
    <dgm:cxn modelId="{8DB3146A-9C08-4236-93CF-115AC4AAF40B}" type="presParOf" srcId="{86ADB2AD-438C-422D-9149-B688BC940569}" destId="{A3B9330F-AE03-40D3-AED0-11299DACAFE6}" srcOrd="0" destOrd="0" presId="urn:microsoft.com/office/officeart/2011/layout/TabList"/>
    <dgm:cxn modelId="{4D0273DD-FD2C-47AC-885F-C8D3CC88E640}" type="presParOf" srcId="{A3B9330F-AE03-40D3-AED0-11299DACAFE6}" destId="{F2CC8820-8EFD-46A5-BF8C-C75425556499}" srcOrd="0" destOrd="0" presId="urn:microsoft.com/office/officeart/2011/layout/TabList"/>
    <dgm:cxn modelId="{0E0F8FF4-9461-40FA-8C90-CC43FEB5DB52}" type="presParOf" srcId="{A3B9330F-AE03-40D3-AED0-11299DACAFE6}" destId="{EA84A2B0-ACF9-4FE0-8724-46A1A7116719}" srcOrd="1" destOrd="0" presId="urn:microsoft.com/office/officeart/2011/layout/TabList"/>
    <dgm:cxn modelId="{C220F38D-AA02-4A36-9DD0-C587C3EB6C20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Conclusion </a:t>
          </a:r>
          <a:endParaRPr lang="en-US" sz="36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D04714BB-98BE-4424-A9E4-2CFF8F596AF6}" type="presOf" srcId="{769B6C3A-7D91-448B-BFAE-23452E779E6C}" destId="{86ADB2AD-438C-422D-9149-B688BC94056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C3E9FD9F-D7FA-4D28-9599-2FC1EA639CDA}" type="presOf" srcId="{6ABFC51C-B6A2-4B37-8757-41D0A46C48A3}" destId="{F2CC8820-8EFD-46A5-BF8C-C75425556499}" srcOrd="0" destOrd="0" presId="urn:microsoft.com/office/officeart/2011/layout/TabList"/>
    <dgm:cxn modelId="{9B39BDB9-0139-4781-A2FA-07DAD4DB7B1A}" type="presOf" srcId="{10A886BE-3FDD-4E2B-B9CD-41BFFC52D625}" destId="{EA84A2B0-ACF9-4FE0-8724-46A1A7116719}" srcOrd="0" destOrd="0" presId="urn:microsoft.com/office/officeart/2011/layout/TabList"/>
    <dgm:cxn modelId="{3FABEA59-FF09-4AAF-BF2A-ABE2050CF1F3}" type="presParOf" srcId="{86ADB2AD-438C-422D-9149-B688BC940569}" destId="{A3B9330F-AE03-40D3-AED0-11299DACAFE6}" srcOrd="0" destOrd="0" presId="urn:microsoft.com/office/officeart/2011/layout/TabList"/>
    <dgm:cxn modelId="{340A851A-7887-4DC0-A85A-F41B1A7D179C}" type="presParOf" srcId="{A3B9330F-AE03-40D3-AED0-11299DACAFE6}" destId="{F2CC8820-8EFD-46A5-BF8C-C75425556499}" srcOrd="0" destOrd="0" presId="urn:microsoft.com/office/officeart/2011/layout/TabList"/>
    <dgm:cxn modelId="{603BEC8F-CF61-4225-9EFD-353677A00B45}" type="presParOf" srcId="{A3B9330F-AE03-40D3-AED0-11299DACAFE6}" destId="{EA84A2B0-ACF9-4FE0-8724-46A1A7116719}" srcOrd="1" destOrd="0" presId="urn:microsoft.com/office/officeart/2011/layout/TabList"/>
    <dgm:cxn modelId="{BEB1C8AD-4F50-45BC-A1E8-393C0337F61F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Scope </a:t>
          </a:r>
          <a:endParaRPr lang="en-US" sz="36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CAED2980-EBD6-4DB0-8E4F-5F7FB0562F54}" type="presOf" srcId="{6ABFC51C-B6A2-4B37-8757-41D0A46C48A3}" destId="{F2CC8820-8EFD-46A5-BF8C-C75425556499}" srcOrd="0" destOrd="0" presId="urn:microsoft.com/office/officeart/2011/layout/TabList"/>
    <dgm:cxn modelId="{75A17FAF-D3DD-49A0-96F4-5CF260B6CB99}" type="presOf" srcId="{769B6C3A-7D91-448B-BFAE-23452E779E6C}" destId="{86ADB2AD-438C-422D-9149-B688BC94056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CBEFF24E-6D1A-4EEF-8BBB-6DFD401EF4E0}" type="presOf" srcId="{10A886BE-3FDD-4E2B-B9CD-41BFFC52D625}" destId="{EA84A2B0-ACF9-4FE0-8724-46A1A7116719}" srcOrd="0" destOrd="0" presId="urn:microsoft.com/office/officeart/2011/layout/TabList"/>
    <dgm:cxn modelId="{16F34871-06A3-4764-A1D5-C7D87C82B6F3}" type="presParOf" srcId="{86ADB2AD-438C-422D-9149-B688BC940569}" destId="{A3B9330F-AE03-40D3-AED0-11299DACAFE6}" srcOrd="0" destOrd="0" presId="urn:microsoft.com/office/officeart/2011/layout/TabList"/>
    <dgm:cxn modelId="{8FDCE264-1F83-41DC-BEC9-356EC4B0656F}" type="presParOf" srcId="{A3B9330F-AE03-40D3-AED0-11299DACAFE6}" destId="{F2CC8820-8EFD-46A5-BF8C-C75425556499}" srcOrd="0" destOrd="0" presId="urn:microsoft.com/office/officeart/2011/layout/TabList"/>
    <dgm:cxn modelId="{C532A009-3BB9-4901-B57A-C93E1F37BD84}" type="presParOf" srcId="{A3B9330F-AE03-40D3-AED0-11299DACAFE6}" destId="{EA84A2B0-ACF9-4FE0-8724-46A1A7116719}" srcOrd="1" destOrd="0" presId="urn:microsoft.com/office/officeart/2011/layout/TabList"/>
    <dgm:cxn modelId="{45BEE12D-E415-4862-BF93-A70E74BC27F3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BA2EE-58AD-48FE-88C3-F24DCF9CD8C6}">
      <dsp:nvSpPr>
        <dsp:cNvPr id="0" name=""/>
        <dsp:cNvSpPr/>
      </dsp:nvSpPr>
      <dsp:spPr>
        <a:xfrm>
          <a:off x="0" y="400035"/>
          <a:ext cx="670560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429" tIns="479044" rIns="52042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Idea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Existing System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Scope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Operation principle</a:t>
          </a:r>
          <a:endParaRPr lang="en-US" sz="2300" kern="1200" dirty="0"/>
        </a:p>
      </dsp:txBody>
      <dsp:txXfrm>
        <a:off x="0" y="400035"/>
        <a:ext cx="6705600" cy="2101050"/>
      </dsp:txXfrm>
    </dsp:sp>
    <dsp:sp modelId="{BD89EB69-B008-432F-BD3E-90A8D4169C12}">
      <dsp:nvSpPr>
        <dsp:cNvPr id="0" name=""/>
        <dsp:cNvSpPr/>
      </dsp:nvSpPr>
      <dsp:spPr>
        <a:xfrm>
          <a:off x="335280" y="60555"/>
          <a:ext cx="4693920" cy="6789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1. Introduce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68424" y="93699"/>
        <a:ext cx="4627632" cy="612672"/>
      </dsp:txXfrm>
    </dsp:sp>
    <dsp:sp modelId="{7AA3786B-1BEC-4CC4-AFF7-F77CFC645495}">
      <dsp:nvSpPr>
        <dsp:cNvPr id="0" name=""/>
        <dsp:cNvSpPr/>
      </dsp:nvSpPr>
      <dsp:spPr>
        <a:xfrm>
          <a:off x="0" y="2964765"/>
          <a:ext cx="670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4FF36-15E9-4CB6-993D-C4DE6174F582}">
      <dsp:nvSpPr>
        <dsp:cNvPr id="0" name=""/>
        <dsp:cNvSpPr/>
      </dsp:nvSpPr>
      <dsp:spPr>
        <a:xfrm>
          <a:off x="335280" y="2625285"/>
          <a:ext cx="4693920" cy="6789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2. Hardware study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68424" y="2658429"/>
        <a:ext cx="4627632" cy="612672"/>
      </dsp:txXfrm>
    </dsp:sp>
    <dsp:sp modelId="{83229818-453F-4FA6-B0AF-D12671F0BBCC}">
      <dsp:nvSpPr>
        <dsp:cNvPr id="0" name=""/>
        <dsp:cNvSpPr/>
      </dsp:nvSpPr>
      <dsp:spPr>
        <a:xfrm>
          <a:off x="0" y="4008045"/>
          <a:ext cx="670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33845-31C8-4F30-A6AE-67FD61C6D205}">
      <dsp:nvSpPr>
        <dsp:cNvPr id="0" name=""/>
        <dsp:cNvSpPr/>
      </dsp:nvSpPr>
      <dsp:spPr>
        <a:xfrm>
          <a:off x="335280" y="3668565"/>
          <a:ext cx="4693920" cy="6789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3. Software study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68424" y="3701709"/>
        <a:ext cx="4627632" cy="6126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411904" y="1325363"/>
          <a:ext cx="5629229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686968" y="670957"/>
          <a:ext cx="2753564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latin typeface="Calibri" pitchFamily="34" charset="0"/>
              <a:cs typeface="Arial" charset="0"/>
            </a:rPr>
            <a:t>Global Picture</a:t>
          </a:r>
          <a:endParaRPr lang="en-US" sz="3600" b="0" kern="1200" dirty="0"/>
        </a:p>
      </dsp:txBody>
      <dsp:txXfrm>
        <a:off x="2686968" y="670957"/>
        <a:ext cx="2753564" cy="662146"/>
      </dsp:txXfrm>
    </dsp:sp>
    <dsp:sp modelId="{EA84A2B0-ACF9-4FE0-8724-46A1A7116719}">
      <dsp:nvSpPr>
        <dsp:cNvPr id="0" name=""/>
        <dsp:cNvSpPr/>
      </dsp:nvSpPr>
      <dsp:spPr>
        <a:xfrm>
          <a:off x="-411904" y="663216"/>
          <a:ext cx="311121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79575" y="695545"/>
        <a:ext cx="3046559" cy="6298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Product</a:t>
          </a:r>
          <a:endParaRPr lang="en-US" sz="36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Hardware Study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Hard &amp; Soft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96778" y="1325363"/>
          <a:ext cx="2979211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1171373" y="663216"/>
          <a:ext cx="220461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4A2B0-ACF9-4FE0-8724-46A1A7116719}">
      <dsp:nvSpPr>
        <dsp:cNvPr id="0" name=""/>
        <dsp:cNvSpPr/>
      </dsp:nvSpPr>
      <dsp:spPr>
        <a:xfrm>
          <a:off x="-396778" y="663216"/>
          <a:ext cx="2361708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Contents</a:t>
          </a:r>
          <a:endParaRPr lang="en-US" sz="4000" kern="1200" dirty="0"/>
        </a:p>
      </dsp:txBody>
      <dsp:txXfrm>
        <a:off x="-364449" y="695545"/>
        <a:ext cx="2297050" cy="629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Idea</a:t>
          </a:r>
          <a:endParaRPr lang="en-US" sz="40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Idea</a:t>
          </a:r>
          <a:endParaRPr lang="en-US" sz="40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Existing System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Existing System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Existing System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Conclusion </a:t>
          </a:r>
          <a:endParaRPr lang="en-US" sz="36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Scope </a:t>
          </a:r>
          <a:endParaRPr lang="en-US" sz="36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AADB297-2D7E-415A-B0AC-261D5BDDDC6C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6DBDF3C-9680-4C80-B70E-ED82A43F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0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4C6A7-0F91-4073-832F-615C969F410B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E523C-14C5-4A6C-8EC9-B22229EF8A5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59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18DDE-3451-4BEA-84DF-AAC279D9A309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A3F71-532A-42CB-ABDC-E65E02389C5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0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16E83-22E6-4E9E-ADB4-16EE7B95401C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406AD-ED1A-4F88-87D3-B7EDDAEBB9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11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7B4D1-CE2E-42BA-B7DF-F6791E0F1C53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DD98-79EC-451B-BC41-ECE4C8AF9B2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77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AC8DF-C260-4558-8D27-742BAA729310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96C59-DE6A-443E-827D-BBD72B37672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01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76A19-FF18-4E1C-ADEB-C881E6D880CA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3A32C-C18B-4696-B752-82B238DC65F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3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5968D-0A81-4E11-A29E-764C7F17BD1E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6FB5F-95C0-4FC3-8EB0-4143D2F3DF6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12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6AE32-6E62-40C8-94B4-1D77831E5188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C2D2F-CB31-4AB2-B292-F4CABE7C1DD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4ED83-706A-4BD9-B5EE-B1C85FD40C25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1A4EA-0BD2-4C4C-BF30-9B7A61292E4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74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CBED-F54F-4D24-98FC-C0F64802CFF4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86DE2-6C71-4EFF-8D40-7B1B12AA12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04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BB253-AB81-41F4-AB8E-529AECD9D231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CDAE-FB93-43CC-95DD-5BA768BF376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E3EB02-D5D6-444B-A8C8-F4AC1F6E40E9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38EA996-F7CE-4A14-A0FB-5D024F7BD68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image" Target="../media/image21.jpeg"/><Relationship Id="rId3" Type="http://schemas.openxmlformats.org/officeDocument/2006/relationships/image" Target="../media/image4.jpeg"/><Relationship Id="rId7" Type="http://schemas.openxmlformats.org/officeDocument/2006/relationships/diagramLayout" Target="../diagrams/layout10.xml"/><Relationship Id="rId12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11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microsoft.com/office/2007/relationships/diagramDrawing" Target="../diagrams/drawing10.xml"/><Relationship Id="rId4" Type="http://schemas.openxmlformats.org/officeDocument/2006/relationships/image" Target="../media/image17.jpeg"/><Relationship Id="rId9" Type="http://schemas.openxmlformats.org/officeDocument/2006/relationships/diagramColors" Target="../diagrams/colors10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3.xm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1.jpe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0.jpeg"/><Relationship Id="rId4" Type="http://schemas.openxmlformats.org/officeDocument/2006/relationships/diagramLayout" Target="../diagrams/layout4.xml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hyperlink" Target="http://www.bicweb.vn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http://www.bicweb.vn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7.xml"/><Relationship Id="rId12" Type="http://schemas.openxmlformats.org/officeDocument/2006/relationships/hyperlink" Target="http://vienphuc.com/ezmproduct.ht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16.jpeg"/><Relationship Id="rId5" Type="http://schemas.openxmlformats.org/officeDocument/2006/relationships/diagramLayout" Target="../diagrams/layout7.xml"/><Relationship Id="rId10" Type="http://schemas.openxmlformats.org/officeDocument/2006/relationships/image" Target="../media/image15.jpeg"/><Relationship Id="rId4" Type="http://schemas.openxmlformats.org/officeDocument/2006/relationships/diagramData" Target="../diagrams/data7.xml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9512" y="1124744"/>
            <a:ext cx="8784976" cy="15121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UY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Smart </a:t>
            </a:r>
            <a:r>
              <a:rPr lang="es-UY" sz="48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s-UY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UY" sz="48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Solution</a:t>
            </a:r>
            <a:r>
              <a:rPr lang="es-UY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Project</a:t>
            </a:r>
            <a:r>
              <a:rPr lang="es-ES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ES" sz="28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Evaluation</a:t>
            </a:r>
            <a:r>
              <a:rPr lang="es-E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8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Schemes</a:t>
            </a:r>
            <a:endParaRPr lang="en-US" sz="4800" dirty="0"/>
          </a:p>
        </p:txBody>
      </p:sp>
      <p:sp>
        <p:nvSpPr>
          <p:cNvPr id="2053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2" y="1041400"/>
            <a:ext cx="15875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62075"/>
            <a:ext cx="2833688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966731448"/>
              </p:ext>
            </p:extLst>
          </p:nvPr>
        </p:nvGraphicFramePr>
        <p:xfrm>
          <a:off x="542971" y="-442355"/>
          <a:ext cx="5629229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7285037" y="3316288"/>
            <a:ext cx="1030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Kitchen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23175" y="2125663"/>
            <a:ext cx="909637" cy="72548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SMC Device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846512" y="1989138"/>
            <a:ext cx="1600200" cy="468312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32237" y="2132013"/>
            <a:ext cx="1428750" cy="72548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SMR Device</a:t>
            </a:r>
          </a:p>
        </p:txBody>
      </p:sp>
      <p:pic>
        <p:nvPicPr>
          <p:cNvPr id="11275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7" y="3303588"/>
            <a:ext cx="142875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TextBox 16"/>
          <p:cNvSpPr txBox="1">
            <a:spLocks noChangeArrowheads="1"/>
          </p:cNvSpPr>
          <p:nvPr/>
        </p:nvSpPr>
        <p:spPr bwMode="auto">
          <a:xfrm>
            <a:off x="4098925" y="4351338"/>
            <a:ext cx="1287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PC Server</a:t>
            </a:r>
          </a:p>
        </p:txBody>
      </p:sp>
      <p:pic>
        <p:nvPicPr>
          <p:cNvPr id="11277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326063"/>
            <a:ext cx="10033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eft-Right Arrow 18"/>
          <p:cNvSpPr/>
          <p:nvPr/>
        </p:nvSpPr>
        <p:spPr>
          <a:xfrm rot="5400000">
            <a:off x="4417218" y="3032920"/>
            <a:ext cx="466725" cy="125412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5400000">
            <a:off x="4371181" y="4893469"/>
            <a:ext cx="554037" cy="130175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80" name="TextBox 21"/>
          <p:cNvSpPr txBox="1">
            <a:spLocks noChangeArrowheads="1"/>
          </p:cNvSpPr>
          <p:nvPr/>
        </p:nvSpPr>
        <p:spPr bwMode="auto">
          <a:xfrm>
            <a:off x="4225925" y="6302375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Printer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5446713" y="2292350"/>
            <a:ext cx="768350" cy="392113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85925" y="4138613"/>
            <a:ext cx="4397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5" name="Left-Right Arrow 24"/>
          <p:cNvSpPr/>
          <p:nvPr/>
        </p:nvSpPr>
        <p:spPr>
          <a:xfrm>
            <a:off x="2435225" y="2292350"/>
            <a:ext cx="1323975" cy="392113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Left-Right Arrow 25"/>
          <p:cNvSpPr/>
          <p:nvPr/>
        </p:nvSpPr>
        <p:spPr>
          <a:xfrm rot="20097043">
            <a:off x="2370137" y="2959100"/>
            <a:ext cx="1474788" cy="392113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50975" y="2136775"/>
            <a:ext cx="908050" cy="72548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SMO Device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47800" y="3206750"/>
            <a:ext cx="909637" cy="72548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SMO Device</a:t>
            </a:r>
          </a:p>
        </p:txBody>
      </p:sp>
      <p:pic>
        <p:nvPicPr>
          <p:cNvPr id="11287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7" y="2125663"/>
            <a:ext cx="846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8" name="TextBox 13"/>
          <p:cNvSpPr txBox="1">
            <a:spLocks noChangeArrowheads="1"/>
          </p:cNvSpPr>
          <p:nvPr/>
        </p:nvSpPr>
        <p:spPr bwMode="auto">
          <a:xfrm>
            <a:off x="3727450" y="1050925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Cashier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2001" y="5740224"/>
            <a:ext cx="3057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SMO: Smart Menu Ordering</a:t>
            </a:r>
          </a:p>
          <a:p>
            <a:r>
              <a:rPr lang="en-US" dirty="0" smtClean="0"/>
              <a:t>SMR: </a:t>
            </a:r>
            <a:r>
              <a:rPr lang="en-US" dirty="0"/>
              <a:t>Smart Menu </a:t>
            </a:r>
            <a:r>
              <a:rPr lang="en-US" dirty="0" smtClean="0"/>
              <a:t>Receiver</a:t>
            </a:r>
          </a:p>
          <a:p>
            <a:r>
              <a:rPr lang="en-US" dirty="0" smtClean="0"/>
              <a:t>SMC: </a:t>
            </a:r>
            <a:r>
              <a:rPr lang="en-US" dirty="0"/>
              <a:t>Smart Menu </a:t>
            </a:r>
            <a:r>
              <a:rPr lang="en-US" dirty="0" smtClean="0"/>
              <a:t>Chef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Diagram 19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0" name="Left-Right Arrow 29"/>
          <p:cNvSpPr/>
          <p:nvPr/>
        </p:nvSpPr>
        <p:spPr>
          <a:xfrm>
            <a:off x="3822700" y="2765425"/>
            <a:ext cx="1681163" cy="554038"/>
          </a:xfrm>
          <a:prstGeom prst="left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Radio Signal</a:t>
            </a:r>
          </a:p>
        </p:txBody>
      </p:sp>
      <p:pic>
        <p:nvPicPr>
          <p:cNvPr id="12293" name="Picture 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4475163"/>
            <a:ext cx="7937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Left-Right Arrow 31"/>
          <p:cNvSpPr/>
          <p:nvPr/>
        </p:nvSpPr>
        <p:spPr>
          <a:xfrm rot="19774641">
            <a:off x="3863975" y="3684588"/>
            <a:ext cx="1733550" cy="544512"/>
          </a:xfrm>
          <a:prstGeom prst="left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Radio signal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3188" y="1508125"/>
            <a:ext cx="3719512" cy="238601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03599" y="1464744"/>
            <a:ext cx="128576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03863" y="1508125"/>
            <a:ext cx="2282825" cy="238601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12424" y="1500936"/>
            <a:ext cx="119588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65375" y="4559300"/>
            <a:ext cx="3571875" cy="193516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65513" y="5234494"/>
            <a:ext cx="116205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SMC</a:t>
            </a:r>
          </a:p>
        </p:txBody>
      </p:sp>
      <p:grpSp>
        <p:nvGrpSpPr>
          <p:cNvPr id="12301" name="Canvas 1"/>
          <p:cNvGrpSpPr>
            <a:grpSpLocks/>
          </p:cNvGrpSpPr>
          <p:nvPr/>
        </p:nvGrpSpPr>
        <p:grpSpPr bwMode="auto">
          <a:xfrm>
            <a:off x="282575" y="1987550"/>
            <a:ext cx="3408363" cy="2297113"/>
            <a:chOff x="0" y="0"/>
            <a:chExt cx="4414135" cy="2800350"/>
          </a:xfrm>
        </p:grpSpPr>
        <p:sp>
          <p:nvSpPr>
            <p:cNvPr id="12313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4388485" cy="280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77490" y="1128269"/>
              <a:ext cx="1527575" cy="543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ea typeface="Calibri"/>
                  <a:cs typeface="Times New Roman"/>
                </a:rPr>
                <a:t>Microprocessor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97477" y="135470"/>
              <a:ext cx="1085544" cy="5902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ea typeface="Calibri"/>
                  <a:cs typeface="Times New Roman"/>
                </a:rPr>
                <a:t>LCD Display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0" y="1099239"/>
              <a:ext cx="1085544" cy="5902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Times New Roman"/>
                  <a:ea typeface="Calibri"/>
                </a:rPr>
                <a:t>Keypad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28591" y="1099239"/>
              <a:ext cx="1085544" cy="5902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Times New Roman"/>
                  <a:ea typeface="Calibri"/>
                </a:rPr>
                <a:t>RF module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cxnSp>
          <p:nvCxnSpPr>
            <p:cNvPr id="45" name="Straight Arrow Connector 44"/>
            <p:cNvCxnSpPr>
              <a:endCxn id="41" idx="1"/>
            </p:cNvCxnSpPr>
            <p:nvPr/>
          </p:nvCxnSpPr>
          <p:spPr>
            <a:xfrm>
              <a:off x="1085544" y="1395337"/>
              <a:ext cx="291946" cy="387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0"/>
              <a:endCxn id="42" idx="2"/>
            </p:cNvCxnSpPr>
            <p:nvPr/>
          </p:nvCxnSpPr>
          <p:spPr>
            <a:xfrm flipH="1" flipV="1">
              <a:off x="2140249" y="725730"/>
              <a:ext cx="0" cy="40253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4" idx="1"/>
              <a:endCxn id="41" idx="3"/>
            </p:cNvCxnSpPr>
            <p:nvPr/>
          </p:nvCxnSpPr>
          <p:spPr>
            <a:xfrm flipH="1">
              <a:off x="2905064" y="1393401"/>
              <a:ext cx="423527" cy="58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6764338" y="3127375"/>
            <a:ext cx="838200" cy="484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ea typeface="Calibri"/>
                <a:cs typeface="Times New Roman"/>
              </a:rPr>
              <a:t>USB module</a:t>
            </a:r>
            <a:endParaRPr lang="en-US" sz="1100" b="1" dirty="0">
              <a:ea typeface="Calibri"/>
              <a:cs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68950" y="2860675"/>
            <a:ext cx="838200" cy="484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RF module</a:t>
            </a:r>
            <a:endParaRPr lang="en-US" sz="1200" dirty="0">
              <a:latin typeface="Times New Roman"/>
              <a:ea typeface="Times New Roman"/>
            </a:endParaRPr>
          </a:p>
        </p:txBody>
      </p:sp>
      <p:sp>
        <p:nvSpPr>
          <p:cNvPr id="50" name="Left-Right Arrow 49"/>
          <p:cNvSpPr/>
          <p:nvPr/>
        </p:nvSpPr>
        <p:spPr>
          <a:xfrm rot="2637642">
            <a:off x="7456488" y="3613150"/>
            <a:ext cx="1355725" cy="527050"/>
          </a:xfrm>
          <a:prstGeom prst="leftRightArrow">
            <a:avLst>
              <a:gd name="adj1" fmla="val 48649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USB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423025" y="2049463"/>
            <a:ext cx="1179513" cy="4460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ea typeface="Calibri"/>
                <a:cs typeface="Times New Roman"/>
              </a:rPr>
              <a:t>Microprocessor</a:t>
            </a:r>
          </a:p>
        </p:txBody>
      </p:sp>
      <p:cxnSp>
        <p:nvCxnSpPr>
          <p:cNvPr id="52" name="Straight Arrow Connector 51"/>
          <p:cNvCxnSpPr>
            <a:stCxn id="51" idx="1"/>
            <a:endCxn id="49" idx="0"/>
          </p:cNvCxnSpPr>
          <p:nvPr/>
        </p:nvCxnSpPr>
        <p:spPr>
          <a:xfrm flipH="1">
            <a:off x="5988050" y="2271713"/>
            <a:ext cx="434975" cy="5889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0"/>
          </p:cNvCxnSpPr>
          <p:nvPr/>
        </p:nvCxnSpPr>
        <p:spPr>
          <a:xfrm>
            <a:off x="7183438" y="2495550"/>
            <a:ext cx="0" cy="6318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27425" y="5689600"/>
            <a:ext cx="1179513" cy="4460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ea typeface="Calibri"/>
                <a:cs typeface="Times New Roman"/>
              </a:rPr>
              <a:t>Microprocessor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98875" y="4649788"/>
            <a:ext cx="838200" cy="485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RF module</a:t>
            </a:r>
            <a:endParaRPr lang="en-US" sz="1200" dirty="0">
              <a:latin typeface="Times New Roman"/>
              <a:ea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03800" y="5667375"/>
            <a:ext cx="838200" cy="485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Keypad</a:t>
            </a:r>
            <a:endParaRPr lang="en-US" sz="1200" dirty="0">
              <a:latin typeface="Times New Roman"/>
              <a:ea typeface="Times New Roman"/>
            </a:endParaRPr>
          </a:p>
        </p:txBody>
      </p:sp>
      <p:cxnSp>
        <p:nvCxnSpPr>
          <p:cNvPr id="57" name="Straight Arrow Connector 56"/>
          <p:cNvCxnSpPr>
            <a:stCxn id="55" idx="2"/>
            <a:endCxn id="54" idx="0"/>
          </p:cNvCxnSpPr>
          <p:nvPr/>
        </p:nvCxnSpPr>
        <p:spPr>
          <a:xfrm flipH="1">
            <a:off x="4117975" y="5135563"/>
            <a:ext cx="0" cy="5540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1"/>
            <a:endCxn id="54" idx="3"/>
          </p:cNvCxnSpPr>
          <p:nvPr/>
        </p:nvCxnSpPr>
        <p:spPr>
          <a:xfrm flipH="1">
            <a:off x="4706938" y="5910263"/>
            <a:ext cx="296862" cy="31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82600" y="1600200"/>
            <a:ext cx="4394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482600" y="4789488"/>
            <a:ext cx="340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latin typeface="Calibri" pitchFamily="34" charset="0"/>
                <a:cs typeface="Arial" charset="0"/>
              </a:rPr>
              <a:t>ATmega128-16AU</a:t>
            </a:r>
          </a:p>
        </p:txBody>
      </p:sp>
      <p:pic>
        <p:nvPicPr>
          <p:cNvPr id="13318" name="Picture 13" descr="http://www.pnlabvn.com/pnlab/components/com_virtuemart/shop_image/product/22649f6c1780ae66feaad0501542d1ef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330325"/>
            <a:ext cx="34036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4114800" y="1330325"/>
            <a:ext cx="47244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/>
              <a:t>High-performance, Low-power AVR® 8-bit Microcontroller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High Endurance Non-volatile Memory segments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JTAG (IEEE std. 1149.1 Compliant) Interface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Peripheral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Special Microcontroller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I/O and Packages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Operating Voltages: 4.5 - 5.5V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Speed Grades: 0 - 16 MHz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2600" y="1600200"/>
            <a:ext cx="4394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449263" y="4724400"/>
            <a:ext cx="3360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nRF24L01</a:t>
            </a:r>
          </a:p>
        </p:txBody>
      </p:sp>
      <p:pic>
        <p:nvPicPr>
          <p:cNvPr id="1434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352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3" name="Rectangle 18"/>
          <p:cNvSpPr>
            <a:spLocks noChangeArrowheads="1"/>
          </p:cNvSpPr>
          <p:nvPr/>
        </p:nvSpPr>
        <p:spPr bwMode="auto">
          <a:xfrm>
            <a:off x="4114800" y="1330325"/>
            <a:ext cx="47244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/>
              <a:t>Low cost single-chip 2.4GHz GFSK RF transceiver IC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Worldwide license-free 2.4GHz ISM band operation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1Mbps and 2Mbps on-air data-rate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Enhanced ShockBurst™ hardware protocol accelerator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Ultra low power consumption – months to years of battery lifetime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5364" name="Group 1"/>
          <p:cNvGrpSpPr>
            <a:grpSpLocks/>
          </p:cNvGrpSpPr>
          <p:nvPr/>
        </p:nvGrpSpPr>
        <p:grpSpPr bwMode="auto">
          <a:xfrm>
            <a:off x="457200" y="1600200"/>
            <a:ext cx="8539163" cy="4525963"/>
            <a:chOff x="457200" y="1600200"/>
            <a:chExt cx="8539711" cy="4525963"/>
          </a:xfrm>
        </p:grpSpPr>
        <p:sp>
          <p:nvSpPr>
            <p:cNvPr id="15366" name="Content Placeholder 2"/>
            <p:cNvSpPr txBox="1">
              <a:spLocks/>
            </p:cNvSpPr>
            <p:nvPr/>
          </p:nvSpPr>
          <p:spPr bwMode="auto">
            <a:xfrm>
              <a:off x="457200" y="1600200"/>
              <a:ext cx="8229600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14350" indent="-514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4572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Calibri" pitchFamily="34" charset="0"/>
                <a:buAutoNum type="arabicPeriod"/>
              </a:pPr>
              <a:r>
                <a:rPr lang="en-US" sz="2400" i="1">
                  <a:latin typeface="Calibri" pitchFamily="34" charset="0"/>
                  <a:cs typeface="Arial" charset="0"/>
                </a:rPr>
                <a:t>Yakindu is a </a:t>
              </a:r>
              <a:r>
                <a:rPr lang="en-US" sz="2400" b="1" i="1">
                  <a:latin typeface="Calibri" pitchFamily="34" charset="0"/>
                  <a:cs typeface="Arial" charset="0"/>
                </a:rPr>
                <a:t>modular toolkit</a:t>
              </a:r>
              <a:r>
                <a:rPr lang="en-US" sz="2400" i="1">
                  <a:latin typeface="Calibri" pitchFamily="34" charset="0"/>
                  <a:cs typeface="Arial" charset="0"/>
                </a:rPr>
                <a:t> for </a:t>
              </a:r>
              <a:r>
                <a:rPr lang="en-US" sz="2400" b="1" i="1">
                  <a:latin typeface="Calibri" pitchFamily="34" charset="0"/>
                  <a:cs typeface="Arial" charset="0"/>
                </a:rPr>
                <a:t>model driven development</a:t>
              </a:r>
              <a:r>
                <a:rPr lang="en-US" sz="2400" i="1">
                  <a:latin typeface="Calibri" pitchFamily="34" charset="0"/>
                  <a:cs typeface="Arial" charset="0"/>
                </a:rPr>
                <a:t> of embedded systems.</a:t>
              </a:r>
            </a:p>
            <a:p>
              <a:pPr>
                <a:spcBef>
                  <a:spcPct val="20000"/>
                </a:spcBef>
                <a:buFont typeface="Calibri" pitchFamily="34" charset="0"/>
                <a:buAutoNum type="arabicPeriod"/>
              </a:pPr>
              <a:r>
                <a:rPr lang="en-US" sz="2400" i="1">
                  <a:latin typeface="Calibri" pitchFamily="34" charset="0"/>
                  <a:cs typeface="Arial" charset="0"/>
                </a:rPr>
                <a:t>Yakindu is:</a:t>
              </a:r>
            </a:p>
            <a:p>
              <a:pPr lvl="2">
                <a:spcBef>
                  <a:spcPct val="20000"/>
                </a:spcBef>
                <a:buFont typeface="Arial" charset="0"/>
                <a:buChar char="•"/>
              </a:pPr>
              <a:r>
                <a:rPr lang="en-US" sz="2400" i="1">
                  <a:latin typeface="Calibri" pitchFamily="34" charset="0"/>
                  <a:cs typeface="Arial" charset="0"/>
                </a:rPr>
                <a:t>Build on Eclipse.</a:t>
              </a:r>
            </a:p>
            <a:p>
              <a:pPr lvl="2">
                <a:spcBef>
                  <a:spcPct val="20000"/>
                </a:spcBef>
                <a:buFont typeface="Arial" charset="0"/>
                <a:buChar char="•"/>
              </a:pPr>
              <a:r>
                <a:rPr lang="en-US" sz="2400" i="1">
                  <a:latin typeface="Calibri" pitchFamily="34" charset="0"/>
                  <a:cs typeface="Arial" charset="0"/>
                </a:rPr>
                <a:t>Open source.</a:t>
              </a:r>
            </a:p>
            <a:p>
              <a:pPr lvl="2">
                <a:spcBef>
                  <a:spcPct val="20000"/>
                </a:spcBef>
                <a:buFont typeface="Arial" charset="0"/>
                <a:buChar char="•"/>
              </a:pPr>
              <a:r>
                <a:rPr lang="en-US" sz="2400" i="1">
                  <a:latin typeface="Calibri" pitchFamily="34" charset="0"/>
                  <a:cs typeface="Arial" charset="0"/>
                </a:rPr>
                <a:t>Available at Eclipse Labs.</a:t>
              </a:r>
            </a:p>
          </p:txBody>
        </p:sp>
        <p:sp>
          <p:nvSpPr>
            <p:cNvPr id="15367" name="TextBox 12"/>
            <p:cNvSpPr txBox="1">
              <a:spLocks noChangeArrowheads="1"/>
            </p:cNvSpPr>
            <p:nvPr/>
          </p:nvSpPr>
          <p:spPr bwMode="auto">
            <a:xfrm>
              <a:off x="457200" y="4537816"/>
              <a:ext cx="424205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1" i="1" u="sng">
                  <a:latin typeface="Calibri" pitchFamily="34" charset="0"/>
                  <a:cs typeface="Arial" charset="0"/>
                </a:rPr>
                <a:t>Links</a:t>
              </a:r>
              <a:r>
                <a:rPr lang="en-US" sz="2400" i="1">
                  <a:latin typeface="Calibri" pitchFamily="34" charset="0"/>
                  <a:cs typeface="Arial" charset="0"/>
                </a:rPr>
                <a:t>:</a:t>
              </a:r>
            </a:p>
            <a:p>
              <a:pPr eaLnBrk="1" hangingPunct="1"/>
              <a:r>
                <a:rPr lang="en-US" sz="2400" i="1">
                  <a:latin typeface="Calibri" pitchFamily="34" charset="0"/>
                  <a:cs typeface="Arial" charset="0"/>
                </a:rPr>
                <a:t>http://eclipselabs.org/p/yakindu</a:t>
              </a:r>
            </a:p>
            <a:p>
              <a:pPr eaLnBrk="1" hangingPunct="1"/>
              <a:r>
                <a:rPr lang="en-US" sz="2400" i="1">
                  <a:latin typeface="Calibri" pitchFamily="34" charset="0"/>
                  <a:cs typeface="Arial" charset="0"/>
                </a:rPr>
                <a:t>http://yakindu.org</a:t>
              </a:r>
            </a:p>
          </p:txBody>
        </p:sp>
        <p:pic>
          <p:nvPicPr>
            <p:cNvPr id="15368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245529"/>
              <a:ext cx="3967711" cy="3698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Box 18"/>
          <p:cNvSpPr txBox="1">
            <a:spLocks noChangeArrowheads="1"/>
          </p:cNvSpPr>
          <p:nvPr/>
        </p:nvSpPr>
        <p:spPr bwMode="auto">
          <a:xfrm>
            <a:off x="152400" y="1119188"/>
            <a:ext cx="3201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v"/>
            </a:pPr>
            <a:r>
              <a:rPr lang="en-US" sz="2800" b="1" u="sng">
                <a:latin typeface="Calibri" pitchFamily="34" charset="0"/>
                <a:cs typeface="Arial" charset="0"/>
              </a:rPr>
              <a:t>What is Yakindu?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388" name="Title 1"/>
          <p:cNvSpPr txBox="1">
            <a:spLocks/>
          </p:cNvSpPr>
          <p:nvPr/>
        </p:nvSpPr>
        <p:spPr bwMode="auto">
          <a:xfrm>
            <a:off x="323850" y="1119188"/>
            <a:ext cx="60769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v"/>
            </a:pPr>
            <a:endParaRPr lang="en-US" sz="3200">
              <a:latin typeface="Calibri" pitchFamily="34" charset="0"/>
              <a:cs typeface="Arial" charset="0"/>
            </a:endParaRPr>
          </a:p>
        </p:txBody>
      </p:sp>
      <p:pic>
        <p:nvPicPr>
          <p:cNvPr id="16389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01800"/>
            <a:ext cx="5548313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14"/>
          <p:cNvSpPr txBox="1">
            <a:spLocks noChangeArrowheads="1"/>
          </p:cNvSpPr>
          <p:nvPr/>
        </p:nvSpPr>
        <p:spPr bwMode="auto">
          <a:xfrm>
            <a:off x="323850" y="1811338"/>
            <a:ext cx="299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i="1">
                <a:latin typeface="Calibri" pitchFamily="34" charset="0"/>
                <a:cs typeface="Arial" charset="0"/>
              </a:rPr>
              <a:t>Abstraction Levels: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119188"/>
            <a:ext cx="5845175" cy="954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800" b="1" u="sng" dirty="0"/>
              <a:t>Model Driven Development (MDD)</a:t>
            </a:r>
          </a:p>
          <a:p>
            <a:pPr>
              <a:defRPr/>
            </a:pP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412" name="Title 1"/>
          <p:cNvSpPr txBox="1">
            <a:spLocks/>
          </p:cNvSpPr>
          <p:nvPr/>
        </p:nvSpPr>
        <p:spPr bwMode="auto">
          <a:xfrm>
            <a:off x="323850" y="1119188"/>
            <a:ext cx="60769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v"/>
            </a:pPr>
            <a:endParaRPr lang="en-US" sz="3200">
              <a:latin typeface="Calibri" pitchFamily="34" charset="0"/>
              <a:cs typeface="Arial" charset="0"/>
            </a:endParaRPr>
          </a:p>
        </p:txBody>
      </p:sp>
      <p:sp>
        <p:nvSpPr>
          <p:cNvPr id="17413" name="TextBox 3"/>
          <p:cNvSpPr txBox="1">
            <a:spLocks noChangeArrowheads="1"/>
          </p:cNvSpPr>
          <p:nvPr/>
        </p:nvSpPr>
        <p:spPr bwMode="auto">
          <a:xfrm>
            <a:off x="152400" y="1119188"/>
            <a:ext cx="3201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v"/>
            </a:pPr>
            <a:r>
              <a:rPr lang="en-US" sz="2800" b="1" u="sng">
                <a:latin typeface="Calibri" pitchFamily="34" charset="0"/>
                <a:cs typeface="Arial" charset="0"/>
              </a:rPr>
              <a:t>Activities &amp; Tools</a:t>
            </a:r>
          </a:p>
        </p:txBody>
      </p:sp>
      <p:pic>
        <p:nvPicPr>
          <p:cNvPr id="17414" name="Content Placeholder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643063"/>
            <a:ext cx="46101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0" name="Rectangle 25"/>
          <p:cNvSpPr txBox="1">
            <a:spLocks noChangeArrowheads="1"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0300" i="1" dirty="0" smtClean="0"/>
              <a:t>Q&amp;A</a:t>
            </a:r>
            <a:endParaRPr lang="es-UY" sz="32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25"/>
          <p:cNvSpPr txBox="1">
            <a:spLocks noChangeArrowheads="1"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0300" b="1" dirty="0"/>
              <a:t>T</a:t>
            </a:r>
            <a:r>
              <a:rPr lang="en-US" sz="10300" b="1" dirty="0" smtClean="0"/>
              <a:t>hank you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for your attention! </a:t>
            </a:r>
            <a:endParaRPr lang="es-UY" sz="3200" dirty="0" smtClean="0"/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4038600" y="4343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3707844"/>
              </p:ext>
            </p:extLst>
          </p:nvPr>
        </p:nvGraphicFramePr>
        <p:xfrm>
          <a:off x="1219200" y="1295400"/>
          <a:ext cx="670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542972" y="-442355"/>
          <a:ext cx="2979211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 7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2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1900"/>
            <a:ext cx="16795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16338"/>
            <a:ext cx="3525838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1273175"/>
            <a:ext cx="28448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Elbow Connector 12"/>
          <p:cNvCxnSpPr>
            <a:stCxn id="7172" idx="2"/>
            <a:endCxn id="7173" idx="1"/>
          </p:cNvCxnSpPr>
          <p:nvPr/>
        </p:nvCxnSpPr>
        <p:spPr>
          <a:xfrm rot="16200000" flipH="1">
            <a:off x="1101725" y="4002088"/>
            <a:ext cx="1093788" cy="96996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173" idx="3"/>
            <a:endCxn id="7174" idx="2"/>
          </p:cNvCxnSpPr>
          <p:nvPr/>
        </p:nvCxnSpPr>
        <p:spPr>
          <a:xfrm flipV="1">
            <a:off x="5659438" y="3956050"/>
            <a:ext cx="1831975" cy="107791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174" idx="1"/>
            <a:endCxn id="7173" idx="0"/>
          </p:cNvCxnSpPr>
          <p:nvPr/>
        </p:nvCxnSpPr>
        <p:spPr>
          <a:xfrm rot="10800000" flipV="1">
            <a:off x="3897313" y="2614613"/>
            <a:ext cx="2171700" cy="110172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 rot="20271598">
            <a:off x="972903" y="1865775"/>
            <a:ext cx="5032610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Waste time</a:t>
            </a:r>
          </a:p>
        </p:txBody>
      </p:sp>
    </p:spTree>
    <p:extLst>
      <p:ext uri="{BB962C8B-B14F-4D97-AF65-F5344CB8AC3E}">
        <p14:creationId xmlns:p14="http://schemas.microsoft.com/office/powerpoint/2010/main" val="36777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 7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196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079625"/>
            <a:ext cx="35560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09675"/>
            <a:ext cx="207962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481388"/>
            <a:ext cx="2078038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4778375"/>
            <a:ext cx="207962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62400"/>
            <a:ext cx="207962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24100"/>
            <a:ext cx="12192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4835525"/>
            <a:ext cx="121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00438"/>
            <a:ext cx="121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565775"/>
            <a:ext cx="12192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1073150"/>
            <a:ext cx="12192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5" y="2967038"/>
            <a:ext cx="121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 rot="20906910">
            <a:off x="771372" y="1250325"/>
            <a:ext cx="5433923" cy="255454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Costly</a:t>
            </a:r>
          </a:p>
          <a:p>
            <a:pPr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11373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8063"/>
            <a:ext cx="5095875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15"/>
          <p:cNvSpPr txBox="1">
            <a:spLocks noChangeArrowheads="1"/>
          </p:cNvSpPr>
          <p:nvPr/>
        </p:nvSpPr>
        <p:spPr bwMode="auto">
          <a:xfrm>
            <a:off x="228600" y="1558925"/>
            <a:ext cx="1570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latin typeface="Calibri" pitchFamily="34" charset="0"/>
                <a:cs typeface="Arial" charset="0"/>
              </a:rPr>
              <a:t>iMenu</a:t>
            </a:r>
          </a:p>
        </p:txBody>
      </p:sp>
      <p:sp>
        <p:nvSpPr>
          <p:cNvPr id="4102" name="TextBox 16"/>
          <p:cNvSpPr txBox="1">
            <a:spLocks noChangeArrowheads="1"/>
          </p:cNvSpPr>
          <p:nvPr/>
        </p:nvSpPr>
        <p:spPr bwMode="auto">
          <a:xfrm>
            <a:off x="5580063" y="2297113"/>
            <a:ext cx="31130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400" b="1" i="1" dirty="0">
                <a:latin typeface="Calibri" pitchFamily="34" charset="0"/>
                <a:cs typeface="Arial" charset="0"/>
              </a:rPr>
              <a:t>Bach Hop company (BICWeb.VN).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b="1" i="1" dirty="0">
                <a:latin typeface="Calibri" pitchFamily="34" charset="0"/>
                <a:cs typeface="Arial" charset="0"/>
              </a:rPr>
              <a:t>Choosing dishes thought IPAD or another tablet</a:t>
            </a:r>
            <a:r>
              <a:rPr lang="en-US" sz="2400" b="1" i="1" dirty="0" smtClean="0">
                <a:latin typeface="Calibri" pitchFamily="34" charset="0"/>
                <a:cs typeface="Arial" charset="0"/>
              </a:rPr>
              <a:t>.</a:t>
            </a:r>
            <a:endParaRPr lang="en-US" sz="2400" b="1" i="1" dirty="0">
              <a:latin typeface="Calibri" pitchFamily="34" charset="0"/>
              <a:cs typeface="Arial" charset="0"/>
            </a:endParaRP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6732588" y="6369050"/>
            <a:ext cx="230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hlinkClick r:id="rId9"/>
              </a:rPr>
              <a:t>http://www.bicweb.vn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25" name="TextBox 15"/>
          <p:cNvSpPr txBox="1">
            <a:spLocks noChangeArrowheads="1"/>
          </p:cNvSpPr>
          <p:nvPr/>
        </p:nvSpPr>
        <p:spPr bwMode="auto">
          <a:xfrm>
            <a:off x="228600" y="1558925"/>
            <a:ext cx="1570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latin typeface="Calibri" pitchFamily="34" charset="0"/>
                <a:cs typeface="Arial" charset="0"/>
              </a:rPr>
              <a:t>iMenu</a:t>
            </a:r>
          </a:p>
        </p:txBody>
      </p:sp>
      <p:sp>
        <p:nvSpPr>
          <p:cNvPr id="2" name="Rectangle 1"/>
          <p:cNvSpPr/>
          <p:nvPr/>
        </p:nvSpPr>
        <p:spPr>
          <a:xfrm>
            <a:off x="5427663" y="2289175"/>
            <a:ext cx="3716337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b="1" i="1" dirty="0" err="1"/>
              <a:t>iMenu</a:t>
            </a:r>
            <a:r>
              <a:rPr lang="en-US" sz="2400" b="1" i="1" dirty="0"/>
              <a:t> system is installed on server.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b="1" i="1" dirty="0"/>
              <a:t>Application runs on IPAD/Tablet (Client) thought server.</a:t>
            </a:r>
          </a:p>
          <a:p>
            <a:pPr>
              <a:buFont typeface="Arial" charset="0"/>
              <a:buChar char="•"/>
              <a:defRPr/>
            </a:pPr>
            <a:endParaRPr lang="en-US" sz="2400" b="1" i="1" dirty="0"/>
          </a:p>
        </p:txBody>
      </p:sp>
      <p:pic>
        <p:nvPicPr>
          <p:cNvPr id="5127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66950"/>
            <a:ext cx="452755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6732588" y="6369050"/>
            <a:ext cx="230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hlinkClick r:id="rId9"/>
              </a:rPr>
              <a:t>http://www.bicweb.vn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148" name="Picture 2" descr="http://vienphuc.com/images/ezMenu-iPad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89250"/>
            <a:ext cx="223837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 descr="http://vienphuc.com/images/ezMenu-iPhone2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048000"/>
            <a:ext cx="2143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http://vienphuc.com/images/Kitchen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266950"/>
            <a:ext cx="38100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"/>
          <p:cNvSpPr>
            <a:spLocks noChangeArrowheads="1"/>
          </p:cNvSpPr>
          <p:nvPr/>
        </p:nvSpPr>
        <p:spPr bwMode="auto">
          <a:xfrm>
            <a:off x="1604963" y="6172200"/>
            <a:ext cx="378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hlinkClick r:id="rId12"/>
              </a:rPr>
              <a:t>http://vienphuc.com/ezmproduct.htm</a:t>
            </a:r>
            <a:endParaRPr lang="en-US"/>
          </a:p>
        </p:txBody>
      </p:sp>
      <p:sp>
        <p:nvSpPr>
          <p:cNvPr id="6152" name="TextBox 7"/>
          <p:cNvSpPr txBox="1">
            <a:spLocks noChangeArrowheads="1"/>
          </p:cNvSpPr>
          <p:nvPr/>
        </p:nvSpPr>
        <p:spPr bwMode="auto">
          <a:xfrm>
            <a:off x="228600" y="1558925"/>
            <a:ext cx="1900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latin typeface="Calibri" pitchFamily="34" charset="0"/>
                <a:cs typeface="Arial" charset="0"/>
              </a:rPr>
              <a:t>ezMenu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665092031"/>
              </p:ext>
            </p:extLst>
          </p:nvPr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82600" y="1600200"/>
            <a:ext cx="7594600" cy="424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latin typeface="+mn-lt"/>
              </a:rPr>
              <a:t>Actual needs: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Lost time for waiting to note orders.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Have errors and lead to debate later when notes by papers.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 smtClean="0">
                <a:latin typeface="+mn-lt"/>
                <a:sym typeface="Wingdings" pitchFamily="2" charset="2"/>
              </a:rPr>
              <a:t>High expense </a:t>
            </a:r>
            <a:r>
              <a:rPr lang="en-US" sz="2400" i="1" dirty="0">
                <a:latin typeface="+mn-lt"/>
                <a:sym typeface="Wingdings" pitchFamily="2" charset="2"/>
              </a:rPr>
              <a:t>and hard to control a lots waiter.</a:t>
            </a:r>
            <a:endParaRPr lang="en-US" sz="2400" b="1" i="1" dirty="0">
              <a:latin typeface="+mn-lt"/>
            </a:endParaRP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latin typeface="+mn-lt"/>
              </a:rPr>
              <a:t>None of the existing system is widely applied in Viet Nam because: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Price, 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Functionality,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Usability, etc.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latin typeface="+mn-lt"/>
                <a:sym typeface="Wingdings" pitchFamily="2" charset="2"/>
              </a:rPr>
              <a:t>  </a:t>
            </a:r>
            <a:r>
              <a:rPr lang="en-US" sz="3000" b="1" dirty="0">
                <a:latin typeface="+mn-lt"/>
              </a:rPr>
              <a:t>The market is still available for our product.</a:t>
            </a:r>
          </a:p>
        </p:txBody>
      </p:sp>
    </p:spTree>
    <p:extLst>
      <p:ext uri="{BB962C8B-B14F-4D97-AF65-F5344CB8AC3E}">
        <p14:creationId xmlns:p14="http://schemas.microsoft.com/office/powerpoint/2010/main" val="14802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Diagram 19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244" name="TextBox 81"/>
          <p:cNvSpPr txBox="1">
            <a:spLocks noChangeArrowheads="1"/>
          </p:cNvSpPr>
          <p:nvPr/>
        </p:nvSpPr>
        <p:spPr bwMode="auto">
          <a:xfrm>
            <a:off x="609600" y="1143000"/>
            <a:ext cx="76708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buFont typeface="Calibri" pitchFamily="34" charset="0"/>
              <a:buAutoNum type="arabicPeriod"/>
            </a:pPr>
            <a:r>
              <a:rPr lang="en-US" sz="2400" i="1">
                <a:latin typeface="Calibri" pitchFamily="34" charset="0"/>
                <a:cs typeface="Arial" charset="0"/>
              </a:rPr>
              <a:t>Provide the basic functions: 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2400" b="1" i="1">
                <a:latin typeface="Calibri" pitchFamily="34" charset="0"/>
                <a:cs typeface="Arial" charset="0"/>
              </a:rPr>
              <a:t>Ordering</a:t>
            </a:r>
            <a:r>
              <a:rPr lang="en-US" sz="2400" i="1">
                <a:latin typeface="Calibri" pitchFamily="34" charset="0"/>
                <a:cs typeface="Arial" charset="0"/>
              </a:rPr>
              <a:t>: Provide a new electric device replace a traditional ways in ordering dishes.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2400" b="1" i="1">
                <a:latin typeface="Calibri" pitchFamily="34" charset="0"/>
                <a:cs typeface="Arial" charset="0"/>
              </a:rPr>
              <a:t>Management</a:t>
            </a:r>
            <a:r>
              <a:rPr lang="en-US" sz="2400" i="1">
                <a:latin typeface="Calibri" pitchFamily="34" charset="0"/>
                <a:cs typeface="Arial" charset="0"/>
              </a:rPr>
              <a:t>: Provide a window management software to manage orders, billing,  statistic and automatically distribute dishes to chef.</a:t>
            </a:r>
          </a:p>
          <a:p>
            <a:pPr lvl="2" eaLnBrk="1" hangingPunct="1">
              <a:buFont typeface="Arial" charset="0"/>
              <a:buChar char="•"/>
            </a:pPr>
            <a:endParaRPr lang="en-US" sz="2400" i="1">
              <a:latin typeface="Calibri" pitchFamily="34" charset="0"/>
              <a:cs typeface="Arial" charset="0"/>
            </a:endParaRP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sz="2400" i="1">
                <a:latin typeface="Calibri" pitchFamily="34" charset="0"/>
                <a:cs typeface="Arial" charset="0"/>
              </a:rPr>
              <a:t>Research &amp; apply formal methods development (Yakindu) into executable embedded system.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lang="en-US" sz="2400" i="1">
              <a:latin typeface="Calibri" pitchFamily="34" charset="0"/>
              <a:cs typeface="Arial" charset="0"/>
            </a:endParaRP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sz="2400" i="1">
                <a:latin typeface="Calibri" pitchFamily="34" charset="0"/>
                <a:cs typeface="Arial" charset="0"/>
              </a:rPr>
              <a:t>Provide a long-term stable system.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lang="en-US" sz="2400" i="1">
              <a:latin typeface="Calibri" pitchFamily="34" charset="0"/>
              <a:cs typeface="Arial" charset="0"/>
            </a:endParaRP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sz="2400" i="1">
                <a:latin typeface="Calibri" pitchFamily="34" charset="0"/>
                <a:cs typeface="Arial" charset="0"/>
              </a:rPr>
              <a:t>Have acceptable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119</Template>
  <TotalTime>35</TotalTime>
  <Words>437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119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ducha60015</dc:creator>
  <cp:lastModifiedBy>Trung Tran</cp:lastModifiedBy>
  <cp:revision>5</cp:revision>
  <dcterms:created xsi:type="dcterms:W3CDTF">2012-09-12T18:17:06Z</dcterms:created>
  <dcterms:modified xsi:type="dcterms:W3CDTF">2012-09-18T08:59:08Z</dcterms:modified>
</cp:coreProperties>
</file>