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82" r:id="rId4"/>
    <p:sldId id="297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4" r:id="rId14"/>
    <p:sldId id="293" r:id="rId15"/>
    <p:sldId id="295" r:id="rId16"/>
    <p:sldId id="296" r:id="rId17"/>
    <p:sldId id="292" r:id="rId18"/>
    <p:sldId id="291" r:id="rId19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577FF8-FECE-47D1-85A6-FB9318A47840}" type="doc">
      <dgm:prSet loTypeId="urn:microsoft.com/office/officeart/2005/8/layout/list1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D192068-9CEE-49C5-9D88-52C90875E76C}">
      <dgm:prSet phldrT="[Text]"/>
      <dgm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1. Introduce</a:t>
          </a:r>
          <a:endParaRPr lang="en-US" dirty="0">
            <a:solidFill>
              <a:schemeClr val="tx1"/>
            </a:solidFill>
          </a:endParaRPr>
        </a:p>
      </dgm:t>
    </dgm:pt>
    <dgm:pt modelId="{9F678A12-CEE7-4BAF-948C-EDBC0D5269A1}" type="parTrans" cxnId="{163D48ED-5157-495A-86AB-557D07C593F6}">
      <dgm:prSet/>
      <dgm:spPr/>
      <dgm:t>
        <a:bodyPr/>
        <a:lstStyle/>
        <a:p>
          <a:endParaRPr lang="en-US"/>
        </a:p>
      </dgm:t>
    </dgm:pt>
    <dgm:pt modelId="{B6E503EA-5CD8-4250-8ACA-C8BE2FBCC1A7}" type="sibTrans" cxnId="{163D48ED-5157-495A-86AB-557D07C593F6}">
      <dgm:prSet/>
      <dgm:spPr/>
      <dgm:t>
        <a:bodyPr/>
        <a:lstStyle/>
        <a:p>
          <a:endParaRPr lang="en-US"/>
        </a:p>
      </dgm:t>
    </dgm:pt>
    <dgm:pt modelId="{4A0436C1-8E31-4FB1-B1E3-93D405FE0233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2. Hardware study</a:t>
          </a:r>
          <a:endParaRPr lang="en-US" dirty="0">
            <a:solidFill>
              <a:schemeClr val="tx1"/>
            </a:solidFill>
          </a:endParaRPr>
        </a:p>
      </dgm:t>
    </dgm:pt>
    <dgm:pt modelId="{1BBA9AA5-6677-4039-9EFA-8890CFAC2E71}" type="parTrans" cxnId="{9BC222E3-D403-49C9-8A64-FE251E2F6B07}">
      <dgm:prSet/>
      <dgm:spPr/>
      <dgm:t>
        <a:bodyPr/>
        <a:lstStyle/>
        <a:p>
          <a:endParaRPr lang="en-US"/>
        </a:p>
      </dgm:t>
    </dgm:pt>
    <dgm:pt modelId="{261D0D41-A52E-4EF3-85B0-76908E4DAF93}" type="sibTrans" cxnId="{9BC222E3-D403-49C9-8A64-FE251E2F6B07}">
      <dgm:prSet/>
      <dgm:spPr/>
      <dgm:t>
        <a:bodyPr/>
        <a:lstStyle/>
        <a:p>
          <a:endParaRPr lang="en-US"/>
        </a:p>
      </dgm:t>
    </dgm:pt>
    <dgm:pt modelId="{071F0B74-C3E2-44A5-8B1C-EA701EB714D9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3. Software study</a:t>
          </a:r>
          <a:endParaRPr lang="en-US" dirty="0">
            <a:solidFill>
              <a:schemeClr val="tx1"/>
            </a:solidFill>
          </a:endParaRPr>
        </a:p>
      </dgm:t>
    </dgm:pt>
    <dgm:pt modelId="{C33F192F-B427-48F5-A044-AF5989BC72EF}" type="parTrans" cxnId="{6799CEA9-4CC1-4DAC-9F1C-59C10B93981C}">
      <dgm:prSet/>
      <dgm:spPr/>
      <dgm:t>
        <a:bodyPr/>
        <a:lstStyle/>
        <a:p>
          <a:endParaRPr lang="en-US"/>
        </a:p>
      </dgm:t>
    </dgm:pt>
    <dgm:pt modelId="{4B2D5A76-295E-4CF5-8473-E85932284950}" type="sibTrans" cxnId="{6799CEA9-4CC1-4DAC-9F1C-59C10B93981C}">
      <dgm:prSet/>
      <dgm:spPr/>
      <dgm:t>
        <a:bodyPr/>
        <a:lstStyle/>
        <a:p>
          <a:endParaRPr lang="en-US"/>
        </a:p>
      </dgm:t>
    </dgm:pt>
    <dgm:pt modelId="{5CF869AF-F09B-4406-8E70-2A0B6881EE86}">
      <dgm:prSet phldrT="[Text]"/>
      <dgm:spPr/>
      <dgm:t>
        <a:bodyPr/>
        <a:lstStyle/>
        <a:p>
          <a:r>
            <a:rPr lang="en-US" dirty="0" smtClean="0"/>
            <a:t>Existing System</a:t>
          </a:r>
          <a:endParaRPr lang="en-US" dirty="0"/>
        </a:p>
      </dgm:t>
    </dgm:pt>
    <dgm:pt modelId="{5BE5A572-54E1-49CC-895B-A9434DBDB4B7}" type="parTrans" cxnId="{AFC8F681-72C3-4ABA-8185-4CF1B9E53EC3}">
      <dgm:prSet/>
      <dgm:spPr/>
      <dgm:t>
        <a:bodyPr/>
        <a:lstStyle/>
        <a:p>
          <a:endParaRPr lang="en-US"/>
        </a:p>
      </dgm:t>
    </dgm:pt>
    <dgm:pt modelId="{9E6CE2D8-DBD0-4621-BDC8-27E6DA68C160}" type="sibTrans" cxnId="{AFC8F681-72C3-4ABA-8185-4CF1B9E53EC3}">
      <dgm:prSet/>
      <dgm:spPr/>
      <dgm:t>
        <a:bodyPr/>
        <a:lstStyle/>
        <a:p>
          <a:endParaRPr lang="en-US"/>
        </a:p>
      </dgm:t>
    </dgm:pt>
    <dgm:pt modelId="{B784762A-845D-4F65-BEAD-0D448C6BBE1C}">
      <dgm:prSet phldrT="[Text]"/>
      <dgm:spPr/>
      <dgm:t>
        <a:bodyPr/>
        <a:lstStyle/>
        <a:p>
          <a:r>
            <a:rPr lang="en-US" dirty="0" smtClean="0"/>
            <a:t>Ideal</a:t>
          </a:r>
          <a:endParaRPr lang="en-US" dirty="0"/>
        </a:p>
      </dgm:t>
    </dgm:pt>
    <dgm:pt modelId="{10A98B37-E73C-4A98-838C-BAC22C2C44F7}" type="parTrans" cxnId="{6DF6BE29-4D9B-48EF-91C7-06847187952C}">
      <dgm:prSet/>
      <dgm:spPr/>
      <dgm:t>
        <a:bodyPr/>
        <a:lstStyle/>
        <a:p>
          <a:endParaRPr lang="en-US"/>
        </a:p>
      </dgm:t>
    </dgm:pt>
    <dgm:pt modelId="{EFDB4BC5-B559-4694-AA32-B01EE90FCEF2}" type="sibTrans" cxnId="{6DF6BE29-4D9B-48EF-91C7-06847187952C}">
      <dgm:prSet/>
      <dgm:spPr/>
      <dgm:t>
        <a:bodyPr/>
        <a:lstStyle/>
        <a:p>
          <a:endParaRPr lang="en-US"/>
        </a:p>
      </dgm:t>
    </dgm:pt>
    <dgm:pt modelId="{CE1F9D91-3E6B-400C-A016-E00B430E9921}">
      <dgm:prSet phldrT="[Text]"/>
      <dgm:spPr/>
      <dgm:t>
        <a:bodyPr/>
        <a:lstStyle/>
        <a:p>
          <a:r>
            <a:rPr lang="en-US" dirty="0" smtClean="0"/>
            <a:t>Scope</a:t>
          </a:r>
          <a:endParaRPr lang="en-US" dirty="0"/>
        </a:p>
      </dgm:t>
    </dgm:pt>
    <dgm:pt modelId="{3C0C4774-A4D7-404C-8E28-3DA6FC1B1EFC}" type="parTrans" cxnId="{97A3EBBF-6030-47EC-90A7-3186B1F5DFB5}">
      <dgm:prSet/>
      <dgm:spPr/>
      <dgm:t>
        <a:bodyPr/>
        <a:lstStyle/>
        <a:p>
          <a:endParaRPr lang="en-US"/>
        </a:p>
      </dgm:t>
    </dgm:pt>
    <dgm:pt modelId="{13C6D425-8840-4615-81EF-D588D6E33070}" type="sibTrans" cxnId="{97A3EBBF-6030-47EC-90A7-3186B1F5DFB5}">
      <dgm:prSet/>
      <dgm:spPr/>
      <dgm:t>
        <a:bodyPr/>
        <a:lstStyle/>
        <a:p>
          <a:endParaRPr lang="en-US"/>
        </a:p>
      </dgm:t>
    </dgm:pt>
    <dgm:pt modelId="{72F6A6FF-A8F9-4303-8D34-D7023CA332A0}">
      <dgm:prSet phldrT="[Text]"/>
      <dgm:spPr/>
      <dgm:t>
        <a:bodyPr/>
        <a:lstStyle/>
        <a:p>
          <a:r>
            <a:rPr lang="en-US" dirty="0" smtClean="0"/>
            <a:t>Operation principle</a:t>
          </a:r>
          <a:endParaRPr lang="en-US" dirty="0"/>
        </a:p>
      </dgm:t>
    </dgm:pt>
    <dgm:pt modelId="{99B3B2F4-25AF-4AC9-94D0-1B95A99F02CA}" type="parTrans" cxnId="{DC894F5D-520D-44A1-9030-855F6EC72A75}">
      <dgm:prSet/>
      <dgm:spPr/>
      <dgm:t>
        <a:bodyPr/>
        <a:lstStyle/>
        <a:p>
          <a:endParaRPr lang="en-US"/>
        </a:p>
      </dgm:t>
    </dgm:pt>
    <dgm:pt modelId="{C9F75A32-C6EA-43BB-803A-2144308EA551}" type="sibTrans" cxnId="{DC894F5D-520D-44A1-9030-855F6EC72A75}">
      <dgm:prSet/>
      <dgm:spPr/>
      <dgm:t>
        <a:bodyPr/>
        <a:lstStyle/>
        <a:p>
          <a:endParaRPr lang="en-US"/>
        </a:p>
      </dgm:t>
    </dgm:pt>
    <dgm:pt modelId="{811D6028-8AF2-4870-98CF-5F324402C3B0}" type="pres">
      <dgm:prSet presAssocID="{69577FF8-FECE-47D1-85A6-FB9318A4784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3C5632-C4CD-4BB7-8EE5-36D39F183220}" type="pres">
      <dgm:prSet presAssocID="{2D192068-9CEE-49C5-9D88-52C90875E76C}" presName="parentLin" presStyleCnt="0"/>
      <dgm:spPr/>
    </dgm:pt>
    <dgm:pt modelId="{365B1509-F378-4FA1-9DCD-85DC1C1C41D0}" type="pres">
      <dgm:prSet presAssocID="{2D192068-9CEE-49C5-9D88-52C90875E76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D89EB69-B008-432F-BD3E-90A8D4169C12}" type="pres">
      <dgm:prSet presAssocID="{2D192068-9CEE-49C5-9D88-52C90875E76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5CFA02-4B74-4A52-AAF7-FC90C6F4F41D}" type="pres">
      <dgm:prSet presAssocID="{2D192068-9CEE-49C5-9D88-52C90875E76C}" presName="negativeSpace" presStyleCnt="0"/>
      <dgm:spPr/>
    </dgm:pt>
    <dgm:pt modelId="{661BA2EE-58AD-48FE-88C3-F24DCF9CD8C6}" type="pres">
      <dgm:prSet presAssocID="{2D192068-9CEE-49C5-9D88-52C90875E76C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ED5FB1-AA2F-451C-ACA1-D90878DE6152}" type="pres">
      <dgm:prSet presAssocID="{B6E503EA-5CD8-4250-8ACA-C8BE2FBCC1A7}" presName="spaceBetweenRectangles" presStyleCnt="0"/>
      <dgm:spPr/>
    </dgm:pt>
    <dgm:pt modelId="{274FCB00-8F3D-4F51-964D-AC3D7E85FFF6}" type="pres">
      <dgm:prSet presAssocID="{4A0436C1-8E31-4FB1-B1E3-93D405FE0233}" presName="parentLin" presStyleCnt="0"/>
      <dgm:spPr/>
    </dgm:pt>
    <dgm:pt modelId="{36BDBD32-D2AC-453C-85A1-801A769FBF85}" type="pres">
      <dgm:prSet presAssocID="{4A0436C1-8E31-4FB1-B1E3-93D405FE023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334FF36-15E9-4CB6-993D-C4DE6174F582}" type="pres">
      <dgm:prSet presAssocID="{4A0436C1-8E31-4FB1-B1E3-93D405FE023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2ECC22-7B5B-46C2-A7F4-1FC3292FC80A}" type="pres">
      <dgm:prSet presAssocID="{4A0436C1-8E31-4FB1-B1E3-93D405FE0233}" presName="negativeSpace" presStyleCnt="0"/>
      <dgm:spPr/>
    </dgm:pt>
    <dgm:pt modelId="{7AA3786B-1BEC-4CC4-AFF7-F77CFC645495}" type="pres">
      <dgm:prSet presAssocID="{4A0436C1-8E31-4FB1-B1E3-93D405FE0233}" presName="childText" presStyleLbl="conFgAcc1" presStyleIdx="1" presStyleCnt="3">
        <dgm:presLayoutVars>
          <dgm:bulletEnabled val="1"/>
        </dgm:presLayoutVars>
      </dgm:prSet>
      <dgm:spPr/>
    </dgm:pt>
    <dgm:pt modelId="{F68FD2F3-AD8C-411B-9522-0563E158B380}" type="pres">
      <dgm:prSet presAssocID="{261D0D41-A52E-4EF3-85B0-76908E4DAF93}" presName="spaceBetweenRectangles" presStyleCnt="0"/>
      <dgm:spPr/>
    </dgm:pt>
    <dgm:pt modelId="{12DF30C1-46FD-4BA2-8561-8F43CF02CE5E}" type="pres">
      <dgm:prSet presAssocID="{071F0B74-C3E2-44A5-8B1C-EA701EB714D9}" presName="parentLin" presStyleCnt="0"/>
      <dgm:spPr/>
    </dgm:pt>
    <dgm:pt modelId="{FDF6F9C9-190D-41FB-9A00-F992C453583B}" type="pres">
      <dgm:prSet presAssocID="{071F0B74-C3E2-44A5-8B1C-EA701EB714D9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54933845-31C8-4F30-A6AE-67FD61C6D205}" type="pres">
      <dgm:prSet presAssocID="{071F0B74-C3E2-44A5-8B1C-EA701EB714D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072026-7835-479F-A807-A56B246BE641}" type="pres">
      <dgm:prSet presAssocID="{071F0B74-C3E2-44A5-8B1C-EA701EB714D9}" presName="negativeSpace" presStyleCnt="0"/>
      <dgm:spPr/>
    </dgm:pt>
    <dgm:pt modelId="{83229818-453F-4FA6-B0AF-D12671F0BBCC}" type="pres">
      <dgm:prSet presAssocID="{071F0B74-C3E2-44A5-8B1C-EA701EB714D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BC222E3-D403-49C9-8A64-FE251E2F6B07}" srcId="{69577FF8-FECE-47D1-85A6-FB9318A47840}" destId="{4A0436C1-8E31-4FB1-B1E3-93D405FE0233}" srcOrd="1" destOrd="0" parTransId="{1BBA9AA5-6677-4039-9EFA-8890CFAC2E71}" sibTransId="{261D0D41-A52E-4EF3-85B0-76908E4DAF93}"/>
    <dgm:cxn modelId="{8BED157B-510C-4C6F-9B7D-821608FB9F2E}" type="presOf" srcId="{69577FF8-FECE-47D1-85A6-FB9318A47840}" destId="{811D6028-8AF2-4870-98CF-5F324402C3B0}" srcOrd="0" destOrd="0" presId="urn:microsoft.com/office/officeart/2005/8/layout/list1"/>
    <dgm:cxn modelId="{FDE52297-07FC-40BF-96F6-540D9939B99F}" type="presOf" srcId="{2D192068-9CEE-49C5-9D88-52C90875E76C}" destId="{BD89EB69-B008-432F-BD3E-90A8D4169C12}" srcOrd="1" destOrd="0" presId="urn:microsoft.com/office/officeart/2005/8/layout/list1"/>
    <dgm:cxn modelId="{45DF36C0-2268-4685-8583-37F737133679}" type="presOf" srcId="{4A0436C1-8E31-4FB1-B1E3-93D405FE0233}" destId="{F334FF36-15E9-4CB6-993D-C4DE6174F582}" srcOrd="1" destOrd="0" presId="urn:microsoft.com/office/officeart/2005/8/layout/list1"/>
    <dgm:cxn modelId="{6DF6BE29-4D9B-48EF-91C7-06847187952C}" srcId="{2D192068-9CEE-49C5-9D88-52C90875E76C}" destId="{B784762A-845D-4F65-BEAD-0D448C6BBE1C}" srcOrd="1" destOrd="0" parTransId="{10A98B37-E73C-4A98-838C-BAC22C2C44F7}" sibTransId="{EFDB4BC5-B559-4694-AA32-B01EE90FCEF2}"/>
    <dgm:cxn modelId="{AFC8F681-72C3-4ABA-8185-4CF1B9E53EC3}" srcId="{2D192068-9CEE-49C5-9D88-52C90875E76C}" destId="{5CF869AF-F09B-4406-8E70-2A0B6881EE86}" srcOrd="0" destOrd="0" parTransId="{5BE5A572-54E1-49CC-895B-A9434DBDB4B7}" sibTransId="{9E6CE2D8-DBD0-4621-BDC8-27E6DA68C160}"/>
    <dgm:cxn modelId="{6799CEA9-4CC1-4DAC-9F1C-59C10B93981C}" srcId="{69577FF8-FECE-47D1-85A6-FB9318A47840}" destId="{071F0B74-C3E2-44A5-8B1C-EA701EB714D9}" srcOrd="2" destOrd="0" parTransId="{C33F192F-B427-48F5-A044-AF5989BC72EF}" sibTransId="{4B2D5A76-295E-4CF5-8473-E85932284950}"/>
    <dgm:cxn modelId="{B380AC09-B261-42F7-9412-0A4C8151247F}" type="presOf" srcId="{5CF869AF-F09B-4406-8E70-2A0B6881EE86}" destId="{661BA2EE-58AD-48FE-88C3-F24DCF9CD8C6}" srcOrd="0" destOrd="0" presId="urn:microsoft.com/office/officeart/2005/8/layout/list1"/>
    <dgm:cxn modelId="{EA3CAC24-5AF4-4857-8B83-A500B7AFE959}" type="presOf" srcId="{72F6A6FF-A8F9-4303-8D34-D7023CA332A0}" destId="{661BA2EE-58AD-48FE-88C3-F24DCF9CD8C6}" srcOrd="0" destOrd="3" presId="urn:microsoft.com/office/officeart/2005/8/layout/list1"/>
    <dgm:cxn modelId="{7D2D3508-A639-45C9-8B65-3BB3F5803BFD}" type="presOf" srcId="{CE1F9D91-3E6B-400C-A016-E00B430E9921}" destId="{661BA2EE-58AD-48FE-88C3-F24DCF9CD8C6}" srcOrd="0" destOrd="2" presId="urn:microsoft.com/office/officeart/2005/8/layout/list1"/>
    <dgm:cxn modelId="{DC894F5D-520D-44A1-9030-855F6EC72A75}" srcId="{2D192068-9CEE-49C5-9D88-52C90875E76C}" destId="{72F6A6FF-A8F9-4303-8D34-D7023CA332A0}" srcOrd="3" destOrd="0" parTransId="{99B3B2F4-25AF-4AC9-94D0-1B95A99F02CA}" sibTransId="{C9F75A32-C6EA-43BB-803A-2144308EA551}"/>
    <dgm:cxn modelId="{DF7CFB41-0BD3-43B4-808B-5EED6E5DDCD3}" type="presOf" srcId="{4A0436C1-8E31-4FB1-B1E3-93D405FE0233}" destId="{36BDBD32-D2AC-453C-85A1-801A769FBF85}" srcOrd="0" destOrd="0" presId="urn:microsoft.com/office/officeart/2005/8/layout/list1"/>
    <dgm:cxn modelId="{0B787C2B-1750-40CF-BCD2-3647A2A24C7D}" type="presOf" srcId="{071F0B74-C3E2-44A5-8B1C-EA701EB714D9}" destId="{54933845-31C8-4F30-A6AE-67FD61C6D205}" srcOrd="1" destOrd="0" presId="urn:microsoft.com/office/officeart/2005/8/layout/list1"/>
    <dgm:cxn modelId="{97A3EBBF-6030-47EC-90A7-3186B1F5DFB5}" srcId="{2D192068-9CEE-49C5-9D88-52C90875E76C}" destId="{CE1F9D91-3E6B-400C-A016-E00B430E9921}" srcOrd="2" destOrd="0" parTransId="{3C0C4774-A4D7-404C-8E28-3DA6FC1B1EFC}" sibTransId="{13C6D425-8840-4615-81EF-D588D6E33070}"/>
    <dgm:cxn modelId="{163D48ED-5157-495A-86AB-557D07C593F6}" srcId="{69577FF8-FECE-47D1-85A6-FB9318A47840}" destId="{2D192068-9CEE-49C5-9D88-52C90875E76C}" srcOrd="0" destOrd="0" parTransId="{9F678A12-CEE7-4BAF-948C-EDBC0D5269A1}" sibTransId="{B6E503EA-5CD8-4250-8ACA-C8BE2FBCC1A7}"/>
    <dgm:cxn modelId="{D6B1932D-9550-4BDC-88CC-7027767FE660}" type="presOf" srcId="{2D192068-9CEE-49C5-9D88-52C90875E76C}" destId="{365B1509-F378-4FA1-9DCD-85DC1C1C41D0}" srcOrd="0" destOrd="0" presId="urn:microsoft.com/office/officeart/2005/8/layout/list1"/>
    <dgm:cxn modelId="{6735231E-219D-4CA7-9366-7345B0A413DE}" type="presOf" srcId="{071F0B74-C3E2-44A5-8B1C-EA701EB714D9}" destId="{FDF6F9C9-190D-41FB-9A00-F992C453583B}" srcOrd="0" destOrd="0" presId="urn:microsoft.com/office/officeart/2005/8/layout/list1"/>
    <dgm:cxn modelId="{2DFF5FE4-6822-4D2B-87B8-4C52D24C44C3}" type="presOf" srcId="{B784762A-845D-4F65-BEAD-0D448C6BBE1C}" destId="{661BA2EE-58AD-48FE-88C3-F24DCF9CD8C6}" srcOrd="0" destOrd="1" presId="urn:microsoft.com/office/officeart/2005/8/layout/list1"/>
    <dgm:cxn modelId="{CFBC4BBE-B61C-49DC-80CE-9603DA6C01C4}" type="presParOf" srcId="{811D6028-8AF2-4870-98CF-5F324402C3B0}" destId="{AA3C5632-C4CD-4BB7-8EE5-36D39F183220}" srcOrd="0" destOrd="0" presId="urn:microsoft.com/office/officeart/2005/8/layout/list1"/>
    <dgm:cxn modelId="{E55D509F-FE35-433C-8A3D-E3D7C82F5904}" type="presParOf" srcId="{AA3C5632-C4CD-4BB7-8EE5-36D39F183220}" destId="{365B1509-F378-4FA1-9DCD-85DC1C1C41D0}" srcOrd="0" destOrd="0" presId="urn:microsoft.com/office/officeart/2005/8/layout/list1"/>
    <dgm:cxn modelId="{1EA72438-8E25-4DCD-87A9-A44F38A9D93F}" type="presParOf" srcId="{AA3C5632-C4CD-4BB7-8EE5-36D39F183220}" destId="{BD89EB69-B008-432F-BD3E-90A8D4169C12}" srcOrd="1" destOrd="0" presId="urn:microsoft.com/office/officeart/2005/8/layout/list1"/>
    <dgm:cxn modelId="{F64C434E-ECFD-4F67-BC71-AB9613D09A64}" type="presParOf" srcId="{811D6028-8AF2-4870-98CF-5F324402C3B0}" destId="{B15CFA02-4B74-4A52-AAF7-FC90C6F4F41D}" srcOrd="1" destOrd="0" presId="urn:microsoft.com/office/officeart/2005/8/layout/list1"/>
    <dgm:cxn modelId="{D3D63C84-9A2D-45BD-A522-69C33609F105}" type="presParOf" srcId="{811D6028-8AF2-4870-98CF-5F324402C3B0}" destId="{661BA2EE-58AD-48FE-88C3-F24DCF9CD8C6}" srcOrd="2" destOrd="0" presId="urn:microsoft.com/office/officeart/2005/8/layout/list1"/>
    <dgm:cxn modelId="{AE9E7C35-09AA-4CC3-8BD2-F584742255A2}" type="presParOf" srcId="{811D6028-8AF2-4870-98CF-5F324402C3B0}" destId="{FBED5FB1-AA2F-451C-ACA1-D90878DE6152}" srcOrd="3" destOrd="0" presId="urn:microsoft.com/office/officeart/2005/8/layout/list1"/>
    <dgm:cxn modelId="{CEE4CD68-D8D4-4507-9360-5E19F47676C9}" type="presParOf" srcId="{811D6028-8AF2-4870-98CF-5F324402C3B0}" destId="{274FCB00-8F3D-4F51-964D-AC3D7E85FFF6}" srcOrd="4" destOrd="0" presId="urn:microsoft.com/office/officeart/2005/8/layout/list1"/>
    <dgm:cxn modelId="{7B0473AB-28DD-40A2-80D6-553170912DAB}" type="presParOf" srcId="{274FCB00-8F3D-4F51-964D-AC3D7E85FFF6}" destId="{36BDBD32-D2AC-453C-85A1-801A769FBF85}" srcOrd="0" destOrd="0" presId="urn:microsoft.com/office/officeart/2005/8/layout/list1"/>
    <dgm:cxn modelId="{7BB19195-1978-4C45-9620-9970C78CC715}" type="presParOf" srcId="{274FCB00-8F3D-4F51-964D-AC3D7E85FFF6}" destId="{F334FF36-15E9-4CB6-993D-C4DE6174F582}" srcOrd="1" destOrd="0" presId="urn:microsoft.com/office/officeart/2005/8/layout/list1"/>
    <dgm:cxn modelId="{82DB0B59-20C1-4A29-8B55-E8B47CC8D349}" type="presParOf" srcId="{811D6028-8AF2-4870-98CF-5F324402C3B0}" destId="{082ECC22-7B5B-46C2-A7F4-1FC3292FC80A}" srcOrd="5" destOrd="0" presId="urn:microsoft.com/office/officeart/2005/8/layout/list1"/>
    <dgm:cxn modelId="{8DD71CFE-3A15-4213-8D0E-AD24C10CF242}" type="presParOf" srcId="{811D6028-8AF2-4870-98CF-5F324402C3B0}" destId="{7AA3786B-1BEC-4CC4-AFF7-F77CFC645495}" srcOrd="6" destOrd="0" presId="urn:microsoft.com/office/officeart/2005/8/layout/list1"/>
    <dgm:cxn modelId="{EFF2BE2A-CC46-412E-8789-E82549794FF8}" type="presParOf" srcId="{811D6028-8AF2-4870-98CF-5F324402C3B0}" destId="{F68FD2F3-AD8C-411B-9522-0563E158B380}" srcOrd="7" destOrd="0" presId="urn:microsoft.com/office/officeart/2005/8/layout/list1"/>
    <dgm:cxn modelId="{4C0A3322-17F0-4B93-841A-BFE6AFAF706E}" type="presParOf" srcId="{811D6028-8AF2-4870-98CF-5F324402C3B0}" destId="{12DF30C1-46FD-4BA2-8561-8F43CF02CE5E}" srcOrd="8" destOrd="0" presId="urn:microsoft.com/office/officeart/2005/8/layout/list1"/>
    <dgm:cxn modelId="{A5E23C18-DF3D-46CC-80ED-B9C84BEAE039}" type="presParOf" srcId="{12DF30C1-46FD-4BA2-8561-8F43CF02CE5E}" destId="{FDF6F9C9-190D-41FB-9A00-F992C453583B}" srcOrd="0" destOrd="0" presId="urn:microsoft.com/office/officeart/2005/8/layout/list1"/>
    <dgm:cxn modelId="{DF12159F-997D-4FA5-A318-4D4C7DB65850}" type="presParOf" srcId="{12DF30C1-46FD-4BA2-8561-8F43CF02CE5E}" destId="{54933845-31C8-4F30-A6AE-67FD61C6D205}" srcOrd="1" destOrd="0" presId="urn:microsoft.com/office/officeart/2005/8/layout/list1"/>
    <dgm:cxn modelId="{903FC8F9-B3CE-43E9-8A4F-2797AD0E6436}" type="presParOf" srcId="{811D6028-8AF2-4870-98CF-5F324402C3B0}" destId="{B0072026-7835-479F-A807-A56B246BE641}" srcOrd="9" destOrd="0" presId="urn:microsoft.com/office/officeart/2005/8/layout/list1"/>
    <dgm:cxn modelId="{211377A3-B385-4A46-9422-C281DC881C52}" type="presParOf" srcId="{811D6028-8AF2-4870-98CF-5F324402C3B0}" destId="{83229818-453F-4FA6-B0AF-D12671F0BBC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69B6C3A-7D91-448B-BFAE-23452E779E6C}" type="doc">
      <dgm:prSet loTypeId="urn:microsoft.com/office/officeart/2011/layout/Tab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0A886BE-3FDD-4E2B-B9CD-41BFFC52D625}">
      <dgm:prSet phldrT="[Text]" custT="1"/>
      <dgm:spPr/>
      <dgm:t>
        <a:bodyPr/>
        <a:lstStyle/>
        <a:p>
          <a:r>
            <a:rPr lang="en-US" sz="4000" dirty="0" smtClean="0"/>
            <a:t>Introduction</a:t>
          </a:r>
          <a:endParaRPr lang="en-US" sz="4000" dirty="0"/>
        </a:p>
      </dgm:t>
    </dgm:pt>
    <dgm:pt modelId="{30837BC2-89CE-4519-A7BE-1B5DFB6C373A}" type="parTrans" cxnId="{E5888D65-3575-4F52-A11F-A9AC79EE46D5}">
      <dgm:prSet/>
      <dgm:spPr/>
      <dgm:t>
        <a:bodyPr/>
        <a:lstStyle/>
        <a:p>
          <a:endParaRPr lang="en-US"/>
        </a:p>
      </dgm:t>
    </dgm:pt>
    <dgm:pt modelId="{DBD27DE8-3C61-472E-898A-EED87729A639}" type="sibTrans" cxnId="{E5888D65-3575-4F52-A11F-A9AC79EE46D5}">
      <dgm:prSet/>
      <dgm:spPr/>
      <dgm:t>
        <a:bodyPr/>
        <a:lstStyle/>
        <a:p>
          <a:endParaRPr lang="en-US"/>
        </a:p>
      </dgm:t>
    </dgm:pt>
    <dgm:pt modelId="{6ABFC51C-B6A2-4B37-8757-41D0A46C48A3}">
      <dgm:prSet phldrT="[Text]" custT="1"/>
      <dgm:spPr/>
      <dgm:t>
        <a:bodyPr/>
        <a:lstStyle/>
        <a:p>
          <a:r>
            <a:rPr lang="en-US" sz="3600" dirty="0" smtClean="0"/>
            <a:t>Scope </a:t>
          </a:r>
          <a:endParaRPr lang="en-US" sz="3600" dirty="0"/>
        </a:p>
      </dgm:t>
    </dgm:pt>
    <dgm:pt modelId="{46B10605-10BC-444F-9410-DD0CF82A1A11}" type="parTrans" cxnId="{B5F5ED2A-BB8E-4EC2-8DEC-BF309CDB665A}">
      <dgm:prSet/>
      <dgm:spPr/>
      <dgm:t>
        <a:bodyPr/>
        <a:lstStyle/>
        <a:p>
          <a:endParaRPr lang="en-US"/>
        </a:p>
      </dgm:t>
    </dgm:pt>
    <dgm:pt modelId="{D947CDF1-4BE5-4926-BB54-F39D1BA4A98A}" type="sibTrans" cxnId="{B5F5ED2A-BB8E-4EC2-8DEC-BF309CDB665A}">
      <dgm:prSet/>
      <dgm:spPr/>
      <dgm:t>
        <a:bodyPr/>
        <a:lstStyle/>
        <a:p>
          <a:endParaRPr lang="en-US"/>
        </a:p>
      </dgm:t>
    </dgm:pt>
    <dgm:pt modelId="{86ADB2AD-438C-422D-9149-B688BC940569}" type="pres">
      <dgm:prSet presAssocID="{769B6C3A-7D91-448B-BFAE-23452E779E6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B9330F-AE03-40D3-AED0-11299DACAFE6}" type="pres">
      <dgm:prSet presAssocID="{10A886BE-3FDD-4E2B-B9CD-41BFFC52D625}" presName="composite" presStyleCnt="0"/>
      <dgm:spPr/>
    </dgm:pt>
    <dgm:pt modelId="{F2CC8820-8EFD-46A5-BF8C-C75425556499}" type="pres">
      <dgm:prSet presAssocID="{10A886BE-3FDD-4E2B-B9CD-41BFFC52D625}" presName="FirstChild" presStyleLbl="revTx" presStyleIdx="0" presStyleCnt="1" custScaleX="71291" custLinFactNeighborX="51467" custLinFactNeighborY="11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A2B0-ACF9-4FE0-8724-46A1A7116719}" type="pres">
      <dgm:prSet presAssocID="{10A886BE-3FDD-4E2B-B9CD-41BFFC52D625}" presName="Parent" presStyleLbl="alignNode1" presStyleIdx="0" presStyleCnt="1" custScaleX="21257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65FED-B913-4225-A0F5-06504ED03AD3}" type="pres">
      <dgm:prSet presAssocID="{10A886BE-3FDD-4E2B-B9CD-41BFFC52D625}" presName="Accent" presStyleLbl="parChTrans1D1" presStyleIdx="0" presStyleCnt="1"/>
      <dgm:spPr/>
    </dgm:pt>
  </dgm:ptLst>
  <dgm:cxnLst>
    <dgm:cxn modelId="{EF4B8017-D17A-4BAF-AF9B-CD0545B3EF03}" type="presOf" srcId="{769B6C3A-7D91-448B-BFAE-23452E779E6C}" destId="{86ADB2AD-438C-422D-9149-B688BC940569}" srcOrd="0" destOrd="0" presId="urn:microsoft.com/office/officeart/2011/layout/TabList"/>
    <dgm:cxn modelId="{7D95CFC7-D1C4-487E-9811-E882DC61CC10}" type="presOf" srcId="{6ABFC51C-B6A2-4B37-8757-41D0A46C48A3}" destId="{F2CC8820-8EFD-46A5-BF8C-C75425556499}" srcOrd="0" destOrd="0" presId="urn:microsoft.com/office/officeart/2011/layout/TabList"/>
    <dgm:cxn modelId="{B5F5ED2A-BB8E-4EC2-8DEC-BF309CDB665A}" srcId="{10A886BE-3FDD-4E2B-B9CD-41BFFC52D625}" destId="{6ABFC51C-B6A2-4B37-8757-41D0A46C48A3}" srcOrd="0" destOrd="0" parTransId="{46B10605-10BC-444F-9410-DD0CF82A1A11}" sibTransId="{D947CDF1-4BE5-4926-BB54-F39D1BA4A98A}"/>
    <dgm:cxn modelId="{E5888D65-3575-4F52-A11F-A9AC79EE46D5}" srcId="{769B6C3A-7D91-448B-BFAE-23452E779E6C}" destId="{10A886BE-3FDD-4E2B-B9CD-41BFFC52D625}" srcOrd="0" destOrd="0" parTransId="{30837BC2-89CE-4519-A7BE-1B5DFB6C373A}" sibTransId="{DBD27DE8-3C61-472E-898A-EED87729A639}"/>
    <dgm:cxn modelId="{281857A5-F2E3-40D2-8548-42188E342D97}" type="presOf" srcId="{10A886BE-3FDD-4E2B-B9CD-41BFFC52D625}" destId="{EA84A2B0-ACF9-4FE0-8724-46A1A7116719}" srcOrd="0" destOrd="0" presId="urn:microsoft.com/office/officeart/2011/layout/TabList"/>
    <dgm:cxn modelId="{43E93CEE-9709-4610-8635-FEB5BA83C5A8}" type="presParOf" srcId="{86ADB2AD-438C-422D-9149-B688BC940569}" destId="{A3B9330F-AE03-40D3-AED0-11299DACAFE6}" srcOrd="0" destOrd="0" presId="urn:microsoft.com/office/officeart/2011/layout/TabList"/>
    <dgm:cxn modelId="{FA2798E8-90CF-4C2B-8ABD-6FC1B3725B9E}" type="presParOf" srcId="{A3B9330F-AE03-40D3-AED0-11299DACAFE6}" destId="{F2CC8820-8EFD-46A5-BF8C-C75425556499}" srcOrd="0" destOrd="0" presId="urn:microsoft.com/office/officeart/2011/layout/TabList"/>
    <dgm:cxn modelId="{5EA5B57E-F460-46D4-A5B1-C5F14B8D7224}" type="presParOf" srcId="{A3B9330F-AE03-40D3-AED0-11299DACAFE6}" destId="{EA84A2B0-ACF9-4FE0-8724-46A1A7116719}" srcOrd="1" destOrd="0" presId="urn:microsoft.com/office/officeart/2011/layout/TabList"/>
    <dgm:cxn modelId="{F6BE6643-3050-4718-ABEA-F1A961417E36}" type="presParOf" srcId="{A3B9330F-AE03-40D3-AED0-11299DACAFE6}" destId="{AAC65FED-B913-4225-A0F5-06504ED03AD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69B6C3A-7D91-448B-BFAE-23452E779E6C}" type="doc">
      <dgm:prSet loTypeId="urn:microsoft.com/office/officeart/2011/layout/Tab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0A886BE-3FDD-4E2B-B9CD-41BFFC52D625}">
      <dgm:prSet phldrT="[Text]" custT="1"/>
      <dgm:spPr/>
      <dgm:t>
        <a:bodyPr/>
        <a:lstStyle/>
        <a:p>
          <a:r>
            <a:rPr lang="en-US" sz="4000" dirty="0" smtClean="0"/>
            <a:t>Introduction</a:t>
          </a:r>
          <a:endParaRPr lang="en-US" sz="4000" dirty="0"/>
        </a:p>
      </dgm:t>
    </dgm:pt>
    <dgm:pt modelId="{30837BC2-89CE-4519-A7BE-1B5DFB6C373A}" type="parTrans" cxnId="{E5888D65-3575-4F52-A11F-A9AC79EE46D5}">
      <dgm:prSet/>
      <dgm:spPr/>
      <dgm:t>
        <a:bodyPr/>
        <a:lstStyle/>
        <a:p>
          <a:endParaRPr lang="en-US"/>
        </a:p>
      </dgm:t>
    </dgm:pt>
    <dgm:pt modelId="{DBD27DE8-3C61-472E-898A-EED87729A639}" type="sibTrans" cxnId="{E5888D65-3575-4F52-A11F-A9AC79EE46D5}">
      <dgm:prSet/>
      <dgm:spPr/>
      <dgm:t>
        <a:bodyPr/>
        <a:lstStyle/>
        <a:p>
          <a:endParaRPr lang="en-US"/>
        </a:p>
      </dgm:t>
    </dgm:pt>
    <dgm:pt modelId="{6ABFC51C-B6A2-4B37-8757-41D0A46C48A3}">
      <dgm:prSet phldrT="[Text]" custT="1"/>
      <dgm:spPr/>
      <dgm:t>
        <a:bodyPr/>
        <a:lstStyle/>
        <a:p>
          <a:r>
            <a:rPr lang="en-US" sz="3600" dirty="0" smtClean="0"/>
            <a:t>Product</a:t>
          </a:r>
          <a:endParaRPr lang="en-US" sz="3600" dirty="0"/>
        </a:p>
      </dgm:t>
    </dgm:pt>
    <dgm:pt modelId="{46B10605-10BC-444F-9410-DD0CF82A1A11}" type="parTrans" cxnId="{B5F5ED2A-BB8E-4EC2-8DEC-BF309CDB665A}">
      <dgm:prSet/>
      <dgm:spPr/>
      <dgm:t>
        <a:bodyPr/>
        <a:lstStyle/>
        <a:p>
          <a:endParaRPr lang="en-US"/>
        </a:p>
      </dgm:t>
    </dgm:pt>
    <dgm:pt modelId="{D947CDF1-4BE5-4926-BB54-F39D1BA4A98A}" type="sibTrans" cxnId="{B5F5ED2A-BB8E-4EC2-8DEC-BF309CDB665A}">
      <dgm:prSet/>
      <dgm:spPr/>
      <dgm:t>
        <a:bodyPr/>
        <a:lstStyle/>
        <a:p>
          <a:endParaRPr lang="en-US"/>
        </a:p>
      </dgm:t>
    </dgm:pt>
    <dgm:pt modelId="{86ADB2AD-438C-422D-9149-B688BC940569}" type="pres">
      <dgm:prSet presAssocID="{769B6C3A-7D91-448B-BFAE-23452E779E6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B9330F-AE03-40D3-AED0-11299DACAFE6}" type="pres">
      <dgm:prSet presAssocID="{10A886BE-3FDD-4E2B-B9CD-41BFFC52D625}" presName="composite" presStyleCnt="0"/>
      <dgm:spPr/>
    </dgm:pt>
    <dgm:pt modelId="{F2CC8820-8EFD-46A5-BF8C-C75425556499}" type="pres">
      <dgm:prSet presAssocID="{10A886BE-3FDD-4E2B-B9CD-41BFFC52D625}" presName="FirstChild" presStyleLbl="revTx" presStyleIdx="0" presStyleCnt="1" custScaleX="71291" custLinFactNeighborX="51467" custLinFactNeighborY="11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A2B0-ACF9-4FE0-8724-46A1A7116719}" type="pres">
      <dgm:prSet presAssocID="{10A886BE-3FDD-4E2B-B9CD-41BFFC52D625}" presName="Parent" presStyleLbl="alignNode1" presStyleIdx="0" presStyleCnt="1" custScaleX="21257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65FED-B913-4225-A0F5-06504ED03AD3}" type="pres">
      <dgm:prSet presAssocID="{10A886BE-3FDD-4E2B-B9CD-41BFFC52D625}" presName="Accent" presStyleLbl="parChTrans1D1" presStyleIdx="0" presStyleCnt="1"/>
      <dgm:spPr/>
    </dgm:pt>
  </dgm:ptLst>
  <dgm:cxnLst>
    <dgm:cxn modelId="{57D98566-FEF3-4745-A634-16440B054D14}" type="presOf" srcId="{10A886BE-3FDD-4E2B-B9CD-41BFFC52D625}" destId="{EA84A2B0-ACF9-4FE0-8724-46A1A7116719}" srcOrd="0" destOrd="0" presId="urn:microsoft.com/office/officeart/2011/layout/TabList"/>
    <dgm:cxn modelId="{E313C9CE-EB0C-48FB-855B-DB03E08B2E32}" type="presOf" srcId="{6ABFC51C-B6A2-4B37-8757-41D0A46C48A3}" destId="{F2CC8820-8EFD-46A5-BF8C-C75425556499}" srcOrd="0" destOrd="0" presId="urn:microsoft.com/office/officeart/2011/layout/TabList"/>
    <dgm:cxn modelId="{B5F5ED2A-BB8E-4EC2-8DEC-BF309CDB665A}" srcId="{10A886BE-3FDD-4E2B-B9CD-41BFFC52D625}" destId="{6ABFC51C-B6A2-4B37-8757-41D0A46C48A3}" srcOrd="0" destOrd="0" parTransId="{46B10605-10BC-444F-9410-DD0CF82A1A11}" sibTransId="{D947CDF1-4BE5-4926-BB54-F39D1BA4A98A}"/>
    <dgm:cxn modelId="{E5888D65-3575-4F52-A11F-A9AC79EE46D5}" srcId="{769B6C3A-7D91-448B-BFAE-23452E779E6C}" destId="{10A886BE-3FDD-4E2B-B9CD-41BFFC52D625}" srcOrd="0" destOrd="0" parTransId="{30837BC2-89CE-4519-A7BE-1B5DFB6C373A}" sibTransId="{DBD27DE8-3C61-472E-898A-EED87729A639}"/>
    <dgm:cxn modelId="{520CA90F-F2BA-4482-B26A-D4DFDCD0125B}" type="presOf" srcId="{769B6C3A-7D91-448B-BFAE-23452E779E6C}" destId="{86ADB2AD-438C-422D-9149-B688BC940569}" srcOrd="0" destOrd="0" presId="urn:microsoft.com/office/officeart/2011/layout/TabList"/>
    <dgm:cxn modelId="{D769F2A1-04D8-4965-A3D3-DA1650933465}" type="presParOf" srcId="{86ADB2AD-438C-422D-9149-B688BC940569}" destId="{A3B9330F-AE03-40D3-AED0-11299DACAFE6}" srcOrd="0" destOrd="0" presId="urn:microsoft.com/office/officeart/2011/layout/TabList"/>
    <dgm:cxn modelId="{D0CE5EED-7A50-4991-839F-25313EAEA44E}" type="presParOf" srcId="{A3B9330F-AE03-40D3-AED0-11299DACAFE6}" destId="{F2CC8820-8EFD-46A5-BF8C-C75425556499}" srcOrd="0" destOrd="0" presId="urn:microsoft.com/office/officeart/2011/layout/TabList"/>
    <dgm:cxn modelId="{D3BFDD15-D589-47FE-BD96-246759F56698}" type="presParOf" srcId="{A3B9330F-AE03-40D3-AED0-11299DACAFE6}" destId="{EA84A2B0-ACF9-4FE0-8724-46A1A7116719}" srcOrd="1" destOrd="0" presId="urn:microsoft.com/office/officeart/2011/layout/TabList"/>
    <dgm:cxn modelId="{DA910234-21AD-4381-A334-8EB5BF1643C5}" type="presParOf" srcId="{A3B9330F-AE03-40D3-AED0-11299DACAFE6}" destId="{AAC65FED-B913-4225-A0F5-06504ED03AD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69B6C3A-7D91-448B-BFAE-23452E779E6C}" type="doc">
      <dgm:prSet loTypeId="urn:microsoft.com/office/officeart/2011/layout/Tab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0A886BE-3FDD-4E2B-B9CD-41BFFC52D625}">
      <dgm:prSet phldrT="[Text]" custT="1"/>
      <dgm:spPr/>
      <dgm:t>
        <a:bodyPr/>
        <a:lstStyle/>
        <a:p>
          <a:r>
            <a:rPr lang="en-US" sz="4000" dirty="0" smtClean="0"/>
            <a:t>Hard &amp; Soft</a:t>
          </a:r>
          <a:endParaRPr lang="en-US" sz="4000" dirty="0"/>
        </a:p>
      </dgm:t>
    </dgm:pt>
    <dgm:pt modelId="{30837BC2-89CE-4519-A7BE-1B5DFB6C373A}" type="parTrans" cxnId="{E5888D65-3575-4F52-A11F-A9AC79EE46D5}">
      <dgm:prSet/>
      <dgm:spPr/>
      <dgm:t>
        <a:bodyPr/>
        <a:lstStyle/>
        <a:p>
          <a:endParaRPr lang="en-US"/>
        </a:p>
      </dgm:t>
    </dgm:pt>
    <dgm:pt modelId="{DBD27DE8-3C61-472E-898A-EED87729A639}" type="sibTrans" cxnId="{E5888D65-3575-4F52-A11F-A9AC79EE46D5}">
      <dgm:prSet/>
      <dgm:spPr/>
      <dgm:t>
        <a:bodyPr/>
        <a:lstStyle/>
        <a:p>
          <a:endParaRPr lang="en-US"/>
        </a:p>
      </dgm:t>
    </dgm:pt>
    <dgm:pt modelId="{6ABFC51C-B6A2-4B37-8757-41D0A46C48A3}">
      <dgm:prSet phldrT="[Text]" custT="1"/>
      <dgm:spPr/>
      <dgm:t>
        <a:bodyPr/>
        <a:lstStyle/>
        <a:p>
          <a:r>
            <a:rPr lang="en-US" sz="3600" i="0" dirty="0" smtClean="0"/>
            <a:t>Hardware Study</a:t>
          </a:r>
          <a:endParaRPr lang="en-US" sz="3600" i="0" dirty="0"/>
        </a:p>
      </dgm:t>
    </dgm:pt>
    <dgm:pt modelId="{46B10605-10BC-444F-9410-DD0CF82A1A11}" type="parTrans" cxnId="{B5F5ED2A-BB8E-4EC2-8DEC-BF309CDB665A}">
      <dgm:prSet/>
      <dgm:spPr/>
      <dgm:t>
        <a:bodyPr/>
        <a:lstStyle/>
        <a:p>
          <a:endParaRPr lang="en-US"/>
        </a:p>
      </dgm:t>
    </dgm:pt>
    <dgm:pt modelId="{D947CDF1-4BE5-4926-BB54-F39D1BA4A98A}" type="sibTrans" cxnId="{B5F5ED2A-BB8E-4EC2-8DEC-BF309CDB665A}">
      <dgm:prSet/>
      <dgm:spPr/>
      <dgm:t>
        <a:bodyPr/>
        <a:lstStyle/>
        <a:p>
          <a:endParaRPr lang="en-US"/>
        </a:p>
      </dgm:t>
    </dgm:pt>
    <dgm:pt modelId="{86ADB2AD-438C-422D-9149-B688BC940569}" type="pres">
      <dgm:prSet presAssocID="{769B6C3A-7D91-448B-BFAE-23452E779E6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B9330F-AE03-40D3-AED0-11299DACAFE6}" type="pres">
      <dgm:prSet presAssocID="{10A886BE-3FDD-4E2B-B9CD-41BFFC52D625}" presName="composite" presStyleCnt="0"/>
      <dgm:spPr/>
    </dgm:pt>
    <dgm:pt modelId="{F2CC8820-8EFD-46A5-BF8C-C75425556499}" type="pres">
      <dgm:prSet presAssocID="{10A886BE-3FDD-4E2B-B9CD-41BFFC52D625}" presName="FirstChild" presStyleLbl="revTx" presStyleIdx="0" presStyleCnt="1" custScaleX="78925" custLinFactNeighborX="51467" custLinFactNeighborY="11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A2B0-ACF9-4FE0-8724-46A1A7116719}" type="pres">
      <dgm:prSet presAssocID="{10A886BE-3FDD-4E2B-B9CD-41BFFC52D625}" presName="Parent" presStyleLbl="alignNode1" presStyleIdx="0" presStyleCnt="1" custScaleX="17521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65FED-B913-4225-A0F5-06504ED03AD3}" type="pres">
      <dgm:prSet presAssocID="{10A886BE-3FDD-4E2B-B9CD-41BFFC52D625}" presName="Accent" presStyleLbl="parChTrans1D1" presStyleIdx="0" presStyleCnt="1"/>
      <dgm:spPr/>
    </dgm:pt>
  </dgm:ptLst>
  <dgm:cxnLst>
    <dgm:cxn modelId="{B5F5ED2A-BB8E-4EC2-8DEC-BF309CDB665A}" srcId="{10A886BE-3FDD-4E2B-B9CD-41BFFC52D625}" destId="{6ABFC51C-B6A2-4B37-8757-41D0A46C48A3}" srcOrd="0" destOrd="0" parTransId="{46B10605-10BC-444F-9410-DD0CF82A1A11}" sibTransId="{D947CDF1-4BE5-4926-BB54-F39D1BA4A98A}"/>
    <dgm:cxn modelId="{7AEFE869-773F-474D-B677-6F61B05D1A47}" type="presOf" srcId="{769B6C3A-7D91-448B-BFAE-23452E779E6C}" destId="{86ADB2AD-438C-422D-9149-B688BC940569}" srcOrd="0" destOrd="0" presId="urn:microsoft.com/office/officeart/2011/layout/TabList"/>
    <dgm:cxn modelId="{EE929D8C-B5F2-4846-8378-8BE1399EC73B}" type="presOf" srcId="{6ABFC51C-B6A2-4B37-8757-41D0A46C48A3}" destId="{F2CC8820-8EFD-46A5-BF8C-C75425556499}" srcOrd="0" destOrd="0" presId="urn:microsoft.com/office/officeart/2011/layout/TabList"/>
    <dgm:cxn modelId="{E5888D65-3575-4F52-A11F-A9AC79EE46D5}" srcId="{769B6C3A-7D91-448B-BFAE-23452E779E6C}" destId="{10A886BE-3FDD-4E2B-B9CD-41BFFC52D625}" srcOrd="0" destOrd="0" parTransId="{30837BC2-89CE-4519-A7BE-1B5DFB6C373A}" sibTransId="{DBD27DE8-3C61-472E-898A-EED87729A639}"/>
    <dgm:cxn modelId="{53E7C002-BC98-4746-89AE-47AD932AD302}" type="presOf" srcId="{10A886BE-3FDD-4E2B-B9CD-41BFFC52D625}" destId="{EA84A2B0-ACF9-4FE0-8724-46A1A7116719}" srcOrd="0" destOrd="0" presId="urn:microsoft.com/office/officeart/2011/layout/TabList"/>
    <dgm:cxn modelId="{F51EAAE7-DFD2-4304-B89C-DE0A3D21E4EE}" type="presParOf" srcId="{86ADB2AD-438C-422D-9149-B688BC940569}" destId="{A3B9330F-AE03-40D3-AED0-11299DACAFE6}" srcOrd="0" destOrd="0" presId="urn:microsoft.com/office/officeart/2011/layout/TabList"/>
    <dgm:cxn modelId="{018701E2-63BE-4150-8103-D6B73685A101}" type="presParOf" srcId="{A3B9330F-AE03-40D3-AED0-11299DACAFE6}" destId="{F2CC8820-8EFD-46A5-BF8C-C75425556499}" srcOrd="0" destOrd="0" presId="urn:microsoft.com/office/officeart/2011/layout/TabList"/>
    <dgm:cxn modelId="{0A437448-8374-4722-B6B1-CB1DF44FAFE3}" type="presParOf" srcId="{A3B9330F-AE03-40D3-AED0-11299DACAFE6}" destId="{EA84A2B0-ACF9-4FE0-8724-46A1A7116719}" srcOrd="1" destOrd="0" presId="urn:microsoft.com/office/officeart/2011/layout/TabList"/>
    <dgm:cxn modelId="{24D77B42-D5AA-428B-BFB0-6E56EC98CF98}" type="presParOf" srcId="{A3B9330F-AE03-40D3-AED0-11299DACAFE6}" destId="{AAC65FED-B913-4225-A0F5-06504ED03AD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69B6C3A-7D91-448B-BFAE-23452E779E6C}" type="doc">
      <dgm:prSet loTypeId="urn:microsoft.com/office/officeart/2011/layout/Tab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0A886BE-3FDD-4E2B-B9CD-41BFFC52D625}">
      <dgm:prSet phldrT="[Text]" custT="1"/>
      <dgm:spPr/>
      <dgm:t>
        <a:bodyPr/>
        <a:lstStyle/>
        <a:p>
          <a:r>
            <a:rPr lang="en-US" sz="4000" dirty="0" smtClean="0"/>
            <a:t>Hard &amp; Soft</a:t>
          </a:r>
          <a:endParaRPr lang="en-US" sz="4000" dirty="0"/>
        </a:p>
      </dgm:t>
    </dgm:pt>
    <dgm:pt modelId="{30837BC2-89CE-4519-A7BE-1B5DFB6C373A}" type="parTrans" cxnId="{E5888D65-3575-4F52-A11F-A9AC79EE46D5}">
      <dgm:prSet/>
      <dgm:spPr/>
      <dgm:t>
        <a:bodyPr/>
        <a:lstStyle/>
        <a:p>
          <a:endParaRPr lang="en-US"/>
        </a:p>
      </dgm:t>
    </dgm:pt>
    <dgm:pt modelId="{DBD27DE8-3C61-472E-898A-EED87729A639}" type="sibTrans" cxnId="{E5888D65-3575-4F52-A11F-A9AC79EE46D5}">
      <dgm:prSet/>
      <dgm:spPr/>
      <dgm:t>
        <a:bodyPr/>
        <a:lstStyle/>
        <a:p>
          <a:endParaRPr lang="en-US"/>
        </a:p>
      </dgm:t>
    </dgm:pt>
    <dgm:pt modelId="{6ABFC51C-B6A2-4B37-8757-41D0A46C48A3}">
      <dgm:prSet phldrT="[Text]" custT="1"/>
      <dgm:spPr/>
      <dgm:t>
        <a:bodyPr/>
        <a:lstStyle/>
        <a:p>
          <a:r>
            <a:rPr lang="en-US" sz="3600" i="0" dirty="0" smtClean="0"/>
            <a:t>Hardware Study</a:t>
          </a:r>
          <a:endParaRPr lang="en-US" sz="3600" i="0" dirty="0"/>
        </a:p>
      </dgm:t>
    </dgm:pt>
    <dgm:pt modelId="{46B10605-10BC-444F-9410-DD0CF82A1A11}" type="parTrans" cxnId="{B5F5ED2A-BB8E-4EC2-8DEC-BF309CDB665A}">
      <dgm:prSet/>
      <dgm:spPr/>
      <dgm:t>
        <a:bodyPr/>
        <a:lstStyle/>
        <a:p>
          <a:endParaRPr lang="en-US"/>
        </a:p>
      </dgm:t>
    </dgm:pt>
    <dgm:pt modelId="{D947CDF1-4BE5-4926-BB54-F39D1BA4A98A}" type="sibTrans" cxnId="{B5F5ED2A-BB8E-4EC2-8DEC-BF309CDB665A}">
      <dgm:prSet/>
      <dgm:spPr/>
      <dgm:t>
        <a:bodyPr/>
        <a:lstStyle/>
        <a:p>
          <a:endParaRPr lang="en-US"/>
        </a:p>
      </dgm:t>
    </dgm:pt>
    <dgm:pt modelId="{86ADB2AD-438C-422D-9149-B688BC940569}" type="pres">
      <dgm:prSet presAssocID="{769B6C3A-7D91-448B-BFAE-23452E779E6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B9330F-AE03-40D3-AED0-11299DACAFE6}" type="pres">
      <dgm:prSet presAssocID="{10A886BE-3FDD-4E2B-B9CD-41BFFC52D625}" presName="composite" presStyleCnt="0"/>
      <dgm:spPr/>
    </dgm:pt>
    <dgm:pt modelId="{F2CC8820-8EFD-46A5-BF8C-C75425556499}" type="pres">
      <dgm:prSet presAssocID="{10A886BE-3FDD-4E2B-B9CD-41BFFC52D625}" presName="FirstChild" presStyleLbl="revTx" presStyleIdx="0" presStyleCnt="1" custScaleX="78925" custLinFactNeighborX="51467" custLinFactNeighborY="11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A2B0-ACF9-4FE0-8724-46A1A7116719}" type="pres">
      <dgm:prSet presAssocID="{10A886BE-3FDD-4E2B-B9CD-41BFFC52D625}" presName="Parent" presStyleLbl="alignNode1" presStyleIdx="0" presStyleCnt="1" custScaleX="17521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65FED-B913-4225-A0F5-06504ED03AD3}" type="pres">
      <dgm:prSet presAssocID="{10A886BE-3FDD-4E2B-B9CD-41BFFC52D625}" presName="Accent" presStyleLbl="parChTrans1D1" presStyleIdx="0" presStyleCnt="1"/>
      <dgm:spPr/>
    </dgm:pt>
  </dgm:ptLst>
  <dgm:cxnLst>
    <dgm:cxn modelId="{ED686A85-5A1B-4C9B-8315-FFE6AFBC5342}" type="presOf" srcId="{6ABFC51C-B6A2-4B37-8757-41D0A46C48A3}" destId="{F2CC8820-8EFD-46A5-BF8C-C75425556499}" srcOrd="0" destOrd="0" presId="urn:microsoft.com/office/officeart/2011/layout/TabList"/>
    <dgm:cxn modelId="{B5F5ED2A-BB8E-4EC2-8DEC-BF309CDB665A}" srcId="{10A886BE-3FDD-4E2B-B9CD-41BFFC52D625}" destId="{6ABFC51C-B6A2-4B37-8757-41D0A46C48A3}" srcOrd="0" destOrd="0" parTransId="{46B10605-10BC-444F-9410-DD0CF82A1A11}" sibTransId="{D947CDF1-4BE5-4926-BB54-F39D1BA4A98A}"/>
    <dgm:cxn modelId="{E5888D65-3575-4F52-A11F-A9AC79EE46D5}" srcId="{769B6C3A-7D91-448B-BFAE-23452E779E6C}" destId="{10A886BE-3FDD-4E2B-B9CD-41BFFC52D625}" srcOrd="0" destOrd="0" parTransId="{30837BC2-89CE-4519-A7BE-1B5DFB6C373A}" sibTransId="{DBD27DE8-3C61-472E-898A-EED87729A639}"/>
    <dgm:cxn modelId="{63BF875A-2DDB-486E-A086-1FEE8BE0545E}" type="presOf" srcId="{10A886BE-3FDD-4E2B-B9CD-41BFFC52D625}" destId="{EA84A2B0-ACF9-4FE0-8724-46A1A7116719}" srcOrd="0" destOrd="0" presId="urn:microsoft.com/office/officeart/2011/layout/TabList"/>
    <dgm:cxn modelId="{7C3E164B-A1D6-418F-8AC3-FC91294B18EB}" type="presOf" srcId="{769B6C3A-7D91-448B-BFAE-23452E779E6C}" destId="{86ADB2AD-438C-422D-9149-B688BC940569}" srcOrd="0" destOrd="0" presId="urn:microsoft.com/office/officeart/2011/layout/TabList"/>
    <dgm:cxn modelId="{E8F6BA6C-3A36-43ED-BFAB-0DF768F55B1A}" type="presParOf" srcId="{86ADB2AD-438C-422D-9149-B688BC940569}" destId="{A3B9330F-AE03-40D3-AED0-11299DACAFE6}" srcOrd="0" destOrd="0" presId="urn:microsoft.com/office/officeart/2011/layout/TabList"/>
    <dgm:cxn modelId="{434C65E9-4754-464D-A287-E1B34F898B43}" type="presParOf" srcId="{A3B9330F-AE03-40D3-AED0-11299DACAFE6}" destId="{F2CC8820-8EFD-46A5-BF8C-C75425556499}" srcOrd="0" destOrd="0" presId="urn:microsoft.com/office/officeart/2011/layout/TabList"/>
    <dgm:cxn modelId="{6C242E4F-5D3C-43A5-84AB-9A15175FBD93}" type="presParOf" srcId="{A3B9330F-AE03-40D3-AED0-11299DACAFE6}" destId="{EA84A2B0-ACF9-4FE0-8724-46A1A7116719}" srcOrd="1" destOrd="0" presId="urn:microsoft.com/office/officeart/2011/layout/TabList"/>
    <dgm:cxn modelId="{CF4A970D-B779-4E23-9883-B43A20C8AC25}" type="presParOf" srcId="{A3B9330F-AE03-40D3-AED0-11299DACAFE6}" destId="{AAC65FED-B913-4225-A0F5-06504ED03AD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69B6C3A-7D91-448B-BFAE-23452E779E6C}" type="doc">
      <dgm:prSet loTypeId="urn:microsoft.com/office/officeart/2011/layout/Tab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0A886BE-3FDD-4E2B-B9CD-41BFFC52D625}">
      <dgm:prSet phldrT="[Text]" custT="1"/>
      <dgm:spPr/>
      <dgm:t>
        <a:bodyPr/>
        <a:lstStyle/>
        <a:p>
          <a:r>
            <a:rPr lang="en-US" sz="4000" dirty="0" smtClean="0"/>
            <a:t>Hard &amp; Soft</a:t>
          </a:r>
          <a:endParaRPr lang="en-US" sz="4000" dirty="0"/>
        </a:p>
      </dgm:t>
    </dgm:pt>
    <dgm:pt modelId="{30837BC2-89CE-4519-A7BE-1B5DFB6C373A}" type="parTrans" cxnId="{E5888D65-3575-4F52-A11F-A9AC79EE46D5}">
      <dgm:prSet/>
      <dgm:spPr/>
      <dgm:t>
        <a:bodyPr/>
        <a:lstStyle/>
        <a:p>
          <a:endParaRPr lang="en-US"/>
        </a:p>
      </dgm:t>
    </dgm:pt>
    <dgm:pt modelId="{DBD27DE8-3C61-472E-898A-EED87729A639}" type="sibTrans" cxnId="{E5888D65-3575-4F52-A11F-A9AC79EE46D5}">
      <dgm:prSet/>
      <dgm:spPr/>
      <dgm:t>
        <a:bodyPr/>
        <a:lstStyle/>
        <a:p>
          <a:endParaRPr lang="en-US"/>
        </a:p>
      </dgm:t>
    </dgm:pt>
    <dgm:pt modelId="{6ABFC51C-B6A2-4B37-8757-41D0A46C48A3}">
      <dgm:prSet phldrT="[Text]" custT="1"/>
      <dgm:spPr/>
      <dgm:t>
        <a:bodyPr/>
        <a:lstStyle/>
        <a:p>
          <a:r>
            <a:rPr lang="en-US" sz="3600" i="0" dirty="0" smtClean="0"/>
            <a:t>Software Study</a:t>
          </a:r>
          <a:endParaRPr lang="en-US" sz="3600" i="0" dirty="0"/>
        </a:p>
      </dgm:t>
    </dgm:pt>
    <dgm:pt modelId="{46B10605-10BC-444F-9410-DD0CF82A1A11}" type="parTrans" cxnId="{B5F5ED2A-BB8E-4EC2-8DEC-BF309CDB665A}">
      <dgm:prSet/>
      <dgm:spPr/>
      <dgm:t>
        <a:bodyPr/>
        <a:lstStyle/>
        <a:p>
          <a:endParaRPr lang="en-US"/>
        </a:p>
      </dgm:t>
    </dgm:pt>
    <dgm:pt modelId="{D947CDF1-4BE5-4926-BB54-F39D1BA4A98A}" type="sibTrans" cxnId="{B5F5ED2A-BB8E-4EC2-8DEC-BF309CDB665A}">
      <dgm:prSet/>
      <dgm:spPr/>
      <dgm:t>
        <a:bodyPr/>
        <a:lstStyle/>
        <a:p>
          <a:endParaRPr lang="en-US"/>
        </a:p>
      </dgm:t>
    </dgm:pt>
    <dgm:pt modelId="{86ADB2AD-438C-422D-9149-B688BC940569}" type="pres">
      <dgm:prSet presAssocID="{769B6C3A-7D91-448B-BFAE-23452E779E6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B9330F-AE03-40D3-AED0-11299DACAFE6}" type="pres">
      <dgm:prSet presAssocID="{10A886BE-3FDD-4E2B-B9CD-41BFFC52D625}" presName="composite" presStyleCnt="0"/>
      <dgm:spPr/>
    </dgm:pt>
    <dgm:pt modelId="{F2CC8820-8EFD-46A5-BF8C-C75425556499}" type="pres">
      <dgm:prSet presAssocID="{10A886BE-3FDD-4E2B-B9CD-41BFFC52D625}" presName="FirstChild" presStyleLbl="revTx" presStyleIdx="0" presStyleCnt="1" custScaleX="78925" custLinFactNeighborX="51467" custLinFactNeighborY="11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A2B0-ACF9-4FE0-8724-46A1A7116719}" type="pres">
      <dgm:prSet presAssocID="{10A886BE-3FDD-4E2B-B9CD-41BFFC52D625}" presName="Parent" presStyleLbl="alignNode1" presStyleIdx="0" presStyleCnt="1" custScaleX="17521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65FED-B913-4225-A0F5-06504ED03AD3}" type="pres">
      <dgm:prSet presAssocID="{10A886BE-3FDD-4E2B-B9CD-41BFFC52D625}" presName="Accent" presStyleLbl="parChTrans1D1" presStyleIdx="0" presStyleCnt="1"/>
      <dgm:spPr/>
    </dgm:pt>
  </dgm:ptLst>
  <dgm:cxnLst>
    <dgm:cxn modelId="{B5F5ED2A-BB8E-4EC2-8DEC-BF309CDB665A}" srcId="{10A886BE-3FDD-4E2B-B9CD-41BFFC52D625}" destId="{6ABFC51C-B6A2-4B37-8757-41D0A46C48A3}" srcOrd="0" destOrd="0" parTransId="{46B10605-10BC-444F-9410-DD0CF82A1A11}" sibTransId="{D947CDF1-4BE5-4926-BB54-F39D1BA4A98A}"/>
    <dgm:cxn modelId="{BC63FC56-52E2-47F8-9754-D4418FF8156D}" type="presOf" srcId="{10A886BE-3FDD-4E2B-B9CD-41BFFC52D625}" destId="{EA84A2B0-ACF9-4FE0-8724-46A1A7116719}" srcOrd="0" destOrd="0" presId="urn:microsoft.com/office/officeart/2011/layout/TabList"/>
    <dgm:cxn modelId="{E5888D65-3575-4F52-A11F-A9AC79EE46D5}" srcId="{769B6C3A-7D91-448B-BFAE-23452E779E6C}" destId="{10A886BE-3FDD-4E2B-B9CD-41BFFC52D625}" srcOrd="0" destOrd="0" parTransId="{30837BC2-89CE-4519-A7BE-1B5DFB6C373A}" sibTransId="{DBD27DE8-3C61-472E-898A-EED87729A639}"/>
    <dgm:cxn modelId="{4B9C660F-8553-4994-B11F-C0511F0AD03B}" type="presOf" srcId="{6ABFC51C-B6A2-4B37-8757-41D0A46C48A3}" destId="{F2CC8820-8EFD-46A5-BF8C-C75425556499}" srcOrd="0" destOrd="0" presId="urn:microsoft.com/office/officeart/2011/layout/TabList"/>
    <dgm:cxn modelId="{890BC8E5-4FB7-4170-B7CE-790F724419FC}" type="presOf" srcId="{769B6C3A-7D91-448B-BFAE-23452E779E6C}" destId="{86ADB2AD-438C-422D-9149-B688BC940569}" srcOrd="0" destOrd="0" presId="urn:microsoft.com/office/officeart/2011/layout/TabList"/>
    <dgm:cxn modelId="{7F70277C-13E1-45A2-9C69-84F12AACB3C4}" type="presParOf" srcId="{86ADB2AD-438C-422D-9149-B688BC940569}" destId="{A3B9330F-AE03-40D3-AED0-11299DACAFE6}" srcOrd="0" destOrd="0" presId="urn:microsoft.com/office/officeart/2011/layout/TabList"/>
    <dgm:cxn modelId="{60BF0206-0CC3-46D6-BC0D-F947D78581C2}" type="presParOf" srcId="{A3B9330F-AE03-40D3-AED0-11299DACAFE6}" destId="{F2CC8820-8EFD-46A5-BF8C-C75425556499}" srcOrd="0" destOrd="0" presId="urn:microsoft.com/office/officeart/2011/layout/TabList"/>
    <dgm:cxn modelId="{A7590D3D-5881-4018-BCF0-6B1F90BB07C9}" type="presParOf" srcId="{A3B9330F-AE03-40D3-AED0-11299DACAFE6}" destId="{EA84A2B0-ACF9-4FE0-8724-46A1A7116719}" srcOrd="1" destOrd="0" presId="urn:microsoft.com/office/officeart/2011/layout/TabList"/>
    <dgm:cxn modelId="{F306297F-98E4-49E2-A290-7755690DE436}" type="presParOf" srcId="{A3B9330F-AE03-40D3-AED0-11299DACAFE6}" destId="{AAC65FED-B913-4225-A0F5-06504ED03AD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69B6C3A-7D91-448B-BFAE-23452E779E6C}" type="doc">
      <dgm:prSet loTypeId="urn:microsoft.com/office/officeart/2011/layout/Tab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0A886BE-3FDD-4E2B-B9CD-41BFFC52D625}">
      <dgm:prSet phldrT="[Text]" custT="1"/>
      <dgm:spPr/>
      <dgm:t>
        <a:bodyPr/>
        <a:lstStyle/>
        <a:p>
          <a:r>
            <a:rPr lang="en-US" sz="4000" dirty="0" smtClean="0"/>
            <a:t>Hard &amp; Soft</a:t>
          </a:r>
          <a:endParaRPr lang="en-US" sz="4000" dirty="0"/>
        </a:p>
      </dgm:t>
    </dgm:pt>
    <dgm:pt modelId="{30837BC2-89CE-4519-A7BE-1B5DFB6C373A}" type="parTrans" cxnId="{E5888D65-3575-4F52-A11F-A9AC79EE46D5}">
      <dgm:prSet/>
      <dgm:spPr/>
      <dgm:t>
        <a:bodyPr/>
        <a:lstStyle/>
        <a:p>
          <a:endParaRPr lang="en-US"/>
        </a:p>
      </dgm:t>
    </dgm:pt>
    <dgm:pt modelId="{DBD27DE8-3C61-472E-898A-EED87729A639}" type="sibTrans" cxnId="{E5888D65-3575-4F52-A11F-A9AC79EE46D5}">
      <dgm:prSet/>
      <dgm:spPr/>
      <dgm:t>
        <a:bodyPr/>
        <a:lstStyle/>
        <a:p>
          <a:endParaRPr lang="en-US"/>
        </a:p>
      </dgm:t>
    </dgm:pt>
    <dgm:pt modelId="{6ABFC51C-B6A2-4B37-8757-41D0A46C48A3}">
      <dgm:prSet phldrT="[Text]" custT="1"/>
      <dgm:spPr/>
      <dgm:t>
        <a:bodyPr/>
        <a:lstStyle/>
        <a:p>
          <a:r>
            <a:rPr lang="en-US" sz="3600" i="0" dirty="0" smtClean="0"/>
            <a:t>Software Study</a:t>
          </a:r>
          <a:endParaRPr lang="en-US" sz="3600" i="0" dirty="0"/>
        </a:p>
      </dgm:t>
    </dgm:pt>
    <dgm:pt modelId="{46B10605-10BC-444F-9410-DD0CF82A1A11}" type="parTrans" cxnId="{B5F5ED2A-BB8E-4EC2-8DEC-BF309CDB665A}">
      <dgm:prSet/>
      <dgm:spPr/>
      <dgm:t>
        <a:bodyPr/>
        <a:lstStyle/>
        <a:p>
          <a:endParaRPr lang="en-US"/>
        </a:p>
      </dgm:t>
    </dgm:pt>
    <dgm:pt modelId="{D947CDF1-4BE5-4926-BB54-F39D1BA4A98A}" type="sibTrans" cxnId="{B5F5ED2A-BB8E-4EC2-8DEC-BF309CDB665A}">
      <dgm:prSet/>
      <dgm:spPr/>
      <dgm:t>
        <a:bodyPr/>
        <a:lstStyle/>
        <a:p>
          <a:endParaRPr lang="en-US"/>
        </a:p>
      </dgm:t>
    </dgm:pt>
    <dgm:pt modelId="{86ADB2AD-438C-422D-9149-B688BC940569}" type="pres">
      <dgm:prSet presAssocID="{769B6C3A-7D91-448B-BFAE-23452E779E6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B9330F-AE03-40D3-AED0-11299DACAFE6}" type="pres">
      <dgm:prSet presAssocID="{10A886BE-3FDD-4E2B-B9CD-41BFFC52D625}" presName="composite" presStyleCnt="0"/>
      <dgm:spPr/>
    </dgm:pt>
    <dgm:pt modelId="{F2CC8820-8EFD-46A5-BF8C-C75425556499}" type="pres">
      <dgm:prSet presAssocID="{10A886BE-3FDD-4E2B-B9CD-41BFFC52D625}" presName="FirstChild" presStyleLbl="revTx" presStyleIdx="0" presStyleCnt="1" custScaleX="78925" custLinFactNeighborX="51467" custLinFactNeighborY="11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A2B0-ACF9-4FE0-8724-46A1A7116719}" type="pres">
      <dgm:prSet presAssocID="{10A886BE-3FDD-4E2B-B9CD-41BFFC52D625}" presName="Parent" presStyleLbl="alignNode1" presStyleIdx="0" presStyleCnt="1" custScaleX="17521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65FED-B913-4225-A0F5-06504ED03AD3}" type="pres">
      <dgm:prSet presAssocID="{10A886BE-3FDD-4E2B-B9CD-41BFFC52D625}" presName="Accent" presStyleLbl="parChTrans1D1" presStyleIdx="0" presStyleCnt="1"/>
      <dgm:spPr/>
    </dgm:pt>
  </dgm:ptLst>
  <dgm:cxnLst>
    <dgm:cxn modelId="{AA82CEAE-6F77-4C1F-AEC0-1663E4AA5713}" type="presOf" srcId="{10A886BE-3FDD-4E2B-B9CD-41BFFC52D625}" destId="{EA84A2B0-ACF9-4FE0-8724-46A1A7116719}" srcOrd="0" destOrd="0" presId="urn:microsoft.com/office/officeart/2011/layout/TabList"/>
    <dgm:cxn modelId="{48C296C9-863D-4175-A334-C7EAD4C251C3}" type="presOf" srcId="{769B6C3A-7D91-448B-BFAE-23452E779E6C}" destId="{86ADB2AD-438C-422D-9149-B688BC940569}" srcOrd="0" destOrd="0" presId="urn:microsoft.com/office/officeart/2011/layout/TabList"/>
    <dgm:cxn modelId="{B5F5ED2A-BB8E-4EC2-8DEC-BF309CDB665A}" srcId="{10A886BE-3FDD-4E2B-B9CD-41BFFC52D625}" destId="{6ABFC51C-B6A2-4B37-8757-41D0A46C48A3}" srcOrd="0" destOrd="0" parTransId="{46B10605-10BC-444F-9410-DD0CF82A1A11}" sibTransId="{D947CDF1-4BE5-4926-BB54-F39D1BA4A98A}"/>
    <dgm:cxn modelId="{E5888D65-3575-4F52-A11F-A9AC79EE46D5}" srcId="{769B6C3A-7D91-448B-BFAE-23452E779E6C}" destId="{10A886BE-3FDD-4E2B-B9CD-41BFFC52D625}" srcOrd="0" destOrd="0" parTransId="{30837BC2-89CE-4519-A7BE-1B5DFB6C373A}" sibTransId="{DBD27DE8-3C61-472E-898A-EED87729A639}"/>
    <dgm:cxn modelId="{EB09649C-2BBB-482A-9232-6A64B61E6C3A}" type="presOf" srcId="{6ABFC51C-B6A2-4B37-8757-41D0A46C48A3}" destId="{F2CC8820-8EFD-46A5-BF8C-C75425556499}" srcOrd="0" destOrd="0" presId="urn:microsoft.com/office/officeart/2011/layout/TabList"/>
    <dgm:cxn modelId="{E560264A-3FA0-4336-8E80-BE8AB2AA246E}" type="presParOf" srcId="{86ADB2AD-438C-422D-9149-B688BC940569}" destId="{A3B9330F-AE03-40D3-AED0-11299DACAFE6}" srcOrd="0" destOrd="0" presId="urn:microsoft.com/office/officeart/2011/layout/TabList"/>
    <dgm:cxn modelId="{E3466E49-F3EB-4D1F-8666-E7178D77CB2B}" type="presParOf" srcId="{A3B9330F-AE03-40D3-AED0-11299DACAFE6}" destId="{F2CC8820-8EFD-46A5-BF8C-C75425556499}" srcOrd="0" destOrd="0" presId="urn:microsoft.com/office/officeart/2011/layout/TabList"/>
    <dgm:cxn modelId="{C3B66912-964C-4D5F-95A9-E719CBBB348A}" type="presParOf" srcId="{A3B9330F-AE03-40D3-AED0-11299DACAFE6}" destId="{EA84A2B0-ACF9-4FE0-8724-46A1A7116719}" srcOrd="1" destOrd="0" presId="urn:microsoft.com/office/officeart/2011/layout/TabList"/>
    <dgm:cxn modelId="{50304F58-7FA5-4A6B-BC51-833AA945CE8A}" type="presParOf" srcId="{A3B9330F-AE03-40D3-AED0-11299DACAFE6}" destId="{AAC65FED-B913-4225-A0F5-06504ED03AD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69B6C3A-7D91-448B-BFAE-23452E779E6C}" type="doc">
      <dgm:prSet loTypeId="urn:microsoft.com/office/officeart/2011/layout/Tab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0A886BE-3FDD-4E2B-B9CD-41BFFC52D625}">
      <dgm:prSet phldrT="[Text]" custT="1"/>
      <dgm:spPr/>
      <dgm:t>
        <a:bodyPr/>
        <a:lstStyle/>
        <a:p>
          <a:r>
            <a:rPr lang="en-US" sz="4000" dirty="0" smtClean="0"/>
            <a:t>Hard &amp; Soft</a:t>
          </a:r>
          <a:endParaRPr lang="en-US" sz="4000" dirty="0"/>
        </a:p>
      </dgm:t>
    </dgm:pt>
    <dgm:pt modelId="{30837BC2-89CE-4519-A7BE-1B5DFB6C373A}" type="parTrans" cxnId="{E5888D65-3575-4F52-A11F-A9AC79EE46D5}">
      <dgm:prSet/>
      <dgm:spPr/>
      <dgm:t>
        <a:bodyPr/>
        <a:lstStyle/>
        <a:p>
          <a:endParaRPr lang="en-US"/>
        </a:p>
      </dgm:t>
    </dgm:pt>
    <dgm:pt modelId="{DBD27DE8-3C61-472E-898A-EED87729A639}" type="sibTrans" cxnId="{E5888D65-3575-4F52-A11F-A9AC79EE46D5}">
      <dgm:prSet/>
      <dgm:spPr/>
      <dgm:t>
        <a:bodyPr/>
        <a:lstStyle/>
        <a:p>
          <a:endParaRPr lang="en-US"/>
        </a:p>
      </dgm:t>
    </dgm:pt>
    <dgm:pt modelId="{6ABFC51C-B6A2-4B37-8757-41D0A46C48A3}">
      <dgm:prSet phldrT="[Text]" custT="1"/>
      <dgm:spPr/>
      <dgm:t>
        <a:bodyPr/>
        <a:lstStyle/>
        <a:p>
          <a:r>
            <a:rPr lang="en-US" sz="3600" i="0" dirty="0" smtClean="0"/>
            <a:t>Software Study</a:t>
          </a:r>
          <a:endParaRPr lang="en-US" sz="3600" i="0" dirty="0"/>
        </a:p>
      </dgm:t>
    </dgm:pt>
    <dgm:pt modelId="{46B10605-10BC-444F-9410-DD0CF82A1A11}" type="parTrans" cxnId="{B5F5ED2A-BB8E-4EC2-8DEC-BF309CDB665A}">
      <dgm:prSet/>
      <dgm:spPr/>
      <dgm:t>
        <a:bodyPr/>
        <a:lstStyle/>
        <a:p>
          <a:endParaRPr lang="en-US"/>
        </a:p>
      </dgm:t>
    </dgm:pt>
    <dgm:pt modelId="{D947CDF1-4BE5-4926-BB54-F39D1BA4A98A}" type="sibTrans" cxnId="{B5F5ED2A-BB8E-4EC2-8DEC-BF309CDB665A}">
      <dgm:prSet/>
      <dgm:spPr/>
      <dgm:t>
        <a:bodyPr/>
        <a:lstStyle/>
        <a:p>
          <a:endParaRPr lang="en-US"/>
        </a:p>
      </dgm:t>
    </dgm:pt>
    <dgm:pt modelId="{86ADB2AD-438C-422D-9149-B688BC940569}" type="pres">
      <dgm:prSet presAssocID="{769B6C3A-7D91-448B-BFAE-23452E779E6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B9330F-AE03-40D3-AED0-11299DACAFE6}" type="pres">
      <dgm:prSet presAssocID="{10A886BE-3FDD-4E2B-B9CD-41BFFC52D625}" presName="composite" presStyleCnt="0"/>
      <dgm:spPr/>
    </dgm:pt>
    <dgm:pt modelId="{F2CC8820-8EFD-46A5-BF8C-C75425556499}" type="pres">
      <dgm:prSet presAssocID="{10A886BE-3FDD-4E2B-B9CD-41BFFC52D625}" presName="FirstChild" presStyleLbl="revTx" presStyleIdx="0" presStyleCnt="1" custScaleX="78925" custLinFactNeighborX="51467" custLinFactNeighborY="11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A2B0-ACF9-4FE0-8724-46A1A7116719}" type="pres">
      <dgm:prSet presAssocID="{10A886BE-3FDD-4E2B-B9CD-41BFFC52D625}" presName="Parent" presStyleLbl="alignNode1" presStyleIdx="0" presStyleCnt="1" custScaleX="17521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65FED-B913-4225-A0F5-06504ED03AD3}" type="pres">
      <dgm:prSet presAssocID="{10A886BE-3FDD-4E2B-B9CD-41BFFC52D625}" presName="Accent" presStyleLbl="parChTrans1D1" presStyleIdx="0" presStyleCnt="1"/>
      <dgm:spPr/>
    </dgm:pt>
  </dgm:ptLst>
  <dgm:cxnLst>
    <dgm:cxn modelId="{B5F5ED2A-BB8E-4EC2-8DEC-BF309CDB665A}" srcId="{10A886BE-3FDD-4E2B-B9CD-41BFFC52D625}" destId="{6ABFC51C-B6A2-4B37-8757-41D0A46C48A3}" srcOrd="0" destOrd="0" parTransId="{46B10605-10BC-444F-9410-DD0CF82A1A11}" sibTransId="{D947CDF1-4BE5-4926-BB54-F39D1BA4A98A}"/>
    <dgm:cxn modelId="{E5888D65-3575-4F52-A11F-A9AC79EE46D5}" srcId="{769B6C3A-7D91-448B-BFAE-23452E779E6C}" destId="{10A886BE-3FDD-4E2B-B9CD-41BFFC52D625}" srcOrd="0" destOrd="0" parTransId="{30837BC2-89CE-4519-A7BE-1B5DFB6C373A}" sibTransId="{DBD27DE8-3C61-472E-898A-EED87729A639}"/>
    <dgm:cxn modelId="{8DFE9E2F-18E6-43FE-B0A1-31A9CF2DEA93}" type="presOf" srcId="{6ABFC51C-B6A2-4B37-8757-41D0A46C48A3}" destId="{F2CC8820-8EFD-46A5-BF8C-C75425556499}" srcOrd="0" destOrd="0" presId="urn:microsoft.com/office/officeart/2011/layout/TabList"/>
    <dgm:cxn modelId="{6B3BBB2F-D921-42C6-9F8D-4735091869A8}" type="presOf" srcId="{769B6C3A-7D91-448B-BFAE-23452E779E6C}" destId="{86ADB2AD-438C-422D-9149-B688BC940569}" srcOrd="0" destOrd="0" presId="urn:microsoft.com/office/officeart/2011/layout/TabList"/>
    <dgm:cxn modelId="{844D7BDE-330F-4910-ADC9-742D03AD3D2C}" type="presOf" srcId="{10A886BE-3FDD-4E2B-B9CD-41BFFC52D625}" destId="{EA84A2B0-ACF9-4FE0-8724-46A1A7116719}" srcOrd="0" destOrd="0" presId="urn:microsoft.com/office/officeart/2011/layout/TabList"/>
    <dgm:cxn modelId="{C4D6C847-2464-4B85-9307-DE5FCD447FDE}" type="presParOf" srcId="{86ADB2AD-438C-422D-9149-B688BC940569}" destId="{A3B9330F-AE03-40D3-AED0-11299DACAFE6}" srcOrd="0" destOrd="0" presId="urn:microsoft.com/office/officeart/2011/layout/TabList"/>
    <dgm:cxn modelId="{26064402-C23B-4F6A-BCA8-C4264B6938DF}" type="presParOf" srcId="{A3B9330F-AE03-40D3-AED0-11299DACAFE6}" destId="{F2CC8820-8EFD-46A5-BF8C-C75425556499}" srcOrd="0" destOrd="0" presId="urn:microsoft.com/office/officeart/2011/layout/TabList"/>
    <dgm:cxn modelId="{79ECD669-44C7-4EFA-B808-4C83E8FA08E0}" type="presParOf" srcId="{A3B9330F-AE03-40D3-AED0-11299DACAFE6}" destId="{EA84A2B0-ACF9-4FE0-8724-46A1A7116719}" srcOrd="1" destOrd="0" presId="urn:microsoft.com/office/officeart/2011/layout/TabList"/>
    <dgm:cxn modelId="{4372BFCD-CA73-4917-BB82-B8F00581315B}" type="presParOf" srcId="{A3B9330F-AE03-40D3-AED0-11299DACAFE6}" destId="{AAC65FED-B913-4225-A0F5-06504ED03AD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69B6C3A-7D91-448B-BFAE-23452E779E6C}" type="doc">
      <dgm:prSet loTypeId="urn:microsoft.com/office/officeart/2011/layout/Tab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0A886BE-3FDD-4E2B-B9CD-41BFFC52D625}">
      <dgm:prSet phldrT="[Text]" custT="1"/>
      <dgm:spPr/>
      <dgm:t>
        <a:bodyPr/>
        <a:lstStyle/>
        <a:p>
          <a:r>
            <a:rPr lang="en-US" sz="4000" dirty="0" smtClean="0"/>
            <a:t>Conclusion</a:t>
          </a:r>
          <a:endParaRPr lang="en-US" sz="4000" dirty="0"/>
        </a:p>
      </dgm:t>
    </dgm:pt>
    <dgm:pt modelId="{30837BC2-89CE-4519-A7BE-1B5DFB6C373A}" type="parTrans" cxnId="{E5888D65-3575-4F52-A11F-A9AC79EE46D5}">
      <dgm:prSet/>
      <dgm:spPr/>
      <dgm:t>
        <a:bodyPr/>
        <a:lstStyle/>
        <a:p>
          <a:endParaRPr lang="en-US"/>
        </a:p>
      </dgm:t>
    </dgm:pt>
    <dgm:pt modelId="{DBD27DE8-3C61-472E-898A-EED87729A639}" type="sibTrans" cxnId="{E5888D65-3575-4F52-A11F-A9AC79EE46D5}">
      <dgm:prSet/>
      <dgm:spPr/>
      <dgm:t>
        <a:bodyPr/>
        <a:lstStyle/>
        <a:p>
          <a:endParaRPr lang="en-US"/>
        </a:p>
      </dgm:t>
    </dgm:pt>
    <dgm:pt modelId="{86ADB2AD-438C-422D-9149-B688BC940569}" type="pres">
      <dgm:prSet presAssocID="{769B6C3A-7D91-448B-BFAE-23452E779E6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B9330F-AE03-40D3-AED0-11299DACAFE6}" type="pres">
      <dgm:prSet presAssocID="{10A886BE-3FDD-4E2B-B9CD-41BFFC52D625}" presName="composite" presStyleCnt="0"/>
      <dgm:spPr/>
    </dgm:pt>
    <dgm:pt modelId="{F2CC8820-8EFD-46A5-BF8C-C75425556499}" type="pres">
      <dgm:prSet presAssocID="{10A886BE-3FDD-4E2B-B9CD-41BFFC52D625}" presName="FirstChild" presStyleLbl="revTx" presStyleIdx="0" presStyleCnt="1" custScaleX="78925" custLinFactNeighborX="51467" custLinFactNeighborY="11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A2B0-ACF9-4FE0-8724-46A1A7116719}" type="pres">
      <dgm:prSet presAssocID="{10A886BE-3FDD-4E2B-B9CD-41BFFC52D625}" presName="Parent" presStyleLbl="alignNode1" presStyleIdx="0" presStyleCnt="1" custScaleX="17521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65FED-B913-4225-A0F5-06504ED03AD3}" type="pres">
      <dgm:prSet presAssocID="{10A886BE-3FDD-4E2B-B9CD-41BFFC52D625}" presName="Accent" presStyleLbl="parChTrans1D1" presStyleIdx="0" presStyleCnt="1"/>
      <dgm:spPr/>
    </dgm:pt>
  </dgm:ptLst>
  <dgm:cxnLst>
    <dgm:cxn modelId="{BDAA3120-E834-40A2-8254-6D0D9DFA1C47}" type="presOf" srcId="{10A886BE-3FDD-4E2B-B9CD-41BFFC52D625}" destId="{EA84A2B0-ACF9-4FE0-8724-46A1A7116719}" srcOrd="0" destOrd="0" presId="urn:microsoft.com/office/officeart/2011/layout/TabList"/>
    <dgm:cxn modelId="{7D725D3C-AB20-41F3-8313-3D498E6020AA}" type="presOf" srcId="{769B6C3A-7D91-448B-BFAE-23452E779E6C}" destId="{86ADB2AD-438C-422D-9149-B688BC940569}" srcOrd="0" destOrd="0" presId="urn:microsoft.com/office/officeart/2011/layout/TabList"/>
    <dgm:cxn modelId="{E5888D65-3575-4F52-A11F-A9AC79EE46D5}" srcId="{769B6C3A-7D91-448B-BFAE-23452E779E6C}" destId="{10A886BE-3FDD-4E2B-B9CD-41BFFC52D625}" srcOrd="0" destOrd="0" parTransId="{30837BC2-89CE-4519-A7BE-1B5DFB6C373A}" sibTransId="{DBD27DE8-3C61-472E-898A-EED87729A639}"/>
    <dgm:cxn modelId="{1B836EB4-B580-461A-A679-7014ED4F9F9E}" type="presParOf" srcId="{86ADB2AD-438C-422D-9149-B688BC940569}" destId="{A3B9330F-AE03-40D3-AED0-11299DACAFE6}" srcOrd="0" destOrd="0" presId="urn:microsoft.com/office/officeart/2011/layout/TabList"/>
    <dgm:cxn modelId="{3422221C-5162-43CF-960D-75E009CAC956}" type="presParOf" srcId="{A3B9330F-AE03-40D3-AED0-11299DACAFE6}" destId="{F2CC8820-8EFD-46A5-BF8C-C75425556499}" srcOrd="0" destOrd="0" presId="urn:microsoft.com/office/officeart/2011/layout/TabList"/>
    <dgm:cxn modelId="{DD47BB10-0E62-4D28-8260-6D45D60C201B}" type="presParOf" srcId="{A3B9330F-AE03-40D3-AED0-11299DACAFE6}" destId="{EA84A2B0-ACF9-4FE0-8724-46A1A7116719}" srcOrd="1" destOrd="0" presId="urn:microsoft.com/office/officeart/2011/layout/TabList"/>
    <dgm:cxn modelId="{AEB3C76E-BEA7-49C6-AD62-7CEE6F4F6580}" type="presParOf" srcId="{A3B9330F-AE03-40D3-AED0-11299DACAFE6}" destId="{AAC65FED-B913-4225-A0F5-06504ED03AD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9B6C3A-7D91-448B-BFAE-23452E779E6C}" type="doc">
      <dgm:prSet loTypeId="urn:microsoft.com/office/officeart/2011/layout/Tab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0A886BE-3FDD-4E2B-B9CD-41BFFC52D625}">
      <dgm:prSet phldrT="[Text]" custT="1"/>
      <dgm:spPr/>
      <dgm:t>
        <a:bodyPr/>
        <a:lstStyle/>
        <a:p>
          <a:r>
            <a:rPr lang="en-US" sz="4000" b="1" dirty="0" smtClean="0"/>
            <a:t>Contents</a:t>
          </a:r>
          <a:endParaRPr lang="en-US" sz="4000" dirty="0"/>
        </a:p>
      </dgm:t>
    </dgm:pt>
    <dgm:pt modelId="{30837BC2-89CE-4519-A7BE-1B5DFB6C373A}" type="parTrans" cxnId="{E5888D65-3575-4F52-A11F-A9AC79EE46D5}">
      <dgm:prSet/>
      <dgm:spPr/>
      <dgm:t>
        <a:bodyPr/>
        <a:lstStyle/>
        <a:p>
          <a:endParaRPr lang="en-US"/>
        </a:p>
      </dgm:t>
    </dgm:pt>
    <dgm:pt modelId="{DBD27DE8-3C61-472E-898A-EED87729A639}" type="sibTrans" cxnId="{E5888D65-3575-4F52-A11F-A9AC79EE46D5}">
      <dgm:prSet/>
      <dgm:spPr/>
      <dgm:t>
        <a:bodyPr/>
        <a:lstStyle/>
        <a:p>
          <a:endParaRPr lang="en-US"/>
        </a:p>
      </dgm:t>
    </dgm:pt>
    <dgm:pt modelId="{86ADB2AD-438C-422D-9149-B688BC940569}" type="pres">
      <dgm:prSet presAssocID="{769B6C3A-7D91-448B-BFAE-23452E779E6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B9330F-AE03-40D3-AED0-11299DACAFE6}" type="pres">
      <dgm:prSet presAssocID="{10A886BE-3FDD-4E2B-B9CD-41BFFC52D625}" presName="composite" presStyleCnt="0"/>
      <dgm:spPr/>
    </dgm:pt>
    <dgm:pt modelId="{F2CC8820-8EFD-46A5-BF8C-C75425556499}" type="pres">
      <dgm:prSet presAssocID="{10A886BE-3FDD-4E2B-B9CD-41BFFC52D625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A2B0-ACF9-4FE0-8724-46A1A7116719}" type="pres">
      <dgm:prSet presAssocID="{10A886BE-3FDD-4E2B-B9CD-41BFFC52D625}" presName="Parent" presStyleLbl="alignNode1" presStyleIdx="0" presStyleCnt="1" custScaleX="30489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65FED-B913-4225-A0F5-06504ED03AD3}" type="pres">
      <dgm:prSet presAssocID="{10A886BE-3FDD-4E2B-B9CD-41BFFC52D625}" presName="Accent" presStyleLbl="parChTrans1D1" presStyleIdx="0" presStyleCnt="1"/>
      <dgm:spPr/>
    </dgm:pt>
  </dgm:ptLst>
  <dgm:cxnLst>
    <dgm:cxn modelId="{E5888D65-3575-4F52-A11F-A9AC79EE46D5}" srcId="{769B6C3A-7D91-448B-BFAE-23452E779E6C}" destId="{10A886BE-3FDD-4E2B-B9CD-41BFFC52D625}" srcOrd="0" destOrd="0" parTransId="{30837BC2-89CE-4519-A7BE-1B5DFB6C373A}" sibTransId="{DBD27DE8-3C61-472E-898A-EED87729A639}"/>
    <dgm:cxn modelId="{D954E7B3-873B-4737-9FFD-CE25B5EF07B8}" type="presOf" srcId="{769B6C3A-7D91-448B-BFAE-23452E779E6C}" destId="{86ADB2AD-438C-422D-9149-B688BC940569}" srcOrd="0" destOrd="0" presId="urn:microsoft.com/office/officeart/2011/layout/TabList"/>
    <dgm:cxn modelId="{C38F9F6B-06BF-446B-9D4B-CA63D82CA760}" type="presOf" srcId="{10A886BE-3FDD-4E2B-B9CD-41BFFC52D625}" destId="{EA84A2B0-ACF9-4FE0-8724-46A1A7116719}" srcOrd="0" destOrd="0" presId="urn:microsoft.com/office/officeart/2011/layout/TabList"/>
    <dgm:cxn modelId="{67805911-DFF5-42DE-8167-ED50F3CF9E4E}" type="presParOf" srcId="{86ADB2AD-438C-422D-9149-B688BC940569}" destId="{A3B9330F-AE03-40D3-AED0-11299DACAFE6}" srcOrd="0" destOrd="0" presId="urn:microsoft.com/office/officeart/2011/layout/TabList"/>
    <dgm:cxn modelId="{2083545C-BA46-456E-A769-B45C648C795A}" type="presParOf" srcId="{A3B9330F-AE03-40D3-AED0-11299DACAFE6}" destId="{F2CC8820-8EFD-46A5-BF8C-C75425556499}" srcOrd="0" destOrd="0" presId="urn:microsoft.com/office/officeart/2011/layout/TabList"/>
    <dgm:cxn modelId="{41A1986C-34CF-424F-BEA9-E68D74D63EBD}" type="presParOf" srcId="{A3B9330F-AE03-40D3-AED0-11299DACAFE6}" destId="{EA84A2B0-ACF9-4FE0-8724-46A1A7116719}" srcOrd="1" destOrd="0" presId="urn:microsoft.com/office/officeart/2011/layout/TabList"/>
    <dgm:cxn modelId="{0C47460D-E795-4E44-9FDD-57142C5DBAF7}" type="presParOf" srcId="{A3B9330F-AE03-40D3-AED0-11299DACAFE6}" destId="{AAC65FED-B913-4225-A0F5-06504ED03AD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9B6C3A-7D91-448B-BFAE-23452E779E6C}" type="doc">
      <dgm:prSet loTypeId="urn:microsoft.com/office/officeart/2011/layout/Tab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0A886BE-3FDD-4E2B-B9CD-41BFFC52D625}">
      <dgm:prSet phldrT="[Text]" custT="1"/>
      <dgm:spPr/>
      <dgm:t>
        <a:bodyPr/>
        <a:lstStyle/>
        <a:p>
          <a:r>
            <a:rPr lang="en-US" sz="4000" dirty="0" smtClean="0"/>
            <a:t>Introduction</a:t>
          </a:r>
          <a:endParaRPr lang="en-US" sz="4000" dirty="0"/>
        </a:p>
      </dgm:t>
    </dgm:pt>
    <dgm:pt modelId="{30837BC2-89CE-4519-A7BE-1B5DFB6C373A}" type="parTrans" cxnId="{E5888D65-3575-4F52-A11F-A9AC79EE46D5}">
      <dgm:prSet/>
      <dgm:spPr/>
      <dgm:t>
        <a:bodyPr/>
        <a:lstStyle/>
        <a:p>
          <a:endParaRPr lang="en-US"/>
        </a:p>
      </dgm:t>
    </dgm:pt>
    <dgm:pt modelId="{DBD27DE8-3C61-472E-898A-EED87729A639}" type="sibTrans" cxnId="{E5888D65-3575-4F52-A11F-A9AC79EE46D5}">
      <dgm:prSet/>
      <dgm:spPr/>
      <dgm:t>
        <a:bodyPr/>
        <a:lstStyle/>
        <a:p>
          <a:endParaRPr lang="en-US"/>
        </a:p>
      </dgm:t>
    </dgm:pt>
    <dgm:pt modelId="{6ABFC51C-B6A2-4B37-8757-41D0A46C48A3}">
      <dgm:prSet phldrT="[Text]" custT="1"/>
      <dgm:spPr/>
      <dgm:t>
        <a:bodyPr/>
        <a:lstStyle/>
        <a:p>
          <a:r>
            <a:rPr lang="en-US" sz="3600" i="0" dirty="0" smtClean="0"/>
            <a:t>Existing System</a:t>
          </a:r>
          <a:endParaRPr lang="en-US" sz="3600" i="0" dirty="0"/>
        </a:p>
      </dgm:t>
    </dgm:pt>
    <dgm:pt modelId="{46B10605-10BC-444F-9410-DD0CF82A1A11}" type="parTrans" cxnId="{B5F5ED2A-BB8E-4EC2-8DEC-BF309CDB665A}">
      <dgm:prSet/>
      <dgm:spPr/>
      <dgm:t>
        <a:bodyPr/>
        <a:lstStyle/>
        <a:p>
          <a:endParaRPr lang="en-US"/>
        </a:p>
      </dgm:t>
    </dgm:pt>
    <dgm:pt modelId="{D947CDF1-4BE5-4926-BB54-F39D1BA4A98A}" type="sibTrans" cxnId="{B5F5ED2A-BB8E-4EC2-8DEC-BF309CDB665A}">
      <dgm:prSet/>
      <dgm:spPr/>
      <dgm:t>
        <a:bodyPr/>
        <a:lstStyle/>
        <a:p>
          <a:endParaRPr lang="en-US"/>
        </a:p>
      </dgm:t>
    </dgm:pt>
    <dgm:pt modelId="{86ADB2AD-438C-422D-9149-B688BC940569}" type="pres">
      <dgm:prSet presAssocID="{769B6C3A-7D91-448B-BFAE-23452E779E6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B9330F-AE03-40D3-AED0-11299DACAFE6}" type="pres">
      <dgm:prSet presAssocID="{10A886BE-3FDD-4E2B-B9CD-41BFFC52D625}" presName="composite" presStyleCnt="0"/>
      <dgm:spPr/>
    </dgm:pt>
    <dgm:pt modelId="{F2CC8820-8EFD-46A5-BF8C-C75425556499}" type="pres">
      <dgm:prSet presAssocID="{10A886BE-3FDD-4E2B-B9CD-41BFFC52D625}" presName="FirstChild" presStyleLbl="revTx" presStyleIdx="0" presStyleCnt="1" custScaleX="78925" custLinFactNeighborX="51467" custLinFactNeighborY="11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A2B0-ACF9-4FE0-8724-46A1A7116719}" type="pres">
      <dgm:prSet presAssocID="{10A886BE-3FDD-4E2B-B9CD-41BFFC52D625}" presName="Parent" presStyleLbl="alignNode1" presStyleIdx="0" presStyleCnt="1" custScaleX="17521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65FED-B913-4225-A0F5-06504ED03AD3}" type="pres">
      <dgm:prSet presAssocID="{10A886BE-3FDD-4E2B-B9CD-41BFFC52D625}" presName="Accent" presStyleLbl="parChTrans1D1" presStyleIdx="0" presStyleCnt="1"/>
      <dgm:spPr/>
    </dgm:pt>
  </dgm:ptLst>
  <dgm:cxnLst>
    <dgm:cxn modelId="{0D80B984-0A2D-4C14-B6ED-D680A2EC25DA}" type="presOf" srcId="{10A886BE-3FDD-4E2B-B9CD-41BFFC52D625}" destId="{EA84A2B0-ACF9-4FE0-8724-46A1A7116719}" srcOrd="0" destOrd="0" presId="urn:microsoft.com/office/officeart/2011/layout/TabList"/>
    <dgm:cxn modelId="{BD2C355D-DEFB-4BBE-AAF1-C40201774C09}" type="presOf" srcId="{6ABFC51C-B6A2-4B37-8757-41D0A46C48A3}" destId="{F2CC8820-8EFD-46A5-BF8C-C75425556499}" srcOrd="0" destOrd="0" presId="urn:microsoft.com/office/officeart/2011/layout/TabList"/>
    <dgm:cxn modelId="{B5F5ED2A-BB8E-4EC2-8DEC-BF309CDB665A}" srcId="{10A886BE-3FDD-4E2B-B9CD-41BFFC52D625}" destId="{6ABFC51C-B6A2-4B37-8757-41D0A46C48A3}" srcOrd="0" destOrd="0" parTransId="{46B10605-10BC-444F-9410-DD0CF82A1A11}" sibTransId="{D947CDF1-4BE5-4926-BB54-F39D1BA4A98A}"/>
    <dgm:cxn modelId="{E5888D65-3575-4F52-A11F-A9AC79EE46D5}" srcId="{769B6C3A-7D91-448B-BFAE-23452E779E6C}" destId="{10A886BE-3FDD-4E2B-B9CD-41BFFC52D625}" srcOrd="0" destOrd="0" parTransId="{30837BC2-89CE-4519-A7BE-1B5DFB6C373A}" sibTransId="{DBD27DE8-3C61-472E-898A-EED87729A639}"/>
    <dgm:cxn modelId="{31F21702-1BBF-4CA3-B468-F4DA828DF66E}" type="presOf" srcId="{769B6C3A-7D91-448B-BFAE-23452E779E6C}" destId="{86ADB2AD-438C-422D-9149-B688BC940569}" srcOrd="0" destOrd="0" presId="urn:microsoft.com/office/officeart/2011/layout/TabList"/>
    <dgm:cxn modelId="{9D65FE5E-EF70-4756-99A8-3E89FE0DD880}" type="presParOf" srcId="{86ADB2AD-438C-422D-9149-B688BC940569}" destId="{A3B9330F-AE03-40D3-AED0-11299DACAFE6}" srcOrd="0" destOrd="0" presId="urn:microsoft.com/office/officeart/2011/layout/TabList"/>
    <dgm:cxn modelId="{22833622-5C51-4014-9A0A-1B0939AA0485}" type="presParOf" srcId="{A3B9330F-AE03-40D3-AED0-11299DACAFE6}" destId="{F2CC8820-8EFD-46A5-BF8C-C75425556499}" srcOrd="0" destOrd="0" presId="urn:microsoft.com/office/officeart/2011/layout/TabList"/>
    <dgm:cxn modelId="{CB32E5ED-F874-473B-95C0-EB89E78541AB}" type="presParOf" srcId="{A3B9330F-AE03-40D3-AED0-11299DACAFE6}" destId="{EA84A2B0-ACF9-4FE0-8724-46A1A7116719}" srcOrd="1" destOrd="0" presId="urn:microsoft.com/office/officeart/2011/layout/TabList"/>
    <dgm:cxn modelId="{E4C83117-3E8C-4F93-AFD9-EED921B17463}" type="presParOf" srcId="{A3B9330F-AE03-40D3-AED0-11299DACAFE6}" destId="{AAC65FED-B913-4225-A0F5-06504ED03AD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9B6C3A-7D91-448B-BFAE-23452E779E6C}" type="doc">
      <dgm:prSet loTypeId="urn:microsoft.com/office/officeart/2011/layout/Tab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0A886BE-3FDD-4E2B-B9CD-41BFFC52D625}">
      <dgm:prSet phldrT="[Text]" custT="1"/>
      <dgm:spPr/>
      <dgm:t>
        <a:bodyPr/>
        <a:lstStyle/>
        <a:p>
          <a:r>
            <a:rPr lang="en-US" sz="4000" dirty="0" smtClean="0"/>
            <a:t>Introduction</a:t>
          </a:r>
          <a:endParaRPr lang="en-US" sz="4000" dirty="0"/>
        </a:p>
      </dgm:t>
    </dgm:pt>
    <dgm:pt modelId="{30837BC2-89CE-4519-A7BE-1B5DFB6C373A}" type="parTrans" cxnId="{E5888D65-3575-4F52-A11F-A9AC79EE46D5}">
      <dgm:prSet/>
      <dgm:spPr/>
      <dgm:t>
        <a:bodyPr/>
        <a:lstStyle/>
        <a:p>
          <a:endParaRPr lang="en-US"/>
        </a:p>
      </dgm:t>
    </dgm:pt>
    <dgm:pt modelId="{DBD27DE8-3C61-472E-898A-EED87729A639}" type="sibTrans" cxnId="{E5888D65-3575-4F52-A11F-A9AC79EE46D5}">
      <dgm:prSet/>
      <dgm:spPr/>
      <dgm:t>
        <a:bodyPr/>
        <a:lstStyle/>
        <a:p>
          <a:endParaRPr lang="en-US"/>
        </a:p>
      </dgm:t>
    </dgm:pt>
    <dgm:pt modelId="{6ABFC51C-B6A2-4B37-8757-41D0A46C48A3}">
      <dgm:prSet phldrT="[Text]" custT="1"/>
      <dgm:spPr/>
      <dgm:t>
        <a:bodyPr/>
        <a:lstStyle/>
        <a:p>
          <a:r>
            <a:rPr lang="en-US" sz="3600" i="0" dirty="0" smtClean="0"/>
            <a:t>Existing System</a:t>
          </a:r>
          <a:endParaRPr lang="en-US" sz="3600" i="0" dirty="0"/>
        </a:p>
      </dgm:t>
    </dgm:pt>
    <dgm:pt modelId="{46B10605-10BC-444F-9410-DD0CF82A1A11}" type="parTrans" cxnId="{B5F5ED2A-BB8E-4EC2-8DEC-BF309CDB665A}">
      <dgm:prSet/>
      <dgm:spPr/>
      <dgm:t>
        <a:bodyPr/>
        <a:lstStyle/>
        <a:p>
          <a:endParaRPr lang="en-US"/>
        </a:p>
      </dgm:t>
    </dgm:pt>
    <dgm:pt modelId="{D947CDF1-4BE5-4926-BB54-F39D1BA4A98A}" type="sibTrans" cxnId="{B5F5ED2A-BB8E-4EC2-8DEC-BF309CDB665A}">
      <dgm:prSet/>
      <dgm:spPr/>
      <dgm:t>
        <a:bodyPr/>
        <a:lstStyle/>
        <a:p>
          <a:endParaRPr lang="en-US"/>
        </a:p>
      </dgm:t>
    </dgm:pt>
    <dgm:pt modelId="{86ADB2AD-438C-422D-9149-B688BC940569}" type="pres">
      <dgm:prSet presAssocID="{769B6C3A-7D91-448B-BFAE-23452E779E6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B9330F-AE03-40D3-AED0-11299DACAFE6}" type="pres">
      <dgm:prSet presAssocID="{10A886BE-3FDD-4E2B-B9CD-41BFFC52D625}" presName="composite" presStyleCnt="0"/>
      <dgm:spPr/>
    </dgm:pt>
    <dgm:pt modelId="{F2CC8820-8EFD-46A5-BF8C-C75425556499}" type="pres">
      <dgm:prSet presAssocID="{10A886BE-3FDD-4E2B-B9CD-41BFFC52D625}" presName="FirstChild" presStyleLbl="revTx" presStyleIdx="0" presStyleCnt="1" custScaleX="78925" custLinFactNeighborX="51467" custLinFactNeighborY="11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A2B0-ACF9-4FE0-8724-46A1A7116719}" type="pres">
      <dgm:prSet presAssocID="{10A886BE-3FDD-4E2B-B9CD-41BFFC52D625}" presName="Parent" presStyleLbl="alignNode1" presStyleIdx="0" presStyleCnt="1" custScaleX="17521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65FED-B913-4225-A0F5-06504ED03AD3}" type="pres">
      <dgm:prSet presAssocID="{10A886BE-3FDD-4E2B-B9CD-41BFFC52D625}" presName="Accent" presStyleLbl="parChTrans1D1" presStyleIdx="0" presStyleCnt="1"/>
      <dgm:spPr/>
    </dgm:pt>
  </dgm:ptLst>
  <dgm:cxnLst>
    <dgm:cxn modelId="{73E1FF27-594F-4F71-AC96-D5FDA0DF9EFA}" type="presOf" srcId="{10A886BE-3FDD-4E2B-B9CD-41BFFC52D625}" destId="{EA84A2B0-ACF9-4FE0-8724-46A1A7116719}" srcOrd="0" destOrd="0" presId="urn:microsoft.com/office/officeart/2011/layout/TabList"/>
    <dgm:cxn modelId="{B5F5ED2A-BB8E-4EC2-8DEC-BF309CDB665A}" srcId="{10A886BE-3FDD-4E2B-B9CD-41BFFC52D625}" destId="{6ABFC51C-B6A2-4B37-8757-41D0A46C48A3}" srcOrd="0" destOrd="0" parTransId="{46B10605-10BC-444F-9410-DD0CF82A1A11}" sibTransId="{D947CDF1-4BE5-4926-BB54-F39D1BA4A98A}"/>
    <dgm:cxn modelId="{99070830-3F95-4083-A60A-90C162172943}" type="presOf" srcId="{769B6C3A-7D91-448B-BFAE-23452E779E6C}" destId="{86ADB2AD-438C-422D-9149-B688BC940569}" srcOrd="0" destOrd="0" presId="urn:microsoft.com/office/officeart/2011/layout/TabList"/>
    <dgm:cxn modelId="{E5888D65-3575-4F52-A11F-A9AC79EE46D5}" srcId="{769B6C3A-7D91-448B-BFAE-23452E779E6C}" destId="{10A886BE-3FDD-4E2B-B9CD-41BFFC52D625}" srcOrd="0" destOrd="0" parTransId="{30837BC2-89CE-4519-A7BE-1B5DFB6C373A}" sibTransId="{DBD27DE8-3C61-472E-898A-EED87729A639}"/>
    <dgm:cxn modelId="{69E2DE6C-EC6B-4048-8F6C-1248EA368D9B}" type="presOf" srcId="{6ABFC51C-B6A2-4B37-8757-41D0A46C48A3}" destId="{F2CC8820-8EFD-46A5-BF8C-C75425556499}" srcOrd="0" destOrd="0" presId="urn:microsoft.com/office/officeart/2011/layout/TabList"/>
    <dgm:cxn modelId="{0AB73329-4FB9-4E2C-8A67-855556D1F78A}" type="presParOf" srcId="{86ADB2AD-438C-422D-9149-B688BC940569}" destId="{A3B9330F-AE03-40D3-AED0-11299DACAFE6}" srcOrd="0" destOrd="0" presId="urn:microsoft.com/office/officeart/2011/layout/TabList"/>
    <dgm:cxn modelId="{9FA7B72C-34DC-45B5-92D5-491868195C10}" type="presParOf" srcId="{A3B9330F-AE03-40D3-AED0-11299DACAFE6}" destId="{F2CC8820-8EFD-46A5-BF8C-C75425556499}" srcOrd="0" destOrd="0" presId="urn:microsoft.com/office/officeart/2011/layout/TabList"/>
    <dgm:cxn modelId="{147AAA4D-8AAC-498C-B778-6D7D00BDB7C8}" type="presParOf" srcId="{A3B9330F-AE03-40D3-AED0-11299DACAFE6}" destId="{EA84A2B0-ACF9-4FE0-8724-46A1A7116719}" srcOrd="1" destOrd="0" presId="urn:microsoft.com/office/officeart/2011/layout/TabList"/>
    <dgm:cxn modelId="{C436AE23-DABF-4F9F-8622-82FA6402245E}" type="presParOf" srcId="{A3B9330F-AE03-40D3-AED0-11299DACAFE6}" destId="{AAC65FED-B913-4225-A0F5-06504ED03AD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69B6C3A-7D91-448B-BFAE-23452E779E6C}" type="doc">
      <dgm:prSet loTypeId="urn:microsoft.com/office/officeart/2011/layout/Tab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0A886BE-3FDD-4E2B-B9CD-41BFFC52D625}">
      <dgm:prSet phldrT="[Text]" custT="1"/>
      <dgm:spPr/>
      <dgm:t>
        <a:bodyPr/>
        <a:lstStyle/>
        <a:p>
          <a:r>
            <a:rPr lang="en-US" sz="4000" dirty="0" smtClean="0"/>
            <a:t>Introduction</a:t>
          </a:r>
          <a:endParaRPr lang="en-US" sz="4000" dirty="0"/>
        </a:p>
      </dgm:t>
    </dgm:pt>
    <dgm:pt modelId="{30837BC2-89CE-4519-A7BE-1B5DFB6C373A}" type="parTrans" cxnId="{E5888D65-3575-4F52-A11F-A9AC79EE46D5}">
      <dgm:prSet/>
      <dgm:spPr/>
      <dgm:t>
        <a:bodyPr/>
        <a:lstStyle/>
        <a:p>
          <a:endParaRPr lang="en-US"/>
        </a:p>
      </dgm:t>
    </dgm:pt>
    <dgm:pt modelId="{DBD27DE8-3C61-472E-898A-EED87729A639}" type="sibTrans" cxnId="{E5888D65-3575-4F52-A11F-A9AC79EE46D5}">
      <dgm:prSet/>
      <dgm:spPr/>
      <dgm:t>
        <a:bodyPr/>
        <a:lstStyle/>
        <a:p>
          <a:endParaRPr lang="en-US"/>
        </a:p>
      </dgm:t>
    </dgm:pt>
    <dgm:pt modelId="{6ABFC51C-B6A2-4B37-8757-41D0A46C48A3}">
      <dgm:prSet phldrT="[Text]" custT="1"/>
      <dgm:spPr/>
      <dgm:t>
        <a:bodyPr/>
        <a:lstStyle/>
        <a:p>
          <a:r>
            <a:rPr lang="en-US" sz="3600" i="0" dirty="0" smtClean="0"/>
            <a:t>Existing System</a:t>
          </a:r>
          <a:endParaRPr lang="en-US" sz="3600" i="0" dirty="0"/>
        </a:p>
      </dgm:t>
    </dgm:pt>
    <dgm:pt modelId="{46B10605-10BC-444F-9410-DD0CF82A1A11}" type="parTrans" cxnId="{B5F5ED2A-BB8E-4EC2-8DEC-BF309CDB665A}">
      <dgm:prSet/>
      <dgm:spPr/>
      <dgm:t>
        <a:bodyPr/>
        <a:lstStyle/>
        <a:p>
          <a:endParaRPr lang="en-US"/>
        </a:p>
      </dgm:t>
    </dgm:pt>
    <dgm:pt modelId="{D947CDF1-4BE5-4926-BB54-F39D1BA4A98A}" type="sibTrans" cxnId="{B5F5ED2A-BB8E-4EC2-8DEC-BF309CDB665A}">
      <dgm:prSet/>
      <dgm:spPr/>
      <dgm:t>
        <a:bodyPr/>
        <a:lstStyle/>
        <a:p>
          <a:endParaRPr lang="en-US"/>
        </a:p>
      </dgm:t>
    </dgm:pt>
    <dgm:pt modelId="{86ADB2AD-438C-422D-9149-B688BC940569}" type="pres">
      <dgm:prSet presAssocID="{769B6C3A-7D91-448B-BFAE-23452E779E6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B9330F-AE03-40D3-AED0-11299DACAFE6}" type="pres">
      <dgm:prSet presAssocID="{10A886BE-3FDD-4E2B-B9CD-41BFFC52D625}" presName="composite" presStyleCnt="0"/>
      <dgm:spPr/>
    </dgm:pt>
    <dgm:pt modelId="{F2CC8820-8EFD-46A5-BF8C-C75425556499}" type="pres">
      <dgm:prSet presAssocID="{10A886BE-3FDD-4E2B-B9CD-41BFFC52D625}" presName="FirstChild" presStyleLbl="revTx" presStyleIdx="0" presStyleCnt="1" custScaleX="78925" custLinFactNeighborX="51467" custLinFactNeighborY="11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A2B0-ACF9-4FE0-8724-46A1A7116719}" type="pres">
      <dgm:prSet presAssocID="{10A886BE-3FDD-4E2B-B9CD-41BFFC52D625}" presName="Parent" presStyleLbl="alignNode1" presStyleIdx="0" presStyleCnt="1" custScaleX="17521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65FED-B913-4225-A0F5-06504ED03AD3}" type="pres">
      <dgm:prSet presAssocID="{10A886BE-3FDD-4E2B-B9CD-41BFFC52D625}" presName="Accent" presStyleLbl="parChTrans1D1" presStyleIdx="0" presStyleCnt="1"/>
      <dgm:spPr/>
    </dgm:pt>
  </dgm:ptLst>
  <dgm:cxnLst>
    <dgm:cxn modelId="{A1578A56-BD6D-497A-A09B-169CB2C813BB}" type="presOf" srcId="{10A886BE-3FDD-4E2B-B9CD-41BFFC52D625}" destId="{EA84A2B0-ACF9-4FE0-8724-46A1A7116719}" srcOrd="0" destOrd="0" presId="urn:microsoft.com/office/officeart/2011/layout/TabList"/>
    <dgm:cxn modelId="{B5F5ED2A-BB8E-4EC2-8DEC-BF309CDB665A}" srcId="{10A886BE-3FDD-4E2B-B9CD-41BFFC52D625}" destId="{6ABFC51C-B6A2-4B37-8757-41D0A46C48A3}" srcOrd="0" destOrd="0" parTransId="{46B10605-10BC-444F-9410-DD0CF82A1A11}" sibTransId="{D947CDF1-4BE5-4926-BB54-F39D1BA4A98A}"/>
    <dgm:cxn modelId="{E5888D65-3575-4F52-A11F-A9AC79EE46D5}" srcId="{769B6C3A-7D91-448B-BFAE-23452E779E6C}" destId="{10A886BE-3FDD-4E2B-B9CD-41BFFC52D625}" srcOrd="0" destOrd="0" parTransId="{30837BC2-89CE-4519-A7BE-1B5DFB6C373A}" sibTransId="{DBD27DE8-3C61-472E-898A-EED87729A639}"/>
    <dgm:cxn modelId="{7646DE7D-4B67-4982-94D3-680A5FEC7875}" type="presOf" srcId="{6ABFC51C-B6A2-4B37-8757-41D0A46C48A3}" destId="{F2CC8820-8EFD-46A5-BF8C-C75425556499}" srcOrd="0" destOrd="0" presId="urn:microsoft.com/office/officeart/2011/layout/TabList"/>
    <dgm:cxn modelId="{7446900D-96B7-41F5-94A4-601A1D2335F7}" type="presOf" srcId="{769B6C3A-7D91-448B-BFAE-23452E779E6C}" destId="{86ADB2AD-438C-422D-9149-B688BC940569}" srcOrd="0" destOrd="0" presId="urn:microsoft.com/office/officeart/2011/layout/TabList"/>
    <dgm:cxn modelId="{8DB3146A-9C08-4236-93CF-115AC4AAF40B}" type="presParOf" srcId="{86ADB2AD-438C-422D-9149-B688BC940569}" destId="{A3B9330F-AE03-40D3-AED0-11299DACAFE6}" srcOrd="0" destOrd="0" presId="urn:microsoft.com/office/officeart/2011/layout/TabList"/>
    <dgm:cxn modelId="{4D0273DD-FD2C-47AC-885F-C8D3CC88E640}" type="presParOf" srcId="{A3B9330F-AE03-40D3-AED0-11299DACAFE6}" destId="{F2CC8820-8EFD-46A5-BF8C-C75425556499}" srcOrd="0" destOrd="0" presId="urn:microsoft.com/office/officeart/2011/layout/TabList"/>
    <dgm:cxn modelId="{0E0F8FF4-9461-40FA-8C90-CC43FEB5DB52}" type="presParOf" srcId="{A3B9330F-AE03-40D3-AED0-11299DACAFE6}" destId="{EA84A2B0-ACF9-4FE0-8724-46A1A7116719}" srcOrd="1" destOrd="0" presId="urn:microsoft.com/office/officeart/2011/layout/TabList"/>
    <dgm:cxn modelId="{C220F38D-AA02-4A36-9DD0-C587C3EB6C20}" type="presParOf" srcId="{A3B9330F-AE03-40D3-AED0-11299DACAFE6}" destId="{AAC65FED-B913-4225-A0F5-06504ED03AD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69B6C3A-7D91-448B-BFAE-23452E779E6C}" type="doc">
      <dgm:prSet loTypeId="urn:microsoft.com/office/officeart/2011/layout/Tab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0A886BE-3FDD-4E2B-B9CD-41BFFC52D625}">
      <dgm:prSet phldrT="[Text]" custT="1"/>
      <dgm:spPr/>
      <dgm:t>
        <a:bodyPr/>
        <a:lstStyle/>
        <a:p>
          <a:r>
            <a:rPr lang="en-US" sz="4000" dirty="0" smtClean="0"/>
            <a:t>Introduction</a:t>
          </a:r>
          <a:endParaRPr lang="en-US" sz="4000" dirty="0"/>
        </a:p>
      </dgm:t>
    </dgm:pt>
    <dgm:pt modelId="{30837BC2-89CE-4519-A7BE-1B5DFB6C373A}" type="parTrans" cxnId="{E5888D65-3575-4F52-A11F-A9AC79EE46D5}">
      <dgm:prSet/>
      <dgm:spPr/>
      <dgm:t>
        <a:bodyPr/>
        <a:lstStyle/>
        <a:p>
          <a:endParaRPr lang="en-US"/>
        </a:p>
      </dgm:t>
    </dgm:pt>
    <dgm:pt modelId="{DBD27DE8-3C61-472E-898A-EED87729A639}" type="sibTrans" cxnId="{E5888D65-3575-4F52-A11F-A9AC79EE46D5}">
      <dgm:prSet/>
      <dgm:spPr/>
      <dgm:t>
        <a:bodyPr/>
        <a:lstStyle/>
        <a:p>
          <a:endParaRPr lang="en-US"/>
        </a:p>
      </dgm:t>
    </dgm:pt>
    <dgm:pt modelId="{6ABFC51C-B6A2-4B37-8757-41D0A46C48A3}">
      <dgm:prSet phldrT="[Text]" custT="1"/>
      <dgm:spPr/>
      <dgm:t>
        <a:bodyPr/>
        <a:lstStyle/>
        <a:p>
          <a:r>
            <a:rPr lang="en-US" sz="3600" dirty="0" smtClean="0"/>
            <a:t>Idea</a:t>
          </a:r>
          <a:endParaRPr lang="en-US" sz="4000" dirty="0"/>
        </a:p>
      </dgm:t>
    </dgm:pt>
    <dgm:pt modelId="{46B10605-10BC-444F-9410-DD0CF82A1A11}" type="parTrans" cxnId="{B5F5ED2A-BB8E-4EC2-8DEC-BF309CDB665A}">
      <dgm:prSet/>
      <dgm:spPr/>
      <dgm:t>
        <a:bodyPr/>
        <a:lstStyle/>
        <a:p>
          <a:endParaRPr lang="en-US"/>
        </a:p>
      </dgm:t>
    </dgm:pt>
    <dgm:pt modelId="{D947CDF1-4BE5-4926-BB54-F39D1BA4A98A}" type="sibTrans" cxnId="{B5F5ED2A-BB8E-4EC2-8DEC-BF309CDB665A}">
      <dgm:prSet/>
      <dgm:spPr/>
      <dgm:t>
        <a:bodyPr/>
        <a:lstStyle/>
        <a:p>
          <a:endParaRPr lang="en-US"/>
        </a:p>
      </dgm:t>
    </dgm:pt>
    <dgm:pt modelId="{86ADB2AD-438C-422D-9149-B688BC940569}" type="pres">
      <dgm:prSet presAssocID="{769B6C3A-7D91-448B-BFAE-23452E779E6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B9330F-AE03-40D3-AED0-11299DACAFE6}" type="pres">
      <dgm:prSet presAssocID="{10A886BE-3FDD-4E2B-B9CD-41BFFC52D625}" presName="composite" presStyleCnt="0"/>
      <dgm:spPr/>
    </dgm:pt>
    <dgm:pt modelId="{F2CC8820-8EFD-46A5-BF8C-C75425556499}" type="pres">
      <dgm:prSet presAssocID="{10A886BE-3FDD-4E2B-B9CD-41BFFC52D625}" presName="FirstChild" presStyleLbl="revTx" presStyleIdx="0" presStyleCnt="1" custScaleX="71291" custLinFactNeighborX="51467" custLinFactNeighborY="11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A2B0-ACF9-4FE0-8724-46A1A7116719}" type="pres">
      <dgm:prSet presAssocID="{10A886BE-3FDD-4E2B-B9CD-41BFFC52D625}" presName="Parent" presStyleLbl="alignNode1" presStyleIdx="0" presStyleCnt="1" custScaleX="21257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65FED-B913-4225-A0F5-06504ED03AD3}" type="pres">
      <dgm:prSet presAssocID="{10A886BE-3FDD-4E2B-B9CD-41BFFC52D625}" presName="Accent" presStyleLbl="parChTrans1D1" presStyleIdx="0" presStyleCnt="1"/>
      <dgm:spPr/>
    </dgm:pt>
  </dgm:ptLst>
  <dgm:cxnLst>
    <dgm:cxn modelId="{3CE17FE4-9689-4F11-831A-9C4E89CFC497}" type="presOf" srcId="{10A886BE-3FDD-4E2B-B9CD-41BFFC52D625}" destId="{EA84A2B0-ACF9-4FE0-8724-46A1A7116719}" srcOrd="0" destOrd="0" presId="urn:microsoft.com/office/officeart/2011/layout/TabList"/>
    <dgm:cxn modelId="{AD726181-7D10-4D47-9784-1360641D90F4}" type="presOf" srcId="{6ABFC51C-B6A2-4B37-8757-41D0A46C48A3}" destId="{F2CC8820-8EFD-46A5-BF8C-C75425556499}" srcOrd="0" destOrd="0" presId="urn:microsoft.com/office/officeart/2011/layout/TabList"/>
    <dgm:cxn modelId="{B5F5ED2A-BB8E-4EC2-8DEC-BF309CDB665A}" srcId="{10A886BE-3FDD-4E2B-B9CD-41BFFC52D625}" destId="{6ABFC51C-B6A2-4B37-8757-41D0A46C48A3}" srcOrd="0" destOrd="0" parTransId="{46B10605-10BC-444F-9410-DD0CF82A1A11}" sibTransId="{D947CDF1-4BE5-4926-BB54-F39D1BA4A98A}"/>
    <dgm:cxn modelId="{E5888D65-3575-4F52-A11F-A9AC79EE46D5}" srcId="{769B6C3A-7D91-448B-BFAE-23452E779E6C}" destId="{10A886BE-3FDD-4E2B-B9CD-41BFFC52D625}" srcOrd="0" destOrd="0" parTransId="{30837BC2-89CE-4519-A7BE-1B5DFB6C373A}" sibTransId="{DBD27DE8-3C61-472E-898A-EED87729A639}"/>
    <dgm:cxn modelId="{88F22B05-BC1E-49E3-87CB-FEEF0860EE07}" type="presOf" srcId="{769B6C3A-7D91-448B-BFAE-23452E779E6C}" destId="{86ADB2AD-438C-422D-9149-B688BC940569}" srcOrd="0" destOrd="0" presId="urn:microsoft.com/office/officeart/2011/layout/TabList"/>
    <dgm:cxn modelId="{C1198034-00A0-4299-BB17-CFF841CF2EC4}" type="presParOf" srcId="{86ADB2AD-438C-422D-9149-B688BC940569}" destId="{A3B9330F-AE03-40D3-AED0-11299DACAFE6}" srcOrd="0" destOrd="0" presId="urn:microsoft.com/office/officeart/2011/layout/TabList"/>
    <dgm:cxn modelId="{A7F223A5-6A44-4F80-90F9-6637EAF022B1}" type="presParOf" srcId="{A3B9330F-AE03-40D3-AED0-11299DACAFE6}" destId="{F2CC8820-8EFD-46A5-BF8C-C75425556499}" srcOrd="0" destOrd="0" presId="urn:microsoft.com/office/officeart/2011/layout/TabList"/>
    <dgm:cxn modelId="{9CC53F12-153A-46F7-8E4C-F97A95C8D5C9}" type="presParOf" srcId="{A3B9330F-AE03-40D3-AED0-11299DACAFE6}" destId="{EA84A2B0-ACF9-4FE0-8724-46A1A7116719}" srcOrd="1" destOrd="0" presId="urn:microsoft.com/office/officeart/2011/layout/TabList"/>
    <dgm:cxn modelId="{24F5D6DD-F9BF-498E-83D6-168DDE96524E}" type="presParOf" srcId="{A3B9330F-AE03-40D3-AED0-11299DACAFE6}" destId="{AAC65FED-B913-4225-A0F5-06504ED03AD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69B6C3A-7D91-448B-BFAE-23452E779E6C}" type="doc">
      <dgm:prSet loTypeId="urn:microsoft.com/office/officeart/2011/layout/Tab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0A886BE-3FDD-4E2B-B9CD-41BFFC52D625}">
      <dgm:prSet phldrT="[Text]" custT="1"/>
      <dgm:spPr/>
      <dgm:t>
        <a:bodyPr/>
        <a:lstStyle/>
        <a:p>
          <a:r>
            <a:rPr lang="en-US" sz="4000" dirty="0" smtClean="0"/>
            <a:t>Introduction</a:t>
          </a:r>
          <a:endParaRPr lang="en-US" sz="4000" dirty="0"/>
        </a:p>
      </dgm:t>
    </dgm:pt>
    <dgm:pt modelId="{30837BC2-89CE-4519-A7BE-1B5DFB6C373A}" type="parTrans" cxnId="{E5888D65-3575-4F52-A11F-A9AC79EE46D5}">
      <dgm:prSet/>
      <dgm:spPr/>
      <dgm:t>
        <a:bodyPr/>
        <a:lstStyle/>
        <a:p>
          <a:endParaRPr lang="en-US"/>
        </a:p>
      </dgm:t>
    </dgm:pt>
    <dgm:pt modelId="{DBD27DE8-3C61-472E-898A-EED87729A639}" type="sibTrans" cxnId="{E5888D65-3575-4F52-A11F-A9AC79EE46D5}">
      <dgm:prSet/>
      <dgm:spPr/>
      <dgm:t>
        <a:bodyPr/>
        <a:lstStyle/>
        <a:p>
          <a:endParaRPr lang="en-US"/>
        </a:p>
      </dgm:t>
    </dgm:pt>
    <dgm:pt modelId="{6ABFC51C-B6A2-4B37-8757-41D0A46C48A3}">
      <dgm:prSet phldrT="[Text]" custT="1"/>
      <dgm:spPr/>
      <dgm:t>
        <a:bodyPr/>
        <a:lstStyle/>
        <a:p>
          <a:r>
            <a:rPr lang="en-US" sz="3600" dirty="0" smtClean="0"/>
            <a:t>Idea</a:t>
          </a:r>
          <a:endParaRPr lang="en-US" sz="4000" dirty="0"/>
        </a:p>
      </dgm:t>
    </dgm:pt>
    <dgm:pt modelId="{46B10605-10BC-444F-9410-DD0CF82A1A11}" type="parTrans" cxnId="{B5F5ED2A-BB8E-4EC2-8DEC-BF309CDB665A}">
      <dgm:prSet/>
      <dgm:spPr/>
      <dgm:t>
        <a:bodyPr/>
        <a:lstStyle/>
        <a:p>
          <a:endParaRPr lang="en-US"/>
        </a:p>
      </dgm:t>
    </dgm:pt>
    <dgm:pt modelId="{D947CDF1-4BE5-4926-BB54-F39D1BA4A98A}" type="sibTrans" cxnId="{B5F5ED2A-BB8E-4EC2-8DEC-BF309CDB665A}">
      <dgm:prSet/>
      <dgm:spPr/>
      <dgm:t>
        <a:bodyPr/>
        <a:lstStyle/>
        <a:p>
          <a:endParaRPr lang="en-US"/>
        </a:p>
      </dgm:t>
    </dgm:pt>
    <dgm:pt modelId="{86ADB2AD-438C-422D-9149-B688BC940569}" type="pres">
      <dgm:prSet presAssocID="{769B6C3A-7D91-448B-BFAE-23452E779E6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B9330F-AE03-40D3-AED0-11299DACAFE6}" type="pres">
      <dgm:prSet presAssocID="{10A886BE-3FDD-4E2B-B9CD-41BFFC52D625}" presName="composite" presStyleCnt="0"/>
      <dgm:spPr/>
    </dgm:pt>
    <dgm:pt modelId="{F2CC8820-8EFD-46A5-BF8C-C75425556499}" type="pres">
      <dgm:prSet presAssocID="{10A886BE-3FDD-4E2B-B9CD-41BFFC52D625}" presName="FirstChild" presStyleLbl="revTx" presStyleIdx="0" presStyleCnt="1" custScaleX="71291" custLinFactNeighborX="51467" custLinFactNeighborY="11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A2B0-ACF9-4FE0-8724-46A1A7116719}" type="pres">
      <dgm:prSet presAssocID="{10A886BE-3FDD-4E2B-B9CD-41BFFC52D625}" presName="Parent" presStyleLbl="alignNode1" presStyleIdx="0" presStyleCnt="1" custScaleX="21257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65FED-B913-4225-A0F5-06504ED03AD3}" type="pres">
      <dgm:prSet presAssocID="{10A886BE-3FDD-4E2B-B9CD-41BFFC52D625}" presName="Accent" presStyleLbl="parChTrans1D1" presStyleIdx="0" presStyleCnt="1"/>
      <dgm:spPr/>
    </dgm:pt>
  </dgm:ptLst>
  <dgm:cxnLst>
    <dgm:cxn modelId="{4F805D54-50CB-4F0A-94E9-7AA39DC835B8}" type="presOf" srcId="{10A886BE-3FDD-4E2B-B9CD-41BFFC52D625}" destId="{EA84A2B0-ACF9-4FE0-8724-46A1A7116719}" srcOrd="0" destOrd="0" presId="urn:microsoft.com/office/officeart/2011/layout/TabList"/>
    <dgm:cxn modelId="{B5F5ED2A-BB8E-4EC2-8DEC-BF309CDB665A}" srcId="{10A886BE-3FDD-4E2B-B9CD-41BFFC52D625}" destId="{6ABFC51C-B6A2-4B37-8757-41D0A46C48A3}" srcOrd="0" destOrd="0" parTransId="{46B10605-10BC-444F-9410-DD0CF82A1A11}" sibTransId="{D947CDF1-4BE5-4926-BB54-F39D1BA4A98A}"/>
    <dgm:cxn modelId="{324113DE-EC14-42AA-8183-05FB6A116634}" type="presOf" srcId="{769B6C3A-7D91-448B-BFAE-23452E779E6C}" destId="{86ADB2AD-438C-422D-9149-B688BC940569}" srcOrd="0" destOrd="0" presId="urn:microsoft.com/office/officeart/2011/layout/TabList"/>
    <dgm:cxn modelId="{E5888D65-3575-4F52-A11F-A9AC79EE46D5}" srcId="{769B6C3A-7D91-448B-BFAE-23452E779E6C}" destId="{10A886BE-3FDD-4E2B-B9CD-41BFFC52D625}" srcOrd="0" destOrd="0" parTransId="{30837BC2-89CE-4519-A7BE-1B5DFB6C373A}" sibTransId="{DBD27DE8-3C61-472E-898A-EED87729A639}"/>
    <dgm:cxn modelId="{F25FC1F2-1D02-488E-93D3-9429E6572EA9}" type="presOf" srcId="{6ABFC51C-B6A2-4B37-8757-41D0A46C48A3}" destId="{F2CC8820-8EFD-46A5-BF8C-C75425556499}" srcOrd="0" destOrd="0" presId="urn:microsoft.com/office/officeart/2011/layout/TabList"/>
    <dgm:cxn modelId="{4BC47536-0B93-4A35-9520-802E8FB0A80B}" type="presParOf" srcId="{86ADB2AD-438C-422D-9149-B688BC940569}" destId="{A3B9330F-AE03-40D3-AED0-11299DACAFE6}" srcOrd="0" destOrd="0" presId="urn:microsoft.com/office/officeart/2011/layout/TabList"/>
    <dgm:cxn modelId="{FE54B540-0BFE-47B2-A68D-E85845CA5666}" type="presParOf" srcId="{A3B9330F-AE03-40D3-AED0-11299DACAFE6}" destId="{F2CC8820-8EFD-46A5-BF8C-C75425556499}" srcOrd="0" destOrd="0" presId="urn:microsoft.com/office/officeart/2011/layout/TabList"/>
    <dgm:cxn modelId="{2756D93B-1909-4E7D-A629-5BB085618936}" type="presParOf" srcId="{A3B9330F-AE03-40D3-AED0-11299DACAFE6}" destId="{EA84A2B0-ACF9-4FE0-8724-46A1A7116719}" srcOrd="1" destOrd="0" presId="urn:microsoft.com/office/officeart/2011/layout/TabList"/>
    <dgm:cxn modelId="{12FEA51B-9717-44E9-B22E-5034563827DE}" type="presParOf" srcId="{A3B9330F-AE03-40D3-AED0-11299DACAFE6}" destId="{AAC65FED-B913-4225-A0F5-06504ED03AD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69B6C3A-7D91-448B-BFAE-23452E779E6C}" type="doc">
      <dgm:prSet loTypeId="urn:microsoft.com/office/officeart/2011/layout/Tab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0A886BE-3FDD-4E2B-B9CD-41BFFC52D625}">
      <dgm:prSet phldrT="[Text]" custT="1"/>
      <dgm:spPr/>
      <dgm:t>
        <a:bodyPr/>
        <a:lstStyle/>
        <a:p>
          <a:r>
            <a:rPr lang="en-US" sz="4000" dirty="0" smtClean="0"/>
            <a:t>Introduction</a:t>
          </a:r>
          <a:endParaRPr lang="en-US" sz="4000" dirty="0"/>
        </a:p>
      </dgm:t>
    </dgm:pt>
    <dgm:pt modelId="{30837BC2-89CE-4519-A7BE-1B5DFB6C373A}" type="parTrans" cxnId="{E5888D65-3575-4F52-A11F-A9AC79EE46D5}">
      <dgm:prSet/>
      <dgm:spPr/>
      <dgm:t>
        <a:bodyPr/>
        <a:lstStyle/>
        <a:p>
          <a:endParaRPr lang="en-US"/>
        </a:p>
      </dgm:t>
    </dgm:pt>
    <dgm:pt modelId="{DBD27DE8-3C61-472E-898A-EED87729A639}" type="sibTrans" cxnId="{E5888D65-3575-4F52-A11F-A9AC79EE46D5}">
      <dgm:prSet/>
      <dgm:spPr/>
      <dgm:t>
        <a:bodyPr/>
        <a:lstStyle/>
        <a:p>
          <a:endParaRPr lang="en-US"/>
        </a:p>
      </dgm:t>
    </dgm:pt>
    <dgm:pt modelId="{6ABFC51C-B6A2-4B37-8757-41D0A46C48A3}">
      <dgm:prSet phldrT="[Text]" custT="1"/>
      <dgm:spPr/>
      <dgm:t>
        <a:bodyPr/>
        <a:lstStyle/>
        <a:p>
          <a:r>
            <a:rPr lang="en-US" sz="3600" dirty="0" smtClean="0"/>
            <a:t>Idea (</a:t>
          </a:r>
          <a:r>
            <a:rPr lang="en-US" sz="3600" dirty="0" err="1" smtClean="0"/>
            <a:t>cont</a:t>
          </a:r>
          <a:r>
            <a:rPr lang="en-US" sz="3600" dirty="0" smtClean="0"/>
            <a:t>) </a:t>
          </a:r>
          <a:endParaRPr lang="en-US" sz="3600" dirty="0"/>
        </a:p>
      </dgm:t>
    </dgm:pt>
    <dgm:pt modelId="{46B10605-10BC-444F-9410-DD0CF82A1A11}" type="parTrans" cxnId="{B5F5ED2A-BB8E-4EC2-8DEC-BF309CDB665A}">
      <dgm:prSet/>
      <dgm:spPr/>
      <dgm:t>
        <a:bodyPr/>
        <a:lstStyle/>
        <a:p>
          <a:endParaRPr lang="en-US"/>
        </a:p>
      </dgm:t>
    </dgm:pt>
    <dgm:pt modelId="{D947CDF1-4BE5-4926-BB54-F39D1BA4A98A}" type="sibTrans" cxnId="{B5F5ED2A-BB8E-4EC2-8DEC-BF309CDB665A}">
      <dgm:prSet/>
      <dgm:spPr/>
      <dgm:t>
        <a:bodyPr/>
        <a:lstStyle/>
        <a:p>
          <a:endParaRPr lang="en-US"/>
        </a:p>
      </dgm:t>
    </dgm:pt>
    <dgm:pt modelId="{86ADB2AD-438C-422D-9149-B688BC940569}" type="pres">
      <dgm:prSet presAssocID="{769B6C3A-7D91-448B-BFAE-23452E779E6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B9330F-AE03-40D3-AED0-11299DACAFE6}" type="pres">
      <dgm:prSet presAssocID="{10A886BE-3FDD-4E2B-B9CD-41BFFC52D625}" presName="composite" presStyleCnt="0"/>
      <dgm:spPr/>
    </dgm:pt>
    <dgm:pt modelId="{F2CC8820-8EFD-46A5-BF8C-C75425556499}" type="pres">
      <dgm:prSet presAssocID="{10A886BE-3FDD-4E2B-B9CD-41BFFC52D625}" presName="FirstChild" presStyleLbl="revTx" presStyleIdx="0" presStyleCnt="1" custScaleX="71291" custLinFactNeighborX="51467" custLinFactNeighborY="11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A2B0-ACF9-4FE0-8724-46A1A7116719}" type="pres">
      <dgm:prSet presAssocID="{10A886BE-3FDD-4E2B-B9CD-41BFFC52D625}" presName="Parent" presStyleLbl="alignNode1" presStyleIdx="0" presStyleCnt="1" custScaleX="21257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65FED-B913-4225-A0F5-06504ED03AD3}" type="pres">
      <dgm:prSet presAssocID="{10A886BE-3FDD-4E2B-B9CD-41BFFC52D625}" presName="Accent" presStyleLbl="parChTrans1D1" presStyleIdx="0" presStyleCnt="1"/>
      <dgm:spPr/>
    </dgm:pt>
  </dgm:ptLst>
  <dgm:cxnLst>
    <dgm:cxn modelId="{A747674D-60FF-42D5-978B-C9CF8E7DB954}" type="presOf" srcId="{10A886BE-3FDD-4E2B-B9CD-41BFFC52D625}" destId="{EA84A2B0-ACF9-4FE0-8724-46A1A7116719}" srcOrd="0" destOrd="0" presId="urn:microsoft.com/office/officeart/2011/layout/TabList"/>
    <dgm:cxn modelId="{B5F5ED2A-BB8E-4EC2-8DEC-BF309CDB665A}" srcId="{10A886BE-3FDD-4E2B-B9CD-41BFFC52D625}" destId="{6ABFC51C-B6A2-4B37-8757-41D0A46C48A3}" srcOrd="0" destOrd="0" parTransId="{46B10605-10BC-444F-9410-DD0CF82A1A11}" sibTransId="{D947CDF1-4BE5-4926-BB54-F39D1BA4A98A}"/>
    <dgm:cxn modelId="{48B9D050-B6EB-4C99-867C-03E66E40F417}" type="presOf" srcId="{6ABFC51C-B6A2-4B37-8757-41D0A46C48A3}" destId="{F2CC8820-8EFD-46A5-BF8C-C75425556499}" srcOrd="0" destOrd="0" presId="urn:microsoft.com/office/officeart/2011/layout/TabList"/>
    <dgm:cxn modelId="{E5888D65-3575-4F52-A11F-A9AC79EE46D5}" srcId="{769B6C3A-7D91-448B-BFAE-23452E779E6C}" destId="{10A886BE-3FDD-4E2B-B9CD-41BFFC52D625}" srcOrd="0" destOrd="0" parTransId="{30837BC2-89CE-4519-A7BE-1B5DFB6C373A}" sibTransId="{DBD27DE8-3C61-472E-898A-EED87729A639}"/>
    <dgm:cxn modelId="{82B53731-8B61-4E55-BDCE-2FC5A5225AA5}" type="presOf" srcId="{769B6C3A-7D91-448B-BFAE-23452E779E6C}" destId="{86ADB2AD-438C-422D-9149-B688BC940569}" srcOrd="0" destOrd="0" presId="urn:microsoft.com/office/officeart/2011/layout/TabList"/>
    <dgm:cxn modelId="{173A967F-EC4F-4256-881E-46B3A07A30BF}" type="presParOf" srcId="{86ADB2AD-438C-422D-9149-B688BC940569}" destId="{A3B9330F-AE03-40D3-AED0-11299DACAFE6}" srcOrd="0" destOrd="0" presId="urn:microsoft.com/office/officeart/2011/layout/TabList"/>
    <dgm:cxn modelId="{32B43177-25CB-44D3-A4D6-6B601287286D}" type="presParOf" srcId="{A3B9330F-AE03-40D3-AED0-11299DACAFE6}" destId="{F2CC8820-8EFD-46A5-BF8C-C75425556499}" srcOrd="0" destOrd="0" presId="urn:microsoft.com/office/officeart/2011/layout/TabList"/>
    <dgm:cxn modelId="{8E59C7E7-D409-4C0C-8E91-AFA41F68873A}" type="presParOf" srcId="{A3B9330F-AE03-40D3-AED0-11299DACAFE6}" destId="{EA84A2B0-ACF9-4FE0-8724-46A1A7116719}" srcOrd="1" destOrd="0" presId="urn:microsoft.com/office/officeart/2011/layout/TabList"/>
    <dgm:cxn modelId="{417C6B21-5753-4D15-BF22-01BAF78C8DE7}" type="presParOf" srcId="{A3B9330F-AE03-40D3-AED0-11299DACAFE6}" destId="{AAC65FED-B913-4225-A0F5-06504ED03AD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69B6C3A-7D91-448B-BFAE-23452E779E6C}" type="doc">
      <dgm:prSet loTypeId="urn:microsoft.com/office/officeart/2011/layout/Tab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0A886BE-3FDD-4E2B-B9CD-41BFFC52D625}">
      <dgm:prSet phldrT="[Text]" custT="1"/>
      <dgm:spPr/>
      <dgm:t>
        <a:bodyPr/>
        <a:lstStyle/>
        <a:p>
          <a:r>
            <a:rPr lang="en-US" sz="4000" dirty="0" smtClean="0"/>
            <a:t>Introduction</a:t>
          </a:r>
          <a:endParaRPr lang="en-US" sz="4000" dirty="0"/>
        </a:p>
      </dgm:t>
    </dgm:pt>
    <dgm:pt modelId="{30837BC2-89CE-4519-A7BE-1B5DFB6C373A}" type="parTrans" cxnId="{E5888D65-3575-4F52-A11F-A9AC79EE46D5}">
      <dgm:prSet/>
      <dgm:spPr/>
      <dgm:t>
        <a:bodyPr/>
        <a:lstStyle/>
        <a:p>
          <a:endParaRPr lang="en-US"/>
        </a:p>
      </dgm:t>
    </dgm:pt>
    <dgm:pt modelId="{DBD27DE8-3C61-472E-898A-EED87729A639}" type="sibTrans" cxnId="{E5888D65-3575-4F52-A11F-A9AC79EE46D5}">
      <dgm:prSet/>
      <dgm:spPr/>
      <dgm:t>
        <a:bodyPr/>
        <a:lstStyle/>
        <a:p>
          <a:endParaRPr lang="en-US"/>
        </a:p>
      </dgm:t>
    </dgm:pt>
    <dgm:pt modelId="{6ABFC51C-B6A2-4B37-8757-41D0A46C48A3}">
      <dgm:prSet phldrT="[Text]" custT="1"/>
      <dgm:spPr/>
      <dgm:t>
        <a:bodyPr/>
        <a:lstStyle/>
        <a:p>
          <a:r>
            <a:rPr lang="en-US" sz="3600" dirty="0" smtClean="0"/>
            <a:t>Scope </a:t>
          </a:r>
          <a:endParaRPr lang="en-US" sz="3600" dirty="0"/>
        </a:p>
      </dgm:t>
    </dgm:pt>
    <dgm:pt modelId="{46B10605-10BC-444F-9410-DD0CF82A1A11}" type="parTrans" cxnId="{B5F5ED2A-BB8E-4EC2-8DEC-BF309CDB665A}">
      <dgm:prSet/>
      <dgm:spPr/>
      <dgm:t>
        <a:bodyPr/>
        <a:lstStyle/>
        <a:p>
          <a:endParaRPr lang="en-US"/>
        </a:p>
      </dgm:t>
    </dgm:pt>
    <dgm:pt modelId="{D947CDF1-4BE5-4926-BB54-F39D1BA4A98A}" type="sibTrans" cxnId="{B5F5ED2A-BB8E-4EC2-8DEC-BF309CDB665A}">
      <dgm:prSet/>
      <dgm:spPr/>
      <dgm:t>
        <a:bodyPr/>
        <a:lstStyle/>
        <a:p>
          <a:endParaRPr lang="en-US"/>
        </a:p>
      </dgm:t>
    </dgm:pt>
    <dgm:pt modelId="{86ADB2AD-438C-422D-9149-B688BC940569}" type="pres">
      <dgm:prSet presAssocID="{769B6C3A-7D91-448B-BFAE-23452E779E6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B9330F-AE03-40D3-AED0-11299DACAFE6}" type="pres">
      <dgm:prSet presAssocID="{10A886BE-3FDD-4E2B-B9CD-41BFFC52D625}" presName="composite" presStyleCnt="0"/>
      <dgm:spPr/>
    </dgm:pt>
    <dgm:pt modelId="{F2CC8820-8EFD-46A5-BF8C-C75425556499}" type="pres">
      <dgm:prSet presAssocID="{10A886BE-3FDD-4E2B-B9CD-41BFFC52D625}" presName="FirstChild" presStyleLbl="revTx" presStyleIdx="0" presStyleCnt="1" custScaleX="71291" custLinFactNeighborX="51467" custLinFactNeighborY="11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A2B0-ACF9-4FE0-8724-46A1A7116719}" type="pres">
      <dgm:prSet presAssocID="{10A886BE-3FDD-4E2B-B9CD-41BFFC52D625}" presName="Parent" presStyleLbl="alignNode1" presStyleIdx="0" presStyleCnt="1" custScaleX="21257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65FED-B913-4225-A0F5-06504ED03AD3}" type="pres">
      <dgm:prSet presAssocID="{10A886BE-3FDD-4E2B-B9CD-41BFFC52D625}" presName="Accent" presStyleLbl="parChTrans1D1" presStyleIdx="0" presStyleCnt="1"/>
      <dgm:spPr/>
    </dgm:pt>
  </dgm:ptLst>
  <dgm:cxnLst>
    <dgm:cxn modelId="{B5F5ED2A-BB8E-4EC2-8DEC-BF309CDB665A}" srcId="{10A886BE-3FDD-4E2B-B9CD-41BFFC52D625}" destId="{6ABFC51C-B6A2-4B37-8757-41D0A46C48A3}" srcOrd="0" destOrd="0" parTransId="{46B10605-10BC-444F-9410-DD0CF82A1A11}" sibTransId="{D947CDF1-4BE5-4926-BB54-F39D1BA4A98A}"/>
    <dgm:cxn modelId="{CAED2980-EBD6-4DB0-8E4F-5F7FB0562F54}" type="presOf" srcId="{6ABFC51C-B6A2-4B37-8757-41D0A46C48A3}" destId="{F2CC8820-8EFD-46A5-BF8C-C75425556499}" srcOrd="0" destOrd="0" presId="urn:microsoft.com/office/officeart/2011/layout/TabList"/>
    <dgm:cxn modelId="{75A17FAF-D3DD-49A0-96F4-5CF260B6CB99}" type="presOf" srcId="{769B6C3A-7D91-448B-BFAE-23452E779E6C}" destId="{86ADB2AD-438C-422D-9149-B688BC940569}" srcOrd="0" destOrd="0" presId="urn:microsoft.com/office/officeart/2011/layout/TabList"/>
    <dgm:cxn modelId="{E5888D65-3575-4F52-A11F-A9AC79EE46D5}" srcId="{769B6C3A-7D91-448B-BFAE-23452E779E6C}" destId="{10A886BE-3FDD-4E2B-B9CD-41BFFC52D625}" srcOrd="0" destOrd="0" parTransId="{30837BC2-89CE-4519-A7BE-1B5DFB6C373A}" sibTransId="{DBD27DE8-3C61-472E-898A-EED87729A639}"/>
    <dgm:cxn modelId="{CBEFF24E-6D1A-4EEF-8BBB-6DFD401EF4E0}" type="presOf" srcId="{10A886BE-3FDD-4E2B-B9CD-41BFFC52D625}" destId="{EA84A2B0-ACF9-4FE0-8724-46A1A7116719}" srcOrd="0" destOrd="0" presId="urn:microsoft.com/office/officeart/2011/layout/TabList"/>
    <dgm:cxn modelId="{16F34871-06A3-4764-A1D5-C7D87C82B6F3}" type="presParOf" srcId="{86ADB2AD-438C-422D-9149-B688BC940569}" destId="{A3B9330F-AE03-40D3-AED0-11299DACAFE6}" srcOrd="0" destOrd="0" presId="urn:microsoft.com/office/officeart/2011/layout/TabList"/>
    <dgm:cxn modelId="{8FDCE264-1F83-41DC-BEC9-356EC4B0656F}" type="presParOf" srcId="{A3B9330F-AE03-40D3-AED0-11299DACAFE6}" destId="{F2CC8820-8EFD-46A5-BF8C-C75425556499}" srcOrd="0" destOrd="0" presId="urn:microsoft.com/office/officeart/2011/layout/TabList"/>
    <dgm:cxn modelId="{C532A009-3BB9-4901-B57A-C93E1F37BD84}" type="presParOf" srcId="{A3B9330F-AE03-40D3-AED0-11299DACAFE6}" destId="{EA84A2B0-ACF9-4FE0-8724-46A1A7116719}" srcOrd="1" destOrd="0" presId="urn:microsoft.com/office/officeart/2011/layout/TabList"/>
    <dgm:cxn modelId="{45BEE12D-E415-4862-BF93-A70E74BC27F3}" type="presParOf" srcId="{A3B9330F-AE03-40D3-AED0-11299DACAFE6}" destId="{AAC65FED-B913-4225-A0F5-06504ED03AD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BA2EE-58AD-48FE-88C3-F24DCF9CD8C6}">
      <dsp:nvSpPr>
        <dsp:cNvPr id="0" name=""/>
        <dsp:cNvSpPr/>
      </dsp:nvSpPr>
      <dsp:spPr>
        <a:xfrm>
          <a:off x="0" y="400035"/>
          <a:ext cx="6705600" cy="2101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429" tIns="479044" rIns="520429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Existing System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Ideal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Scope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Operation principle</a:t>
          </a:r>
          <a:endParaRPr lang="en-US" sz="2300" kern="1200" dirty="0"/>
        </a:p>
      </dsp:txBody>
      <dsp:txXfrm>
        <a:off x="0" y="400035"/>
        <a:ext cx="6705600" cy="2101050"/>
      </dsp:txXfrm>
    </dsp:sp>
    <dsp:sp modelId="{BD89EB69-B008-432F-BD3E-90A8D4169C12}">
      <dsp:nvSpPr>
        <dsp:cNvPr id="0" name=""/>
        <dsp:cNvSpPr/>
      </dsp:nvSpPr>
      <dsp:spPr>
        <a:xfrm>
          <a:off x="335280" y="60555"/>
          <a:ext cx="4693920" cy="67896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419" tIns="0" rIns="177419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1. Introduce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368424" y="93699"/>
        <a:ext cx="4627632" cy="612672"/>
      </dsp:txXfrm>
    </dsp:sp>
    <dsp:sp modelId="{7AA3786B-1BEC-4CC4-AFF7-F77CFC645495}">
      <dsp:nvSpPr>
        <dsp:cNvPr id="0" name=""/>
        <dsp:cNvSpPr/>
      </dsp:nvSpPr>
      <dsp:spPr>
        <a:xfrm>
          <a:off x="0" y="2964765"/>
          <a:ext cx="6705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4FF36-15E9-4CB6-993D-C4DE6174F582}">
      <dsp:nvSpPr>
        <dsp:cNvPr id="0" name=""/>
        <dsp:cNvSpPr/>
      </dsp:nvSpPr>
      <dsp:spPr>
        <a:xfrm>
          <a:off x="335280" y="2625285"/>
          <a:ext cx="4693920" cy="67896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419" tIns="0" rIns="177419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2. Hardware study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368424" y="2658429"/>
        <a:ext cx="4627632" cy="612672"/>
      </dsp:txXfrm>
    </dsp:sp>
    <dsp:sp modelId="{83229818-453F-4FA6-B0AF-D12671F0BBCC}">
      <dsp:nvSpPr>
        <dsp:cNvPr id="0" name=""/>
        <dsp:cNvSpPr/>
      </dsp:nvSpPr>
      <dsp:spPr>
        <a:xfrm>
          <a:off x="0" y="4008045"/>
          <a:ext cx="6705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933845-31C8-4F30-A6AE-67FD61C6D205}">
      <dsp:nvSpPr>
        <dsp:cNvPr id="0" name=""/>
        <dsp:cNvSpPr/>
      </dsp:nvSpPr>
      <dsp:spPr>
        <a:xfrm>
          <a:off x="335280" y="3668565"/>
          <a:ext cx="4693920" cy="67896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419" tIns="0" rIns="177419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3. Software study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368424" y="3701709"/>
        <a:ext cx="4627632" cy="61267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5FED-B913-4225-A0F5-06504ED03AD3}">
      <dsp:nvSpPr>
        <dsp:cNvPr id="0" name=""/>
        <dsp:cNvSpPr/>
      </dsp:nvSpPr>
      <dsp:spPr>
        <a:xfrm>
          <a:off x="378449" y="1325363"/>
          <a:ext cx="5172028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C8820-8EFD-46A5-BF8C-C75425556499}">
      <dsp:nvSpPr>
        <dsp:cNvPr id="0" name=""/>
        <dsp:cNvSpPr/>
      </dsp:nvSpPr>
      <dsp:spPr>
        <a:xfrm>
          <a:off x="2443507" y="670957"/>
          <a:ext cx="2728520" cy="66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Scope </a:t>
          </a:r>
          <a:endParaRPr lang="en-US" sz="3600" kern="1200" dirty="0"/>
        </a:p>
      </dsp:txBody>
      <dsp:txXfrm>
        <a:off x="2443507" y="670957"/>
        <a:ext cx="2728520" cy="662146"/>
      </dsp:txXfrm>
    </dsp:sp>
    <dsp:sp modelId="{EA84A2B0-ACF9-4FE0-8724-46A1A7116719}">
      <dsp:nvSpPr>
        <dsp:cNvPr id="0" name=""/>
        <dsp:cNvSpPr/>
      </dsp:nvSpPr>
      <dsp:spPr>
        <a:xfrm>
          <a:off x="-378449" y="663216"/>
          <a:ext cx="2858527" cy="66214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Introduction</a:t>
          </a:r>
          <a:endParaRPr lang="en-US" sz="4000" kern="1200" dirty="0"/>
        </a:p>
      </dsp:txBody>
      <dsp:txXfrm>
        <a:off x="-346120" y="695545"/>
        <a:ext cx="2793869" cy="62981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5FED-B913-4225-A0F5-06504ED03AD3}">
      <dsp:nvSpPr>
        <dsp:cNvPr id="0" name=""/>
        <dsp:cNvSpPr/>
      </dsp:nvSpPr>
      <dsp:spPr>
        <a:xfrm>
          <a:off x="378449" y="1325363"/>
          <a:ext cx="5172028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C8820-8EFD-46A5-BF8C-C75425556499}">
      <dsp:nvSpPr>
        <dsp:cNvPr id="0" name=""/>
        <dsp:cNvSpPr/>
      </dsp:nvSpPr>
      <dsp:spPr>
        <a:xfrm>
          <a:off x="2443507" y="670957"/>
          <a:ext cx="2728520" cy="66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Product</a:t>
          </a:r>
          <a:endParaRPr lang="en-US" sz="3600" kern="1200" dirty="0"/>
        </a:p>
      </dsp:txBody>
      <dsp:txXfrm>
        <a:off x="2443507" y="670957"/>
        <a:ext cx="2728520" cy="662146"/>
      </dsp:txXfrm>
    </dsp:sp>
    <dsp:sp modelId="{EA84A2B0-ACF9-4FE0-8724-46A1A7116719}">
      <dsp:nvSpPr>
        <dsp:cNvPr id="0" name=""/>
        <dsp:cNvSpPr/>
      </dsp:nvSpPr>
      <dsp:spPr>
        <a:xfrm>
          <a:off x="-378449" y="663216"/>
          <a:ext cx="2858527" cy="66214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Introduction</a:t>
          </a:r>
          <a:endParaRPr lang="en-US" sz="4000" kern="1200" dirty="0"/>
        </a:p>
      </dsp:txBody>
      <dsp:txXfrm>
        <a:off x="-346120" y="695545"/>
        <a:ext cx="2793869" cy="62981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5FED-B913-4225-A0F5-06504ED03AD3}">
      <dsp:nvSpPr>
        <dsp:cNvPr id="0" name=""/>
        <dsp:cNvSpPr/>
      </dsp:nvSpPr>
      <dsp:spPr>
        <a:xfrm>
          <a:off x="331547" y="1325363"/>
          <a:ext cx="6781800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C8820-8EFD-46A5-BF8C-C75425556499}">
      <dsp:nvSpPr>
        <dsp:cNvPr id="0" name=""/>
        <dsp:cNvSpPr/>
      </dsp:nvSpPr>
      <dsp:spPr>
        <a:xfrm>
          <a:off x="2820923" y="670957"/>
          <a:ext cx="3960876" cy="66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i="0" kern="1200" dirty="0" smtClean="0"/>
            <a:t>Hardware Study</a:t>
          </a:r>
          <a:endParaRPr lang="en-US" sz="3600" i="0" kern="1200" dirty="0"/>
        </a:p>
      </dsp:txBody>
      <dsp:txXfrm>
        <a:off x="2820923" y="670957"/>
        <a:ext cx="3960876" cy="662146"/>
      </dsp:txXfrm>
    </dsp:sp>
    <dsp:sp modelId="{EA84A2B0-ACF9-4FE0-8724-46A1A7116719}">
      <dsp:nvSpPr>
        <dsp:cNvPr id="0" name=""/>
        <dsp:cNvSpPr/>
      </dsp:nvSpPr>
      <dsp:spPr>
        <a:xfrm>
          <a:off x="-331547" y="663216"/>
          <a:ext cx="3089457" cy="66214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Hard &amp; Soft</a:t>
          </a:r>
          <a:endParaRPr lang="en-US" sz="4000" kern="1200" dirty="0"/>
        </a:p>
      </dsp:txBody>
      <dsp:txXfrm>
        <a:off x="-299218" y="695545"/>
        <a:ext cx="3024799" cy="62981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5FED-B913-4225-A0F5-06504ED03AD3}">
      <dsp:nvSpPr>
        <dsp:cNvPr id="0" name=""/>
        <dsp:cNvSpPr/>
      </dsp:nvSpPr>
      <dsp:spPr>
        <a:xfrm>
          <a:off x="331547" y="1325363"/>
          <a:ext cx="6781800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C8820-8EFD-46A5-BF8C-C75425556499}">
      <dsp:nvSpPr>
        <dsp:cNvPr id="0" name=""/>
        <dsp:cNvSpPr/>
      </dsp:nvSpPr>
      <dsp:spPr>
        <a:xfrm>
          <a:off x="2820923" y="670957"/>
          <a:ext cx="3960876" cy="66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i="0" kern="1200" dirty="0" smtClean="0"/>
            <a:t>Hardware Study</a:t>
          </a:r>
          <a:endParaRPr lang="en-US" sz="3600" i="0" kern="1200" dirty="0"/>
        </a:p>
      </dsp:txBody>
      <dsp:txXfrm>
        <a:off x="2820923" y="670957"/>
        <a:ext cx="3960876" cy="662146"/>
      </dsp:txXfrm>
    </dsp:sp>
    <dsp:sp modelId="{EA84A2B0-ACF9-4FE0-8724-46A1A7116719}">
      <dsp:nvSpPr>
        <dsp:cNvPr id="0" name=""/>
        <dsp:cNvSpPr/>
      </dsp:nvSpPr>
      <dsp:spPr>
        <a:xfrm>
          <a:off x="-331547" y="663216"/>
          <a:ext cx="3089457" cy="66214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Hard &amp; Soft</a:t>
          </a:r>
          <a:endParaRPr lang="en-US" sz="4000" kern="1200" dirty="0"/>
        </a:p>
      </dsp:txBody>
      <dsp:txXfrm>
        <a:off x="-299218" y="695545"/>
        <a:ext cx="3024799" cy="62981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5FED-B913-4225-A0F5-06504ED03AD3}">
      <dsp:nvSpPr>
        <dsp:cNvPr id="0" name=""/>
        <dsp:cNvSpPr/>
      </dsp:nvSpPr>
      <dsp:spPr>
        <a:xfrm>
          <a:off x="331547" y="1325363"/>
          <a:ext cx="6781800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C8820-8EFD-46A5-BF8C-C75425556499}">
      <dsp:nvSpPr>
        <dsp:cNvPr id="0" name=""/>
        <dsp:cNvSpPr/>
      </dsp:nvSpPr>
      <dsp:spPr>
        <a:xfrm>
          <a:off x="2820923" y="670957"/>
          <a:ext cx="3960876" cy="66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i="0" kern="1200" dirty="0" smtClean="0"/>
            <a:t>Software Study</a:t>
          </a:r>
          <a:endParaRPr lang="en-US" sz="3600" i="0" kern="1200" dirty="0"/>
        </a:p>
      </dsp:txBody>
      <dsp:txXfrm>
        <a:off x="2820923" y="670957"/>
        <a:ext cx="3960876" cy="662146"/>
      </dsp:txXfrm>
    </dsp:sp>
    <dsp:sp modelId="{EA84A2B0-ACF9-4FE0-8724-46A1A7116719}">
      <dsp:nvSpPr>
        <dsp:cNvPr id="0" name=""/>
        <dsp:cNvSpPr/>
      </dsp:nvSpPr>
      <dsp:spPr>
        <a:xfrm>
          <a:off x="-331547" y="663216"/>
          <a:ext cx="3089457" cy="66214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Hard &amp; Soft</a:t>
          </a:r>
          <a:endParaRPr lang="en-US" sz="4000" kern="1200" dirty="0"/>
        </a:p>
      </dsp:txBody>
      <dsp:txXfrm>
        <a:off x="-299218" y="695545"/>
        <a:ext cx="3024799" cy="62981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5FED-B913-4225-A0F5-06504ED03AD3}">
      <dsp:nvSpPr>
        <dsp:cNvPr id="0" name=""/>
        <dsp:cNvSpPr/>
      </dsp:nvSpPr>
      <dsp:spPr>
        <a:xfrm>
          <a:off x="331547" y="1325363"/>
          <a:ext cx="6781800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C8820-8EFD-46A5-BF8C-C75425556499}">
      <dsp:nvSpPr>
        <dsp:cNvPr id="0" name=""/>
        <dsp:cNvSpPr/>
      </dsp:nvSpPr>
      <dsp:spPr>
        <a:xfrm>
          <a:off x="2820923" y="670957"/>
          <a:ext cx="3960876" cy="66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i="0" kern="1200" dirty="0" smtClean="0"/>
            <a:t>Software Study</a:t>
          </a:r>
          <a:endParaRPr lang="en-US" sz="3600" i="0" kern="1200" dirty="0"/>
        </a:p>
      </dsp:txBody>
      <dsp:txXfrm>
        <a:off x="2820923" y="670957"/>
        <a:ext cx="3960876" cy="662146"/>
      </dsp:txXfrm>
    </dsp:sp>
    <dsp:sp modelId="{EA84A2B0-ACF9-4FE0-8724-46A1A7116719}">
      <dsp:nvSpPr>
        <dsp:cNvPr id="0" name=""/>
        <dsp:cNvSpPr/>
      </dsp:nvSpPr>
      <dsp:spPr>
        <a:xfrm>
          <a:off x="-331547" y="663216"/>
          <a:ext cx="3089457" cy="66214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Hard &amp; Soft</a:t>
          </a:r>
          <a:endParaRPr lang="en-US" sz="4000" kern="1200" dirty="0"/>
        </a:p>
      </dsp:txBody>
      <dsp:txXfrm>
        <a:off x="-299218" y="695545"/>
        <a:ext cx="3024799" cy="62981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5FED-B913-4225-A0F5-06504ED03AD3}">
      <dsp:nvSpPr>
        <dsp:cNvPr id="0" name=""/>
        <dsp:cNvSpPr/>
      </dsp:nvSpPr>
      <dsp:spPr>
        <a:xfrm>
          <a:off x="331547" y="1325363"/>
          <a:ext cx="6781800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C8820-8EFD-46A5-BF8C-C75425556499}">
      <dsp:nvSpPr>
        <dsp:cNvPr id="0" name=""/>
        <dsp:cNvSpPr/>
      </dsp:nvSpPr>
      <dsp:spPr>
        <a:xfrm>
          <a:off x="2820923" y="670957"/>
          <a:ext cx="3960876" cy="66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i="0" kern="1200" dirty="0" smtClean="0"/>
            <a:t>Software Study</a:t>
          </a:r>
          <a:endParaRPr lang="en-US" sz="3600" i="0" kern="1200" dirty="0"/>
        </a:p>
      </dsp:txBody>
      <dsp:txXfrm>
        <a:off x="2820923" y="670957"/>
        <a:ext cx="3960876" cy="662146"/>
      </dsp:txXfrm>
    </dsp:sp>
    <dsp:sp modelId="{EA84A2B0-ACF9-4FE0-8724-46A1A7116719}">
      <dsp:nvSpPr>
        <dsp:cNvPr id="0" name=""/>
        <dsp:cNvSpPr/>
      </dsp:nvSpPr>
      <dsp:spPr>
        <a:xfrm>
          <a:off x="-331547" y="663216"/>
          <a:ext cx="3089457" cy="66214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Hard &amp; Soft</a:t>
          </a:r>
          <a:endParaRPr lang="en-US" sz="4000" kern="1200" dirty="0"/>
        </a:p>
      </dsp:txBody>
      <dsp:txXfrm>
        <a:off x="-299218" y="695545"/>
        <a:ext cx="3024799" cy="62981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5FED-B913-4225-A0F5-06504ED03AD3}">
      <dsp:nvSpPr>
        <dsp:cNvPr id="0" name=""/>
        <dsp:cNvSpPr/>
      </dsp:nvSpPr>
      <dsp:spPr>
        <a:xfrm>
          <a:off x="331547" y="1325363"/>
          <a:ext cx="6781800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C8820-8EFD-46A5-BF8C-C75425556499}">
      <dsp:nvSpPr>
        <dsp:cNvPr id="0" name=""/>
        <dsp:cNvSpPr/>
      </dsp:nvSpPr>
      <dsp:spPr>
        <a:xfrm>
          <a:off x="2820923" y="670957"/>
          <a:ext cx="3960876" cy="66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4A2B0-ACF9-4FE0-8724-46A1A7116719}">
      <dsp:nvSpPr>
        <dsp:cNvPr id="0" name=""/>
        <dsp:cNvSpPr/>
      </dsp:nvSpPr>
      <dsp:spPr>
        <a:xfrm>
          <a:off x="-331547" y="663216"/>
          <a:ext cx="3089457" cy="66214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Conclusion</a:t>
          </a:r>
          <a:endParaRPr lang="en-US" sz="4000" kern="1200" dirty="0"/>
        </a:p>
      </dsp:txBody>
      <dsp:txXfrm>
        <a:off x="-299218" y="695545"/>
        <a:ext cx="3024799" cy="6298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5FED-B913-4225-A0F5-06504ED03AD3}">
      <dsp:nvSpPr>
        <dsp:cNvPr id="0" name=""/>
        <dsp:cNvSpPr/>
      </dsp:nvSpPr>
      <dsp:spPr>
        <a:xfrm>
          <a:off x="396778" y="1325363"/>
          <a:ext cx="2979211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C8820-8EFD-46A5-BF8C-C75425556499}">
      <dsp:nvSpPr>
        <dsp:cNvPr id="0" name=""/>
        <dsp:cNvSpPr/>
      </dsp:nvSpPr>
      <dsp:spPr>
        <a:xfrm>
          <a:off x="1171373" y="663216"/>
          <a:ext cx="2204616" cy="66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4A2B0-ACF9-4FE0-8724-46A1A7116719}">
      <dsp:nvSpPr>
        <dsp:cNvPr id="0" name=""/>
        <dsp:cNvSpPr/>
      </dsp:nvSpPr>
      <dsp:spPr>
        <a:xfrm>
          <a:off x="-396778" y="663216"/>
          <a:ext cx="2361708" cy="66214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/>
            <a:t>Contents</a:t>
          </a:r>
          <a:endParaRPr lang="en-US" sz="4000" kern="1200" dirty="0"/>
        </a:p>
      </dsp:txBody>
      <dsp:txXfrm>
        <a:off x="-364449" y="695545"/>
        <a:ext cx="2297050" cy="6298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5FED-B913-4225-A0F5-06504ED03AD3}">
      <dsp:nvSpPr>
        <dsp:cNvPr id="0" name=""/>
        <dsp:cNvSpPr/>
      </dsp:nvSpPr>
      <dsp:spPr>
        <a:xfrm>
          <a:off x="331547" y="1325363"/>
          <a:ext cx="6781800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C8820-8EFD-46A5-BF8C-C75425556499}">
      <dsp:nvSpPr>
        <dsp:cNvPr id="0" name=""/>
        <dsp:cNvSpPr/>
      </dsp:nvSpPr>
      <dsp:spPr>
        <a:xfrm>
          <a:off x="2820923" y="670957"/>
          <a:ext cx="3960876" cy="66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i="0" kern="1200" dirty="0" smtClean="0"/>
            <a:t>Existing System</a:t>
          </a:r>
          <a:endParaRPr lang="en-US" sz="3600" i="0" kern="1200" dirty="0"/>
        </a:p>
      </dsp:txBody>
      <dsp:txXfrm>
        <a:off x="2820923" y="670957"/>
        <a:ext cx="3960876" cy="662146"/>
      </dsp:txXfrm>
    </dsp:sp>
    <dsp:sp modelId="{EA84A2B0-ACF9-4FE0-8724-46A1A7116719}">
      <dsp:nvSpPr>
        <dsp:cNvPr id="0" name=""/>
        <dsp:cNvSpPr/>
      </dsp:nvSpPr>
      <dsp:spPr>
        <a:xfrm>
          <a:off x="-331547" y="663216"/>
          <a:ext cx="3089457" cy="66214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Introduction</a:t>
          </a:r>
          <a:endParaRPr lang="en-US" sz="4000" kern="1200" dirty="0"/>
        </a:p>
      </dsp:txBody>
      <dsp:txXfrm>
        <a:off x="-299218" y="695545"/>
        <a:ext cx="3024799" cy="6298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5FED-B913-4225-A0F5-06504ED03AD3}">
      <dsp:nvSpPr>
        <dsp:cNvPr id="0" name=""/>
        <dsp:cNvSpPr/>
      </dsp:nvSpPr>
      <dsp:spPr>
        <a:xfrm>
          <a:off x="331547" y="1325363"/>
          <a:ext cx="6781800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C8820-8EFD-46A5-BF8C-C75425556499}">
      <dsp:nvSpPr>
        <dsp:cNvPr id="0" name=""/>
        <dsp:cNvSpPr/>
      </dsp:nvSpPr>
      <dsp:spPr>
        <a:xfrm>
          <a:off x="2820923" y="670957"/>
          <a:ext cx="3960876" cy="66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i="0" kern="1200" dirty="0" smtClean="0"/>
            <a:t>Existing System</a:t>
          </a:r>
          <a:endParaRPr lang="en-US" sz="3600" i="0" kern="1200" dirty="0"/>
        </a:p>
      </dsp:txBody>
      <dsp:txXfrm>
        <a:off x="2820923" y="670957"/>
        <a:ext cx="3960876" cy="662146"/>
      </dsp:txXfrm>
    </dsp:sp>
    <dsp:sp modelId="{EA84A2B0-ACF9-4FE0-8724-46A1A7116719}">
      <dsp:nvSpPr>
        <dsp:cNvPr id="0" name=""/>
        <dsp:cNvSpPr/>
      </dsp:nvSpPr>
      <dsp:spPr>
        <a:xfrm>
          <a:off x="-331547" y="663216"/>
          <a:ext cx="3089457" cy="66214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Introduction</a:t>
          </a:r>
          <a:endParaRPr lang="en-US" sz="4000" kern="1200" dirty="0"/>
        </a:p>
      </dsp:txBody>
      <dsp:txXfrm>
        <a:off x="-299218" y="695545"/>
        <a:ext cx="3024799" cy="6298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5FED-B913-4225-A0F5-06504ED03AD3}">
      <dsp:nvSpPr>
        <dsp:cNvPr id="0" name=""/>
        <dsp:cNvSpPr/>
      </dsp:nvSpPr>
      <dsp:spPr>
        <a:xfrm>
          <a:off x="331547" y="1325363"/>
          <a:ext cx="6781800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C8820-8EFD-46A5-BF8C-C75425556499}">
      <dsp:nvSpPr>
        <dsp:cNvPr id="0" name=""/>
        <dsp:cNvSpPr/>
      </dsp:nvSpPr>
      <dsp:spPr>
        <a:xfrm>
          <a:off x="2820923" y="670957"/>
          <a:ext cx="3960876" cy="66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i="0" kern="1200" dirty="0" smtClean="0"/>
            <a:t>Existing System</a:t>
          </a:r>
          <a:endParaRPr lang="en-US" sz="3600" i="0" kern="1200" dirty="0"/>
        </a:p>
      </dsp:txBody>
      <dsp:txXfrm>
        <a:off x="2820923" y="670957"/>
        <a:ext cx="3960876" cy="662146"/>
      </dsp:txXfrm>
    </dsp:sp>
    <dsp:sp modelId="{EA84A2B0-ACF9-4FE0-8724-46A1A7116719}">
      <dsp:nvSpPr>
        <dsp:cNvPr id="0" name=""/>
        <dsp:cNvSpPr/>
      </dsp:nvSpPr>
      <dsp:spPr>
        <a:xfrm>
          <a:off x="-331547" y="663216"/>
          <a:ext cx="3089457" cy="66214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Introduction</a:t>
          </a:r>
          <a:endParaRPr lang="en-US" sz="4000" kern="1200" dirty="0"/>
        </a:p>
      </dsp:txBody>
      <dsp:txXfrm>
        <a:off x="-299218" y="695545"/>
        <a:ext cx="3024799" cy="6298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5FED-B913-4225-A0F5-06504ED03AD3}">
      <dsp:nvSpPr>
        <dsp:cNvPr id="0" name=""/>
        <dsp:cNvSpPr/>
      </dsp:nvSpPr>
      <dsp:spPr>
        <a:xfrm>
          <a:off x="378449" y="1325363"/>
          <a:ext cx="5172028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C8820-8EFD-46A5-BF8C-C75425556499}">
      <dsp:nvSpPr>
        <dsp:cNvPr id="0" name=""/>
        <dsp:cNvSpPr/>
      </dsp:nvSpPr>
      <dsp:spPr>
        <a:xfrm>
          <a:off x="2443507" y="670957"/>
          <a:ext cx="2728520" cy="66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Idea</a:t>
          </a:r>
          <a:endParaRPr lang="en-US" sz="4000" kern="1200" dirty="0"/>
        </a:p>
      </dsp:txBody>
      <dsp:txXfrm>
        <a:off x="2443507" y="670957"/>
        <a:ext cx="2728520" cy="662146"/>
      </dsp:txXfrm>
    </dsp:sp>
    <dsp:sp modelId="{EA84A2B0-ACF9-4FE0-8724-46A1A7116719}">
      <dsp:nvSpPr>
        <dsp:cNvPr id="0" name=""/>
        <dsp:cNvSpPr/>
      </dsp:nvSpPr>
      <dsp:spPr>
        <a:xfrm>
          <a:off x="-378449" y="663216"/>
          <a:ext cx="2858527" cy="66214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Introduction</a:t>
          </a:r>
          <a:endParaRPr lang="en-US" sz="4000" kern="1200" dirty="0"/>
        </a:p>
      </dsp:txBody>
      <dsp:txXfrm>
        <a:off x="-346120" y="695545"/>
        <a:ext cx="2793869" cy="6298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5FED-B913-4225-A0F5-06504ED03AD3}">
      <dsp:nvSpPr>
        <dsp:cNvPr id="0" name=""/>
        <dsp:cNvSpPr/>
      </dsp:nvSpPr>
      <dsp:spPr>
        <a:xfrm>
          <a:off x="378449" y="1325363"/>
          <a:ext cx="5172028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C8820-8EFD-46A5-BF8C-C75425556499}">
      <dsp:nvSpPr>
        <dsp:cNvPr id="0" name=""/>
        <dsp:cNvSpPr/>
      </dsp:nvSpPr>
      <dsp:spPr>
        <a:xfrm>
          <a:off x="2443507" y="670957"/>
          <a:ext cx="2728520" cy="66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Idea</a:t>
          </a:r>
          <a:endParaRPr lang="en-US" sz="4000" kern="1200" dirty="0"/>
        </a:p>
      </dsp:txBody>
      <dsp:txXfrm>
        <a:off x="2443507" y="670957"/>
        <a:ext cx="2728520" cy="662146"/>
      </dsp:txXfrm>
    </dsp:sp>
    <dsp:sp modelId="{EA84A2B0-ACF9-4FE0-8724-46A1A7116719}">
      <dsp:nvSpPr>
        <dsp:cNvPr id="0" name=""/>
        <dsp:cNvSpPr/>
      </dsp:nvSpPr>
      <dsp:spPr>
        <a:xfrm>
          <a:off x="-378449" y="663216"/>
          <a:ext cx="2858527" cy="66214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Introduction</a:t>
          </a:r>
          <a:endParaRPr lang="en-US" sz="4000" kern="1200" dirty="0"/>
        </a:p>
      </dsp:txBody>
      <dsp:txXfrm>
        <a:off x="-346120" y="695545"/>
        <a:ext cx="2793869" cy="6298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5FED-B913-4225-A0F5-06504ED03AD3}">
      <dsp:nvSpPr>
        <dsp:cNvPr id="0" name=""/>
        <dsp:cNvSpPr/>
      </dsp:nvSpPr>
      <dsp:spPr>
        <a:xfrm>
          <a:off x="378449" y="1325363"/>
          <a:ext cx="5172028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C8820-8EFD-46A5-BF8C-C75425556499}">
      <dsp:nvSpPr>
        <dsp:cNvPr id="0" name=""/>
        <dsp:cNvSpPr/>
      </dsp:nvSpPr>
      <dsp:spPr>
        <a:xfrm>
          <a:off x="2443507" y="670957"/>
          <a:ext cx="2728520" cy="66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Idea (</a:t>
          </a:r>
          <a:r>
            <a:rPr lang="en-US" sz="3600" kern="1200" dirty="0" err="1" smtClean="0"/>
            <a:t>cont</a:t>
          </a:r>
          <a:r>
            <a:rPr lang="en-US" sz="3600" kern="1200" dirty="0" smtClean="0"/>
            <a:t>) </a:t>
          </a:r>
          <a:endParaRPr lang="en-US" sz="3600" kern="1200" dirty="0"/>
        </a:p>
      </dsp:txBody>
      <dsp:txXfrm>
        <a:off x="2443507" y="670957"/>
        <a:ext cx="2728520" cy="662146"/>
      </dsp:txXfrm>
    </dsp:sp>
    <dsp:sp modelId="{EA84A2B0-ACF9-4FE0-8724-46A1A7116719}">
      <dsp:nvSpPr>
        <dsp:cNvPr id="0" name=""/>
        <dsp:cNvSpPr/>
      </dsp:nvSpPr>
      <dsp:spPr>
        <a:xfrm>
          <a:off x="-378449" y="663216"/>
          <a:ext cx="2858527" cy="66214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Introduction</a:t>
          </a:r>
          <a:endParaRPr lang="en-US" sz="4000" kern="1200" dirty="0"/>
        </a:p>
      </dsp:txBody>
      <dsp:txXfrm>
        <a:off x="-346120" y="695545"/>
        <a:ext cx="2793869" cy="62981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5FED-B913-4225-A0F5-06504ED03AD3}">
      <dsp:nvSpPr>
        <dsp:cNvPr id="0" name=""/>
        <dsp:cNvSpPr/>
      </dsp:nvSpPr>
      <dsp:spPr>
        <a:xfrm>
          <a:off x="378449" y="1325363"/>
          <a:ext cx="5172028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C8820-8EFD-46A5-BF8C-C75425556499}">
      <dsp:nvSpPr>
        <dsp:cNvPr id="0" name=""/>
        <dsp:cNvSpPr/>
      </dsp:nvSpPr>
      <dsp:spPr>
        <a:xfrm>
          <a:off x="2443507" y="670957"/>
          <a:ext cx="2728520" cy="66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Scope </a:t>
          </a:r>
          <a:endParaRPr lang="en-US" sz="3600" kern="1200" dirty="0"/>
        </a:p>
      </dsp:txBody>
      <dsp:txXfrm>
        <a:off x="2443507" y="670957"/>
        <a:ext cx="2728520" cy="662146"/>
      </dsp:txXfrm>
    </dsp:sp>
    <dsp:sp modelId="{EA84A2B0-ACF9-4FE0-8724-46A1A7116719}">
      <dsp:nvSpPr>
        <dsp:cNvPr id="0" name=""/>
        <dsp:cNvSpPr/>
      </dsp:nvSpPr>
      <dsp:spPr>
        <a:xfrm>
          <a:off x="-378449" y="663216"/>
          <a:ext cx="2858527" cy="66214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Introduction</a:t>
          </a:r>
          <a:endParaRPr lang="en-US" sz="4000" kern="1200" dirty="0"/>
        </a:p>
      </dsp:txBody>
      <dsp:txXfrm>
        <a:off x="-346120" y="695545"/>
        <a:ext cx="2793869" cy="629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AADB297-2D7E-415A-B0AC-261D5BDDDC6C}" type="datetimeFigureOut">
              <a:rPr lang="en-US"/>
              <a:pPr>
                <a:defRPr/>
              </a:pPr>
              <a:t>13-Sep-12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6DBDF3C-9680-4C80-B70E-ED82A43FE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504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4C6A7-0F91-4073-832F-615C969F410B}" type="datetimeFigureOut">
              <a:rPr lang="fr-FR"/>
              <a:pPr>
                <a:defRPr/>
              </a:pPr>
              <a:t>13/09/2012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E523C-14C5-4A6C-8EC9-B22229EF8A5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59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18DDE-3451-4BEA-84DF-AAC279D9A309}" type="datetimeFigureOut">
              <a:rPr lang="fr-FR"/>
              <a:pPr>
                <a:defRPr/>
              </a:pPr>
              <a:t>13/09/2012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A3F71-532A-42CB-ABDC-E65E02389C5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40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16E83-22E6-4E9E-ADB4-16EE7B95401C}" type="datetimeFigureOut">
              <a:rPr lang="fr-FR"/>
              <a:pPr>
                <a:defRPr/>
              </a:pPr>
              <a:t>13/09/2012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406AD-ED1A-4F88-87D3-B7EDDAEBB9D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11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7B4D1-CE2E-42BA-B7DF-F6791E0F1C53}" type="datetimeFigureOut">
              <a:rPr lang="fr-FR"/>
              <a:pPr>
                <a:defRPr/>
              </a:pPr>
              <a:t>13/09/2012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1DD98-79EC-451B-BC41-ECE4C8AF9B2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77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AC8DF-C260-4558-8D27-742BAA729310}" type="datetimeFigureOut">
              <a:rPr lang="fr-FR"/>
              <a:pPr>
                <a:defRPr/>
              </a:pPr>
              <a:t>13/09/2012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96C59-DE6A-443E-827D-BBD72B37672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01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76A19-FF18-4E1C-ADEB-C881E6D880CA}" type="datetimeFigureOut">
              <a:rPr lang="fr-FR"/>
              <a:pPr>
                <a:defRPr/>
              </a:pPr>
              <a:t>13/09/2012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3A32C-C18B-4696-B752-82B238DC65F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31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5968D-0A81-4E11-A29E-764C7F17BD1E}" type="datetimeFigureOut">
              <a:rPr lang="fr-FR"/>
              <a:pPr>
                <a:defRPr/>
              </a:pPr>
              <a:t>13/09/2012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6FB5F-95C0-4FC3-8EB0-4143D2F3DF6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12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6AE32-6E62-40C8-94B4-1D77831E5188}" type="datetimeFigureOut">
              <a:rPr lang="fr-FR"/>
              <a:pPr>
                <a:defRPr/>
              </a:pPr>
              <a:t>13/09/2012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C2D2F-CB31-4AB2-B292-F4CABE7C1DD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4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4ED83-706A-4BD9-B5EE-B1C85FD40C25}" type="datetimeFigureOut">
              <a:rPr lang="fr-FR"/>
              <a:pPr>
                <a:defRPr/>
              </a:pPr>
              <a:t>13/09/2012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1A4EA-0BD2-4C4C-BF30-9B7A61292E4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74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FCBED-F54F-4D24-98FC-C0F64802CFF4}" type="datetimeFigureOut">
              <a:rPr lang="fr-FR"/>
              <a:pPr>
                <a:defRPr/>
              </a:pPr>
              <a:t>13/09/2012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86DE2-6C71-4EFF-8D40-7B1B12AA12E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04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BB253-AB81-41F4-AB8E-529AECD9D231}" type="datetimeFigureOut">
              <a:rPr lang="fr-FR"/>
              <a:pPr>
                <a:defRPr/>
              </a:pPr>
              <a:t>13/09/2012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7CDAE-FB93-43CC-95DD-5BA768BF376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36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BE3EB02-D5D6-444B-A8C8-F4AC1F6E40E9}" type="datetimeFigureOut">
              <a:rPr lang="fr-FR"/>
              <a:pPr>
                <a:defRPr/>
              </a:pPr>
              <a:t>13/09/2012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38EA996-F7CE-4A14-A0FB-5D024F7BD68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0.xml"/><Relationship Id="rId13" Type="http://schemas.openxmlformats.org/officeDocument/2006/relationships/image" Target="../media/image21.jpeg"/><Relationship Id="rId3" Type="http://schemas.openxmlformats.org/officeDocument/2006/relationships/image" Target="../media/image4.jpeg"/><Relationship Id="rId7" Type="http://schemas.openxmlformats.org/officeDocument/2006/relationships/diagramLayout" Target="../diagrams/layout10.xml"/><Relationship Id="rId12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0.xml"/><Relationship Id="rId11" Type="http://schemas.openxmlformats.org/officeDocument/2006/relationships/image" Target="../media/image19.jpeg"/><Relationship Id="rId5" Type="http://schemas.openxmlformats.org/officeDocument/2006/relationships/image" Target="../media/image18.jpeg"/><Relationship Id="rId10" Type="http://schemas.microsoft.com/office/2007/relationships/diagramDrawing" Target="../diagrams/drawing10.xml"/><Relationship Id="rId4" Type="http://schemas.openxmlformats.org/officeDocument/2006/relationships/image" Target="../media/image17.jpeg"/><Relationship Id="rId9" Type="http://schemas.openxmlformats.org/officeDocument/2006/relationships/diagramColors" Target="../diagrams/colors10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Relationship Id="rId9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5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6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7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10" Type="http://schemas.openxmlformats.org/officeDocument/2006/relationships/hyperlink" Target="http://www.bicweb.vn/" TargetMode="External"/><Relationship Id="rId4" Type="http://schemas.openxmlformats.org/officeDocument/2006/relationships/diagramData" Target="../diagrams/data3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10" Type="http://schemas.openxmlformats.org/officeDocument/2006/relationships/hyperlink" Target="http://www.bicweb.vn/" TargetMode="External"/><Relationship Id="rId4" Type="http://schemas.openxmlformats.org/officeDocument/2006/relationships/diagramData" Target="../diagrams/data4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5.xml"/><Relationship Id="rId12" Type="http://schemas.openxmlformats.org/officeDocument/2006/relationships/hyperlink" Target="http://vienphuc.com/ezmproduct.htm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11" Type="http://schemas.openxmlformats.org/officeDocument/2006/relationships/image" Target="../media/image9.jpeg"/><Relationship Id="rId5" Type="http://schemas.openxmlformats.org/officeDocument/2006/relationships/diagramLayout" Target="../diagrams/layout5.xml"/><Relationship Id="rId10" Type="http://schemas.openxmlformats.org/officeDocument/2006/relationships/image" Target="../media/image8.jpeg"/><Relationship Id="rId4" Type="http://schemas.openxmlformats.org/officeDocument/2006/relationships/diagramData" Target="../diagrams/data5.xml"/><Relationship Id="rId9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6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11" Type="http://schemas.openxmlformats.org/officeDocument/2006/relationships/image" Target="../media/image12.jpeg"/><Relationship Id="rId5" Type="http://schemas.openxmlformats.org/officeDocument/2006/relationships/diagramLayout" Target="../diagrams/layout6.xml"/><Relationship Id="rId10" Type="http://schemas.openxmlformats.org/officeDocument/2006/relationships/image" Target="../media/image11.jpeg"/><Relationship Id="rId4" Type="http://schemas.openxmlformats.org/officeDocument/2006/relationships/diagramData" Target="../diagrams/data6.xml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7.xml"/><Relationship Id="rId12" Type="http://schemas.openxmlformats.org/officeDocument/2006/relationships/image" Target="../media/image1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11" Type="http://schemas.openxmlformats.org/officeDocument/2006/relationships/image" Target="../media/image15.jpeg"/><Relationship Id="rId5" Type="http://schemas.openxmlformats.org/officeDocument/2006/relationships/diagramLayout" Target="../diagrams/layout7.xml"/><Relationship Id="rId10" Type="http://schemas.openxmlformats.org/officeDocument/2006/relationships/image" Target="../media/image14.jpeg"/><Relationship Id="rId4" Type="http://schemas.openxmlformats.org/officeDocument/2006/relationships/diagramData" Target="../diagrams/data7.xml"/><Relationship Id="rId9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8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9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79512" y="1124744"/>
            <a:ext cx="8784976" cy="151216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UY" sz="48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Smart </a:t>
            </a:r>
            <a:r>
              <a:rPr lang="es-UY" sz="48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Menu</a:t>
            </a:r>
            <a:r>
              <a:rPr lang="es-UY" sz="48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UY" sz="48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Solution</a:t>
            </a:r>
            <a:r>
              <a:rPr lang="es-UY" sz="48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Project</a:t>
            </a:r>
            <a:r>
              <a:rPr lang="es-ES" sz="48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s-ES" sz="48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s-ES" sz="28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Evaluation</a:t>
            </a:r>
            <a:r>
              <a:rPr lang="es-ES" sz="28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8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Schemes</a:t>
            </a:r>
            <a:endParaRPr lang="en-US" sz="4800" dirty="0"/>
          </a:p>
        </p:txBody>
      </p:sp>
      <p:sp>
        <p:nvSpPr>
          <p:cNvPr id="2053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900" y="1041400"/>
            <a:ext cx="15875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1362075"/>
            <a:ext cx="2833688" cy="283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Diagram 19"/>
          <p:cNvGraphicFramePr/>
          <p:nvPr/>
        </p:nvGraphicFramePr>
        <p:xfrm>
          <a:off x="542972" y="-442355"/>
          <a:ext cx="5172028" cy="198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1270" name="TextBox 159"/>
          <p:cNvSpPr txBox="1">
            <a:spLocks noChangeArrowheads="1"/>
          </p:cNvSpPr>
          <p:nvPr/>
        </p:nvSpPr>
        <p:spPr bwMode="auto">
          <a:xfrm>
            <a:off x="5411788" y="6210300"/>
            <a:ext cx="3505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>
                <a:latin typeface="Calibri" pitchFamily="34" charset="0"/>
                <a:cs typeface="Arial" charset="0"/>
              </a:rPr>
              <a:t>Global Picture of Project</a:t>
            </a:r>
          </a:p>
        </p:txBody>
      </p:sp>
      <p:sp>
        <p:nvSpPr>
          <p:cNvPr id="11271" name="TextBox 8"/>
          <p:cNvSpPr txBox="1">
            <a:spLocks noChangeArrowheads="1"/>
          </p:cNvSpPr>
          <p:nvPr/>
        </p:nvSpPr>
        <p:spPr bwMode="auto">
          <a:xfrm>
            <a:off x="7070725" y="3316288"/>
            <a:ext cx="1030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Kitchen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408863" y="2125663"/>
            <a:ext cx="909637" cy="72548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SMC Device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632200" y="1989138"/>
            <a:ext cx="1600200" cy="468312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17925" y="2132013"/>
            <a:ext cx="1428750" cy="72548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SMR Device</a:t>
            </a:r>
          </a:p>
        </p:txBody>
      </p:sp>
      <p:pic>
        <p:nvPicPr>
          <p:cNvPr id="11275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925" y="3303588"/>
            <a:ext cx="1428750" cy="117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6" name="TextBox 16"/>
          <p:cNvSpPr txBox="1">
            <a:spLocks noChangeArrowheads="1"/>
          </p:cNvSpPr>
          <p:nvPr/>
        </p:nvSpPr>
        <p:spPr bwMode="auto">
          <a:xfrm>
            <a:off x="3884613" y="4351338"/>
            <a:ext cx="12874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PC Server</a:t>
            </a:r>
          </a:p>
        </p:txBody>
      </p:sp>
      <p:pic>
        <p:nvPicPr>
          <p:cNvPr id="11277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688" y="5326063"/>
            <a:ext cx="10033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Left-Right Arrow 18"/>
          <p:cNvSpPr/>
          <p:nvPr/>
        </p:nvSpPr>
        <p:spPr>
          <a:xfrm rot="5400000">
            <a:off x="4202906" y="3032920"/>
            <a:ext cx="466725" cy="125412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Left-Right Arrow 20"/>
          <p:cNvSpPr/>
          <p:nvPr/>
        </p:nvSpPr>
        <p:spPr>
          <a:xfrm rot="5400000">
            <a:off x="4156869" y="4893469"/>
            <a:ext cx="554037" cy="130175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80" name="TextBox 21"/>
          <p:cNvSpPr txBox="1">
            <a:spLocks noChangeArrowheads="1"/>
          </p:cNvSpPr>
          <p:nvPr/>
        </p:nvSpPr>
        <p:spPr bwMode="auto">
          <a:xfrm>
            <a:off x="4011613" y="6302375"/>
            <a:ext cx="928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Printer</a:t>
            </a:r>
          </a:p>
        </p:txBody>
      </p:sp>
      <p:sp>
        <p:nvSpPr>
          <p:cNvPr id="23" name="Left-Right Arrow 22"/>
          <p:cNvSpPr/>
          <p:nvPr/>
        </p:nvSpPr>
        <p:spPr>
          <a:xfrm>
            <a:off x="5232400" y="2292350"/>
            <a:ext cx="873125" cy="392113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471613" y="4138613"/>
            <a:ext cx="43973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25" name="Left-Right Arrow 24"/>
          <p:cNvSpPr/>
          <p:nvPr/>
        </p:nvSpPr>
        <p:spPr>
          <a:xfrm>
            <a:off x="2220913" y="2292350"/>
            <a:ext cx="1323975" cy="392113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Left-Right Arrow 25"/>
          <p:cNvSpPr/>
          <p:nvPr/>
        </p:nvSpPr>
        <p:spPr>
          <a:xfrm rot="20097043">
            <a:off x="2155825" y="2959100"/>
            <a:ext cx="1474788" cy="392113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236663" y="2136775"/>
            <a:ext cx="908050" cy="72548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SMO Device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33488" y="3206750"/>
            <a:ext cx="909637" cy="72548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SMO Device</a:t>
            </a:r>
          </a:p>
        </p:txBody>
      </p:sp>
      <p:pic>
        <p:nvPicPr>
          <p:cNvPr id="11287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75" y="2125663"/>
            <a:ext cx="8461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8" name="TextBox 13"/>
          <p:cNvSpPr txBox="1">
            <a:spLocks noChangeArrowheads="1"/>
          </p:cNvSpPr>
          <p:nvPr/>
        </p:nvSpPr>
        <p:spPr bwMode="auto">
          <a:xfrm>
            <a:off x="3513138" y="1050925"/>
            <a:ext cx="1031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Cashier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Diagram 19"/>
          <p:cNvGraphicFramePr/>
          <p:nvPr/>
        </p:nvGraphicFramePr>
        <p:xfrm>
          <a:off x="542972" y="-442355"/>
          <a:ext cx="5172028" cy="198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0" name="Left-Right Arrow 29"/>
          <p:cNvSpPr/>
          <p:nvPr/>
        </p:nvSpPr>
        <p:spPr>
          <a:xfrm>
            <a:off x="3822700" y="2765425"/>
            <a:ext cx="1681163" cy="554038"/>
          </a:xfrm>
          <a:prstGeom prst="leftRightArrow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Radio Signal</a:t>
            </a:r>
          </a:p>
        </p:txBody>
      </p:sp>
      <p:pic>
        <p:nvPicPr>
          <p:cNvPr id="12293" name="Picture 6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4475163"/>
            <a:ext cx="79375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Left-Right Arrow 31"/>
          <p:cNvSpPr/>
          <p:nvPr/>
        </p:nvSpPr>
        <p:spPr>
          <a:xfrm rot="19774641">
            <a:off x="3863975" y="3684588"/>
            <a:ext cx="1733550" cy="544512"/>
          </a:xfrm>
          <a:prstGeom prst="leftRightArrow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Radio signal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3188" y="1508125"/>
            <a:ext cx="3719512" cy="2386013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403599" y="1464744"/>
            <a:ext cx="1285763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SMO</a:t>
            </a:r>
            <a:endParaRPr lang="en-US" sz="32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03863" y="1508125"/>
            <a:ext cx="2282825" cy="2386013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112424" y="1500936"/>
            <a:ext cx="119588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SMR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365375" y="4559300"/>
            <a:ext cx="3571875" cy="1935163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365513" y="5234494"/>
            <a:ext cx="116205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SMC</a:t>
            </a:r>
          </a:p>
        </p:txBody>
      </p:sp>
      <p:grpSp>
        <p:nvGrpSpPr>
          <p:cNvPr id="12301" name="Canvas 1"/>
          <p:cNvGrpSpPr>
            <a:grpSpLocks/>
          </p:cNvGrpSpPr>
          <p:nvPr/>
        </p:nvGrpSpPr>
        <p:grpSpPr bwMode="auto">
          <a:xfrm>
            <a:off x="282575" y="1987550"/>
            <a:ext cx="3408363" cy="2297113"/>
            <a:chOff x="0" y="0"/>
            <a:chExt cx="4414135" cy="2800350"/>
          </a:xfrm>
        </p:grpSpPr>
        <p:sp>
          <p:nvSpPr>
            <p:cNvPr id="12313" name="Rectangle 39"/>
            <p:cNvSpPr>
              <a:spLocks noChangeArrowheads="1"/>
            </p:cNvSpPr>
            <p:nvPr/>
          </p:nvSpPr>
          <p:spPr bwMode="auto">
            <a:xfrm>
              <a:off x="0" y="0"/>
              <a:ext cx="4388485" cy="280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377490" y="1128269"/>
              <a:ext cx="1527575" cy="54381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ea typeface="Calibri"/>
                  <a:cs typeface="Times New Roman"/>
                </a:rPr>
                <a:t>Microprocessor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597477" y="135470"/>
              <a:ext cx="1085544" cy="59026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ea typeface="Calibri"/>
                  <a:cs typeface="Times New Roman"/>
                </a:rPr>
                <a:t>LCD Display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0" y="1099239"/>
              <a:ext cx="1085544" cy="59026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Times New Roman"/>
                  <a:ea typeface="Calibri"/>
                </a:rPr>
                <a:t>Keypad</a:t>
              </a:r>
              <a:endParaRPr lang="en-US" sz="1200" dirty="0">
                <a:latin typeface="Times New Roman"/>
                <a:ea typeface="Times New Roman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328591" y="1099239"/>
              <a:ext cx="1085544" cy="59026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Times New Roman"/>
                  <a:ea typeface="Calibri"/>
                </a:rPr>
                <a:t>RF module</a:t>
              </a:r>
              <a:endParaRPr lang="en-US" sz="1200" dirty="0">
                <a:latin typeface="Times New Roman"/>
                <a:ea typeface="Times New Roman"/>
              </a:endParaRPr>
            </a:p>
          </p:txBody>
        </p:sp>
        <p:cxnSp>
          <p:nvCxnSpPr>
            <p:cNvPr id="45" name="Straight Arrow Connector 44"/>
            <p:cNvCxnSpPr>
              <a:endCxn id="41" idx="1"/>
            </p:cNvCxnSpPr>
            <p:nvPr/>
          </p:nvCxnSpPr>
          <p:spPr>
            <a:xfrm>
              <a:off x="1085544" y="1395337"/>
              <a:ext cx="291946" cy="387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1" idx="0"/>
              <a:endCxn id="42" idx="2"/>
            </p:cNvCxnSpPr>
            <p:nvPr/>
          </p:nvCxnSpPr>
          <p:spPr>
            <a:xfrm flipH="1" flipV="1">
              <a:off x="2140249" y="725730"/>
              <a:ext cx="0" cy="40253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4" idx="1"/>
              <a:endCxn id="41" idx="3"/>
            </p:cNvCxnSpPr>
            <p:nvPr/>
          </p:nvCxnSpPr>
          <p:spPr>
            <a:xfrm flipH="1">
              <a:off x="2905064" y="1393401"/>
              <a:ext cx="423527" cy="580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ctangle 47"/>
          <p:cNvSpPr/>
          <p:nvPr/>
        </p:nvSpPr>
        <p:spPr>
          <a:xfrm>
            <a:off x="6764338" y="3127375"/>
            <a:ext cx="838200" cy="4841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ea typeface="Calibri"/>
                <a:cs typeface="Times New Roman"/>
              </a:rPr>
              <a:t>RS232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568950" y="2860675"/>
            <a:ext cx="838200" cy="4841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atin typeface="Times New Roman"/>
                <a:ea typeface="Calibri"/>
              </a:rPr>
              <a:t>RF module</a:t>
            </a:r>
            <a:endParaRPr lang="en-US" sz="1200" dirty="0">
              <a:latin typeface="Times New Roman"/>
              <a:ea typeface="Times New Roman"/>
            </a:endParaRPr>
          </a:p>
        </p:txBody>
      </p:sp>
      <p:sp>
        <p:nvSpPr>
          <p:cNvPr id="50" name="Left-Right Arrow 49"/>
          <p:cNvSpPr/>
          <p:nvPr/>
        </p:nvSpPr>
        <p:spPr>
          <a:xfrm rot="2637642">
            <a:off x="7456488" y="3613150"/>
            <a:ext cx="1355725" cy="527050"/>
          </a:xfrm>
          <a:prstGeom prst="leftRightArrow">
            <a:avLst>
              <a:gd name="adj1" fmla="val 48649"/>
              <a:gd name="adj2" fmla="val 5000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RS232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6423025" y="2049463"/>
            <a:ext cx="1179513" cy="44608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ea typeface="Calibri"/>
                <a:cs typeface="Times New Roman"/>
              </a:rPr>
              <a:t>Microprocessor</a:t>
            </a:r>
          </a:p>
        </p:txBody>
      </p:sp>
      <p:cxnSp>
        <p:nvCxnSpPr>
          <p:cNvPr id="52" name="Straight Arrow Connector 51"/>
          <p:cNvCxnSpPr>
            <a:stCxn id="51" idx="1"/>
            <a:endCxn id="49" idx="0"/>
          </p:cNvCxnSpPr>
          <p:nvPr/>
        </p:nvCxnSpPr>
        <p:spPr>
          <a:xfrm flipH="1">
            <a:off x="5988050" y="2271713"/>
            <a:ext cx="434975" cy="58896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8" idx="0"/>
          </p:cNvCxnSpPr>
          <p:nvPr/>
        </p:nvCxnSpPr>
        <p:spPr>
          <a:xfrm>
            <a:off x="7183438" y="2495550"/>
            <a:ext cx="0" cy="63182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3527425" y="5689600"/>
            <a:ext cx="1179513" cy="44608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ea typeface="Calibri"/>
                <a:cs typeface="Times New Roman"/>
              </a:rPr>
              <a:t>Microprocessor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698875" y="4649788"/>
            <a:ext cx="838200" cy="4857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atin typeface="Times New Roman"/>
                <a:ea typeface="Calibri"/>
              </a:rPr>
              <a:t>RF module</a:t>
            </a:r>
            <a:endParaRPr lang="en-US" sz="1200" dirty="0">
              <a:latin typeface="Times New Roman"/>
              <a:ea typeface="Times New Roman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003800" y="5667375"/>
            <a:ext cx="838200" cy="4857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atin typeface="Times New Roman"/>
                <a:ea typeface="Calibri"/>
              </a:rPr>
              <a:t>Keypad</a:t>
            </a:r>
            <a:endParaRPr lang="en-US" sz="1200" dirty="0">
              <a:latin typeface="Times New Roman"/>
              <a:ea typeface="Times New Roman"/>
            </a:endParaRPr>
          </a:p>
        </p:txBody>
      </p:sp>
      <p:cxnSp>
        <p:nvCxnSpPr>
          <p:cNvPr id="57" name="Straight Arrow Connector 56"/>
          <p:cNvCxnSpPr>
            <a:stCxn id="55" idx="2"/>
            <a:endCxn id="54" idx="0"/>
          </p:cNvCxnSpPr>
          <p:nvPr/>
        </p:nvCxnSpPr>
        <p:spPr>
          <a:xfrm flipH="1">
            <a:off x="4117975" y="5135563"/>
            <a:ext cx="0" cy="55403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6" idx="1"/>
            <a:endCxn id="54" idx="3"/>
          </p:cNvCxnSpPr>
          <p:nvPr/>
        </p:nvCxnSpPr>
        <p:spPr>
          <a:xfrm flipH="1">
            <a:off x="4706938" y="5910263"/>
            <a:ext cx="296862" cy="317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9" name="Diagram 58"/>
          <p:cNvGraphicFramePr/>
          <p:nvPr/>
        </p:nvGraphicFramePr>
        <p:xfrm>
          <a:off x="481885" y="-392128"/>
          <a:ext cx="6781800" cy="198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482600" y="1600200"/>
            <a:ext cx="43942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</a:endParaRPr>
          </a:p>
          <a:p>
            <a:pPr marL="457200" indent="-4572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2400" dirty="0">
              <a:latin typeface="+mn-lt"/>
            </a:endParaRPr>
          </a:p>
        </p:txBody>
      </p:sp>
      <p:sp>
        <p:nvSpPr>
          <p:cNvPr id="13317" name="TextBox 1"/>
          <p:cNvSpPr txBox="1">
            <a:spLocks noChangeArrowheads="1"/>
          </p:cNvSpPr>
          <p:nvPr/>
        </p:nvSpPr>
        <p:spPr bwMode="auto">
          <a:xfrm>
            <a:off x="482600" y="4789488"/>
            <a:ext cx="340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b="1">
                <a:latin typeface="Calibri" pitchFamily="34" charset="0"/>
                <a:cs typeface="Arial" charset="0"/>
              </a:rPr>
              <a:t>ATmega128-16AU</a:t>
            </a:r>
          </a:p>
        </p:txBody>
      </p:sp>
      <p:pic>
        <p:nvPicPr>
          <p:cNvPr id="13318" name="Picture 13" descr="http://www.pnlabvn.com/pnlab/components/com_virtuemart/shop_image/product/22649f6c1780ae66feaad0501542d1ef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330325"/>
            <a:ext cx="3403600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4114800" y="1330325"/>
            <a:ext cx="4724400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/>
              <a:t>High-performance, Low-power AVR® 8-bit Microcontroller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/>
              <a:t>High Endurance Non-volatile Memory segments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/>
              <a:t>JTAG (IEEE std. 1149.1 Compliant) Interface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/>
              <a:t>Peripheral Features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/>
              <a:t>Special Microcontroller Features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/>
              <a:t>I/O and Packages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/>
              <a:t>Operating Voltages: 4.5 - 5.5V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/>
              <a:t>Speed Grades: 0 - 16 MHz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9" name="Diagram 58"/>
          <p:cNvGraphicFramePr/>
          <p:nvPr/>
        </p:nvGraphicFramePr>
        <p:xfrm>
          <a:off x="481885" y="-392128"/>
          <a:ext cx="6781800" cy="198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2600" y="1600200"/>
            <a:ext cx="43942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</a:endParaRPr>
          </a:p>
          <a:p>
            <a:pPr marL="457200" indent="-4572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2400" dirty="0">
              <a:latin typeface="+mn-lt"/>
            </a:endParaRPr>
          </a:p>
        </p:txBody>
      </p:sp>
      <p:sp>
        <p:nvSpPr>
          <p:cNvPr id="14341" name="TextBox 7"/>
          <p:cNvSpPr txBox="1">
            <a:spLocks noChangeArrowheads="1"/>
          </p:cNvSpPr>
          <p:nvPr/>
        </p:nvSpPr>
        <p:spPr bwMode="auto">
          <a:xfrm>
            <a:off x="449263" y="4724400"/>
            <a:ext cx="3360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b="1"/>
              <a:t>nRF24L01</a:t>
            </a:r>
          </a:p>
        </p:txBody>
      </p:sp>
      <p:pic>
        <p:nvPicPr>
          <p:cNvPr id="14342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33528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3" name="Rectangle 18"/>
          <p:cNvSpPr>
            <a:spLocks noChangeArrowheads="1"/>
          </p:cNvSpPr>
          <p:nvPr/>
        </p:nvSpPr>
        <p:spPr bwMode="auto">
          <a:xfrm>
            <a:off x="4114800" y="1330325"/>
            <a:ext cx="4724400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/>
              <a:t>Low cost single-chip 2.4GHz GFSK RF transceiver IC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/>
              <a:t>Worldwide license-free 2.4GHz ISM band operation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/>
              <a:t>1Mbps and 2Mbps on-air data-rate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/>
              <a:t>Enhanced ShockBurst™ hardware protocol accelerator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/>
              <a:t>Ultra low power consumption – months to years of battery lifetime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9" name="Diagram 58"/>
          <p:cNvGraphicFramePr/>
          <p:nvPr/>
        </p:nvGraphicFramePr>
        <p:xfrm>
          <a:off x="481885" y="-392128"/>
          <a:ext cx="6781800" cy="198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5364" name="Group 1"/>
          <p:cNvGrpSpPr>
            <a:grpSpLocks/>
          </p:cNvGrpSpPr>
          <p:nvPr/>
        </p:nvGrpSpPr>
        <p:grpSpPr bwMode="auto">
          <a:xfrm>
            <a:off x="457200" y="1600200"/>
            <a:ext cx="8539163" cy="4525963"/>
            <a:chOff x="457200" y="1600200"/>
            <a:chExt cx="8539711" cy="4525963"/>
          </a:xfrm>
        </p:grpSpPr>
        <p:sp>
          <p:nvSpPr>
            <p:cNvPr id="15366" name="Content Placeholder 2"/>
            <p:cNvSpPr txBox="1">
              <a:spLocks/>
            </p:cNvSpPr>
            <p:nvPr/>
          </p:nvSpPr>
          <p:spPr bwMode="auto">
            <a:xfrm>
              <a:off x="457200" y="1600200"/>
              <a:ext cx="8229600" cy="4525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514350" indent="-5143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257300" indent="-4572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  <a:buFont typeface="Calibri" pitchFamily="34" charset="0"/>
                <a:buAutoNum type="arabicPeriod"/>
              </a:pPr>
              <a:r>
                <a:rPr lang="en-US" sz="2400" i="1">
                  <a:latin typeface="Calibri" pitchFamily="34" charset="0"/>
                  <a:cs typeface="Arial" charset="0"/>
                </a:rPr>
                <a:t>Yakindu is a </a:t>
              </a:r>
              <a:r>
                <a:rPr lang="en-US" sz="2400" b="1" i="1">
                  <a:latin typeface="Calibri" pitchFamily="34" charset="0"/>
                  <a:cs typeface="Arial" charset="0"/>
                </a:rPr>
                <a:t>modular toolkit</a:t>
              </a:r>
              <a:r>
                <a:rPr lang="en-US" sz="2400" i="1">
                  <a:latin typeface="Calibri" pitchFamily="34" charset="0"/>
                  <a:cs typeface="Arial" charset="0"/>
                </a:rPr>
                <a:t> for </a:t>
              </a:r>
              <a:r>
                <a:rPr lang="en-US" sz="2400" b="1" i="1">
                  <a:latin typeface="Calibri" pitchFamily="34" charset="0"/>
                  <a:cs typeface="Arial" charset="0"/>
                </a:rPr>
                <a:t>model driven development</a:t>
              </a:r>
              <a:r>
                <a:rPr lang="en-US" sz="2400" i="1">
                  <a:latin typeface="Calibri" pitchFamily="34" charset="0"/>
                  <a:cs typeface="Arial" charset="0"/>
                </a:rPr>
                <a:t> of embedded systems.</a:t>
              </a:r>
            </a:p>
            <a:p>
              <a:pPr>
                <a:spcBef>
                  <a:spcPct val="20000"/>
                </a:spcBef>
                <a:buFont typeface="Calibri" pitchFamily="34" charset="0"/>
                <a:buAutoNum type="arabicPeriod"/>
              </a:pPr>
              <a:r>
                <a:rPr lang="en-US" sz="2400" i="1">
                  <a:latin typeface="Calibri" pitchFamily="34" charset="0"/>
                  <a:cs typeface="Arial" charset="0"/>
                </a:rPr>
                <a:t>Yakindu is:</a:t>
              </a:r>
            </a:p>
            <a:p>
              <a:pPr lvl="2">
                <a:spcBef>
                  <a:spcPct val="20000"/>
                </a:spcBef>
                <a:buFont typeface="Arial" charset="0"/>
                <a:buChar char="•"/>
              </a:pPr>
              <a:r>
                <a:rPr lang="en-US" sz="2400" i="1">
                  <a:latin typeface="Calibri" pitchFamily="34" charset="0"/>
                  <a:cs typeface="Arial" charset="0"/>
                </a:rPr>
                <a:t>Build on Eclipse.</a:t>
              </a:r>
            </a:p>
            <a:p>
              <a:pPr lvl="2">
                <a:spcBef>
                  <a:spcPct val="20000"/>
                </a:spcBef>
                <a:buFont typeface="Arial" charset="0"/>
                <a:buChar char="•"/>
              </a:pPr>
              <a:r>
                <a:rPr lang="en-US" sz="2400" i="1">
                  <a:latin typeface="Calibri" pitchFamily="34" charset="0"/>
                  <a:cs typeface="Arial" charset="0"/>
                </a:rPr>
                <a:t>Open source.</a:t>
              </a:r>
            </a:p>
            <a:p>
              <a:pPr lvl="2">
                <a:spcBef>
                  <a:spcPct val="20000"/>
                </a:spcBef>
                <a:buFont typeface="Arial" charset="0"/>
                <a:buChar char="•"/>
              </a:pPr>
              <a:r>
                <a:rPr lang="en-US" sz="2400" i="1">
                  <a:latin typeface="Calibri" pitchFamily="34" charset="0"/>
                  <a:cs typeface="Arial" charset="0"/>
                </a:rPr>
                <a:t>Available at Eclipse Labs.</a:t>
              </a:r>
            </a:p>
          </p:txBody>
        </p:sp>
        <p:sp>
          <p:nvSpPr>
            <p:cNvPr id="15367" name="TextBox 12"/>
            <p:cNvSpPr txBox="1">
              <a:spLocks noChangeArrowheads="1"/>
            </p:cNvSpPr>
            <p:nvPr/>
          </p:nvSpPr>
          <p:spPr bwMode="auto">
            <a:xfrm>
              <a:off x="457200" y="4537816"/>
              <a:ext cx="4242059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 b="1" i="1" u="sng">
                  <a:latin typeface="Calibri" pitchFamily="34" charset="0"/>
                  <a:cs typeface="Arial" charset="0"/>
                </a:rPr>
                <a:t>Links</a:t>
              </a:r>
              <a:r>
                <a:rPr lang="en-US" sz="2400" i="1">
                  <a:latin typeface="Calibri" pitchFamily="34" charset="0"/>
                  <a:cs typeface="Arial" charset="0"/>
                </a:rPr>
                <a:t>:</a:t>
              </a:r>
            </a:p>
            <a:p>
              <a:pPr eaLnBrk="1" hangingPunct="1"/>
              <a:r>
                <a:rPr lang="en-US" sz="2400" i="1">
                  <a:latin typeface="Calibri" pitchFamily="34" charset="0"/>
                  <a:cs typeface="Arial" charset="0"/>
                </a:rPr>
                <a:t>http://eclipselabs.org/p/yakindu</a:t>
              </a:r>
            </a:p>
            <a:p>
              <a:pPr eaLnBrk="1" hangingPunct="1"/>
              <a:r>
                <a:rPr lang="en-US" sz="2400" i="1">
                  <a:latin typeface="Calibri" pitchFamily="34" charset="0"/>
                  <a:cs typeface="Arial" charset="0"/>
                </a:rPr>
                <a:t>http://yakindu.org</a:t>
              </a:r>
            </a:p>
          </p:txBody>
        </p:sp>
        <p:pic>
          <p:nvPicPr>
            <p:cNvPr id="15368" name="Picture 1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0" y="2245529"/>
              <a:ext cx="3967711" cy="3698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Box 18"/>
          <p:cNvSpPr txBox="1">
            <a:spLocks noChangeArrowheads="1"/>
          </p:cNvSpPr>
          <p:nvPr/>
        </p:nvSpPr>
        <p:spPr bwMode="auto">
          <a:xfrm>
            <a:off x="152400" y="1119188"/>
            <a:ext cx="3201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Char char="v"/>
            </a:pPr>
            <a:r>
              <a:rPr lang="en-US" sz="2800" b="1" u="sng">
                <a:latin typeface="Calibri" pitchFamily="34" charset="0"/>
                <a:cs typeface="Arial" charset="0"/>
              </a:rPr>
              <a:t>What is Yakindu?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9" name="Diagram 58"/>
          <p:cNvGraphicFramePr/>
          <p:nvPr/>
        </p:nvGraphicFramePr>
        <p:xfrm>
          <a:off x="481885" y="-392128"/>
          <a:ext cx="6781800" cy="198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6388" name="Title 1"/>
          <p:cNvSpPr txBox="1">
            <a:spLocks/>
          </p:cNvSpPr>
          <p:nvPr/>
        </p:nvSpPr>
        <p:spPr bwMode="auto">
          <a:xfrm>
            <a:off x="323850" y="1119188"/>
            <a:ext cx="607695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Char char="v"/>
            </a:pPr>
            <a:endParaRPr lang="en-US" sz="3200">
              <a:latin typeface="Calibri" pitchFamily="34" charset="0"/>
              <a:cs typeface="Arial" charset="0"/>
            </a:endParaRPr>
          </a:p>
        </p:txBody>
      </p:sp>
      <p:pic>
        <p:nvPicPr>
          <p:cNvPr id="16389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701800"/>
            <a:ext cx="5548313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TextBox 14"/>
          <p:cNvSpPr txBox="1">
            <a:spLocks noChangeArrowheads="1"/>
          </p:cNvSpPr>
          <p:nvPr/>
        </p:nvSpPr>
        <p:spPr bwMode="auto">
          <a:xfrm>
            <a:off x="323850" y="1811338"/>
            <a:ext cx="2994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r>
              <a:rPr lang="en-US" sz="2400" i="1">
                <a:latin typeface="Calibri" pitchFamily="34" charset="0"/>
                <a:cs typeface="Arial" charset="0"/>
              </a:rPr>
              <a:t>Abstraction Levels: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1119188"/>
            <a:ext cx="5845175" cy="9540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v"/>
              <a:defRPr/>
            </a:pPr>
            <a:r>
              <a:rPr lang="en-US" sz="2800" b="1" u="sng" dirty="0"/>
              <a:t>Model Driven Development (MDD)</a:t>
            </a:r>
          </a:p>
          <a:p>
            <a:pPr>
              <a:defRPr/>
            </a:pPr>
            <a:endParaRPr lang="en-US" sz="28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9" name="Diagram 58"/>
          <p:cNvGraphicFramePr/>
          <p:nvPr/>
        </p:nvGraphicFramePr>
        <p:xfrm>
          <a:off x="481885" y="-392128"/>
          <a:ext cx="6781800" cy="198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7412" name="Title 1"/>
          <p:cNvSpPr txBox="1">
            <a:spLocks/>
          </p:cNvSpPr>
          <p:nvPr/>
        </p:nvSpPr>
        <p:spPr bwMode="auto">
          <a:xfrm>
            <a:off x="323850" y="1119188"/>
            <a:ext cx="607695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Char char="v"/>
            </a:pPr>
            <a:endParaRPr lang="en-US" sz="3200">
              <a:latin typeface="Calibri" pitchFamily="34" charset="0"/>
              <a:cs typeface="Arial" charset="0"/>
            </a:endParaRPr>
          </a:p>
        </p:txBody>
      </p:sp>
      <p:sp>
        <p:nvSpPr>
          <p:cNvPr id="17413" name="TextBox 3"/>
          <p:cNvSpPr txBox="1">
            <a:spLocks noChangeArrowheads="1"/>
          </p:cNvSpPr>
          <p:nvPr/>
        </p:nvSpPr>
        <p:spPr bwMode="auto">
          <a:xfrm>
            <a:off x="152400" y="1119188"/>
            <a:ext cx="3201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Char char="v"/>
            </a:pPr>
            <a:r>
              <a:rPr lang="en-US" sz="2800" b="1" u="sng">
                <a:latin typeface="Calibri" pitchFamily="34" charset="0"/>
                <a:cs typeface="Arial" charset="0"/>
              </a:rPr>
              <a:t>Activities &amp; Tools</a:t>
            </a:r>
          </a:p>
        </p:txBody>
      </p:sp>
      <p:pic>
        <p:nvPicPr>
          <p:cNvPr id="17414" name="Content Placeholder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1643063"/>
            <a:ext cx="46101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9" name="Diagram 58"/>
          <p:cNvGraphicFramePr/>
          <p:nvPr/>
        </p:nvGraphicFramePr>
        <p:xfrm>
          <a:off x="481885" y="-392128"/>
          <a:ext cx="6781800" cy="198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0" name="Rectangle 25"/>
          <p:cNvSpPr txBox="1">
            <a:spLocks noChangeArrowheads="1"/>
          </p:cNvSpPr>
          <p:nvPr/>
        </p:nvSpPr>
        <p:spPr>
          <a:xfrm>
            <a:off x="838200" y="2282825"/>
            <a:ext cx="7772400" cy="1470025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0300" i="1" dirty="0" smtClean="0"/>
              <a:t>Q&amp;A</a:t>
            </a:r>
            <a:endParaRPr lang="es-UY" sz="32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Rectangle 25"/>
          <p:cNvSpPr txBox="1">
            <a:spLocks noChangeArrowheads="1"/>
          </p:cNvSpPr>
          <p:nvPr/>
        </p:nvSpPr>
        <p:spPr>
          <a:xfrm>
            <a:off x="838200" y="2282825"/>
            <a:ext cx="7772400" cy="1470025"/>
          </a:xfrm>
          <a:prstGeom prst="rect">
            <a:avLst/>
          </a:prstGeom>
        </p:spPr>
        <p:txBody>
          <a:bodyPr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0300" b="1" dirty="0"/>
              <a:t>T</a:t>
            </a:r>
            <a:r>
              <a:rPr lang="en-US" sz="10300" b="1" dirty="0" smtClean="0"/>
              <a:t>hank you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for your attention! </a:t>
            </a:r>
            <a:endParaRPr lang="es-UY" sz="3200" dirty="0" smtClean="0"/>
          </a:p>
        </p:txBody>
      </p:sp>
      <p:sp>
        <p:nvSpPr>
          <p:cNvPr id="19460" name="TextBox 5"/>
          <p:cNvSpPr txBox="1">
            <a:spLocks noChangeArrowheads="1"/>
          </p:cNvSpPr>
          <p:nvPr/>
        </p:nvSpPr>
        <p:spPr bwMode="auto">
          <a:xfrm>
            <a:off x="4038600" y="43434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>
              <a:latin typeface="Calibri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Diagram 3"/>
          <p:cNvGraphicFramePr/>
          <p:nvPr/>
        </p:nvGraphicFramePr>
        <p:xfrm>
          <a:off x="1219200" y="1295400"/>
          <a:ext cx="6705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542972" y="-442355"/>
          <a:ext cx="2979211" cy="198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Diagram 4"/>
          <p:cNvGraphicFramePr/>
          <p:nvPr/>
        </p:nvGraphicFramePr>
        <p:xfrm>
          <a:off x="481885" y="-392128"/>
          <a:ext cx="6781800" cy="198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100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78063"/>
            <a:ext cx="5095875" cy="344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Box 15"/>
          <p:cNvSpPr txBox="1">
            <a:spLocks noChangeArrowheads="1"/>
          </p:cNvSpPr>
          <p:nvPr/>
        </p:nvSpPr>
        <p:spPr bwMode="auto">
          <a:xfrm>
            <a:off x="228600" y="1558925"/>
            <a:ext cx="15700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b="1">
                <a:latin typeface="Calibri" pitchFamily="34" charset="0"/>
                <a:cs typeface="Arial" charset="0"/>
              </a:rPr>
              <a:t>iMenu</a:t>
            </a:r>
          </a:p>
        </p:txBody>
      </p:sp>
      <p:sp>
        <p:nvSpPr>
          <p:cNvPr id="4102" name="TextBox 16"/>
          <p:cNvSpPr txBox="1">
            <a:spLocks noChangeArrowheads="1"/>
          </p:cNvSpPr>
          <p:nvPr/>
        </p:nvSpPr>
        <p:spPr bwMode="auto">
          <a:xfrm>
            <a:off x="5580063" y="2297113"/>
            <a:ext cx="3113087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2400" b="1" i="1">
                <a:latin typeface="Calibri" pitchFamily="34" charset="0"/>
                <a:cs typeface="Arial" charset="0"/>
              </a:rPr>
              <a:t>Bach Hop company (BICWeb.VN).</a:t>
            </a:r>
          </a:p>
          <a:p>
            <a:pPr eaLnBrk="1" hangingPunct="1">
              <a:buFont typeface="Arial" charset="0"/>
              <a:buChar char="•"/>
            </a:pPr>
            <a:r>
              <a:rPr lang="en-US" sz="2400" b="1" i="1">
                <a:latin typeface="Calibri" pitchFamily="34" charset="0"/>
                <a:cs typeface="Arial" charset="0"/>
              </a:rPr>
              <a:t>Choosing dishes thought IPAD or another tablet.</a:t>
            </a:r>
          </a:p>
          <a:p>
            <a:pPr eaLnBrk="1" hangingPunct="1">
              <a:buFont typeface="Arial" charset="0"/>
              <a:buChar char="•"/>
            </a:pPr>
            <a:r>
              <a:rPr lang="en-US" sz="2400" b="1" i="1">
                <a:latin typeface="Calibri" pitchFamily="34" charset="0"/>
                <a:cs typeface="Arial" charset="0"/>
              </a:rPr>
              <a:t>Lowing investment cost.</a:t>
            </a:r>
          </a:p>
        </p:txBody>
      </p:sp>
      <p:sp>
        <p:nvSpPr>
          <p:cNvPr id="4103" name="Rectangle 2"/>
          <p:cNvSpPr>
            <a:spLocks noChangeArrowheads="1"/>
          </p:cNvSpPr>
          <p:nvPr/>
        </p:nvSpPr>
        <p:spPr bwMode="auto">
          <a:xfrm>
            <a:off x="6732588" y="6369050"/>
            <a:ext cx="2308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hlinkClick r:id="rId10"/>
              </a:rPr>
              <a:t>http://www.bicweb.vn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Diagram 4"/>
          <p:cNvGraphicFramePr/>
          <p:nvPr/>
        </p:nvGraphicFramePr>
        <p:xfrm>
          <a:off x="481885" y="-392128"/>
          <a:ext cx="6781800" cy="198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125" name="TextBox 15"/>
          <p:cNvSpPr txBox="1">
            <a:spLocks noChangeArrowheads="1"/>
          </p:cNvSpPr>
          <p:nvPr/>
        </p:nvSpPr>
        <p:spPr bwMode="auto">
          <a:xfrm>
            <a:off x="228600" y="1558925"/>
            <a:ext cx="15700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b="1">
                <a:latin typeface="Calibri" pitchFamily="34" charset="0"/>
                <a:cs typeface="Arial" charset="0"/>
              </a:rPr>
              <a:t>iMenu</a:t>
            </a:r>
          </a:p>
        </p:txBody>
      </p:sp>
      <p:sp>
        <p:nvSpPr>
          <p:cNvPr id="2" name="Rectangle 1"/>
          <p:cNvSpPr/>
          <p:nvPr/>
        </p:nvSpPr>
        <p:spPr>
          <a:xfrm>
            <a:off x="5427663" y="2289175"/>
            <a:ext cx="3716337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400" b="1" i="1" dirty="0" err="1"/>
              <a:t>iMenu</a:t>
            </a:r>
            <a:r>
              <a:rPr lang="en-US" sz="2400" b="1" i="1" dirty="0"/>
              <a:t> system is installed on server.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400" b="1" i="1" dirty="0"/>
              <a:t>Application runs on IPAD/Tablet (Client) thought server.</a:t>
            </a:r>
          </a:p>
          <a:p>
            <a:pPr>
              <a:buFont typeface="Arial" charset="0"/>
              <a:buChar char="•"/>
              <a:defRPr/>
            </a:pPr>
            <a:endParaRPr lang="en-US" sz="2400" b="1" i="1" dirty="0"/>
          </a:p>
        </p:txBody>
      </p:sp>
      <p:pic>
        <p:nvPicPr>
          <p:cNvPr id="5127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66950"/>
            <a:ext cx="4527550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Rectangle 2"/>
          <p:cNvSpPr>
            <a:spLocks noChangeArrowheads="1"/>
          </p:cNvSpPr>
          <p:nvPr/>
        </p:nvSpPr>
        <p:spPr bwMode="auto">
          <a:xfrm>
            <a:off x="6732588" y="6369050"/>
            <a:ext cx="2308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hlinkClick r:id="rId10"/>
              </a:rPr>
              <a:t>http://www.bicweb.vn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Diagram 4"/>
          <p:cNvGraphicFramePr/>
          <p:nvPr/>
        </p:nvGraphicFramePr>
        <p:xfrm>
          <a:off x="481885" y="-392128"/>
          <a:ext cx="6781800" cy="198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148" name="Picture 2" descr="http://vienphuc.com/images/ezMenu-iPad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889250"/>
            <a:ext cx="2238375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4" descr="http://vienphuc.com/images/ezMenu-iPhone2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3048000"/>
            <a:ext cx="21431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 descr="http://vienphuc.com/images/Kitchen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0" y="2266950"/>
            <a:ext cx="3810000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1"/>
          <p:cNvSpPr>
            <a:spLocks noChangeArrowheads="1"/>
          </p:cNvSpPr>
          <p:nvPr/>
        </p:nvSpPr>
        <p:spPr bwMode="auto">
          <a:xfrm>
            <a:off x="1604963" y="6172200"/>
            <a:ext cx="3787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hlinkClick r:id="rId12"/>
              </a:rPr>
              <a:t>http://vienphuc.com/ezmproduct.htm</a:t>
            </a:r>
            <a:endParaRPr lang="en-US"/>
          </a:p>
        </p:txBody>
      </p:sp>
      <p:sp>
        <p:nvSpPr>
          <p:cNvPr id="6152" name="TextBox 7"/>
          <p:cNvSpPr txBox="1">
            <a:spLocks noChangeArrowheads="1"/>
          </p:cNvSpPr>
          <p:nvPr/>
        </p:nvSpPr>
        <p:spPr bwMode="auto">
          <a:xfrm>
            <a:off x="228600" y="1558925"/>
            <a:ext cx="19002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b="1">
                <a:latin typeface="Calibri" pitchFamily="34" charset="0"/>
                <a:cs typeface="Arial" charset="0"/>
              </a:rPr>
              <a:t>ezMenu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Diagram 7"/>
          <p:cNvGraphicFramePr/>
          <p:nvPr/>
        </p:nvGraphicFramePr>
        <p:xfrm>
          <a:off x="542972" y="-442355"/>
          <a:ext cx="5172028" cy="198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172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31900"/>
            <a:ext cx="1679575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716338"/>
            <a:ext cx="3525838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013" y="1273175"/>
            <a:ext cx="2844800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Elbow Connector 12"/>
          <p:cNvCxnSpPr>
            <a:stCxn id="7172" idx="2"/>
            <a:endCxn id="7173" idx="1"/>
          </p:cNvCxnSpPr>
          <p:nvPr/>
        </p:nvCxnSpPr>
        <p:spPr>
          <a:xfrm rot="16200000" flipH="1">
            <a:off x="1101725" y="4002088"/>
            <a:ext cx="1093788" cy="96996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173" idx="3"/>
            <a:endCxn id="7174" idx="2"/>
          </p:cNvCxnSpPr>
          <p:nvPr/>
        </p:nvCxnSpPr>
        <p:spPr>
          <a:xfrm flipV="1">
            <a:off x="5659438" y="3956050"/>
            <a:ext cx="1831975" cy="107791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174" idx="1"/>
            <a:endCxn id="7173" idx="0"/>
          </p:cNvCxnSpPr>
          <p:nvPr/>
        </p:nvCxnSpPr>
        <p:spPr>
          <a:xfrm rot="10800000" flipV="1">
            <a:off x="3897313" y="2614613"/>
            <a:ext cx="2171700" cy="110172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 bwMode="auto">
          <a:xfrm rot="20271598">
            <a:off x="972903" y="1865775"/>
            <a:ext cx="5032610" cy="1323439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80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Waste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Diagram 7"/>
          <p:cNvGraphicFramePr/>
          <p:nvPr/>
        </p:nvGraphicFramePr>
        <p:xfrm>
          <a:off x="542972" y="-442355"/>
          <a:ext cx="5172028" cy="198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196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2079625"/>
            <a:ext cx="3556000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209675"/>
            <a:ext cx="2079625" cy="157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3481388"/>
            <a:ext cx="2078038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63" y="4778375"/>
            <a:ext cx="2079625" cy="157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62400"/>
            <a:ext cx="2079625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324100"/>
            <a:ext cx="1219200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8" y="4835525"/>
            <a:ext cx="1219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500438"/>
            <a:ext cx="1219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565775"/>
            <a:ext cx="1219200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5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313" y="1073150"/>
            <a:ext cx="1219200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6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825" y="2967038"/>
            <a:ext cx="1219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 rot="20906910">
            <a:off x="771372" y="1250325"/>
            <a:ext cx="5433923" cy="255454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n-US" sz="80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Costly</a:t>
            </a:r>
          </a:p>
          <a:p>
            <a:pPr>
              <a:defRPr/>
            </a:pPr>
            <a:r>
              <a:rPr lang="en-US" sz="80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Redundancy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Diagram 19"/>
          <p:cNvGraphicFramePr/>
          <p:nvPr/>
        </p:nvGraphicFramePr>
        <p:xfrm>
          <a:off x="542972" y="-442355"/>
          <a:ext cx="5172028" cy="198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82600" y="1600200"/>
            <a:ext cx="7594600" cy="4246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b="1" dirty="0">
                <a:latin typeface="+mn-lt"/>
              </a:rPr>
              <a:t>Actual needs: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i="1" dirty="0">
                <a:latin typeface="+mn-lt"/>
              </a:rPr>
              <a:t>Lost time for waiting to note orders.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i="1" dirty="0">
                <a:latin typeface="+mn-lt"/>
              </a:rPr>
              <a:t>Have errors and lead to debate later when notes by papers.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i="1" dirty="0">
                <a:latin typeface="+mn-lt"/>
                <a:sym typeface="Wingdings" pitchFamily="2" charset="2"/>
              </a:rPr>
              <a:t>Lost money and hard to control a lots waiter.</a:t>
            </a:r>
            <a:endParaRPr lang="en-US" sz="2400" b="1" i="1" dirty="0">
              <a:latin typeface="+mn-lt"/>
            </a:endParaRPr>
          </a:p>
          <a:p>
            <a:pPr marL="457200" indent="-4572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b="1" dirty="0">
                <a:latin typeface="+mn-lt"/>
              </a:rPr>
              <a:t>None of the existing system is widely applied in Viet Nam because: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i="1" dirty="0">
                <a:latin typeface="+mn-lt"/>
              </a:rPr>
              <a:t>Price, 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i="1" dirty="0">
                <a:latin typeface="+mn-lt"/>
              </a:rPr>
              <a:t>Functionality,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i="1" dirty="0">
                <a:latin typeface="+mn-lt"/>
              </a:rPr>
              <a:t>Usability, etc.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>
                <a:latin typeface="+mn-lt"/>
                <a:sym typeface="Wingdings" pitchFamily="2" charset="2"/>
              </a:rPr>
              <a:t>  </a:t>
            </a:r>
            <a:r>
              <a:rPr lang="en-US" sz="3000" b="1" dirty="0">
                <a:latin typeface="+mn-lt"/>
              </a:rPr>
              <a:t>The market is still available for our product.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Diagram 19"/>
          <p:cNvGraphicFramePr/>
          <p:nvPr/>
        </p:nvGraphicFramePr>
        <p:xfrm>
          <a:off x="542972" y="-442355"/>
          <a:ext cx="5172028" cy="198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244" name="TextBox 81"/>
          <p:cNvSpPr txBox="1">
            <a:spLocks noChangeArrowheads="1"/>
          </p:cNvSpPr>
          <p:nvPr/>
        </p:nvSpPr>
        <p:spPr bwMode="auto">
          <a:xfrm>
            <a:off x="609600" y="1143000"/>
            <a:ext cx="76708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buFont typeface="Calibri" pitchFamily="34" charset="0"/>
              <a:buAutoNum type="arabicPeriod"/>
            </a:pPr>
            <a:r>
              <a:rPr lang="en-US" sz="2400" i="1">
                <a:latin typeface="Calibri" pitchFamily="34" charset="0"/>
                <a:cs typeface="Arial" charset="0"/>
              </a:rPr>
              <a:t>Provide the basic functions: </a:t>
            </a:r>
          </a:p>
          <a:p>
            <a:pPr lvl="2" eaLnBrk="1" hangingPunct="1">
              <a:buFont typeface="Arial" charset="0"/>
              <a:buChar char="•"/>
            </a:pPr>
            <a:r>
              <a:rPr lang="en-US" sz="2400" b="1" i="1">
                <a:latin typeface="Calibri" pitchFamily="34" charset="0"/>
                <a:cs typeface="Arial" charset="0"/>
              </a:rPr>
              <a:t>Ordering</a:t>
            </a:r>
            <a:r>
              <a:rPr lang="en-US" sz="2400" i="1">
                <a:latin typeface="Calibri" pitchFamily="34" charset="0"/>
                <a:cs typeface="Arial" charset="0"/>
              </a:rPr>
              <a:t>: Provide a new electric device replace a traditional ways in ordering dishes.</a:t>
            </a:r>
          </a:p>
          <a:p>
            <a:pPr lvl="2" eaLnBrk="1" hangingPunct="1">
              <a:buFont typeface="Arial" charset="0"/>
              <a:buChar char="•"/>
            </a:pPr>
            <a:r>
              <a:rPr lang="en-US" sz="2400" b="1" i="1">
                <a:latin typeface="Calibri" pitchFamily="34" charset="0"/>
                <a:cs typeface="Arial" charset="0"/>
              </a:rPr>
              <a:t>Management</a:t>
            </a:r>
            <a:r>
              <a:rPr lang="en-US" sz="2400" i="1">
                <a:latin typeface="Calibri" pitchFamily="34" charset="0"/>
                <a:cs typeface="Arial" charset="0"/>
              </a:rPr>
              <a:t>: Provide a window management software to manage orders, billing,  statistic and automatically distribute dishes to chef.</a:t>
            </a:r>
          </a:p>
          <a:p>
            <a:pPr lvl="2" eaLnBrk="1" hangingPunct="1">
              <a:buFont typeface="Arial" charset="0"/>
              <a:buChar char="•"/>
            </a:pPr>
            <a:endParaRPr lang="en-US" sz="2400" i="1">
              <a:latin typeface="Calibri" pitchFamily="34" charset="0"/>
              <a:cs typeface="Arial" charset="0"/>
            </a:endParaRPr>
          </a:p>
          <a:p>
            <a:pPr lvl="1" eaLnBrk="1" hangingPunct="1">
              <a:buFont typeface="Calibri" pitchFamily="34" charset="0"/>
              <a:buAutoNum type="arabicPeriod"/>
            </a:pPr>
            <a:r>
              <a:rPr lang="en-US" sz="2400" i="1">
                <a:latin typeface="Calibri" pitchFamily="34" charset="0"/>
                <a:cs typeface="Arial" charset="0"/>
              </a:rPr>
              <a:t>Research &amp; apply formal methods development (Yakindu) into executable embedded system.</a:t>
            </a:r>
          </a:p>
          <a:p>
            <a:pPr lvl="1" eaLnBrk="1" hangingPunct="1">
              <a:buFont typeface="Calibri" pitchFamily="34" charset="0"/>
              <a:buAutoNum type="arabicPeriod"/>
            </a:pPr>
            <a:endParaRPr lang="en-US" sz="2400" i="1">
              <a:latin typeface="Calibri" pitchFamily="34" charset="0"/>
              <a:cs typeface="Arial" charset="0"/>
            </a:endParaRPr>
          </a:p>
          <a:p>
            <a:pPr lvl="1" eaLnBrk="1" hangingPunct="1">
              <a:buFont typeface="Calibri" pitchFamily="34" charset="0"/>
              <a:buAutoNum type="arabicPeriod"/>
            </a:pPr>
            <a:r>
              <a:rPr lang="en-US" sz="2400" i="1">
                <a:latin typeface="Calibri" pitchFamily="34" charset="0"/>
                <a:cs typeface="Arial" charset="0"/>
              </a:rPr>
              <a:t>Provide a long-term stable system.</a:t>
            </a:r>
          </a:p>
          <a:p>
            <a:pPr lvl="1" eaLnBrk="1" hangingPunct="1">
              <a:buFont typeface="Calibri" pitchFamily="34" charset="0"/>
              <a:buAutoNum type="arabicPeriod"/>
            </a:pPr>
            <a:endParaRPr lang="en-US" sz="2400" i="1">
              <a:latin typeface="Calibri" pitchFamily="34" charset="0"/>
              <a:cs typeface="Arial" charset="0"/>
            </a:endParaRPr>
          </a:p>
          <a:p>
            <a:pPr lvl="1" eaLnBrk="1" hangingPunct="1">
              <a:buFont typeface="Calibri" pitchFamily="34" charset="0"/>
              <a:buAutoNum type="arabicPeriod"/>
            </a:pPr>
            <a:r>
              <a:rPr lang="en-US" sz="2400" i="1">
                <a:latin typeface="Calibri" pitchFamily="34" charset="0"/>
                <a:cs typeface="Arial" charset="0"/>
              </a:rPr>
              <a:t>Have acceptable price.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119</Template>
  <TotalTime>0</TotalTime>
  <Words>431</Words>
  <Application>Microsoft Office PowerPoint</Application>
  <PresentationFormat>On-screen Show (4:3)</PresentationFormat>
  <Paragraphs>126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Wingdings</vt:lpstr>
      <vt:lpstr>Times New Roman</vt:lpstr>
      <vt:lpstr>119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ducha60015</dc:creator>
  <cp:lastModifiedBy>ducha60015</cp:lastModifiedBy>
  <cp:revision>1</cp:revision>
  <dcterms:created xsi:type="dcterms:W3CDTF">2012-09-12T18:17:06Z</dcterms:created>
  <dcterms:modified xsi:type="dcterms:W3CDTF">2012-09-12T18:17:28Z</dcterms:modified>
</cp:coreProperties>
</file>