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A1D4-3993-47A6-B7F3-3745F1E872B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9F4B-415D-4971-ACDB-4FB136F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A1D4-3993-47A6-B7F3-3745F1E872B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9F4B-415D-4971-ACDB-4FB136F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9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A1D4-3993-47A6-B7F3-3745F1E872B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9F4B-415D-4971-ACDB-4FB136F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3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A1D4-3993-47A6-B7F3-3745F1E872B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9F4B-415D-4971-ACDB-4FB136F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A1D4-3993-47A6-B7F3-3745F1E872B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9F4B-415D-4971-ACDB-4FB136F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9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A1D4-3993-47A6-B7F3-3745F1E872B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9F4B-415D-4971-ACDB-4FB136F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A1D4-3993-47A6-B7F3-3745F1E872B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9F4B-415D-4971-ACDB-4FB136F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A1D4-3993-47A6-B7F3-3745F1E872B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9F4B-415D-4971-ACDB-4FB136F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A1D4-3993-47A6-B7F3-3745F1E872B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9F4B-415D-4971-ACDB-4FB136F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A1D4-3993-47A6-B7F3-3745F1E872B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9F4B-415D-4971-ACDB-4FB136F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1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A1D4-3993-47A6-B7F3-3745F1E872B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9F4B-415D-4971-ACDB-4FB136F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0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CA1D4-3993-47A6-B7F3-3745F1E872B7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29F4B-415D-4971-ACDB-4FB136F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1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Smart Menu Solution – Research &amp; Apply Formal Methods for Small Embedded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1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Eclipse good for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Known as Integrated Development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0464" y="2662466"/>
            <a:ext cx="48702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•Application / Tool Platform</a:t>
            </a:r>
          </a:p>
          <a:p>
            <a:r>
              <a:rPr lang="en-US" sz="2800" dirty="0" smtClean="0"/>
              <a:t>•Open Architecture</a:t>
            </a:r>
          </a:p>
          <a:p>
            <a:r>
              <a:rPr lang="en-US" sz="2800" dirty="0" smtClean="0"/>
              <a:t>•Designed for Extensibility</a:t>
            </a:r>
          </a:p>
          <a:p>
            <a:r>
              <a:rPr lang="en-US" sz="2800" dirty="0" smtClean="0"/>
              <a:t>•Strong Modeling Infrastructure</a:t>
            </a:r>
          </a:p>
          <a:p>
            <a:r>
              <a:rPr lang="en-US" sz="2800" dirty="0" smtClean="0"/>
              <a:t>•Open Source </a:t>
            </a:r>
          </a:p>
          <a:p>
            <a:r>
              <a:rPr lang="en-US" sz="2800" dirty="0" smtClean="0"/>
              <a:t>•Reduced Costs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60704" y="3478074"/>
            <a:ext cx="1176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Eclipse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4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on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•Eclipse Modeling Framework</a:t>
            </a:r>
          </a:p>
          <a:p>
            <a:pPr marL="0" indent="0">
              <a:buNone/>
            </a:pPr>
            <a:r>
              <a:rPr lang="en-US" dirty="0" smtClean="0"/>
              <a:t>•Graphical Editing/Modeling Framework</a:t>
            </a:r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 err="1" smtClean="0"/>
              <a:t>Xpand</a:t>
            </a:r>
            <a:r>
              <a:rPr lang="en-US" dirty="0" smtClean="0"/>
              <a:t> - Generator Framework</a:t>
            </a:r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 err="1" smtClean="0"/>
              <a:t>Xtext</a:t>
            </a:r>
            <a:r>
              <a:rPr lang="en-US" dirty="0" smtClean="0"/>
              <a:t> - DSL Toolkit</a:t>
            </a:r>
          </a:p>
          <a:p>
            <a:pPr marL="0" indent="0">
              <a:buNone/>
            </a:pPr>
            <a:r>
              <a:rPr lang="en-US" dirty="0" smtClean="0"/>
              <a:t>•UML2 support </a:t>
            </a:r>
          </a:p>
          <a:p>
            <a:pPr marL="0" indent="0">
              <a:buNone/>
            </a:pPr>
            <a:r>
              <a:rPr lang="en-US" dirty="0" smtClean="0"/>
              <a:t>•...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YAKINDU?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YAKINDU is a modular toolkit for model driven development of embedded systems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3544" y="3478074"/>
            <a:ext cx="1720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Yakindu</a:t>
            </a:r>
            <a:r>
              <a:rPr lang="en-US" sz="2800" dirty="0" smtClean="0"/>
              <a:t> is: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644464" y="3127204"/>
            <a:ext cx="38999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• built on Eclipse </a:t>
            </a:r>
          </a:p>
          <a:p>
            <a:r>
              <a:rPr lang="en-US" sz="2800" dirty="0" smtClean="0"/>
              <a:t>• open source</a:t>
            </a:r>
          </a:p>
          <a:p>
            <a:r>
              <a:rPr lang="en-US" sz="2800" dirty="0" smtClean="0"/>
              <a:t>• available at Eclipse Labs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023104"/>
            <a:ext cx="4936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http://eclipselabs.org/p/yakindu</a:t>
            </a:r>
          </a:p>
          <a:p>
            <a:r>
              <a:rPr lang="en-US" sz="2800" dirty="0" smtClean="0"/>
              <a:t>http://yakindu.org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27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Driven Software Development (MDSD)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is a generic term for techniques, </a:t>
            </a:r>
          </a:p>
          <a:p>
            <a:pPr marL="0" indent="0" algn="ctr">
              <a:buNone/>
            </a:pPr>
            <a:r>
              <a:rPr lang="en-US" dirty="0" smtClean="0"/>
              <a:t>that transform </a:t>
            </a:r>
            <a:r>
              <a:rPr lang="en-US" b="1" dirty="0" smtClean="0"/>
              <a:t>formal models </a:t>
            </a:r>
          </a:p>
          <a:p>
            <a:pPr marL="0" indent="0" algn="ctr">
              <a:buNone/>
            </a:pPr>
            <a:r>
              <a:rPr lang="en-US" dirty="0" smtClean="0"/>
              <a:t>into </a:t>
            </a:r>
            <a:r>
              <a:rPr lang="en-US" b="1" dirty="0" smtClean="0"/>
              <a:t>executable software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Driven Development (MDD)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Simplification by abstraction</a:t>
            </a:r>
          </a:p>
          <a:p>
            <a:pPr marL="0" indent="0">
              <a:buNone/>
            </a:pPr>
            <a:r>
              <a:rPr lang="en-US" dirty="0" smtClean="0"/>
              <a:t>• hide complexity</a:t>
            </a:r>
          </a:p>
          <a:p>
            <a:pPr marL="0" indent="0">
              <a:buNone/>
            </a:pPr>
            <a:r>
              <a:rPr lang="en-US" dirty="0" smtClean="0"/>
              <a:t>• focus on domain relevant aspects </a:t>
            </a:r>
          </a:p>
          <a:p>
            <a:pPr marL="0" indent="0">
              <a:buNone/>
            </a:pPr>
            <a:r>
              <a:rPr lang="en-US" dirty="0" smtClean="0"/>
              <a:t>• Generator encapsulates technical details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Transformation to target platform using generators (or interpreters)</a:t>
            </a:r>
          </a:p>
          <a:p>
            <a:pPr marL="0" indent="0">
              <a:buNone/>
            </a:pPr>
            <a:r>
              <a:rPr lang="en-US" dirty="0" smtClean="0"/>
              <a:t>• avoid redundancy (DRY: Don‘t Repeat Yourself)</a:t>
            </a:r>
          </a:p>
          <a:p>
            <a:pPr marL="0" indent="0">
              <a:buNone/>
            </a:pPr>
            <a:r>
              <a:rPr lang="en-US" dirty="0" smtClean="0"/>
              <a:t>• enforce architecture and design guidelines</a:t>
            </a:r>
          </a:p>
          <a:p>
            <a:pPr marL="0" indent="0">
              <a:buNone/>
            </a:pPr>
            <a:r>
              <a:rPr lang="en-US" dirty="0" smtClean="0"/>
              <a:t>• improve quality / reduce error rate / fix errors once</a:t>
            </a:r>
          </a:p>
          <a:p>
            <a:pPr marL="0" indent="0">
              <a:buNone/>
            </a:pPr>
            <a:r>
              <a:rPr lang="en-US" dirty="0" smtClean="0"/>
              <a:t>• improve productivity</a:t>
            </a:r>
          </a:p>
          <a:p>
            <a:pPr marL="0" indent="0">
              <a:buNone/>
            </a:pPr>
            <a:r>
              <a:rPr lang="en-US" dirty="0" smtClean="0"/>
              <a:t>• more flexibility for 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0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Driven Development (MDD)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369" y="1690688"/>
            <a:ext cx="7052691" cy="4583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2923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Abstraction Levels: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819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is MDD applicable?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same solution for the same problem</a:t>
            </a:r>
          </a:p>
          <a:p>
            <a:pPr marL="0" indent="0">
              <a:buNone/>
            </a:pPr>
            <a:r>
              <a:rPr lang="en-US" dirty="0" smtClean="0"/>
              <a:t>• schematic technical implementation</a:t>
            </a:r>
          </a:p>
          <a:p>
            <a:pPr marL="0" indent="0">
              <a:buNone/>
            </a:pPr>
            <a:r>
              <a:rPr lang="en-US" dirty="0" smtClean="0"/>
              <a:t>• differences can be specified in the model</a:t>
            </a:r>
          </a:p>
          <a:p>
            <a:pPr marL="0" indent="0">
              <a:buNone/>
            </a:pPr>
            <a:r>
              <a:rPr lang="en-US" dirty="0" smtClean="0"/>
              <a:t>• less effort for specification than for implementation</a:t>
            </a:r>
          </a:p>
          <a:p>
            <a:pPr marL="0" indent="0">
              <a:buNone/>
            </a:pPr>
            <a:r>
              <a:rPr lang="en-US" dirty="0" smtClean="0"/>
              <a:t>• critical mass will be reached</a:t>
            </a:r>
          </a:p>
          <a:p>
            <a:pPr marL="0" indent="0">
              <a:buNone/>
            </a:pPr>
            <a:r>
              <a:rPr lang="en-US" dirty="0" smtClean="0"/>
              <a:t>• extent of models </a:t>
            </a:r>
          </a:p>
          <a:p>
            <a:pPr marL="0" indent="0">
              <a:buNone/>
            </a:pPr>
            <a:r>
              <a:rPr lang="en-US" dirty="0" smtClean="0"/>
              <a:t>• frequency of change</a:t>
            </a:r>
          </a:p>
          <a:p>
            <a:pPr marL="0" indent="0">
              <a:buNone/>
            </a:pPr>
            <a:r>
              <a:rPr lang="en-US" dirty="0" smtClean="0"/>
              <a:t>• number of target systems</a:t>
            </a:r>
          </a:p>
          <a:p>
            <a:pPr marL="0" indent="0">
              <a:buNone/>
            </a:pPr>
            <a:r>
              <a:rPr lang="en-US" dirty="0" smtClean="0"/>
              <a:t>• many 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264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Capstone Project</vt:lpstr>
      <vt:lpstr>What is Eclipse good for ?</vt:lpstr>
      <vt:lpstr>Research on Eclipse</vt:lpstr>
      <vt:lpstr>What is YAKINDU?</vt:lpstr>
      <vt:lpstr>Model Driven Software Development (MDSD) </vt:lpstr>
      <vt:lpstr>Model Driven Development (MDD)</vt:lpstr>
      <vt:lpstr>Model Driven Development (MDD)</vt:lpstr>
      <vt:lpstr>When is MDD applicable?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Trung Tran</dc:creator>
  <cp:lastModifiedBy>Trung Tran</cp:lastModifiedBy>
  <cp:revision>10</cp:revision>
  <dcterms:created xsi:type="dcterms:W3CDTF">2012-09-10T03:39:18Z</dcterms:created>
  <dcterms:modified xsi:type="dcterms:W3CDTF">2012-09-10T03:58:03Z</dcterms:modified>
</cp:coreProperties>
</file>