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658D-DAC8-4C39-B6BE-FD22729CDE49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YAKINDU</a:t>
            </a:r>
          </a:p>
          <a:p>
            <a:pPr marL="0" indent="0" algn="ctr">
              <a:buNone/>
            </a:pPr>
            <a:r>
              <a:rPr lang="en-US" dirty="0" smtClean="0"/>
              <a:t>is a modular toolkit</a:t>
            </a:r>
          </a:p>
          <a:p>
            <a:pPr marL="0" indent="0" algn="ctr">
              <a:buNone/>
            </a:pPr>
            <a:r>
              <a:rPr lang="en-US" dirty="0" smtClean="0"/>
              <a:t>for model-based development</a:t>
            </a:r>
          </a:p>
          <a:p>
            <a:pPr marL="0" indent="0" algn="ctr">
              <a:buNone/>
            </a:pPr>
            <a:r>
              <a:rPr lang="en-US" dirty="0" smtClean="0"/>
              <a:t>(of embedded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581"/>
          </a:xfrm>
        </p:spPr>
        <p:txBody>
          <a:bodyPr/>
          <a:lstStyle/>
          <a:p>
            <a:pPr algn="ctr"/>
            <a:r>
              <a:rPr lang="en-US" dirty="0" smtClean="0"/>
              <a:t>YAKINDU Statechart Tools (SCT)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67" y="1316706"/>
            <a:ext cx="6645665" cy="5334450"/>
          </a:xfrm>
        </p:spPr>
      </p:pic>
    </p:spTree>
    <p:extLst>
      <p:ext uri="{BB962C8B-B14F-4D97-AF65-F5344CB8AC3E}">
        <p14:creationId xmlns:p14="http://schemas.microsoft.com/office/powerpoint/2010/main" val="13978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448"/>
            <a:ext cx="10515600" cy="908348"/>
          </a:xfrm>
        </p:spPr>
        <p:txBody>
          <a:bodyPr/>
          <a:lstStyle/>
          <a:p>
            <a:pPr algn="ctr"/>
            <a:r>
              <a:rPr lang="en-US" dirty="0" smtClean="0"/>
              <a:t>YAKINDU Statechart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474"/>
            <a:ext cx="10515600" cy="4903489"/>
          </a:xfrm>
        </p:spPr>
        <p:txBody>
          <a:bodyPr/>
          <a:lstStyle/>
          <a:p>
            <a:r>
              <a:rPr lang="en-US" b="1" dirty="0" smtClean="0"/>
              <a:t>Formalism</a:t>
            </a:r>
            <a:r>
              <a:rPr lang="en-US" dirty="0" smtClean="0"/>
              <a:t> similar to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b="1" dirty="0" smtClean="0"/>
              <a:t>machines</a:t>
            </a:r>
            <a:r>
              <a:rPr lang="en-US" dirty="0" smtClean="0"/>
              <a:t> as defined by David </a:t>
            </a:r>
            <a:r>
              <a:rPr lang="en-US" dirty="0" err="1" smtClean="0"/>
              <a:t>Harel</a:t>
            </a:r>
            <a:r>
              <a:rPr lang="en-US" dirty="0" smtClean="0"/>
              <a:t>, but:</a:t>
            </a:r>
          </a:p>
          <a:p>
            <a:pPr lvl="1"/>
            <a:r>
              <a:rPr lang="en-US" b="1" dirty="0" smtClean="0"/>
              <a:t>self-contained</a:t>
            </a:r>
            <a:r>
              <a:rPr lang="en-US" dirty="0" smtClean="0"/>
              <a:t> with a well defined interface</a:t>
            </a:r>
          </a:p>
          <a:p>
            <a:pPr lvl="1"/>
            <a:r>
              <a:rPr lang="en-US" dirty="0" smtClean="0"/>
              <a:t>with a cycle-based execution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7215" y="3507611"/>
            <a:ext cx="2857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processing concurrent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event-driven behavior can be defined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control is delegated to the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9" y="2592586"/>
            <a:ext cx="5410201" cy="35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768731"/>
          </a:xfrm>
        </p:spPr>
        <p:txBody>
          <a:bodyPr/>
          <a:lstStyle/>
          <a:p>
            <a:pPr algn="ctr"/>
            <a:r>
              <a:rPr lang="en-US" dirty="0" smtClean="0"/>
              <a:t>Yakindu SCT - Editing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56" y="987552"/>
            <a:ext cx="7576423" cy="476438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8" y="987552"/>
            <a:ext cx="7601238" cy="5839848"/>
          </a:xfrm>
        </p:spPr>
      </p:pic>
    </p:spTree>
    <p:extLst>
      <p:ext uri="{BB962C8B-B14F-4D97-AF65-F5344CB8AC3E}">
        <p14:creationId xmlns:p14="http://schemas.microsoft.com/office/powerpoint/2010/main" val="3909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963803"/>
          </a:xfrm>
        </p:spPr>
        <p:txBody>
          <a:bodyPr/>
          <a:lstStyle/>
          <a:p>
            <a:pPr algn="ctr"/>
            <a:r>
              <a:rPr lang="en-US" dirty="0" smtClean="0"/>
              <a:t>Yakindu SCT - Simulation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82624"/>
            <a:ext cx="9334500" cy="56578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82624"/>
            <a:ext cx="9334499" cy="5657088"/>
          </a:xfrm>
        </p:spPr>
      </p:pic>
    </p:spTree>
    <p:extLst>
      <p:ext uri="{BB962C8B-B14F-4D97-AF65-F5344CB8AC3E}">
        <p14:creationId xmlns:p14="http://schemas.microsoft.com/office/powerpoint/2010/main" val="26834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531"/>
          </a:xfrm>
        </p:spPr>
        <p:txBody>
          <a:bodyPr/>
          <a:lstStyle/>
          <a:p>
            <a:pPr algn="ctr"/>
            <a:r>
              <a:rPr lang="en-US" dirty="0" smtClean="0"/>
              <a:t>Yakindu SCT -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Yakindu comprises code generators for Java, C, C++</a:t>
            </a:r>
          </a:p>
          <a:p>
            <a:r>
              <a:rPr lang="en-US" dirty="0" smtClean="0"/>
              <a:t>All generators can be „customized“ by a generator model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Custom generators based on Xpand &amp; Xtend2/Java can be easily integrated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2" y="3205956"/>
            <a:ext cx="3609975" cy="1590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4" y="1194816"/>
            <a:ext cx="9973429" cy="5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YAKINDU Statechart Tools (SCT)</vt:lpstr>
      <vt:lpstr>YAKINDU Statechart</vt:lpstr>
      <vt:lpstr>Yakindu SCT - Editing</vt:lpstr>
      <vt:lpstr>Yakindu SCT - Simulation</vt:lpstr>
      <vt:lpstr>Yakindu SCT - Code Generation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Tran</dc:creator>
  <cp:lastModifiedBy>Trung Tran</cp:lastModifiedBy>
  <cp:revision>16</cp:revision>
  <dcterms:created xsi:type="dcterms:W3CDTF">2012-12-14T15:19:08Z</dcterms:created>
  <dcterms:modified xsi:type="dcterms:W3CDTF">2012-12-18T15:19:20Z</dcterms:modified>
</cp:coreProperties>
</file>