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 Nguyen" initials="HN" lastIdx="0" clrIdx="0">
    <p:extLst>
      <p:ext uri="{19B8F6BF-5375-455C-9EA6-DF929625EA0E}">
        <p15:presenceInfo xmlns:p15="http://schemas.microsoft.com/office/powerpoint/2012/main" userId="3c40d6c190a3e2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D5A"/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737" autoAdjust="0"/>
  </p:normalViewPr>
  <p:slideViewPr>
    <p:cSldViewPr>
      <p:cViewPr varScale="1">
        <p:scale>
          <a:sx n="110" d="100"/>
          <a:sy n="110" d="100"/>
        </p:scale>
        <p:origin x="16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452B3-6048-493F-A1D5-6C625E7BA12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904A43-B3FE-4FC4-A4B9-1CFE6C8026A0}">
      <dgm:prSet phldrT="[Text]"/>
      <dgm:spPr/>
      <dgm:t>
        <a:bodyPr/>
        <a:lstStyle/>
        <a:p>
          <a:r>
            <a:rPr lang="en-US" dirty="0" smtClean="0"/>
            <a:t>Why</a:t>
          </a:r>
          <a:endParaRPr lang="en-US" dirty="0"/>
        </a:p>
      </dgm:t>
    </dgm:pt>
    <dgm:pt modelId="{2B9ADEE4-7914-468A-B09C-D282512951E5}" type="parTrans" cxnId="{7D7A43D8-25E5-4F0E-9B9F-C88921360D48}">
      <dgm:prSet/>
      <dgm:spPr/>
      <dgm:t>
        <a:bodyPr/>
        <a:lstStyle/>
        <a:p>
          <a:endParaRPr lang="en-US"/>
        </a:p>
      </dgm:t>
    </dgm:pt>
    <dgm:pt modelId="{753805A2-865D-4FE6-9EF2-9858B42BEF9F}" type="sibTrans" cxnId="{7D7A43D8-25E5-4F0E-9B9F-C88921360D48}">
      <dgm:prSet/>
      <dgm:spPr/>
      <dgm:t>
        <a:bodyPr/>
        <a:lstStyle/>
        <a:p>
          <a:endParaRPr lang="en-US"/>
        </a:p>
      </dgm:t>
    </dgm:pt>
    <dgm:pt modelId="{795D6E52-9D01-470B-BF70-19946376731B}">
      <dgm:prSet phldrT="[Text]" custT="1"/>
      <dgm:spPr/>
      <dgm:t>
        <a:bodyPr/>
        <a:lstStyle/>
        <a:p>
          <a:r>
            <a:rPr lang="en-US" sz="2800" dirty="0" smtClean="0"/>
            <a:t>Project Objective</a:t>
          </a:r>
          <a:endParaRPr lang="en-US" sz="2800" dirty="0"/>
        </a:p>
      </dgm:t>
    </dgm:pt>
    <dgm:pt modelId="{30C0DF3B-A0F2-4F9B-B35E-A330A16F1964}" type="parTrans" cxnId="{CBF1783B-853F-4EB2-AF76-0517AE68F181}">
      <dgm:prSet/>
      <dgm:spPr/>
      <dgm:t>
        <a:bodyPr/>
        <a:lstStyle/>
        <a:p>
          <a:endParaRPr lang="en-US"/>
        </a:p>
      </dgm:t>
    </dgm:pt>
    <dgm:pt modelId="{F974C537-DFD0-41AC-8B09-74561E96F436}" type="sibTrans" cxnId="{CBF1783B-853F-4EB2-AF76-0517AE68F181}">
      <dgm:prSet/>
      <dgm:spPr/>
      <dgm:t>
        <a:bodyPr/>
        <a:lstStyle/>
        <a:p>
          <a:endParaRPr lang="en-US"/>
        </a:p>
      </dgm:t>
    </dgm:pt>
    <dgm:pt modelId="{0B768848-1D36-4D00-A721-118852B00D2A}">
      <dgm:prSet phldrT="[Text]"/>
      <dgm:spPr/>
      <dgm:t>
        <a:bodyPr/>
        <a:lstStyle/>
        <a:p>
          <a:r>
            <a:rPr lang="en-US" dirty="0" smtClean="0"/>
            <a:t>What</a:t>
          </a:r>
          <a:endParaRPr lang="en-US" dirty="0"/>
        </a:p>
      </dgm:t>
    </dgm:pt>
    <dgm:pt modelId="{B8124A70-C874-43D8-8CFC-C32FF8C723CF}" type="parTrans" cxnId="{651B20BF-E621-4495-9742-E4A095C4DC53}">
      <dgm:prSet/>
      <dgm:spPr/>
      <dgm:t>
        <a:bodyPr/>
        <a:lstStyle/>
        <a:p>
          <a:endParaRPr lang="en-US"/>
        </a:p>
      </dgm:t>
    </dgm:pt>
    <dgm:pt modelId="{F23BD6F0-D40B-4743-A95B-904BD8C6666D}" type="sibTrans" cxnId="{651B20BF-E621-4495-9742-E4A095C4DC53}">
      <dgm:prSet/>
      <dgm:spPr/>
      <dgm:t>
        <a:bodyPr/>
        <a:lstStyle/>
        <a:p>
          <a:endParaRPr lang="en-US"/>
        </a:p>
      </dgm:t>
    </dgm:pt>
    <dgm:pt modelId="{1CB7AFB7-5A03-4C90-8B7E-C7928FD07070}">
      <dgm:prSet phldrT="[Text]" custT="1"/>
      <dgm:spPr/>
      <dgm:t>
        <a:bodyPr/>
        <a:lstStyle/>
        <a:p>
          <a:r>
            <a:rPr lang="en-US" sz="2800" dirty="0" smtClean="0"/>
            <a:t>Project Scope</a:t>
          </a:r>
          <a:endParaRPr lang="en-US" sz="2800" dirty="0"/>
        </a:p>
      </dgm:t>
    </dgm:pt>
    <dgm:pt modelId="{D789A1B7-075C-4AD1-8BAB-FBDF307DC8B3}" type="parTrans" cxnId="{635ED984-888D-4518-A2AD-C545083B7708}">
      <dgm:prSet/>
      <dgm:spPr/>
      <dgm:t>
        <a:bodyPr/>
        <a:lstStyle/>
        <a:p>
          <a:endParaRPr lang="en-US"/>
        </a:p>
      </dgm:t>
    </dgm:pt>
    <dgm:pt modelId="{E19AFEFB-49AB-4377-816E-9623E05D66CA}" type="sibTrans" cxnId="{635ED984-888D-4518-A2AD-C545083B7708}">
      <dgm:prSet/>
      <dgm:spPr/>
      <dgm:t>
        <a:bodyPr/>
        <a:lstStyle/>
        <a:p>
          <a:endParaRPr lang="en-US"/>
        </a:p>
      </dgm:t>
    </dgm:pt>
    <dgm:pt modelId="{29728FD6-6824-43E3-96A3-EC959017B563}">
      <dgm:prSet phldrT="[Text]"/>
      <dgm:spPr/>
      <dgm:t>
        <a:bodyPr/>
        <a:lstStyle/>
        <a:p>
          <a:r>
            <a:rPr lang="en-US" dirty="0" smtClean="0"/>
            <a:t>How</a:t>
          </a:r>
          <a:endParaRPr lang="en-US" dirty="0"/>
        </a:p>
      </dgm:t>
    </dgm:pt>
    <dgm:pt modelId="{10D0CDEE-EA84-4364-8A72-BBC57316751B}" type="parTrans" cxnId="{7BC5175A-04AC-4577-AAE4-451925F3044E}">
      <dgm:prSet/>
      <dgm:spPr/>
      <dgm:t>
        <a:bodyPr/>
        <a:lstStyle/>
        <a:p>
          <a:endParaRPr lang="en-US"/>
        </a:p>
      </dgm:t>
    </dgm:pt>
    <dgm:pt modelId="{646559C0-7ED1-4011-B95D-5EF502072322}" type="sibTrans" cxnId="{7BC5175A-04AC-4577-AAE4-451925F3044E}">
      <dgm:prSet/>
      <dgm:spPr/>
      <dgm:t>
        <a:bodyPr/>
        <a:lstStyle/>
        <a:p>
          <a:endParaRPr lang="en-US"/>
        </a:p>
      </dgm:t>
    </dgm:pt>
    <dgm:pt modelId="{0B195096-DA0C-451E-BA87-708E45BA789E}">
      <dgm:prSet phldrT="[Text]" custT="1"/>
      <dgm:spPr/>
      <dgm:t>
        <a:bodyPr/>
        <a:lstStyle/>
        <a:p>
          <a:r>
            <a:rPr lang="en-US" sz="2800" dirty="0" smtClean="0"/>
            <a:t>Architecture Proposal</a:t>
          </a:r>
          <a:endParaRPr lang="en-US" sz="2800" dirty="0"/>
        </a:p>
      </dgm:t>
    </dgm:pt>
    <dgm:pt modelId="{2654E1E0-114B-46B3-806E-A935652518D8}" type="parTrans" cxnId="{E200B079-BF3C-45AB-AEA7-E06CAF5418FA}">
      <dgm:prSet/>
      <dgm:spPr/>
      <dgm:t>
        <a:bodyPr/>
        <a:lstStyle/>
        <a:p>
          <a:endParaRPr lang="en-US"/>
        </a:p>
      </dgm:t>
    </dgm:pt>
    <dgm:pt modelId="{FF21C6D1-1D9F-4196-856D-C198A1D45D84}" type="sibTrans" cxnId="{E200B079-BF3C-45AB-AEA7-E06CAF5418FA}">
      <dgm:prSet/>
      <dgm:spPr/>
      <dgm:t>
        <a:bodyPr/>
        <a:lstStyle/>
        <a:p>
          <a:endParaRPr lang="en-US"/>
        </a:p>
      </dgm:t>
    </dgm:pt>
    <dgm:pt modelId="{BD2E6F44-BD58-44C8-8D3B-22DE080B1638}">
      <dgm:prSet phldrT="[Text]"/>
      <dgm:spPr/>
      <dgm:t>
        <a:bodyPr/>
        <a:lstStyle/>
        <a:p>
          <a:r>
            <a:rPr lang="en-US" dirty="0" smtClean="0"/>
            <a:t>When</a:t>
          </a:r>
          <a:endParaRPr lang="en-US" dirty="0"/>
        </a:p>
      </dgm:t>
    </dgm:pt>
    <dgm:pt modelId="{C551D080-7611-43F4-A8F8-4AF03C0EF553}" type="parTrans" cxnId="{2EA00E43-A054-48C4-9DEB-04B82E8C61A6}">
      <dgm:prSet/>
      <dgm:spPr/>
      <dgm:t>
        <a:bodyPr/>
        <a:lstStyle/>
        <a:p>
          <a:endParaRPr lang="en-US"/>
        </a:p>
      </dgm:t>
    </dgm:pt>
    <dgm:pt modelId="{D12EB1B9-FC16-4765-932D-2BB12C2C2FED}" type="sibTrans" cxnId="{2EA00E43-A054-48C4-9DEB-04B82E8C61A6}">
      <dgm:prSet/>
      <dgm:spPr/>
      <dgm:t>
        <a:bodyPr/>
        <a:lstStyle/>
        <a:p>
          <a:endParaRPr lang="en-US"/>
        </a:p>
      </dgm:t>
    </dgm:pt>
    <dgm:pt modelId="{88DFEFA0-0B18-4842-BAFE-C00F7D00D90F}">
      <dgm:prSet phldrT="[Text]" custT="1"/>
      <dgm:spPr/>
      <dgm:t>
        <a:bodyPr/>
        <a:lstStyle/>
        <a:p>
          <a:r>
            <a:rPr lang="en-US" sz="2800" dirty="0" smtClean="0"/>
            <a:t>Project Road Map</a:t>
          </a:r>
          <a:endParaRPr lang="en-US" sz="2800" dirty="0"/>
        </a:p>
      </dgm:t>
    </dgm:pt>
    <dgm:pt modelId="{0C232159-D3E0-4506-926F-8C841A64491E}" type="parTrans" cxnId="{2CCA0612-5A29-480E-8F85-5FC5E110E74F}">
      <dgm:prSet/>
      <dgm:spPr/>
      <dgm:t>
        <a:bodyPr/>
        <a:lstStyle/>
        <a:p>
          <a:endParaRPr lang="en-US"/>
        </a:p>
      </dgm:t>
    </dgm:pt>
    <dgm:pt modelId="{8EB68371-FAE8-4326-A8F1-71D3FB187667}" type="sibTrans" cxnId="{2CCA0612-5A29-480E-8F85-5FC5E110E74F}">
      <dgm:prSet/>
      <dgm:spPr/>
      <dgm:t>
        <a:bodyPr/>
        <a:lstStyle/>
        <a:p>
          <a:endParaRPr lang="en-US"/>
        </a:p>
      </dgm:t>
    </dgm:pt>
    <dgm:pt modelId="{487C4867-266D-4EFC-ACE2-78720DA95180}">
      <dgm:prSet phldrT="[Text]"/>
      <dgm:spPr/>
      <dgm:t>
        <a:bodyPr/>
        <a:lstStyle/>
        <a:p>
          <a:r>
            <a:rPr lang="en-US" dirty="0" smtClean="0"/>
            <a:t>Who</a:t>
          </a:r>
          <a:endParaRPr lang="en-US" dirty="0"/>
        </a:p>
      </dgm:t>
    </dgm:pt>
    <dgm:pt modelId="{D73A332E-E82C-4F98-AC43-310ABEBF53C4}" type="parTrans" cxnId="{D6C312C5-CB01-4DFA-BAE9-A96329717235}">
      <dgm:prSet/>
      <dgm:spPr/>
      <dgm:t>
        <a:bodyPr/>
        <a:lstStyle/>
        <a:p>
          <a:endParaRPr lang="en-US"/>
        </a:p>
      </dgm:t>
    </dgm:pt>
    <dgm:pt modelId="{842A6BA1-0734-4917-AFBF-B4E54EB88B2E}" type="sibTrans" cxnId="{D6C312C5-CB01-4DFA-BAE9-A96329717235}">
      <dgm:prSet/>
      <dgm:spPr/>
      <dgm:t>
        <a:bodyPr/>
        <a:lstStyle/>
        <a:p>
          <a:endParaRPr lang="en-US"/>
        </a:p>
      </dgm:t>
    </dgm:pt>
    <dgm:pt modelId="{0E68A2CD-F275-4F14-924A-6DF2942651C9}">
      <dgm:prSet phldrT="[Text]" custT="1"/>
      <dgm:spPr/>
      <dgm:t>
        <a:bodyPr/>
        <a:lstStyle/>
        <a:p>
          <a:r>
            <a:rPr lang="en-US" sz="2800" dirty="0" smtClean="0"/>
            <a:t>Project Team Roles &amp; Responsibilities</a:t>
          </a:r>
          <a:endParaRPr lang="en-US" sz="2800" dirty="0"/>
        </a:p>
      </dgm:t>
    </dgm:pt>
    <dgm:pt modelId="{8E11E734-A260-4C0F-A071-2EDAEFB51C69}" type="parTrans" cxnId="{61212750-6DD7-4A83-864A-0F3FD171AD22}">
      <dgm:prSet/>
      <dgm:spPr/>
      <dgm:t>
        <a:bodyPr/>
        <a:lstStyle/>
        <a:p>
          <a:endParaRPr lang="en-US"/>
        </a:p>
      </dgm:t>
    </dgm:pt>
    <dgm:pt modelId="{42F2378C-DDCE-43DD-B2BC-3C2486188E2D}" type="sibTrans" cxnId="{61212750-6DD7-4A83-864A-0F3FD171AD22}">
      <dgm:prSet/>
      <dgm:spPr/>
      <dgm:t>
        <a:bodyPr/>
        <a:lstStyle/>
        <a:p>
          <a:endParaRPr lang="en-US"/>
        </a:p>
      </dgm:t>
    </dgm:pt>
    <dgm:pt modelId="{A7DC67F8-8845-44CD-8078-C670C06C8848}">
      <dgm:prSet phldrT="[Text]"/>
      <dgm:spPr/>
      <dgm:t>
        <a:bodyPr/>
        <a:lstStyle/>
        <a:p>
          <a:r>
            <a:rPr lang="en-US" dirty="0" smtClean="0"/>
            <a:t>Control</a:t>
          </a:r>
          <a:endParaRPr lang="en-US" dirty="0"/>
        </a:p>
      </dgm:t>
    </dgm:pt>
    <dgm:pt modelId="{6F79145B-7DDA-4203-923F-A43072646FC3}" type="parTrans" cxnId="{222B54CA-1136-480C-8944-64D8DF6BEF31}">
      <dgm:prSet/>
      <dgm:spPr/>
      <dgm:t>
        <a:bodyPr/>
        <a:lstStyle/>
        <a:p>
          <a:endParaRPr lang="en-US"/>
        </a:p>
      </dgm:t>
    </dgm:pt>
    <dgm:pt modelId="{EE1C9DD0-43BF-431E-B708-C9FB2AE9B70E}" type="sibTrans" cxnId="{222B54CA-1136-480C-8944-64D8DF6BEF31}">
      <dgm:prSet/>
      <dgm:spPr/>
      <dgm:t>
        <a:bodyPr/>
        <a:lstStyle/>
        <a:p>
          <a:endParaRPr lang="en-US"/>
        </a:p>
      </dgm:t>
    </dgm:pt>
    <dgm:pt modelId="{15A093A7-EBF1-4900-AA91-D4C53B55AA1C}">
      <dgm:prSet phldrT="[Text]" custT="1"/>
      <dgm:spPr/>
      <dgm:t>
        <a:bodyPr/>
        <a:lstStyle/>
        <a:p>
          <a:r>
            <a:rPr lang="en-US" sz="2800" dirty="0" smtClean="0"/>
            <a:t>Project Management Way of Working</a:t>
          </a:r>
          <a:endParaRPr lang="en-US" sz="2800" dirty="0"/>
        </a:p>
      </dgm:t>
    </dgm:pt>
    <dgm:pt modelId="{3946000E-71A0-4CD2-84D6-07FE2689D613}" type="parTrans" cxnId="{4E503416-152F-485B-832D-8BFBA3D04174}">
      <dgm:prSet/>
      <dgm:spPr/>
      <dgm:t>
        <a:bodyPr/>
        <a:lstStyle/>
        <a:p>
          <a:endParaRPr lang="en-US"/>
        </a:p>
      </dgm:t>
    </dgm:pt>
    <dgm:pt modelId="{3FCBD926-51F7-45AD-8B81-A48600E0CAB1}" type="sibTrans" cxnId="{4E503416-152F-485B-832D-8BFBA3D04174}">
      <dgm:prSet/>
      <dgm:spPr/>
      <dgm:t>
        <a:bodyPr/>
        <a:lstStyle/>
        <a:p>
          <a:endParaRPr lang="en-US"/>
        </a:p>
      </dgm:t>
    </dgm:pt>
    <dgm:pt modelId="{7E960CC3-2D27-4ABB-AB73-0DD1200B732A}" type="pres">
      <dgm:prSet presAssocID="{F09452B3-6048-493F-A1D5-6C625E7BA1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3D6DB5-DF77-4186-B484-F094969A7EE9}" type="pres">
      <dgm:prSet presAssocID="{D0904A43-B3FE-4FC4-A4B9-1CFE6C8026A0}" presName="linNode" presStyleCnt="0"/>
      <dgm:spPr/>
    </dgm:pt>
    <dgm:pt modelId="{4898E33A-A2E5-4E98-8727-81F000A77329}" type="pres">
      <dgm:prSet presAssocID="{D0904A43-B3FE-4FC4-A4B9-1CFE6C8026A0}" presName="parentText" presStyleLbl="node1" presStyleIdx="0" presStyleCnt="6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06459-4150-43A7-8D99-7819A193AF80}" type="pres">
      <dgm:prSet presAssocID="{D0904A43-B3FE-4FC4-A4B9-1CFE6C8026A0}" presName="descendantText" presStyleLbl="alignAccFollowNode1" presStyleIdx="0" presStyleCnt="6" custScaleX="28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26315-8348-43E2-9128-94487595F532}" type="pres">
      <dgm:prSet presAssocID="{753805A2-865D-4FE6-9EF2-9858B42BEF9F}" presName="sp" presStyleCnt="0"/>
      <dgm:spPr/>
    </dgm:pt>
    <dgm:pt modelId="{1BF3CB71-D135-424D-9E12-ACB8B2FF139C}" type="pres">
      <dgm:prSet presAssocID="{0B768848-1D36-4D00-A721-118852B00D2A}" presName="linNode" presStyleCnt="0"/>
      <dgm:spPr/>
    </dgm:pt>
    <dgm:pt modelId="{06FAE539-A939-42CD-98EC-912CDBCB51A7}" type="pres">
      <dgm:prSet presAssocID="{0B768848-1D36-4D00-A721-118852B00D2A}" presName="parentText" presStyleLbl="node1" presStyleIdx="1" presStyleCnt="6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58B69-208C-4B04-9FE6-79FF4D21969E}" type="pres">
      <dgm:prSet presAssocID="{0B768848-1D36-4D00-A721-118852B00D2A}" presName="descendantText" presStyleLbl="alignAccFollowNode1" presStyleIdx="1" presStyleCnt="6" custScaleX="28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D0340-FB13-4386-A604-9BD1D48B44C9}" type="pres">
      <dgm:prSet presAssocID="{F23BD6F0-D40B-4743-A95B-904BD8C6666D}" presName="sp" presStyleCnt="0"/>
      <dgm:spPr/>
    </dgm:pt>
    <dgm:pt modelId="{4374A432-E529-4EF1-975F-71D00C1939F9}" type="pres">
      <dgm:prSet presAssocID="{29728FD6-6824-43E3-96A3-EC959017B563}" presName="linNode" presStyleCnt="0"/>
      <dgm:spPr/>
    </dgm:pt>
    <dgm:pt modelId="{5893A57B-AFA1-4752-8B96-1ADE8F9D9B63}" type="pres">
      <dgm:prSet presAssocID="{29728FD6-6824-43E3-96A3-EC959017B563}" presName="parentText" presStyleLbl="node1" presStyleIdx="2" presStyleCnt="6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5DB1-4493-4364-9FCC-CCA4E4772631}" type="pres">
      <dgm:prSet presAssocID="{29728FD6-6824-43E3-96A3-EC959017B563}" presName="descendantText" presStyleLbl="alignAccFollowNode1" presStyleIdx="2" presStyleCnt="6" custScaleX="28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8FF60-C077-4B12-8524-76D957589620}" type="pres">
      <dgm:prSet presAssocID="{646559C0-7ED1-4011-B95D-5EF502072322}" presName="sp" presStyleCnt="0"/>
      <dgm:spPr/>
    </dgm:pt>
    <dgm:pt modelId="{3E476BE7-99B1-4599-A721-19CFE7AF3DF7}" type="pres">
      <dgm:prSet presAssocID="{BD2E6F44-BD58-44C8-8D3B-22DE080B1638}" presName="linNode" presStyleCnt="0"/>
      <dgm:spPr/>
    </dgm:pt>
    <dgm:pt modelId="{C7B0F9E1-B26B-4573-916E-DEADF8FA964F}" type="pres">
      <dgm:prSet presAssocID="{BD2E6F44-BD58-44C8-8D3B-22DE080B1638}" presName="parentText" presStyleLbl="node1" presStyleIdx="3" presStyleCnt="6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6DC3C-2EB8-49C2-A1F2-0BF4092D36E2}" type="pres">
      <dgm:prSet presAssocID="{BD2E6F44-BD58-44C8-8D3B-22DE080B1638}" presName="descendantText" presStyleLbl="alignAccFollowNode1" presStyleIdx="3" presStyleCnt="6" custScaleX="28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347A4-0E92-4CB5-A504-193A6CE64F33}" type="pres">
      <dgm:prSet presAssocID="{D12EB1B9-FC16-4765-932D-2BB12C2C2FED}" presName="sp" presStyleCnt="0"/>
      <dgm:spPr/>
    </dgm:pt>
    <dgm:pt modelId="{E0BF3AB1-B7FA-446A-881C-58A0817B72B1}" type="pres">
      <dgm:prSet presAssocID="{487C4867-266D-4EFC-ACE2-78720DA95180}" presName="linNode" presStyleCnt="0"/>
      <dgm:spPr/>
    </dgm:pt>
    <dgm:pt modelId="{A7E881EA-2591-4507-A70F-E4F828304348}" type="pres">
      <dgm:prSet presAssocID="{487C4867-266D-4EFC-ACE2-78720DA95180}" presName="parentText" presStyleLbl="node1" presStyleIdx="4" presStyleCnt="6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39E47-E549-4AC5-B28C-9622AC152B73}" type="pres">
      <dgm:prSet presAssocID="{487C4867-266D-4EFC-ACE2-78720DA95180}" presName="descendantText" presStyleLbl="alignAccFollowNode1" presStyleIdx="4" presStyleCnt="6" custScaleX="28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BE1D9-722E-477F-8BA8-5AE34273E5C8}" type="pres">
      <dgm:prSet presAssocID="{842A6BA1-0734-4917-AFBF-B4E54EB88B2E}" presName="sp" presStyleCnt="0"/>
      <dgm:spPr/>
    </dgm:pt>
    <dgm:pt modelId="{6AD37750-FD36-489E-B046-F3C5501D784B}" type="pres">
      <dgm:prSet presAssocID="{A7DC67F8-8845-44CD-8078-C670C06C8848}" presName="linNode" presStyleCnt="0"/>
      <dgm:spPr/>
    </dgm:pt>
    <dgm:pt modelId="{2F7F381B-2272-4186-B339-3EE35255006F}" type="pres">
      <dgm:prSet presAssocID="{A7DC67F8-8845-44CD-8078-C670C06C8848}" presName="parentText" presStyleLbl="node1" presStyleIdx="5" presStyleCnt="6" custScaleX="6975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DCF00-5052-409B-A689-E64B1604B13D}" type="pres">
      <dgm:prSet presAssocID="{A7DC67F8-8845-44CD-8078-C670C06C8848}" presName="descendantText" presStyleLbl="alignAccFollowNode1" presStyleIdx="5" presStyleCnt="6" custScaleX="285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5175A-04AC-4577-AAE4-451925F3044E}" srcId="{F09452B3-6048-493F-A1D5-6C625E7BA122}" destId="{29728FD6-6824-43E3-96A3-EC959017B563}" srcOrd="2" destOrd="0" parTransId="{10D0CDEE-EA84-4364-8A72-BBC57316751B}" sibTransId="{646559C0-7ED1-4011-B95D-5EF502072322}"/>
    <dgm:cxn modelId="{E2C3E6CF-5E3B-45F0-966C-D69FE1CDC8D7}" type="presOf" srcId="{487C4867-266D-4EFC-ACE2-78720DA95180}" destId="{A7E881EA-2591-4507-A70F-E4F828304348}" srcOrd="0" destOrd="0" presId="urn:microsoft.com/office/officeart/2005/8/layout/vList5"/>
    <dgm:cxn modelId="{635ED984-888D-4518-A2AD-C545083B7708}" srcId="{0B768848-1D36-4D00-A721-118852B00D2A}" destId="{1CB7AFB7-5A03-4C90-8B7E-C7928FD07070}" srcOrd="0" destOrd="0" parTransId="{D789A1B7-075C-4AD1-8BAB-FBDF307DC8B3}" sibTransId="{E19AFEFB-49AB-4377-816E-9623E05D66CA}"/>
    <dgm:cxn modelId="{8C420B64-B10C-441A-92A8-CB1B47C5E13A}" type="presOf" srcId="{0B768848-1D36-4D00-A721-118852B00D2A}" destId="{06FAE539-A939-42CD-98EC-912CDBCB51A7}" srcOrd="0" destOrd="0" presId="urn:microsoft.com/office/officeart/2005/8/layout/vList5"/>
    <dgm:cxn modelId="{2200AA6F-497D-4E5F-8D47-6D22D4FC3A8A}" type="presOf" srcId="{795D6E52-9D01-470B-BF70-19946376731B}" destId="{7E006459-4150-43A7-8D99-7819A193AF80}" srcOrd="0" destOrd="0" presId="urn:microsoft.com/office/officeart/2005/8/layout/vList5"/>
    <dgm:cxn modelId="{222B54CA-1136-480C-8944-64D8DF6BEF31}" srcId="{F09452B3-6048-493F-A1D5-6C625E7BA122}" destId="{A7DC67F8-8845-44CD-8078-C670C06C8848}" srcOrd="5" destOrd="0" parTransId="{6F79145B-7DDA-4203-923F-A43072646FC3}" sibTransId="{EE1C9DD0-43BF-431E-B708-C9FB2AE9B70E}"/>
    <dgm:cxn modelId="{2CCA0612-5A29-480E-8F85-5FC5E110E74F}" srcId="{BD2E6F44-BD58-44C8-8D3B-22DE080B1638}" destId="{88DFEFA0-0B18-4842-BAFE-C00F7D00D90F}" srcOrd="0" destOrd="0" parTransId="{0C232159-D3E0-4506-926F-8C841A64491E}" sibTransId="{8EB68371-FAE8-4326-A8F1-71D3FB187667}"/>
    <dgm:cxn modelId="{61212750-6DD7-4A83-864A-0F3FD171AD22}" srcId="{487C4867-266D-4EFC-ACE2-78720DA95180}" destId="{0E68A2CD-F275-4F14-924A-6DF2942651C9}" srcOrd="0" destOrd="0" parTransId="{8E11E734-A260-4C0F-A071-2EDAEFB51C69}" sibTransId="{42F2378C-DDCE-43DD-B2BC-3C2486188E2D}"/>
    <dgm:cxn modelId="{84F1EEE5-E661-4C2E-ABFC-DC20CD32E734}" type="presOf" srcId="{29728FD6-6824-43E3-96A3-EC959017B563}" destId="{5893A57B-AFA1-4752-8B96-1ADE8F9D9B63}" srcOrd="0" destOrd="0" presId="urn:microsoft.com/office/officeart/2005/8/layout/vList5"/>
    <dgm:cxn modelId="{E2DF5D4A-0504-40E2-8359-204702058F2D}" type="presOf" srcId="{15A093A7-EBF1-4900-AA91-D4C53B55AA1C}" destId="{AD5DCF00-5052-409B-A689-E64B1604B13D}" srcOrd="0" destOrd="0" presId="urn:microsoft.com/office/officeart/2005/8/layout/vList5"/>
    <dgm:cxn modelId="{CBF1783B-853F-4EB2-AF76-0517AE68F181}" srcId="{D0904A43-B3FE-4FC4-A4B9-1CFE6C8026A0}" destId="{795D6E52-9D01-470B-BF70-19946376731B}" srcOrd="0" destOrd="0" parTransId="{30C0DF3B-A0F2-4F9B-B35E-A330A16F1964}" sibTransId="{F974C537-DFD0-41AC-8B09-74561E96F436}"/>
    <dgm:cxn modelId="{843A1FF8-D609-4E98-9AF2-4DA015583B59}" type="presOf" srcId="{0E68A2CD-F275-4F14-924A-6DF2942651C9}" destId="{94B39E47-E549-4AC5-B28C-9622AC152B73}" srcOrd="0" destOrd="0" presId="urn:microsoft.com/office/officeart/2005/8/layout/vList5"/>
    <dgm:cxn modelId="{6E5887EB-41FB-47BB-97C0-30DE773F43BC}" type="presOf" srcId="{0B195096-DA0C-451E-BA87-708E45BA789E}" destId="{CD555DB1-4493-4364-9FCC-CCA4E4772631}" srcOrd="0" destOrd="0" presId="urn:microsoft.com/office/officeart/2005/8/layout/vList5"/>
    <dgm:cxn modelId="{651B20BF-E621-4495-9742-E4A095C4DC53}" srcId="{F09452B3-6048-493F-A1D5-6C625E7BA122}" destId="{0B768848-1D36-4D00-A721-118852B00D2A}" srcOrd="1" destOrd="0" parTransId="{B8124A70-C874-43D8-8CFC-C32FF8C723CF}" sibTransId="{F23BD6F0-D40B-4743-A95B-904BD8C6666D}"/>
    <dgm:cxn modelId="{D6C312C5-CB01-4DFA-BAE9-A96329717235}" srcId="{F09452B3-6048-493F-A1D5-6C625E7BA122}" destId="{487C4867-266D-4EFC-ACE2-78720DA95180}" srcOrd="4" destOrd="0" parTransId="{D73A332E-E82C-4F98-AC43-310ABEBF53C4}" sibTransId="{842A6BA1-0734-4917-AFBF-B4E54EB88B2E}"/>
    <dgm:cxn modelId="{931616AB-2E6D-4AA4-BCEA-74F90531EFE4}" type="presOf" srcId="{1CB7AFB7-5A03-4C90-8B7E-C7928FD07070}" destId="{97558B69-208C-4B04-9FE6-79FF4D21969E}" srcOrd="0" destOrd="0" presId="urn:microsoft.com/office/officeart/2005/8/layout/vList5"/>
    <dgm:cxn modelId="{2EA00E43-A054-48C4-9DEB-04B82E8C61A6}" srcId="{F09452B3-6048-493F-A1D5-6C625E7BA122}" destId="{BD2E6F44-BD58-44C8-8D3B-22DE080B1638}" srcOrd="3" destOrd="0" parTransId="{C551D080-7611-43F4-A8F8-4AF03C0EF553}" sibTransId="{D12EB1B9-FC16-4765-932D-2BB12C2C2FED}"/>
    <dgm:cxn modelId="{18B4D0B7-A7C8-4357-80BB-05CE131F1EF8}" type="presOf" srcId="{D0904A43-B3FE-4FC4-A4B9-1CFE6C8026A0}" destId="{4898E33A-A2E5-4E98-8727-81F000A77329}" srcOrd="0" destOrd="0" presId="urn:microsoft.com/office/officeart/2005/8/layout/vList5"/>
    <dgm:cxn modelId="{F5878AA6-38BD-475A-A57D-133C503412F1}" type="presOf" srcId="{BD2E6F44-BD58-44C8-8D3B-22DE080B1638}" destId="{C7B0F9E1-B26B-4573-916E-DEADF8FA964F}" srcOrd="0" destOrd="0" presId="urn:microsoft.com/office/officeart/2005/8/layout/vList5"/>
    <dgm:cxn modelId="{52AF4F29-8CD7-4F2C-9BB2-175CDB120588}" type="presOf" srcId="{F09452B3-6048-493F-A1D5-6C625E7BA122}" destId="{7E960CC3-2D27-4ABB-AB73-0DD1200B732A}" srcOrd="0" destOrd="0" presId="urn:microsoft.com/office/officeart/2005/8/layout/vList5"/>
    <dgm:cxn modelId="{7327284B-07BB-449E-841C-E87D3DC5FC4E}" type="presOf" srcId="{A7DC67F8-8845-44CD-8078-C670C06C8848}" destId="{2F7F381B-2272-4186-B339-3EE35255006F}" srcOrd="0" destOrd="0" presId="urn:microsoft.com/office/officeart/2005/8/layout/vList5"/>
    <dgm:cxn modelId="{7D7A43D8-25E5-4F0E-9B9F-C88921360D48}" srcId="{F09452B3-6048-493F-A1D5-6C625E7BA122}" destId="{D0904A43-B3FE-4FC4-A4B9-1CFE6C8026A0}" srcOrd="0" destOrd="0" parTransId="{2B9ADEE4-7914-468A-B09C-D282512951E5}" sibTransId="{753805A2-865D-4FE6-9EF2-9858B42BEF9F}"/>
    <dgm:cxn modelId="{4E503416-152F-485B-832D-8BFBA3D04174}" srcId="{A7DC67F8-8845-44CD-8078-C670C06C8848}" destId="{15A093A7-EBF1-4900-AA91-D4C53B55AA1C}" srcOrd="0" destOrd="0" parTransId="{3946000E-71A0-4CD2-84D6-07FE2689D613}" sibTransId="{3FCBD926-51F7-45AD-8B81-A48600E0CAB1}"/>
    <dgm:cxn modelId="{E200B079-BF3C-45AB-AEA7-E06CAF5418FA}" srcId="{29728FD6-6824-43E3-96A3-EC959017B563}" destId="{0B195096-DA0C-451E-BA87-708E45BA789E}" srcOrd="0" destOrd="0" parTransId="{2654E1E0-114B-46B3-806E-A935652518D8}" sibTransId="{FF21C6D1-1D9F-4196-856D-C198A1D45D84}"/>
    <dgm:cxn modelId="{82484FCC-1F68-40BA-93B6-E1A866507CA1}" type="presOf" srcId="{88DFEFA0-0B18-4842-BAFE-C00F7D00D90F}" destId="{8FE6DC3C-2EB8-49C2-A1F2-0BF4092D36E2}" srcOrd="0" destOrd="0" presId="urn:microsoft.com/office/officeart/2005/8/layout/vList5"/>
    <dgm:cxn modelId="{F42F4128-A857-478A-B18E-74346CA933A1}" type="presParOf" srcId="{7E960CC3-2D27-4ABB-AB73-0DD1200B732A}" destId="{8E3D6DB5-DF77-4186-B484-F094969A7EE9}" srcOrd="0" destOrd="0" presId="urn:microsoft.com/office/officeart/2005/8/layout/vList5"/>
    <dgm:cxn modelId="{AD202B72-573A-470C-ADA7-15633B465AEF}" type="presParOf" srcId="{8E3D6DB5-DF77-4186-B484-F094969A7EE9}" destId="{4898E33A-A2E5-4E98-8727-81F000A77329}" srcOrd="0" destOrd="0" presId="urn:microsoft.com/office/officeart/2005/8/layout/vList5"/>
    <dgm:cxn modelId="{2E604030-A0DF-4037-B974-A9DDAC34D05C}" type="presParOf" srcId="{8E3D6DB5-DF77-4186-B484-F094969A7EE9}" destId="{7E006459-4150-43A7-8D99-7819A193AF80}" srcOrd="1" destOrd="0" presId="urn:microsoft.com/office/officeart/2005/8/layout/vList5"/>
    <dgm:cxn modelId="{748B8308-3C2C-4E4B-812D-C87EBBF66AE6}" type="presParOf" srcId="{7E960CC3-2D27-4ABB-AB73-0DD1200B732A}" destId="{E0E26315-8348-43E2-9128-94487595F532}" srcOrd="1" destOrd="0" presId="urn:microsoft.com/office/officeart/2005/8/layout/vList5"/>
    <dgm:cxn modelId="{DA0DC6AE-03FD-4E98-A0D8-6103AC5F27A1}" type="presParOf" srcId="{7E960CC3-2D27-4ABB-AB73-0DD1200B732A}" destId="{1BF3CB71-D135-424D-9E12-ACB8B2FF139C}" srcOrd="2" destOrd="0" presId="urn:microsoft.com/office/officeart/2005/8/layout/vList5"/>
    <dgm:cxn modelId="{B9549A58-300A-4A54-8AFF-78990F0568D2}" type="presParOf" srcId="{1BF3CB71-D135-424D-9E12-ACB8B2FF139C}" destId="{06FAE539-A939-42CD-98EC-912CDBCB51A7}" srcOrd="0" destOrd="0" presId="urn:microsoft.com/office/officeart/2005/8/layout/vList5"/>
    <dgm:cxn modelId="{9ABDEA0B-0A93-4631-BDA2-1BCB888914BF}" type="presParOf" srcId="{1BF3CB71-D135-424D-9E12-ACB8B2FF139C}" destId="{97558B69-208C-4B04-9FE6-79FF4D21969E}" srcOrd="1" destOrd="0" presId="urn:microsoft.com/office/officeart/2005/8/layout/vList5"/>
    <dgm:cxn modelId="{CF27BC56-2045-419F-92EE-5349C77200EA}" type="presParOf" srcId="{7E960CC3-2D27-4ABB-AB73-0DD1200B732A}" destId="{DA3D0340-FB13-4386-A604-9BD1D48B44C9}" srcOrd="3" destOrd="0" presId="urn:microsoft.com/office/officeart/2005/8/layout/vList5"/>
    <dgm:cxn modelId="{4A82A8CD-7BF4-4A9A-8E09-439DD096E6B5}" type="presParOf" srcId="{7E960CC3-2D27-4ABB-AB73-0DD1200B732A}" destId="{4374A432-E529-4EF1-975F-71D00C1939F9}" srcOrd="4" destOrd="0" presId="urn:microsoft.com/office/officeart/2005/8/layout/vList5"/>
    <dgm:cxn modelId="{E574D299-4E79-4A35-AD96-BDCC11570813}" type="presParOf" srcId="{4374A432-E529-4EF1-975F-71D00C1939F9}" destId="{5893A57B-AFA1-4752-8B96-1ADE8F9D9B63}" srcOrd="0" destOrd="0" presId="urn:microsoft.com/office/officeart/2005/8/layout/vList5"/>
    <dgm:cxn modelId="{E15CB7A9-DBC0-4BA4-9CA8-E0320C3FE309}" type="presParOf" srcId="{4374A432-E529-4EF1-975F-71D00C1939F9}" destId="{CD555DB1-4493-4364-9FCC-CCA4E4772631}" srcOrd="1" destOrd="0" presId="urn:microsoft.com/office/officeart/2005/8/layout/vList5"/>
    <dgm:cxn modelId="{C540A659-3186-4794-A3C4-34F1E0660FE8}" type="presParOf" srcId="{7E960CC3-2D27-4ABB-AB73-0DD1200B732A}" destId="{C868FF60-C077-4B12-8524-76D957589620}" srcOrd="5" destOrd="0" presId="urn:microsoft.com/office/officeart/2005/8/layout/vList5"/>
    <dgm:cxn modelId="{695CAC95-4E7F-42EE-9EE7-FC79504636E8}" type="presParOf" srcId="{7E960CC3-2D27-4ABB-AB73-0DD1200B732A}" destId="{3E476BE7-99B1-4599-A721-19CFE7AF3DF7}" srcOrd="6" destOrd="0" presId="urn:microsoft.com/office/officeart/2005/8/layout/vList5"/>
    <dgm:cxn modelId="{04F9D27D-44DC-4AF9-BF18-15DB364DEA1B}" type="presParOf" srcId="{3E476BE7-99B1-4599-A721-19CFE7AF3DF7}" destId="{C7B0F9E1-B26B-4573-916E-DEADF8FA964F}" srcOrd="0" destOrd="0" presId="urn:microsoft.com/office/officeart/2005/8/layout/vList5"/>
    <dgm:cxn modelId="{0E39BAF1-44A5-4E9E-92CF-B84B953E91B2}" type="presParOf" srcId="{3E476BE7-99B1-4599-A721-19CFE7AF3DF7}" destId="{8FE6DC3C-2EB8-49C2-A1F2-0BF4092D36E2}" srcOrd="1" destOrd="0" presId="urn:microsoft.com/office/officeart/2005/8/layout/vList5"/>
    <dgm:cxn modelId="{879563A6-D6D3-4687-AECA-BFB76F428412}" type="presParOf" srcId="{7E960CC3-2D27-4ABB-AB73-0DD1200B732A}" destId="{A21347A4-0E92-4CB5-A504-193A6CE64F33}" srcOrd="7" destOrd="0" presId="urn:microsoft.com/office/officeart/2005/8/layout/vList5"/>
    <dgm:cxn modelId="{9469B299-7060-4557-8014-32BE0C0E2F27}" type="presParOf" srcId="{7E960CC3-2D27-4ABB-AB73-0DD1200B732A}" destId="{E0BF3AB1-B7FA-446A-881C-58A0817B72B1}" srcOrd="8" destOrd="0" presId="urn:microsoft.com/office/officeart/2005/8/layout/vList5"/>
    <dgm:cxn modelId="{800781E3-E562-4E92-ADF1-0BC5804674F9}" type="presParOf" srcId="{E0BF3AB1-B7FA-446A-881C-58A0817B72B1}" destId="{A7E881EA-2591-4507-A70F-E4F828304348}" srcOrd="0" destOrd="0" presId="urn:microsoft.com/office/officeart/2005/8/layout/vList5"/>
    <dgm:cxn modelId="{2EEC703A-02C8-4272-B20C-236439CFA86E}" type="presParOf" srcId="{E0BF3AB1-B7FA-446A-881C-58A0817B72B1}" destId="{94B39E47-E549-4AC5-B28C-9622AC152B73}" srcOrd="1" destOrd="0" presId="urn:microsoft.com/office/officeart/2005/8/layout/vList5"/>
    <dgm:cxn modelId="{A233FFE9-45C4-4309-BC31-177D1EFFFB69}" type="presParOf" srcId="{7E960CC3-2D27-4ABB-AB73-0DD1200B732A}" destId="{8EFBE1D9-722E-477F-8BA8-5AE34273E5C8}" srcOrd="9" destOrd="0" presId="urn:microsoft.com/office/officeart/2005/8/layout/vList5"/>
    <dgm:cxn modelId="{D3FEBDCF-2B9C-46F1-830C-DBCD70069C08}" type="presParOf" srcId="{7E960CC3-2D27-4ABB-AB73-0DD1200B732A}" destId="{6AD37750-FD36-489E-B046-F3C5501D784B}" srcOrd="10" destOrd="0" presId="urn:microsoft.com/office/officeart/2005/8/layout/vList5"/>
    <dgm:cxn modelId="{A7469B23-A8A1-44CB-8534-F77969B66371}" type="presParOf" srcId="{6AD37750-FD36-489E-B046-F3C5501D784B}" destId="{2F7F381B-2272-4186-B339-3EE35255006F}" srcOrd="0" destOrd="0" presId="urn:microsoft.com/office/officeart/2005/8/layout/vList5"/>
    <dgm:cxn modelId="{093D8911-CD36-467E-972E-1A14DC5314D8}" type="presParOf" srcId="{6AD37750-FD36-489E-B046-F3C5501D784B}" destId="{AD5DCF00-5052-409B-A689-E64B1604B1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06459-4150-43A7-8D99-7819A193AF80}">
      <dsp:nvSpPr>
        <dsp:cNvPr id="0" name=""/>
        <dsp:cNvSpPr/>
      </dsp:nvSpPr>
      <dsp:spPr>
        <a:xfrm rot="5400000">
          <a:off x="4322760" y="-3253764"/>
          <a:ext cx="579005" cy="72337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Project Objective</a:t>
          </a:r>
          <a:endParaRPr lang="en-US" sz="2800" kern="1200" dirty="0"/>
        </a:p>
      </dsp:txBody>
      <dsp:txXfrm rot="-5400000">
        <a:off x="995378" y="101883"/>
        <a:ext cx="7205506" cy="522475"/>
      </dsp:txXfrm>
    </dsp:sp>
    <dsp:sp modelId="{4898E33A-A2E5-4E98-8727-81F000A77329}">
      <dsp:nvSpPr>
        <dsp:cNvPr id="0" name=""/>
        <dsp:cNvSpPr/>
      </dsp:nvSpPr>
      <dsp:spPr>
        <a:xfrm>
          <a:off x="450" y="1243"/>
          <a:ext cx="99492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Why</a:t>
          </a:r>
          <a:endParaRPr lang="en-US" sz="1800" kern="1200" dirty="0"/>
        </a:p>
      </dsp:txBody>
      <dsp:txXfrm>
        <a:off x="35781" y="36574"/>
        <a:ext cx="924264" cy="653094"/>
      </dsp:txXfrm>
    </dsp:sp>
    <dsp:sp modelId="{97558B69-208C-4B04-9FE6-79FF4D21969E}">
      <dsp:nvSpPr>
        <dsp:cNvPr id="0" name=""/>
        <dsp:cNvSpPr/>
      </dsp:nvSpPr>
      <dsp:spPr>
        <a:xfrm rot="5400000">
          <a:off x="4322760" y="-2493820"/>
          <a:ext cx="579005" cy="72337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Project Scope</a:t>
          </a:r>
          <a:endParaRPr lang="en-US" sz="2800" kern="1200" dirty="0"/>
        </a:p>
      </dsp:txBody>
      <dsp:txXfrm rot="-5400000">
        <a:off x="995378" y="861827"/>
        <a:ext cx="7205506" cy="522475"/>
      </dsp:txXfrm>
    </dsp:sp>
    <dsp:sp modelId="{06FAE539-A939-42CD-98EC-912CDBCB51A7}">
      <dsp:nvSpPr>
        <dsp:cNvPr id="0" name=""/>
        <dsp:cNvSpPr/>
      </dsp:nvSpPr>
      <dsp:spPr>
        <a:xfrm>
          <a:off x="450" y="761187"/>
          <a:ext cx="99492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What</a:t>
          </a:r>
          <a:endParaRPr lang="en-US" sz="1800" kern="1200" dirty="0"/>
        </a:p>
      </dsp:txBody>
      <dsp:txXfrm>
        <a:off x="35781" y="796518"/>
        <a:ext cx="924264" cy="653094"/>
      </dsp:txXfrm>
    </dsp:sp>
    <dsp:sp modelId="{CD555DB1-4493-4364-9FCC-CCA4E4772631}">
      <dsp:nvSpPr>
        <dsp:cNvPr id="0" name=""/>
        <dsp:cNvSpPr/>
      </dsp:nvSpPr>
      <dsp:spPr>
        <a:xfrm rot="5400000">
          <a:off x="4322760" y="-1733876"/>
          <a:ext cx="579005" cy="72337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Architecture Proposal</a:t>
          </a:r>
          <a:endParaRPr lang="en-US" sz="2800" kern="1200" dirty="0"/>
        </a:p>
      </dsp:txBody>
      <dsp:txXfrm rot="-5400000">
        <a:off x="995378" y="1621771"/>
        <a:ext cx="7205506" cy="522475"/>
      </dsp:txXfrm>
    </dsp:sp>
    <dsp:sp modelId="{5893A57B-AFA1-4752-8B96-1ADE8F9D9B63}">
      <dsp:nvSpPr>
        <dsp:cNvPr id="0" name=""/>
        <dsp:cNvSpPr/>
      </dsp:nvSpPr>
      <dsp:spPr>
        <a:xfrm>
          <a:off x="450" y="1521131"/>
          <a:ext cx="99492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How</a:t>
          </a:r>
          <a:endParaRPr lang="en-US" sz="1800" kern="1200" dirty="0"/>
        </a:p>
      </dsp:txBody>
      <dsp:txXfrm>
        <a:off x="35781" y="1556462"/>
        <a:ext cx="924264" cy="653094"/>
      </dsp:txXfrm>
    </dsp:sp>
    <dsp:sp modelId="{8FE6DC3C-2EB8-49C2-A1F2-0BF4092D36E2}">
      <dsp:nvSpPr>
        <dsp:cNvPr id="0" name=""/>
        <dsp:cNvSpPr/>
      </dsp:nvSpPr>
      <dsp:spPr>
        <a:xfrm rot="5400000">
          <a:off x="4322760" y="-973932"/>
          <a:ext cx="579005" cy="72337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Project Road Map</a:t>
          </a:r>
          <a:endParaRPr lang="en-US" sz="2800" kern="1200" dirty="0"/>
        </a:p>
      </dsp:txBody>
      <dsp:txXfrm rot="-5400000">
        <a:off x="995378" y="2381715"/>
        <a:ext cx="7205506" cy="522475"/>
      </dsp:txXfrm>
    </dsp:sp>
    <dsp:sp modelId="{C7B0F9E1-B26B-4573-916E-DEADF8FA964F}">
      <dsp:nvSpPr>
        <dsp:cNvPr id="0" name=""/>
        <dsp:cNvSpPr/>
      </dsp:nvSpPr>
      <dsp:spPr>
        <a:xfrm>
          <a:off x="450" y="2281075"/>
          <a:ext cx="99492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When</a:t>
          </a:r>
          <a:endParaRPr lang="en-US" sz="1800" kern="1200" dirty="0"/>
        </a:p>
      </dsp:txBody>
      <dsp:txXfrm>
        <a:off x="35781" y="2316406"/>
        <a:ext cx="924264" cy="653094"/>
      </dsp:txXfrm>
    </dsp:sp>
    <dsp:sp modelId="{94B39E47-E549-4AC5-B28C-9622AC152B73}">
      <dsp:nvSpPr>
        <dsp:cNvPr id="0" name=""/>
        <dsp:cNvSpPr/>
      </dsp:nvSpPr>
      <dsp:spPr>
        <a:xfrm rot="5400000">
          <a:off x="4322760" y="-213988"/>
          <a:ext cx="579005" cy="72337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Project Team Roles &amp; Responsibilities</a:t>
          </a:r>
          <a:endParaRPr lang="en-US" sz="2800" kern="1200" dirty="0"/>
        </a:p>
      </dsp:txBody>
      <dsp:txXfrm rot="-5400000">
        <a:off x="995378" y="3141659"/>
        <a:ext cx="7205506" cy="522475"/>
      </dsp:txXfrm>
    </dsp:sp>
    <dsp:sp modelId="{A7E881EA-2591-4507-A70F-E4F828304348}">
      <dsp:nvSpPr>
        <dsp:cNvPr id="0" name=""/>
        <dsp:cNvSpPr/>
      </dsp:nvSpPr>
      <dsp:spPr>
        <a:xfrm>
          <a:off x="450" y="3041019"/>
          <a:ext cx="99492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Who</a:t>
          </a:r>
          <a:endParaRPr lang="en-US" sz="1800" kern="1200" dirty="0"/>
        </a:p>
      </dsp:txBody>
      <dsp:txXfrm>
        <a:off x="35781" y="3076350"/>
        <a:ext cx="924264" cy="653094"/>
      </dsp:txXfrm>
    </dsp:sp>
    <dsp:sp modelId="{AD5DCF00-5052-409B-A689-E64B1604B13D}">
      <dsp:nvSpPr>
        <dsp:cNvPr id="0" name=""/>
        <dsp:cNvSpPr/>
      </dsp:nvSpPr>
      <dsp:spPr>
        <a:xfrm rot="5400000">
          <a:off x="4322760" y="545955"/>
          <a:ext cx="579005" cy="72337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Project Management Way of Working</a:t>
          </a:r>
          <a:endParaRPr lang="en-US" sz="2800" kern="1200" dirty="0"/>
        </a:p>
      </dsp:txBody>
      <dsp:txXfrm rot="-5400000">
        <a:off x="995378" y="3901603"/>
        <a:ext cx="7205506" cy="522475"/>
      </dsp:txXfrm>
    </dsp:sp>
    <dsp:sp modelId="{2F7F381B-2272-4186-B339-3EE35255006F}">
      <dsp:nvSpPr>
        <dsp:cNvPr id="0" name=""/>
        <dsp:cNvSpPr/>
      </dsp:nvSpPr>
      <dsp:spPr>
        <a:xfrm>
          <a:off x="450" y="3800963"/>
          <a:ext cx="994926" cy="72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Control</a:t>
          </a:r>
          <a:endParaRPr lang="en-US" sz="1800" kern="1200" dirty="0"/>
        </a:p>
      </dsp:txBody>
      <dsp:txXfrm>
        <a:off x="35781" y="3836294"/>
        <a:ext cx="924264" cy="65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8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1600-7973-4550-91C1-C8E4570485FC}" type="datetime1">
              <a:rPr lang="nl-NL" smtClean="0"/>
              <a:t>10-12-2014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2014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C8EA-D3F3-4C37-9893-10350815A4A8}" type="datetime1">
              <a:rPr lang="nl-NL" smtClean="0"/>
              <a:t>10-12-2014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012B-2C71-48F5-9178-B9752B53EC6D}" type="datetime1">
              <a:rPr lang="nl-NL" smtClean="0"/>
              <a:t>10-12-2014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6463-3EDB-4BE3-9804-3D5FBBEDB05D}" type="datetime1">
              <a:rPr lang="nl-NL" smtClean="0"/>
              <a:t>10-12-2014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BAC5-8CEE-4F85-A9EF-E36A167F8CFB}" type="datetime1">
              <a:rPr lang="nl-NL" smtClean="0"/>
              <a:t>10-12-2014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2014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30BC-6830-4F36-9403-1C6CCBF92F75}" type="datetime1">
              <a:rPr lang="nl-NL" smtClean="0"/>
              <a:t>10-12-2014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E631-219E-4F70-BBBD-0B6749477A9A}" type="datetime1">
              <a:rPr lang="nl-NL" smtClean="0"/>
              <a:t>10-12-2014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0741-7CF4-4FC5-B5F1-022937EA7163}" type="datetime1">
              <a:rPr lang="nl-NL" smtClean="0"/>
              <a:t>10-12-2014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B8B2-1358-48B1-A36C-2229094E2FAF}" type="datetime1">
              <a:rPr lang="nl-NL" smtClean="0"/>
              <a:t>10-12-2014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251-9CF9-4F20-A6A6-BD63D0680D98}" type="datetime1">
              <a:rPr lang="nl-NL" smtClean="0"/>
              <a:t>10-12-2014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A5DB-FDEC-4DE7-ADD7-D67323473223}" type="datetime1">
              <a:rPr lang="nl-NL" smtClean="0"/>
              <a:t>10-12-2014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9018B-BFBD-49A1-90A0-DF2333B2923C}" type="datetime1">
              <a:rPr lang="nl-NL" smtClean="0"/>
              <a:t>10-12-2014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E02E-FB7B-4F51-A97C-B390D8E1FB0D}" type="datetime1">
              <a:rPr lang="nl-NL" smtClean="0"/>
              <a:t>10-12-2014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2014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www.sioux.asia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hyperlink" Target="http://www.fb.com/sioux.as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600" b="1" dirty="0" smtClean="0"/>
              <a:t>Sioux Embedded Systems Ltd. </a:t>
            </a:r>
            <a:endParaRPr lang="en-GB" sz="2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Task Management – Project Proposal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Nhat Phan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2014.12.10</a:t>
            </a:r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http://gianelloni.files.wordpress.com/2013/10/man_leaning_on_big_red_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33512"/>
            <a:ext cx="348869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1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6935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&amp; Objectives</a:t>
            </a:r>
          </a:p>
          <a:p>
            <a:pPr lvl="1"/>
            <a:r>
              <a:rPr lang="en-US" dirty="0" smtClean="0"/>
              <a:t>User can manage their task on chrome-based browser</a:t>
            </a:r>
          </a:p>
          <a:p>
            <a:pPr lvl="1"/>
            <a:r>
              <a:rPr lang="en-US" dirty="0" smtClean="0"/>
              <a:t>Team Task management</a:t>
            </a:r>
          </a:p>
          <a:p>
            <a:pPr lvl="1"/>
            <a:r>
              <a:rPr lang="en-US" dirty="0" smtClean="0"/>
              <a:t>Scrum board, Issues tracker</a:t>
            </a:r>
          </a:p>
          <a:p>
            <a:pPr lvl="1"/>
            <a:r>
              <a:rPr lang="en-US" dirty="0"/>
              <a:t>A similar web-based application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Scope</a:t>
            </a:r>
          </a:p>
          <a:p>
            <a:pPr lvl="1"/>
            <a:r>
              <a:rPr lang="en-US" dirty="0"/>
              <a:t>To do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Task Management</a:t>
            </a:r>
          </a:p>
          <a:p>
            <a:pPr lvl="1"/>
            <a:r>
              <a:rPr lang="en-US" dirty="0" smtClean="0"/>
              <a:t>Team Management, task and Team sharing</a:t>
            </a:r>
          </a:p>
          <a:p>
            <a:pPr lvl="1"/>
            <a:r>
              <a:rPr lang="en-US" dirty="0" smtClean="0"/>
              <a:t>Scrum board &amp; Issue tracker</a:t>
            </a:r>
          </a:p>
          <a:p>
            <a:pPr lvl="1"/>
            <a:r>
              <a:rPr lang="en-US" dirty="0" smtClean="0"/>
              <a:t>User: Individual user</a:t>
            </a:r>
          </a:p>
          <a:p>
            <a:pPr lvl="1"/>
            <a:r>
              <a:rPr lang="en-US" dirty="0" smtClean="0"/>
              <a:t>Manager: The leader of team</a:t>
            </a:r>
          </a:p>
          <a:p>
            <a:pPr lvl="1"/>
            <a:r>
              <a:rPr lang="en-US" dirty="0" smtClean="0"/>
              <a:t>Admin: administrators of the system</a:t>
            </a:r>
          </a:p>
          <a:p>
            <a:r>
              <a:rPr lang="en-US" dirty="0" smtClean="0"/>
              <a:t>Out of Scope</a:t>
            </a:r>
          </a:p>
          <a:p>
            <a:pPr lvl="1"/>
            <a:r>
              <a:rPr lang="en-US" dirty="0" smtClean="0"/>
              <a:t>User note, Calendar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Proposal</a:t>
            </a:r>
            <a:br>
              <a:rPr lang="en-US" dirty="0" smtClean="0"/>
            </a:br>
            <a:r>
              <a:rPr lang="en-US" dirty="0" smtClean="0"/>
              <a:t>Modules required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8" name="Picture 4" descr="http://www.cloudpassage.com/img/private-cloud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t="20000" r="6666" b="21333"/>
          <a:stretch/>
        </p:blipFill>
        <p:spPr bwMode="auto">
          <a:xfrm>
            <a:off x="3538330" y="1227248"/>
            <a:ext cx="2166910" cy="144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80924" y="2604359"/>
            <a:ext cx="20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Management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9633" y="4789668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Web Application</a:t>
            </a:r>
          </a:p>
        </p:txBody>
      </p:sp>
      <p:pic>
        <p:nvPicPr>
          <p:cNvPr id="1038" name="Picture 14" descr="http://db.cse.ohio-state.edu/images/d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542" y="3124359"/>
            <a:ext cx="886037" cy="9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591173" y="411136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Server</a:t>
            </a:r>
          </a:p>
        </p:txBody>
      </p:sp>
      <p:cxnSp>
        <p:nvCxnSpPr>
          <p:cNvPr id="22" name="Straight Arrow Connector 21"/>
          <p:cNvCxnSpPr>
            <a:stCxn id="23" idx="2"/>
            <a:endCxn id="17" idx="0"/>
          </p:cNvCxnSpPr>
          <p:nvPr/>
        </p:nvCxnSpPr>
        <p:spPr>
          <a:xfrm>
            <a:off x="4319052" y="3283346"/>
            <a:ext cx="302733" cy="150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05240" y="2186532"/>
            <a:ext cx="1686160" cy="81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6195" y="481226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 Extension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133600" y="2362200"/>
            <a:ext cx="1547324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423" y="51816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	For users</a:t>
            </a:r>
            <a:r>
              <a:rPr lang="en-US" smtClean="0">
                <a:solidFill>
                  <a:srgbClr val="00B050"/>
                </a:solidFill>
              </a:rPr>
              <a:t>, </a:t>
            </a:r>
            <a:r>
              <a:rPr lang="en-US" smtClean="0">
                <a:solidFill>
                  <a:srgbClr val="00B050"/>
                </a:solidFill>
              </a:rPr>
              <a:t>manager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2448" y="5179814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For user, manager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46900" y="439041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	For storage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86745" y="29140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	For admin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lh3.ggpht.com/O0aW5qsyCkR2i7Bu-jUU1b5BWA_NygJ6ui4MgaAvL7gfqvVWqkOBscDaq4pn-vkwByUx=w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742" y="3585322"/>
            <a:ext cx="1226946" cy="12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Road Map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4208535"/>
            <a:ext cx="7467600" cy="1340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609600" y="1500759"/>
            <a:ext cx="2482901" cy="640298"/>
          </a:xfrm>
          <a:prstGeom prst="wedgeRoundRectCallout">
            <a:avLst>
              <a:gd name="adj1" fmla="val 26790"/>
              <a:gd name="adj2" fmla="val 2914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/>
              <a:t>Timer, To do list, Task Management, Authentication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4642" y="3683577"/>
            <a:ext cx="1524000" cy="868692"/>
            <a:chOff x="685800" y="2236424"/>
            <a:chExt cx="1524000" cy="868692"/>
          </a:xfrm>
        </p:grpSpPr>
        <p:grpSp>
          <p:nvGrpSpPr>
            <p:cNvPr id="14" name="Group 13"/>
            <p:cNvGrpSpPr/>
            <p:nvPr/>
          </p:nvGrpSpPr>
          <p:grpSpPr>
            <a:xfrm>
              <a:off x="685800" y="2236424"/>
              <a:ext cx="1524000" cy="594942"/>
              <a:chOff x="6096000" y="1081458"/>
              <a:chExt cx="1524000" cy="594942"/>
            </a:xfrm>
          </p:grpSpPr>
          <p:sp>
            <p:nvSpPr>
              <p:cNvPr id="16" name="TextBox 89"/>
              <p:cNvSpPr txBox="1"/>
              <p:nvPr/>
            </p:nvSpPr>
            <p:spPr>
              <a:xfrm>
                <a:off x="6096000" y="1081458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/>
                  <a:t>Kick-off</a:t>
                </a:r>
                <a:endParaRPr lang="en-US" sz="1000" b="1" dirty="0"/>
              </a:p>
              <a:p>
                <a:pPr algn="ctr"/>
                <a:endParaRPr lang="en-US" sz="1000" b="1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81800" y="1524000"/>
                <a:ext cx="152400" cy="152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cs-CZ"/>
              </a:p>
            </p:txBody>
          </p:sp>
        </p:grpSp>
        <p:sp>
          <p:nvSpPr>
            <p:cNvPr id="15" name="TextBox 88"/>
            <p:cNvSpPr txBox="1"/>
            <p:nvPr/>
          </p:nvSpPr>
          <p:spPr>
            <a:xfrm>
              <a:off x="1052714" y="287428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/>
                <a:t>10-12-2014</a:t>
              </a:r>
              <a:endParaRPr lang="en-US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36620" y="3683577"/>
            <a:ext cx="1524000" cy="868692"/>
            <a:chOff x="685800" y="2236424"/>
            <a:chExt cx="1524000" cy="868692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2236424"/>
              <a:ext cx="1524000" cy="594942"/>
              <a:chOff x="6096000" y="1081458"/>
              <a:chExt cx="1524000" cy="594942"/>
            </a:xfrm>
          </p:grpSpPr>
          <p:sp>
            <p:nvSpPr>
              <p:cNvPr id="21" name="TextBox 101"/>
              <p:cNvSpPr txBox="1"/>
              <p:nvPr/>
            </p:nvSpPr>
            <p:spPr>
              <a:xfrm>
                <a:off x="6096000" y="1081458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/>
                  <a:t>Milestone 2</a:t>
                </a:r>
                <a:endParaRPr lang="en-US" sz="1000" b="1" dirty="0"/>
              </a:p>
              <a:p>
                <a:pPr algn="ctr"/>
                <a:endParaRPr lang="en-US" sz="10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781800" y="1524000"/>
                <a:ext cx="152400" cy="152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cs-CZ"/>
              </a:p>
            </p:txBody>
          </p:sp>
        </p:grpSp>
        <p:sp>
          <p:nvSpPr>
            <p:cNvPr id="20" name="TextBox 100"/>
            <p:cNvSpPr txBox="1"/>
            <p:nvPr/>
          </p:nvSpPr>
          <p:spPr>
            <a:xfrm>
              <a:off x="1052714" y="287428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/>
                <a:t>05-02-2015</a:t>
              </a:r>
              <a:endParaRPr lang="en-US" sz="9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49728" y="3681355"/>
            <a:ext cx="1524000" cy="868692"/>
            <a:chOff x="685800" y="2236424"/>
            <a:chExt cx="1524000" cy="868692"/>
          </a:xfrm>
        </p:grpSpPr>
        <p:grpSp>
          <p:nvGrpSpPr>
            <p:cNvPr id="24" name="Group 23"/>
            <p:cNvGrpSpPr/>
            <p:nvPr/>
          </p:nvGrpSpPr>
          <p:grpSpPr>
            <a:xfrm>
              <a:off x="685800" y="2236424"/>
              <a:ext cx="1524000" cy="594942"/>
              <a:chOff x="6096000" y="1081458"/>
              <a:chExt cx="1524000" cy="594942"/>
            </a:xfrm>
          </p:grpSpPr>
          <p:sp>
            <p:nvSpPr>
              <p:cNvPr id="26" name="TextBox 109"/>
              <p:cNvSpPr txBox="1"/>
              <p:nvPr/>
            </p:nvSpPr>
            <p:spPr>
              <a:xfrm>
                <a:off x="6096000" y="1081458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/>
                  <a:t>Milestone 3</a:t>
                </a:r>
                <a:endParaRPr lang="en-US" sz="1000" b="1" dirty="0"/>
              </a:p>
              <a:p>
                <a:pPr algn="ctr"/>
                <a:endParaRPr lang="en-US" sz="1000" b="1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781800" y="1524000"/>
                <a:ext cx="152400" cy="152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cs-CZ"/>
              </a:p>
            </p:txBody>
          </p:sp>
        </p:grpSp>
        <p:sp>
          <p:nvSpPr>
            <p:cNvPr id="25" name="TextBox 108"/>
            <p:cNvSpPr txBox="1"/>
            <p:nvPr/>
          </p:nvSpPr>
          <p:spPr>
            <a:xfrm>
              <a:off x="1052715" y="287428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/>
                <a:t>10-03-2015</a:t>
              </a:r>
              <a:endParaRPr lang="en-US" sz="900" dirty="0"/>
            </a:p>
          </p:txBody>
        </p:sp>
      </p:grpSp>
      <p:sp>
        <p:nvSpPr>
          <p:cNvPr id="28" name="Rounded Rectangular Callout 27"/>
          <p:cNvSpPr/>
          <p:nvPr/>
        </p:nvSpPr>
        <p:spPr>
          <a:xfrm>
            <a:off x="3127335" y="2248161"/>
            <a:ext cx="3405803" cy="522070"/>
          </a:xfrm>
          <a:prstGeom prst="wedgeRoundRectCallout">
            <a:avLst>
              <a:gd name="adj1" fmla="val -17897"/>
              <a:gd name="adj2" fmla="val 2198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>
                <a:solidFill>
                  <a:schemeClr val="bg2"/>
                </a:solidFill>
              </a:rPr>
              <a:t>Sync, Team Task, Front Pages, Team Management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980202" y="5619050"/>
            <a:ext cx="1793526" cy="596822"/>
          </a:xfrm>
          <a:prstGeom prst="wedgeRoundRectCallout">
            <a:avLst>
              <a:gd name="adj1" fmla="val 9619"/>
              <a:gd name="adj2" fmla="val -2247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/>
              <a:t>Scrum board, Issue Tracker</a:t>
            </a:r>
          </a:p>
          <a:p>
            <a:r>
              <a:rPr lang="en-US" sz="1000" b="1" i="1" dirty="0" smtClean="0"/>
              <a:t>(buffering)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88352" y="3683577"/>
            <a:ext cx="1524000" cy="868692"/>
            <a:chOff x="685800" y="2236424"/>
            <a:chExt cx="1524000" cy="868692"/>
          </a:xfrm>
        </p:grpSpPr>
        <p:grpSp>
          <p:nvGrpSpPr>
            <p:cNvPr id="32" name="Group 31"/>
            <p:cNvGrpSpPr/>
            <p:nvPr/>
          </p:nvGrpSpPr>
          <p:grpSpPr>
            <a:xfrm>
              <a:off x="685800" y="2236424"/>
              <a:ext cx="1524000" cy="594942"/>
              <a:chOff x="6096000" y="1081458"/>
              <a:chExt cx="1524000" cy="594942"/>
            </a:xfrm>
          </p:grpSpPr>
          <p:sp>
            <p:nvSpPr>
              <p:cNvPr id="34" name="TextBox 101"/>
              <p:cNvSpPr txBox="1"/>
              <p:nvPr/>
            </p:nvSpPr>
            <p:spPr>
              <a:xfrm>
                <a:off x="6096000" y="1081458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/>
                  <a:t>Milestone 1</a:t>
                </a:r>
                <a:endParaRPr lang="en-US" sz="1000" b="1" dirty="0"/>
              </a:p>
              <a:p>
                <a:pPr algn="ctr"/>
                <a:endParaRPr lang="en-US" sz="10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781800" y="1524000"/>
                <a:ext cx="152400" cy="152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cs-CZ"/>
              </a:p>
            </p:txBody>
          </p:sp>
        </p:grpSp>
        <p:sp>
          <p:nvSpPr>
            <p:cNvPr id="33" name="TextBox 100"/>
            <p:cNvSpPr txBox="1"/>
            <p:nvPr/>
          </p:nvSpPr>
          <p:spPr>
            <a:xfrm>
              <a:off x="1052714" y="287428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/>
                <a:t>10-01-2015</a:t>
              </a:r>
              <a:endParaRPr lang="en-US" sz="9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95568" y="3683155"/>
            <a:ext cx="1524000" cy="868692"/>
            <a:chOff x="685800" y="2236424"/>
            <a:chExt cx="1524000" cy="868692"/>
          </a:xfrm>
        </p:grpSpPr>
        <p:grpSp>
          <p:nvGrpSpPr>
            <p:cNvPr id="37" name="Group 36"/>
            <p:cNvGrpSpPr/>
            <p:nvPr/>
          </p:nvGrpSpPr>
          <p:grpSpPr>
            <a:xfrm>
              <a:off x="685800" y="2236424"/>
              <a:ext cx="1524000" cy="594942"/>
              <a:chOff x="6096000" y="1081458"/>
              <a:chExt cx="1524000" cy="594942"/>
            </a:xfrm>
          </p:grpSpPr>
          <p:sp>
            <p:nvSpPr>
              <p:cNvPr id="39" name="TextBox 101"/>
              <p:cNvSpPr txBox="1"/>
              <p:nvPr/>
            </p:nvSpPr>
            <p:spPr>
              <a:xfrm>
                <a:off x="6096000" y="1081458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smtClean="0"/>
                  <a:t>Milestone 4</a:t>
                </a:r>
                <a:endParaRPr lang="en-US" sz="1000" b="1" dirty="0"/>
              </a:p>
              <a:p>
                <a:pPr algn="ctr"/>
                <a:endParaRPr lang="en-US" sz="1000" b="1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781800" y="1524000"/>
                <a:ext cx="152400" cy="152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cs-CZ"/>
              </a:p>
            </p:txBody>
          </p:sp>
        </p:grpSp>
        <p:sp>
          <p:nvSpPr>
            <p:cNvPr id="38" name="TextBox 100"/>
            <p:cNvSpPr txBox="1"/>
            <p:nvPr/>
          </p:nvSpPr>
          <p:spPr>
            <a:xfrm>
              <a:off x="1052714" y="287428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/>
                <a:t>10-04-2015</a:t>
              </a:r>
              <a:endParaRPr lang="en-US" sz="900" dirty="0"/>
            </a:p>
          </p:txBody>
        </p:sp>
      </p:grpSp>
      <p:sp>
        <p:nvSpPr>
          <p:cNvPr id="41" name="Rounded Rectangular Callout 40"/>
          <p:cNvSpPr/>
          <p:nvPr/>
        </p:nvSpPr>
        <p:spPr>
          <a:xfrm>
            <a:off x="6946777" y="2511042"/>
            <a:ext cx="1793526" cy="663754"/>
          </a:xfrm>
          <a:prstGeom prst="wedgeRoundRectCallout">
            <a:avLst>
              <a:gd name="adj1" fmla="val -32625"/>
              <a:gd name="adj2" fmla="val 1300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smtClean="0"/>
              <a:t>Final Acceptance</a:t>
            </a:r>
          </a:p>
        </p:txBody>
      </p:sp>
    </p:spTree>
    <p:extLst>
      <p:ext uri="{BB962C8B-B14F-4D97-AF65-F5344CB8AC3E}">
        <p14:creationId xmlns:p14="http://schemas.microsoft.com/office/powerpoint/2010/main" val="10645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 &amp;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Huy Phan, </a:t>
            </a:r>
            <a:r>
              <a:rPr lang="en-US" dirty="0" err="1" smtClean="0"/>
              <a:t>Linh</a:t>
            </a:r>
            <a:r>
              <a:rPr lang="en-US" dirty="0" smtClean="0"/>
              <a:t>: Scrum members</a:t>
            </a:r>
          </a:p>
          <a:p>
            <a:r>
              <a:rPr lang="en-US" dirty="0"/>
              <a:t>Nhat Phan: Scrum master</a:t>
            </a:r>
          </a:p>
          <a:p>
            <a:r>
              <a:rPr lang="en-US" dirty="0"/>
              <a:t>Khoa Nguyen: Final acceptance test and requirements </a:t>
            </a:r>
            <a:r>
              <a:rPr lang="en-US" dirty="0" smtClean="0"/>
              <a:t>clarification</a:t>
            </a:r>
          </a:p>
          <a:p>
            <a:r>
              <a:rPr lang="en-US" dirty="0" smtClean="0"/>
              <a:t>Huy Nguyen: </a:t>
            </a:r>
            <a:r>
              <a:rPr lang="en-US" dirty="0"/>
              <a:t>Project </a:t>
            </a:r>
            <a:r>
              <a:rPr lang="en-US" dirty="0" smtClean="0"/>
              <a:t>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br>
              <a:rPr lang="en-US" dirty="0" smtClean="0"/>
            </a:br>
            <a:r>
              <a:rPr lang="en-US" dirty="0" smtClean="0"/>
              <a:t>Way of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Agile: </a:t>
            </a:r>
          </a:p>
          <a:p>
            <a:pPr lvl="1"/>
            <a:r>
              <a:rPr lang="en-US" dirty="0" smtClean="0"/>
              <a:t>1 week per sprint</a:t>
            </a:r>
          </a:p>
          <a:p>
            <a:pPr lvl="2"/>
            <a:r>
              <a:rPr lang="en-US" dirty="0" smtClean="0"/>
              <a:t>Monday -&gt; Friday</a:t>
            </a:r>
          </a:p>
          <a:p>
            <a:pPr lvl="3"/>
            <a:r>
              <a:rPr lang="en-US" dirty="0" smtClean="0"/>
              <a:t>Monday: Sprint content (scope of work)</a:t>
            </a:r>
          </a:p>
          <a:p>
            <a:pPr lvl="3"/>
            <a:r>
              <a:rPr lang="en-US" dirty="0" smtClean="0"/>
              <a:t>Middle of Sprint: </a:t>
            </a:r>
            <a:r>
              <a:rPr lang="en-US" dirty="0"/>
              <a:t>An update on email/Skype with </a:t>
            </a:r>
            <a:r>
              <a:rPr lang="en-US" dirty="0" smtClean="0"/>
              <a:t>the current progress</a:t>
            </a:r>
          </a:p>
          <a:p>
            <a:pPr lvl="3"/>
            <a:r>
              <a:rPr lang="en-US" dirty="0" smtClean="0"/>
              <a:t>Friday: Sprint demonstration &amp; sprint content of next sprint</a:t>
            </a:r>
          </a:p>
          <a:p>
            <a:pPr lvl="3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2014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smtClean="0"/>
              <a:t>© Sioux 2014 | Confidential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5322912"/>
            <a:ext cx="4320000" cy="457200"/>
          </a:xfrm>
        </p:spPr>
        <p:txBody>
          <a:bodyPr>
            <a:normAutofit fontScale="55000" lnSpcReduction="20000"/>
          </a:bodyPr>
          <a:lstStyle/>
          <a:p>
            <a:r>
              <a:rPr lang="en-GB" sz="2900" b="1" dirty="0" smtClean="0">
                <a:hlinkClick r:id="rId3"/>
              </a:rPr>
              <a:t>www.sioux.asia</a:t>
            </a:r>
            <a:r>
              <a:rPr lang="en-GB" sz="2900" b="1" dirty="0" smtClean="0"/>
              <a:t> / </a:t>
            </a:r>
            <a:r>
              <a:rPr lang="en-GB" sz="2900" b="1" dirty="0" smtClean="0">
                <a:hlinkClick r:id="rId4"/>
              </a:rPr>
              <a:t>www.fb.com/sioux.asia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067944" y="5852120"/>
            <a:ext cx="4320000" cy="457200"/>
          </a:xfrm>
        </p:spPr>
        <p:txBody>
          <a:bodyPr/>
          <a:lstStyle/>
          <a:p>
            <a:r>
              <a:rPr lang="en-GB" dirty="0" smtClean="0"/>
              <a:t>huy.nguyen@sioux.asia</a:t>
            </a:r>
            <a:endParaRPr lang="en-GB" dirty="0"/>
          </a:p>
        </p:txBody>
      </p:sp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5949320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63888" y="5420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7" cstate="print"/>
          <a:srcRect l="16619" r="16619"/>
          <a:stretch>
            <a:fillRect/>
          </a:stretch>
        </p:blipFill>
        <p:spPr/>
      </p:pic>
      <p:sp>
        <p:nvSpPr>
          <p:cNvPr id="13" name="TextBox 12"/>
          <p:cNvSpPr txBox="1"/>
          <p:nvPr/>
        </p:nvSpPr>
        <p:spPr>
          <a:xfrm>
            <a:off x="4067944" y="4814391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Huy Nguyen, General Manager</a:t>
            </a:r>
            <a:endParaRPr lang="en-US" sz="2400" b="1" dirty="0"/>
          </a:p>
        </p:txBody>
      </p:sp>
      <p:pic>
        <p:nvPicPr>
          <p:cNvPr id="1026" name="Picture 2" descr="http://allthingsd.com/files/2013/07/Thank-you-post-i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3928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4873055"/>
            <a:ext cx="9144000" cy="14668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14539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Sioux_presentation_2007</Template>
  <TotalTime>760</TotalTime>
  <Words>318</Words>
  <Application>Microsoft Office PowerPoint</Application>
  <PresentationFormat>On-screen Show (4:3)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Sioux_presentation_2007</vt:lpstr>
      <vt:lpstr>Sioux Embedded Systems Ltd. </vt:lpstr>
      <vt:lpstr>Agenda</vt:lpstr>
      <vt:lpstr>Project Objective</vt:lpstr>
      <vt:lpstr>Project Scope</vt:lpstr>
      <vt:lpstr>Architecture Proposal Modules required</vt:lpstr>
      <vt:lpstr>Project Road Map</vt:lpstr>
      <vt:lpstr>Team Roles &amp; Responsibilities</vt:lpstr>
      <vt:lpstr>Project Management Way of Working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Sioux Embedded Systems Ltd.</dc:title>
  <dc:creator>Huy Nguyen</dc:creator>
  <cp:lastModifiedBy>Huy Nguyen</cp:lastModifiedBy>
  <cp:revision>153</cp:revision>
  <dcterms:created xsi:type="dcterms:W3CDTF">2014-09-17T02:08:56Z</dcterms:created>
  <dcterms:modified xsi:type="dcterms:W3CDTF">2014-12-10T02:02:40Z</dcterms:modified>
</cp:coreProperties>
</file>