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122697" y="1394132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Build application container or OS image</a:t>
            </a:r>
            <a:endParaRPr sz="1000" dirty="0"/>
          </a:p>
        </p:txBody>
      </p:sp>
      <p:sp>
        <p:nvSpPr>
          <p:cNvPr id="55" name="Google Shape;55;p13"/>
          <p:cNvSpPr/>
          <p:nvPr/>
        </p:nvSpPr>
        <p:spPr>
          <a:xfrm>
            <a:off x="7030406" y="2666299"/>
            <a:ext cx="1357211" cy="615827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Deploy cloud configuration or application to environment</a:t>
            </a:r>
            <a:endParaRPr sz="1000" dirty="0"/>
          </a:p>
        </p:txBody>
      </p:sp>
      <p:sp>
        <p:nvSpPr>
          <p:cNvPr id="56" name="Google Shape;56;p13"/>
          <p:cNvSpPr/>
          <p:nvPr/>
        </p:nvSpPr>
        <p:spPr>
          <a:xfrm>
            <a:off x="4735878" y="2684527"/>
            <a:ext cx="1308000" cy="656274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Update cloud and infrastructure configuration</a:t>
            </a:r>
            <a:endParaRPr sz="1000" dirty="0"/>
          </a:p>
        </p:txBody>
      </p:sp>
      <p:sp>
        <p:nvSpPr>
          <p:cNvPr id="57" name="Google Shape;57;p13"/>
          <p:cNvSpPr/>
          <p:nvPr/>
        </p:nvSpPr>
        <p:spPr>
          <a:xfrm>
            <a:off x="298375" y="1380437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Application code or OS change</a:t>
            </a:r>
            <a:endParaRPr sz="1000" dirty="0"/>
          </a:p>
        </p:txBody>
      </p:sp>
      <p:sp>
        <p:nvSpPr>
          <p:cNvPr id="58" name="Google Shape;58;p13"/>
          <p:cNvSpPr/>
          <p:nvPr/>
        </p:nvSpPr>
        <p:spPr>
          <a:xfrm>
            <a:off x="298375" y="26723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Infrastructure code change</a:t>
            </a:r>
            <a:endParaRPr sz="1000" dirty="0"/>
          </a:p>
        </p:txBody>
      </p:sp>
      <p:sp>
        <p:nvSpPr>
          <p:cNvPr id="7" name="Google Shape;58;p13">
            <a:extLst>
              <a:ext uri="{FF2B5EF4-FFF2-40B4-BE49-F238E27FC236}">
                <a16:creationId xmlns:a16="http://schemas.microsoft.com/office/drawing/2014/main" id="{308B92C2-7565-44FA-5F85-34193C3F9C2A}"/>
              </a:ext>
            </a:extLst>
          </p:cNvPr>
          <p:cNvSpPr/>
          <p:nvPr/>
        </p:nvSpPr>
        <p:spPr>
          <a:xfrm>
            <a:off x="2422273" y="2684527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Infrastructure code vulnerable scan -  </a:t>
            </a:r>
            <a:r>
              <a:rPr lang="en" sz="1000" b="1" dirty="0"/>
              <a:t>TFLint</a:t>
            </a:r>
            <a:endParaRPr sz="1000" b="1" dirty="0"/>
          </a:p>
        </p:txBody>
      </p:sp>
      <p:cxnSp>
        <p:nvCxnSpPr>
          <p:cNvPr id="8" name="Google Shape;59;p13">
            <a:extLst>
              <a:ext uri="{FF2B5EF4-FFF2-40B4-BE49-F238E27FC236}">
                <a16:creationId xmlns:a16="http://schemas.microsoft.com/office/drawing/2014/main" id="{2121F7F5-1D59-650A-7D55-F4C8DE9D1CE2}"/>
              </a:ext>
            </a:extLst>
          </p:cNvPr>
          <p:cNvCxnSpPr>
            <a:cxnSpLocks/>
          </p:cNvCxnSpPr>
          <p:nvPr/>
        </p:nvCxnSpPr>
        <p:spPr>
          <a:xfrm>
            <a:off x="1606375" y="2965100"/>
            <a:ext cx="834976" cy="190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" name="Google Shape;57;p13">
            <a:extLst>
              <a:ext uri="{FF2B5EF4-FFF2-40B4-BE49-F238E27FC236}">
                <a16:creationId xmlns:a16="http://schemas.microsoft.com/office/drawing/2014/main" id="{7238A763-30EB-DB05-40AB-F438697FF136}"/>
              </a:ext>
            </a:extLst>
          </p:cNvPr>
          <p:cNvSpPr/>
          <p:nvPr/>
        </p:nvSpPr>
        <p:spPr>
          <a:xfrm>
            <a:off x="3918000" y="1406832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OS and Container vulnerable scanning - </a:t>
            </a:r>
            <a:r>
              <a:rPr lang="en" sz="1000" b="1" dirty="0"/>
              <a:t>Clair</a:t>
            </a:r>
            <a:endParaRPr sz="1000" b="1" dirty="0"/>
          </a:p>
        </p:txBody>
      </p:sp>
      <p:cxnSp>
        <p:nvCxnSpPr>
          <p:cNvPr id="26" name="Google Shape;59;p13">
            <a:extLst>
              <a:ext uri="{FF2B5EF4-FFF2-40B4-BE49-F238E27FC236}">
                <a16:creationId xmlns:a16="http://schemas.microsoft.com/office/drawing/2014/main" id="{75E65C75-F0E7-F312-3B45-A6041B9FDF82}"/>
              </a:ext>
            </a:extLst>
          </p:cNvPr>
          <p:cNvCxnSpPr>
            <a:cxnSpLocks/>
          </p:cNvCxnSpPr>
          <p:nvPr/>
        </p:nvCxnSpPr>
        <p:spPr>
          <a:xfrm>
            <a:off x="1591866" y="1672389"/>
            <a:ext cx="516322" cy="1369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" name="Google Shape;59;p13">
            <a:extLst>
              <a:ext uri="{FF2B5EF4-FFF2-40B4-BE49-F238E27FC236}">
                <a16:creationId xmlns:a16="http://schemas.microsoft.com/office/drawing/2014/main" id="{C678945A-7D3C-E74D-F230-0A3DFE3AFD3C}"/>
              </a:ext>
            </a:extLst>
          </p:cNvPr>
          <p:cNvCxnSpPr>
            <a:cxnSpLocks/>
          </p:cNvCxnSpPr>
          <p:nvPr/>
        </p:nvCxnSpPr>
        <p:spPr>
          <a:xfrm>
            <a:off x="3734096" y="2963191"/>
            <a:ext cx="1001782" cy="190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" name="Google Shape;59;p13">
            <a:extLst>
              <a:ext uri="{FF2B5EF4-FFF2-40B4-BE49-F238E27FC236}">
                <a16:creationId xmlns:a16="http://schemas.microsoft.com/office/drawing/2014/main" id="{D478906A-5044-CCC3-E4A3-35455EB6B8CE}"/>
              </a:ext>
            </a:extLst>
          </p:cNvPr>
          <p:cNvCxnSpPr>
            <a:cxnSpLocks/>
          </p:cNvCxnSpPr>
          <p:nvPr/>
        </p:nvCxnSpPr>
        <p:spPr>
          <a:xfrm>
            <a:off x="3416188" y="1692932"/>
            <a:ext cx="516322" cy="1369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" name="Google Shape;57;p13">
            <a:extLst>
              <a:ext uri="{FF2B5EF4-FFF2-40B4-BE49-F238E27FC236}">
                <a16:creationId xmlns:a16="http://schemas.microsoft.com/office/drawing/2014/main" id="{9F139470-2279-332D-1888-2082A622D796}"/>
              </a:ext>
            </a:extLst>
          </p:cNvPr>
          <p:cNvSpPr/>
          <p:nvPr/>
        </p:nvSpPr>
        <p:spPr>
          <a:xfrm>
            <a:off x="7079617" y="1394132"/>
            <a:ext cx="1253892" cy="583905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Excute application test</a:t>
            </a:r>
            <a:endParaRPr sz="1000" dirty="0"/>
          </a:p>
        </p:txBody>
      </p:sp>
      <p:cxnSp>
        <p:nvCxnSpPr>
          <p:cNvPr id="37" name="Google Shape;59;p13">
            <a:extLst>
              <a:ext uri="{FF2B5EF4-FFF2-40B4-BE49-F238E27FC236}">
                <a16:creationId xmlns:a16="http://schemas.microsoft.com/office/drawing/2014/main" id="{BDA95780-BC50-6C12-4A6D-E9B687E98605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5284314" y="1686085"/>
            <a:ext cx="1795303" cy="1369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" name="Google Shape;55;p13">
            <a:extLst>
              <a:ext uri="{FF2B5EF4-FFF2-40B4-BE49-F238E27FC236}">
                <a16:creationId xmlns:a16="http://schemas.microsoft.com/office/drawing/2014/main" id="{532567E0-7A3F-22FC-57B8-4B213F4D6675}"/>
              </a:ext>
            </a:extLst>
          </p:cNvPr>
          <p:cNvSpPr/>
          <p:nvPr/>
        </p:nvSpPr>
        <p:spPr>
          <a:xfrm>
            <a:off x="7030406" y="3761509"/>
            <a:ext cx="1500624" cy="735445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AWS Config </a:t>
            </a:r>
            <a:r>
              <a:rPr lang="en-US" sz="11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post-deployment compliance scanning</a:t>
            </a:r>
            <a:endParaRPr sz="1000" dirty="0"/>
          </a:p>
        </p:txBody>
      </p:sp>
      <p:cxnSp>
        <p:nvCxnSpPr>
          <p:cNvPr id="40" name="Google Shape;59;p13">
            <a:extLst>
              <a:ext uri="{FF2B5EF4-FFF2-40B4-BE49-F238E27FC236}">
                <a16:creationId xmlns:a16="http://schemas.microsoft.com/office/drawing/2014/main" id="{D6C89CE7-D303-1D25-9C4D-621E95CB87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7492339" y="3520229"/>
            <a:ext cx="482559" cy="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" name="Google Shape;59;p13">
            <a:extLst>
              <a:ext uri="{FF2B5EF4-FFF2-40B4-BE49-F238E27FC236}">
                <a16:creationId xmlns:a16="http://schemas.microsoft.com/office/drawing/2014/main" id="{78009EC0-EB46-DA7C-8557-DE51389D0900}"/>
              </a:ext>
            </a:extLst>
          </p:cNvPr>
          <p:cNvCxnSpPr>
            <a:cxnSpLocks/>
            <a:stCxn id="35" idx="2"/>
            <a:endCxn id="55" idx="0"/>
          </p:cNvCxnSpPr>
          <p:nvPr/>
        </p:nvCxnSpPr>
        <p:spPr>
          <a:xfrm rot="16200000" flipH="1">
            <a:off x="7363656" y="2320943"/>
            <a:ext cx="688262" cy="244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" name="Google Shape;59;p13">
            <a:extLst>
              <a:ext uri="{FF2B5EF4-FFF2-40B4-BE49-F238E27FC236}">
                <a16:creationId xmlns:a16="http://schemas.microsoft.com/office/drawing/2014/main" id="{508F042D-1BC4-C53B-13C6-97891493C243}"/>
              </a:ext>
            </a:extLst>
          </p:cNvPr>
          <p:cNvCxnSpPr>
            <a:cxnSpLocks/>
          </p:cNvCxnSpPr>
          <p:nvPr/>
        </p:nvCxnSpPr>
        <p:spPr>
          <a:xfrm>
            <a:off x="6043878" y="2940727"/>
            <a:ext cx="1001782" cy="190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47</Words>
  <Application>Microsoft Office PowerPoint</Application>
  <PresentationFormat>On-screen Show (16:9)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Open Sans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Vũ Thành Long</cp:lastModifiedBy>
  <cp:revision>2</cp:revision>
  <dcterms:modified xsi:type="dcterms:W3CDTF">2023-03-02T02:08:22Z</dcterms:modified>
</cp:coreProperties>
</file>