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3" r:id="rId5"/>
    <p:sldId id="264" r:id="rId6"/>
    <p:sldId id="262" r:id="rId7"/>
    <p:sldId id="265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8/28/2020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888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317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22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276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7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694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280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416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19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8/28/2020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695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8725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1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7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200" b="1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46962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B5981F9-77C7-4CFC-B6E8-E73109AF37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981" b="9750"/>
          <a:stretch/>
        </p:blipFill>
        <p:spPr>
          <a:xfrm>
            <a:off x="21" y="-22743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5" y="0"/>
            <a:ext cx="6525472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2663" y="320040"/>
            <a:ext cx="5888736" cy="6217920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D17242-428C-4C20-8FDE-D0C24D408B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297" y="598679"/>
            <a:ext cx="5409468" cy="1032615"/>
          </a:xfrm>
        </p:spPr>
        <p:txBody>
          <a:bodyPr>
            <a:normAutofit/>
          </a:bodyPr>
          <a:lstStyle/>
          <a:p>
            <a:r>
              <a:rPr lang="en-US" sz="6000" b="1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Ambition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1A9B0D-B7A5-40E8-9030-ABFB65A02F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00714" y="4264905"/>
            <a:ext cx="3187427" cy="2176805"/>
          </a:xfrm>
        </p:spPr>
        <p:txBody>
          <a:bodyPr>
            <a:noAutofit/>
          </a:bodyPr>
          <a:lstStyle/>
          <a:p>
            <a:pPr marL="285750" indent="-285750" algn="l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600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Pham Thanh Tam</a:t>
            </a:r>
          </a:p>
          <a:p>
            <a:pPr marL="285750" indent="-285750" algn="l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600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Vu Thanh Long</a:t>
            </a:r>
          </a:p>
          <a:p>
            <a:pPr marL="285750" indent="-285750" algn="l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600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Vu </a:t>
            </a:r>
            <a:r>
              <a:rPr lang="en-US" sz="2600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Manh</a:t>
            </a:r>
            <a:r>
              <a:rPr lang="en-US" sz="2600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Duc</a:t>
            </a:r>
          </a:p>
          <a:p>
            <a:pPr marL="285750" indent="-285750" algn="l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600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Nguyen Van Truong</a:t>
            </a:r>
          </a:p>
          <a:p>
            <a:pPr marL="285750" indent="-285750" algn="l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600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Chuc</a:t>
            </a:r>
            <a:r>
              <a:rPr lang="en-US" sz="2600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Kim </a:t>
            </a:r>
            <a:r>
              <a:rPr lang="en-US" sz="2600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Thien</a:t>
            </a:r>
            <a:endParaRPr lang="en-US" sz="2600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C51FA2-6207-4A65-99E3-4F98BC250D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81" y="320040"/>
            <a:ext cx="1666142" cy="55727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B8DEA5F-2362-4A0B-A433-39D4ABA5DE4E}"/>
              </a:ext>
            </a:extLst>
          </p:cNvPr>
          <p:cNvSpPr txBox="1">
            <a:spLocks/>
          </p:cNvSpPr>
          <p:nvPr/>
        </p:nvSpPr>
        <p:spPr>
          <a:xfrm>
            <a:off x="5159445" y="2094605"/>
            <a:ext cx="549592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6800" b="0" i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2400" i="1" dirty="0"/>
              <a:t>Project name:</a:t>
            </a:r>
          </a:p>
          <a:p>
            <a:endParaRPr lang="en-US" sz="2400" i="1" dirty="0"/>
          </a:p>
          <a:p>
            <a:r>
              <a:rPr lang="en-US" sz="3600" dirty="0" err="1"/>
              <a:t>Ambi</a:t>
            </a:r>
            <a:r>
              <a:rPr lang="en-US" sz="3600" dirty="0"/>
              <a:t> social network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18E9C56-A4FD-4B17-897A-DBDA2C111867}"/>
              </a:ext>
            </a:extLst>
          </p:cNvPr>
          <p:cNvSpPr txBox="1">
            <a:spLocks/>
          </p:cNvSpPr>
          <p:nvPr/>
        </p:nvSpPr>
        <p:spPr>
          <a:xfrm>
            <a:off x="5722250" y="4242881"/>
            <a:ext cx="1951722" cy="523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6800" b="0" i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2400" i="1" dirty="0"/>
              <a:t>Members:</a:t>
            </a:r>
          </a:p>
        </p:txBody>
      </p:sp>
    </p:spTree>
    <p:extLst>
      <p:ext uri="{BB962C8B-B14F-4D97-AF65-F5344CB8AC3E}">
        <p14:creationId xmlns:p14="http://schemas.microsoft.com/office/powerpoint/2010/main" val="1730261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5710D-CA6B-4CEB-84E2-AB7EA1922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4BA74-7F4F-4BDE-A43C-F0F243EDB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333" y="2103120"/>
            <a:ext cx="7298267" cy="3849624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000" dirty="0"/>
              <a:t> </a:t>
            </a:r>
            <a:r>
              <a:rPr lang="en-US" sz="3200" dirty="0"/>
              <a:t>New social network for people connect together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200" dirty="0"/>
              <a:t> Know how to use real-time feature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200" dirty="0"/>
              <a:t>Approaching new knowledge(ajax, REST </a:t>
            </a:r>
            <a:r>
              <a:rPr lang="en-US" sz="3200" dirty="0" err="1"/>
              <a:t>api</a:t>
            </a:r>
            <a:r>
              <a:rPr lang="en-US" sz="3200" dirty="0"/>
              <a:t>,…)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9CBB6E6-8B77-45EF-BF24-EF3335A9DE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467" y="1031048"/>
            <a:ext cx="1778000" cy="594692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158C6CD-5F00-482A-8B5D-6CDE55C85657}"/>
              </a:ext>
            </a:extLst>
          </p:cNvPr>
          <p:cNvCxnSpPr>
            <a:cxnSpLocks/>
          </p:cNvCxnSpPr>
          <p:nvPr/>
        </p:nvCxnSpPr>
        <p:spPr>
          <a:xfrm>
            <a:off x="1174282" y="1905802"/>
            <a:ext cx="87686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F19B2E5-F4E0-417E-AE3D-A54CCABC0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5056" y="3699791"/>
            <a:ext cx="2196186" cy="225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933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2BA3E-6444-4A7F-8EF0-A0BA378C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90507-B8FC-4BDA-A6D3-BEDEA576F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7314" y="2103120"/>
            <a:ext cx="9251482" cy="359503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3200" dirty="0"/>
              <a:t> Design ERD, Sitemap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3200" dirty="0"/>
              <a:t> Preparing task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3200" dirty="0"/>
              <a:t> Coding (Back end)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3200" dirty="0"/>
              <a:t> Edit Front end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3200" dirty="0"/>
              <a:t> Test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3200" dirty="0"/>
              <a:t> Deploy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DD743A-2C42-480E-A0BD-36D2833A4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734" y="1031048"/>
            <a:ext cx="1778000" cy="594692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37BC08-FD0D-4567-A1D9-D5771FB41198}"/>
              </a:ext>
            </a:extLst>
          </p:cNvPr>
          <p:cNvCxnSpPr>
            <a:cxnSpLocks/>
          </p:cNvCxnSpPr>
          <p:nvPr/>
        </p:nvCxnSpPr>
        <p:spPr>
          <a:xfrm>
            <a:off x="1174282" y="1905802"/>
            <a:ext cx="87686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695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2BA3E-6444-4A7F-8EF0-A0BA378C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90507-B8FC-4BDA-A6D3-BEDEA576F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4282" y="3683603"/>
            <a:ext cx="2501347" cy="60652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dirty="0"/>
              <a:t>Brief sitemap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DD743A-2C42-480E-A0BD-36D2833A4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734" y="1031048"/>
            <a:ext cx="1778000" cy="594692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37BC08-FD0D-4567-A1D9-D5771FB41198}"/>
              </a:ext>
            </a:extLst>
          </p:cNvPr>
          <p:cNvCxnSpPr>
            <a:cxnSpLocks/>
          </p:cNvCxnSpPr>
          <p:nvPr/>
        </p:nvCxnSpPr>
        <p:spPr>
          <a:xfrm>
            <a:off x="1174282" y="1905802"/>
            <a:ext cx="87686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5F090222-A079-4016-A5D8-A7D1EC185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906" y="2014194"/>
            <a:ext cx="5344537" cy="439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879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2BA3E-6444-4A7F-8EF0-A0BA378C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90507-B8FC-4BDA-A6D3-BEDEA576F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4282" y="3683603"/>
            <a:ext cx="1526973" cy="60652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dirty="0"/>
              <a:t>A part of ERD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DD743A-2C42-480E-A0BD-36D2833A4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734" y="1031048"/>
            <a:ext cx="1778000" cy="594692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37BC08-FD0D-4567-A1D9-D5771FB41198}"/>
              </a:ext>
            </a:extLst>
          </p:cNvPr>
          <p:cNvCxnSpPr>
            <a:cxnSpLocks/>
          </p:cNvCxnSpPr>
          <p:nvPr/>
        </p:nvCxnSpPr>
        <p:spPr>
          <a:xfrm>
            <a:off x="1174282" y="1905802"/>
            <a:ext cx="87686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9D45BEA-66D1-437A-97EA-B68AEF396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625" y="2014194"/>
            <a:ext cx="7016272" cy="438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791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EB90-5B97-4CC7-9C6A-E861C0BB7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07C3D-E85A-4B22-A6CF-C8F4D6EE2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8932" y="1937194"/>
            <a:ext cx="10058400" cy="429768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 Basically function (3 days)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 Main function (10 days)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 Edit layout (3 days)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 Testing (3 days)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 Deploy (1 days)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F34A53-FEAF-419D-97FC-7939EF9CD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133" y="1031048"/>
            <a:ext cx="1778000" cy="594692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57D3017-D08D-452B-B39F-22680DE1C819}"/>
              </a:ext>
            </a:extLst>
          </p:cNvPr>
          <p:cNvCxnSpPr>
            <a:cxnSpLocks/>
          </p:cNvCxnSpPr>
          <p:nvPr/>
        </p:nvCxnSpPr>
        <p:spPr>
          <a:xfrm>
            <a:off x="1174282" y="1905802"/>
            <a:ext cx="87686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311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EB90-5B97-4CC7-9C6A-E861C0BB7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F34A53-FEAF-419D-97FC-7939EF9CD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133" y="1031048"/>
            <a:ext cx="1778000" cy="594692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57D3017-D08D-452B-B39F-22680DE1C819}"/>
              </a:ext>
            </a:extLst>
          </p:cNvPr>
          <p:cNvCxnSpPr>
            <a:cxnSpLocks/>
          </p:cNvCxnSpPr>
          <p:nvPr/>
        </p:nvCxnSpPr>
        <p:spPr>
          <a:xfrm>
            <a:off x="1174282" y="1905802"/>
            <a:ext cx="87686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82A7216A-D06F-471E-8EC9-84E7F3ECE6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5383809"/>
              </p:ext>
            </p:extLst>
          </p:nvPr>
        </p:nvGraphicFramePr>
        <p:xfrm>
          <a:off x="1811402" y="2598853"/>
          <a:ext cx="8131495" cy="2244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432">
                  <a:extLst>
                    <a:ext uri="{9D8B030D-6E8A-4147-A177-3AD203B41FA5}">
                      <a16:colId xmlns:a16="http://schemas.microsoft.com/office/drawing/2014/main" val="387588187"/>
                    </a:ext>
                  </a:extLst>
                </a:gridCol>
                <a:gridCol w="2647543">
                  <a:extLst>
                    <a:ext uri="{9D8B030D-6E8A-4147-A177-3AD203B41FA5}">
                      <a16:colId xmlns:a16="http://schemas.microsoft.com/office/drawing/2014/main" val="3380453963"/>
                    </a:ext>
                  </a:extLst>
                </a:gridCol>
                <a:gridCol w="4776520">
                  <a:extLst>
                    <a:ext uri="{9D8B030D-6E8A-4147-A177-3AD203B41FA5}">
                      <a16:colId xmlns:a16="http://schemas.microsoft.com/office/drawing/2014/main" val="379522430"/>
                    </a:ext>
                  </a:extLst>
                </a:gridCol>
              </a:tblGrid>
              <a:tr h="3741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063527"/>
                  </a:ext>
                </a:extLst>
              </a:tr>
              <a:tr h="3741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Vũ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Mạnh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Đức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Notification, Registration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595656"/>
                  </a:ext>
                </a:extLst>
              </a:tr>
              <a:tr h="3741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Chúc</a:t>
                      </a:r>
                      <a:r>
                        <a:rPr lang="en-US" dirty="0"/>
                        <a:t> Kim </a:t>
                      </a:r>
                      <a:r>
                        <a:rPr lang="en-US" dirty="0" err="1"/>
                        <a:t>Thiên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Chatting,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Personal information management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966846"/>
                  </a:ext>
                </a:extLst>
              </a:tr>
              <a:tr h="3741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Nguyễn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Văn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Trường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 management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777317"/>
                  </a:ext>
                </a:extLst>
              </a:tr>
              <a:tr h="3741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Phạm</a:t>
                      </a:r>
                      <a:r>
                        <a:rPr lang="en-US" dirty="0"/>
                        <a:t> Thanh </a:t>
                      </a:r>
                      <a:r>
                        <a:rPr lang="en-US" dirty="0" err="1"/>
                        <a:t>Tâm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Posting, Friends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705046"/>
                  </a:ext>
                </a:extLst>
              </a:tr>
              <a:tr h="3741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Vũ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Thành</a:t>
                      </a:r>
                      <a:r>
                        <a:rPr lang="en-US" dirty="0"/>
                        <a:t> 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Authentication, Roles, Login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127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7887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A4ABC5B-EC3A-40CB-80EF-4BC123FBB171}"/>
              </a:ext>
            </a:extLst>
          </p:cNvPr>
          <p:cNvSpPr/>
          <p:nvPr/>
        </p:nvSpPr>
        <p:spPr>
          <a:xfrm>
            <a:off x="4128091" y="2684477"/>
            <a:ext cx="3935817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6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754708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Savon">
      <a:majorFont>
        <a:latin typeface="Century School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160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Century Schoolbook</vt:lpstr>
      <vt:lpstr>Franklin Gothic Book</vt:lpstr>
      <vt:lpstr>Garamond</vt:lpstr>
      <vt:lpstr>Wingdings</vt:lpstr>
      <vt:lpstr>SavonVTI</vt:lpstr>
      <vt:lpstr>Ambition</vt:lpstr>
      <vt:lpstr>Goals:</vt:lpstr>
      <vt:lpstr>Planning:</vt:lpstr>
      <vt:lpstr>Done</vt:lpstr>
      <vt:lpstr>Done</vt:lpstr>
      <vt:lpstr>Scheduling</vt:lpstr>
      <vt:lpstr>Assignment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Ambition</dc:title>
  <dc:creator>PC26</dc:creator>
  <cp:lastModifiedBy>PC28</cp:lastModifiedBy>
  <cp:revision>74</cp:revision>
  <dcterms:created xsi:type="dcterms:W3CDTF">2020-08-27T11:53:31Z</dcterms:created>
  <dcterms:modified xsi:type="dcterms:W3CDTF">2020-08-28T09:27:19Z</dcterms:modified>
</cp:coreProperties>
</file>