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ED8FF8-94E6-4E3D-A8DE-B96640FA9B6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6D1445-3D6B-4990-B0D0-0C36F7613093}">
      <dgm:prSet phldrT="[Text]"/>
      <dgm:spPr/>
      <dgm:t>
        <a:bodyPr/>
        <a:lstStyle/>
        <a:p>
          <a:r>
            <a:rPr lang="en-US" dirty="0" err="1"/>
            <a:t>Vũ</a:t>
          </a:r>
          <a:r>
            <a:rPr lang="en-US" dirty="0"/>
            <a:t> </a:t>
          </a:r>
          <a:r>
            <a:rPr lang="en-US" dirty="0" err="1"/>
            <a:t>Thành</a:t>
          </a:r>
          <a:r>
            <a:rPr lang="en-US" dirty="0"/>
            <a:t> Long</a:t>
          </a:r>
        </a:p>
      </dgm:t>
    </dgm:pt>
    <dgm:pt modelId="{452C82C4-E288-4258-A951-0660813ADBAF}" type="parTrans" cxnId="{0426E0A0-EC7C-4731-AC66-AB56C4830E62}">
      <dgm:prSet/>
      <dgm:spPr/>
      <dgm:t>
        <a:bodyPr/>
        <a:lstStyle/>
        <a:p>
          <a:endParaRPr lang="en-US"/>
        </a:p>
      </dgm:t>
    </dgm:pt>
    <dgm:pt modelId="{8E9FD8C1-3BB0-4E18-A478-AFBEAA084FBD}" type="sibTrans" cxnId="{0426E0A0-EC7C-4731-AC66-AB56C4830E62}">
      <dgm:prSet/>
      <dgm:spPr/>
      <dgm:t>
        <a:bodyPr/>
        <a:lstStyle/>
        <a:p>
          <a:endParaRPr lang="en-US"/>
        </a:p>
      </dgm:t>
    </dgm:pt>
    <dgm:pt modelId="{63D8DE88-E1D6-4867-847E-41BDCB67F317}">
      <dgm:prSet phldrT="[Text]"/>
      <dgm:spPr/>
      <dgm:t>
        <a:bodyPr/>
        <a:lstStyle/>
        <a:p>
          <a:r>
            <a:rPr lang="en-US" dirty="0" err="1"/>
            <a:t>Phạm</a:t>
          </a:r>
          <a:r>
            <a:rPr lang="en-US" dirty="0"/>
            <a:t> Thanh </a:t>
          </a:r>
          <a:r>
            <a:rPr lang="en-US" dirty="0" err="1"/>
            <a:t>Tâm</a:t>
          </a:r>
          <a:endParaRPr lang="en-US" dirty="0"/>
        </a:p>
      </dgm:t>
    </dgm:pt>
    <dgm:pt modelId="{2057704A-FCD0-46F7-9033-99B6A35185DA}" type="parTrans" cxnId="{E2E79256-97C6-45CD-8E1D-A9E0DCD6F889}">
      <dgm:prSet/>
      <dgm:spPr/>
      <dgm:t>
        <a:bodyPr/>
        <a:lstStyle/>
        <a:p>
          <a:endParaRPr lang="en-US"/>
        </a:p>
      </dgm:t>
    </dgm:pt>
    <dgm:pt modelId="{33974EF8-D919-4566-90A1-7B7E3C2925E5}" type="sibTrans" cxnId="{E2E79256-97C6-45CD-8E1D-A9E0DCD6F889}">
      <dgm:prSet/>
      <dgm:spPr/>
      <dgm:t>
        <a:bodyPr/>
        <a:lstStyle/>
        <a:p>
          <a:endParaRPr lang="en-US"/>
        </a:p>
      </dgm:t>
    </dgm:pt>
    <dgm:pt modelId="{29F7E08F-7C7A-499C-A154-497298CFF437}">
      <dgm:prSet phldrT="[Text]"/>
      <dgm:spPr/>
      <dgm:t>
        <a:bodyPr/>
        <a:lstStyle/>
        <a:p>
          <a:r>
            <a:rPr lang="en-US" dirty="0" err="1"/>
            <a:t>Vũ</a:t>
          </a:r>
          <a:r>
            <a:rPr lang="en-US" dirty="0"/>
            <a:t> </a:t>
          </a:r>
          <a:r>
            <a:rPr lang="en-US" dirty="0" err="1"/>
            <a:t>Mạnh</a:t>
          </a:r>
          <a:r>
            <a:rPr lang="en-US" dirty="0"/>
            <a:t> </a:t>
          </a:r>
          <a:r>
            <a:rPr lang="en-US" dirty="0" err="1"/>
            <a:t>Đức</a:t>
          </a:r>
          <a:endParaRPr lang="en-US" dirty="0"/>
        </a:p>
      </dgm:t>
    </dgm:pt>
    <dgm:pt modelId="{9895C850-6159-43A4-B7DF-1235BE6E4C30}" type="parTrans" cxnId="{61B9B098-1651-416A-A2C7-2F157BB6E403}">
      <dgm:prSet/>
      <dgm:spPr/>
      <dgm:t>
        <a:bodyPr/>
        <a:lstStyle/>
        <a:p>
          <a:endParaRPr lang="en-US"/>
        </a:p>
      </dgm:t>
    </dgm:pt>
    <dgm:pt modelId="{2F1D9932-8173-49FE-BCAD-B9A4AC6DE625}" type="sibTrans" cxnId="{61B9B098-1651-416A-A2C7-2F157BB6E403}">
      <dgm:prSet/>
      <dgm:spPr/>
      <dgm:t>
        <a:bodyPr/>
        <a:lstStyle/>
        <a:p>
          <a:endParaRPr lang="en-US"/>
        </a:p>
      </dgm:t>
    </dgm:pt>
    <dgm:pt modelId="{5D0F76AF-358C-4B8C-B392-B6BF0837DC65}">
      <dgm:prSet phldrT="[Text]"/>
      <dgm:spPr/>
      <dgm:t>
        <a:bodyPr/>
        <a:lstStyle/>
        <a:p>
          <a:r>
            <a:rPr lang="en-US" dirty="0" err="1"/>
            <a:t>Nguyễn</a:t>
          </a:r>
          <a:r>
            <a:rPr lang="en-US" dirty="0"/>
            <a:t> </a:t>
          </a:r>
          <a:r>
            <a:rPr lang="en-US" dirty="0" err="1"/>
            <a:t>Văn</a:t>
          </a:r>
          <a:r>
            <a:rPr lang="en-US" dirty="0"/>
            <a:t> </a:t>
          </a:r>
          <a:r>
            <a:rPr lang="en-US" dirty="0" err="1"/>
            <a:t>Cường</a:t>
          </a:r>
          <a:endParaRPr lang="en-US" dirty="0"/>
        </a:p>
      </dgm:t>
    </dgm:pt>
    <dgm:pt modelId="{79E92435-773A-4738-93BE-07388CCDBF8B}" type="parTrans" cxnId="{A741CFEC-5889-4F6A-AB4A-CCFE2C778F48}">
      <dgm:prSet/>
      <dgm:spPr/>
      <dgm:t>
        <a:bodyPr/>
        <a:lstStyle/>
        <a:p>
          <a:endParaRPr lang="en-US"/>
        </a:p>
      </dgm:t>
    </dgm:pt>
    <dgm:pt modelId="{A83AE72B-B43A-44D0-BFDC-B66365343ECA}" type="sibTrans" cxnId="{A741CFEC-5889-4F6A-AB4A-CCFE2C778F48}">
      <dgm:prSet/>
      <dgm:spPr/>
      <dgm:t>
        <a:bodyPr/>
        <a:lstStyle/>
        <a:p>
          <a:endParaRPr lang="en-US"/>
        </a:p>
      </dgm:t>
    </dgm:pt>
    <dgm:pt modelId="{0B3F9D59-BEED-464E-A9AF-1088866275B3}">
      <dgm:prSet phldrT="[Text]"/>
      <dgm:spPr/>
      <dgm:t>
        <a:bodyPr/>
        <a:lstStyle/>
        <a:p>
          <a:r>
            <a:rPr lang="en-US" dirty="0" err="1"/>
            <a:t>Chúc</a:t>
          </a:r>
          <a:r>
            <a:rPr lang="en-US" dirty="0"/>
            <a:t> Kim </a:t>
          </a:r>
          <a:r>
            <a:rPr lang="en-US" dirty="0" err="1"/>
            <a:t>Thiên</a:t>
          </a:r>
          <a:endParaRPr lang="en-US" dirty="0"/>
        </a:p>
      </dgm:t>
    </dgm:pt>
    <dgm:pt modelId="{537055C7-AD70-49A4-963E-A0720F1DD1DA}" type="parTrans" cxnId="{53192A36-7FBD-457D-8AD1-41569572DB34}">
      <dgm:prSet/>
      <dgm:spPr/>
      <dgm:t>
        <a:bodyPr/>
        <a:lstStyle/>
        <a:p>
          <a:endParaRPr lang="en-US"/>
        </a:p>
      </dgm:t>
    </dgm:pt>
    <dgm:pt modelId="{F673FB5E-6EE2-45F4-B871-7DA803398EA2}" type="sibTrans" cxnId="{53192A36-7FBD-457D-8AD1-41569572DB34}">
      <dgm:prSet/>
      <dgm:spPr/>
      <dgm:t>
        <a:bodyPr/>
        <a:lstStyle/>
        <a:p>
          <a:endParaRPr lang="en-US"/>
        </a:p>
      </dgm:t>
    </dgm:pt>
    <dgm:pt modelId="{4CF6D7F2-4384-4B9C-9F12-40D4CAA0B227}" type="pres">
      <dgm:prSet presAssocID="{84ED8FF8-94E6-4E3D-A8DE-B96640FA9B63}" presName="linear" presStyleCnt="0">
        <dgm:presLayoutVars>
          <dgm:dir/>
          <dgm:animLvl val="lvl"/>
          <dgm:resizeHandles val="exact"/>
        </dgm:presLayoutVars>
      </dgm:prSet>
      <dgm:spPr/>
    </dgm:pt>
    <dgm:pt modelId="{251D2CB0-0589-4539-9A43-204504B0A8EC}" type="pres">
      <dgm:prSet presAssocID="{256D1445-3D6B-4990-B0D0-0C36F7613093}" presName="parentLin" presStyleCnt="0"/>
      <dgm:spPr/>
    </dgm:pt>
    <dgm:pt modelId="{529AE775-FB3B-4093-A514-B6C8DF779B0F}" type="pres">
      <dgm:prSet presAssocID="{256D1445-3D6B-4990-B0D0-0C36F7613093}" presName="parentLeftMargin" presStyleLbl="node1" presStyleIdx="0" presStyleCnt="5"/>
      <dgm:spPr/>
    </dgm:pt>
    <dgm:pt modelId="{9C011CFF-B2A0-468D-9847-37CB9D3B30FB}" type="pres">
      <dgm:prSet presAssocID="{256D1445-3D6B-4990-B0D0-0C36F761309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3EA4665-A4EE-453C-99C7-10A350DA65B3}" type="pres">
      <dgm:prSet presAssocID="{256D1445-3D6B-4990-B0D0-0C36F7613093}" presName="negativeSpace" presStyleCnt="0"/>
      <dgm:spPr/>
    </dgm:pt>
    <dgm:pt modelId="{3D757401-5642-411C-AE03-4900DB33EA08}" type="pres">
      <dgm:prSet presAssocID="{256D1445-3D6B-4990-B0D0-0C36F7613093}" presName="childText" presStyleLbl="conFgAcc1" presStyleIdx="0" presStyleCnt="5">
        <dgm:presLayoutVars>
          <dgm:bulletEnabled val="1"/>
        </dgm:presLayoutVars>
      </dgm:prSet>
      <dgm:spPr/>
    </dgm:pt>
    <dgm:pt modelId="{92F9143F-3ACE-4D7E-960D-6F40E24355DA}" type="pres">
      <dgm:prSet presAssocID="{8E9FD8C1-3BB0-4E18-A478-AFBEAA084FBD}" presName="spaceBetweenRectangles" presStyleCnt="0"/>
      <dgm:spPr/>
    </dgm:pt>
    <dgm:pt modelId="{E9700134-8BEC-4066-B1AC-BB92B10703DC}" type="pres">
      <dgm:prSet presAssocID="{63D8DE88-E1D6-4867-847E-41BDCB67F317}" presName="parentLin" presStyleCnt="0"/>
      <dgm:spPr/>
    </dgm:pt>
    <dgm:pt modelId="{32A68CAB-F43B-4874-8C16-0D9934B2A3E3}" type="pres">
      <dgm:prSet presAssocID="{63D8DE88-E1D6-4867-847E-41BDCB67F317}" presName="parentLeftMargin" presStyleLbl="node1" presStyleIdx="0" presStyleCnt="5"/>
      <dgm:spPr/>
    </dgm:pt>
    <dgm:pt modelId="{3117760D-EDA7-473B-B19C-730E84A4406F}" type="pres">
      <dgm:prSet presAssocID="{63D8DE88-E1D6-4867-847E-41BDCB67F31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702306D-7C1F-479A-8406-201DF3157CA1}" type="pres">
      <dgm:prSet presAssocID="{63D8DE88-E1D6-4867-847E-41BDCB67F317}" presName="negativeSpace" presStyleCnt="0"/>
      <dgm:spPr/>
    </dgm:pt>
    <dgm:pt modelId="{027929BE-FE63-4383-BDE3-D1EFF806A41C}" type="pres">
      <dgm:prSet presAssocID="{63D8DE88-E1D6-4867-847E-41BDCB67F317}" presName="childText" presStyleLbl="conFgAcc1" presStyleIdx="1" presStyleCnt="5">
        <dgm:presLayoutVars>
          <dgm:bulletEnabled val="1"/>
        </dgm:presLayoutVars>
      </dgm:prSet>
      <dgm:spPr/>
    </dgm:pt>
    <dgm:pt modelId="{C1FCEAAC-7ED1-4BD6-9BCE-709F58DD4AEB}" type="pres">
      <dgm:prSet presAssocID="{33974EF8-D919-4566-90A1-7B7E3C2925E5}" presName="spaceBetweenRectangles" presStyleCnt="0"/>
      <dgm:spPr/>
    </dgm:pt>
    <dgm:pt modelId="{B0F57B17-D367-4AA7-96D7-93DE42AB5935}" type="pres">
      <dgm:prSet presAssocID="{29F7E08F-7C7A-499C-A154-497298CFF437}" presName="parentLin" presStyleCnt="0"/>
      <dgm:spPr/>
    </dgm:pt>
    <dgm:pt modelId="{CE698863-4CD4-4A72-A195-265452B2CF0F}" type="pres">
      <dgm:prSet presAssocID="{29F7E08F-7C7A-499C-A154-497298CFF437}" presName="parentLeftMargin" presStyleLbl="node1" presStyleIdx="1" presStyleCnt="5"/>
      <dgm:spPr/>
    </dgm:pt>
    <dgm:pt modelId="{473F39C6-DD2D-4768-9219-C671D0757C95}" type="pres">
      <dgm:prSet presAssocID="{29F7E08F-7C7A-499C-A154-497298CFF43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055D8D7-EEBA-49B7-B0A8-A6F8C95221D8}" type="pres">
      <dgm:prSet presAssocID="{29F7E08F-7C7A-499C-A154-497298CFF437}" presName="negativeSpace" presStyleCnt="0"/>
      <dgm:spPr/>
    </dgm:pt>
    <dgm:pt modelId="{464F427D-093F-4D50-816C-455FCC31D366}" type="pres">
      <dgm:prSet presAssocID="{29F7E08F-7C7A-499C-A154-497298CFF437}" presName="childText" presStyleLbl="conFgAcc1" presStyleIdx="2" presStyleCnt="5">
        <dgm:presLayoutVars>
          <dgm:bulletEnabled val="1"/>
        </dgm:presLayoutVars>
      </dgm:prSet>
      <dgm:spPr/>
    </dgm:pt>
    <dgm:pt modelId="{55E5CF47-FB6C-4805-9A0C-AFCC79AC8CB5}" type="pres">
      <dgm:prSet presAssocID="{2F1D9932-8173-49FE-BCAD-B9A4AC6DE625}" presName="spaceBetweenRectangles" presStyleCnt="0"/>
      <dgm:spPr/>
    </dgm:pt>
    <dgm:pt modelId="{A8342981-21D4-4ABB-B22E-A5ACDD6354AA}" type="pres">
      <dgm:prSet presAssocID="{5D0F76AF-358C-4B8C-B392-B6BF0837DC65}" presName="parentLin" presStyleCnt="0"/>
      <dgm:spPr/>
    </dgm:pt>
    <dgm:pt modelId="{AB983EC3-C514-43B4-A240-D1B06DB66EF6}" type="pres">
      <dgm:prSet presAssocID="{5D0F76AF-358C-4B8C-B392-B6BF0837DC65}" presName="parentLeftMargin" presStyleLbl="node1" presStyleIdx="2" presStyleCnt="5"/>
      <dgm:spPr/>
    </dgm:pt>
    <dgm:pt modelId="{C34D1D5F-1DB8-4155-8076-DE7CB8F001A8}" type="pres">
      <dgm:prSet presAssocID="{5D0F76AF-358C-4B8C-B392-B6BF0837DC65}" presName="parentText" presStyleLbl="node1" presStyleIdx="3" presStyleCnt="5" custLinFactNeighborX="3265" custLinFactNeighborY="4943">
        <dgm:presLayoutVars>
          <dgm:chMax val="0"/>
          <dgm:bulletEnabled val="1"/>
        </dgm:presLayoutVars>
      </dgm:prSet>
      <dgm:spPr/>
    </dgm:pt>
    <dgm:pt modelId="{572BC295-1832-408F-84D6-CFC6F3FF4B32}" type="pres">
      <dgm:prSet presAssocID="{5D0F76AF-358C-4B8C-B392-B6BF0837DC65}" presName="negativeSpace" presStyleCnt="0"/>
      <dgm:spPr/>
    </dgm:pt>
    <dgm:pt modelId="{E859E8D0-7349-499D-B2C1-BAEDCB6C1E17}" type="pres">
      <dgm:prSet presAssocID="{5D0F76AF-358C-4B8C-B392-B6BF0837DC65}" presName="childText" presStyleLbl="conFgAcc1" presStyleIdx="3" presStyleCnt="5">
        <dgm:presLayoutVars>
          <dgm:bulletEnabled val="1"/>
        </dgm:presLayoutVars>
      </dgm:prSet>
      <dgm:spPr/>
    </dgm:pt>
    <dgm:pt modelId="{1B8B5BE1-B4F8-4568-840D-667E7EEE6085}" type="pres">
      <dgm:prSet presAssocID="{A83AE72B-B43A-44D0-BFDC-B66365343ECA}" presName="spaceBetweenRectangles" presStyleCnt="0"/>
      <dgm:spPr/>
    </dgm:pt>
    <dgm:pt modelId="{20DD7C93-DF29-4528-AFAA-AA96FF0DE4D2}" type="pres">
      <dgm:prSet presAssocID="{0B3F9D59-BEED-464E-A9AF-1088866275B3}" presName="parentLin" presStyleCnt="0"/>
      <dgm:spPr/>
    </dgm:pt>
    <dgm:pt modelId="{AB6DEC09-7B88-404B-ABB6-32DD844BD9AC}" type="pres">
      <dgm:prSet presAssocID="{0B3F9D59-BEED-464E-A9AF-1088866275B3}" presName="parentLeftMargin" presStyleLbl="node1" presStyleIdx="3" presStyleCnt="5"/>
      <dgm:spPr/>
    </dgm:pt>
    <dgm:pt modelId="{EA334B74-D11D-4364-B892-89DD7762540F}" type="pres">
      <dgm:prSet presAssocID="{0B3F9D59-BEED-464E-A9AF-1088866275B3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C8BBD3FB-BBD5-480E-9355-4C269A5EC7A3}" type="pres">
      <dgm:prSet presAssocID="{0B3F9D59-BEED-464E-A9AF-1088866275B3}" presName="negativeSpace" presStyleCnt="0"/>
      <dgm:spPr/>
    </dgm:pt>
    <dgm:pt modelId="{E25D44C3-AEDF-4CE0-843D-DD96D03E0385}" type="pres">
      <dgm:prSet presAssocID="{0B3F9D59-BEED-464E-A9AF-1088866275B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DCD0A02-D6A1-4ADC-8558-886CDCF4D3F8}" type="presOf" srcId="{0B3F9D59-BEED-464E-A9AF-1088866275B3}" destId="{EA334B74-D11D-4364-B892-89DD7762540F}" srcOrd="1" destOrd="0" presId="urn:microsoft.com/office/officeart/2005/8/layout/list1"/>
    <dgm:cxn modelId="{3B570906-7A45-493B-A730-69AD2C7B49D7}" type="presOf" srcId="{63D8DE88-E1D6-4867-847E-41BDCB67F317}" destId="{32A68CAB-F43B-4874-8C16-0D9934B2A3E3}" srcOrd="0" destOrd="0" presId="urn:microsoft.com/office/officeart/2005/8/layout/list1"/>
    <dgm:cxn modelId="{70E31B07-B1F9-4215-83C6-FC1AFB145805}" type="presOf" srcId="{256D1445-3D6B-4990-B0D0-0C36F7613093}" destId="{529AE775-FB3B-4093-A514-B6C8DF779B0F}" srcOrd="0" destOrd="0" presId="urn:microsoft.com/office/officeart/2005/8/layout/list1"/>
    <dgm:cxn modelId="{202D2016-E2BE-4D84-86C5-15FC633F571D}" type="presOf" srcId="{63D8DE88-E1D6-4867-847E-41BDCB67F317}" destId="{3117760D-EDA7-473B-B19C-730E84A4406F}" srcOrd="1" destOrd="0" presId="urn:microsoft.com/office/officeart/2005/8/layout/list1"/>
    <dgm:cxn modelId="{F45F082D-513E-477B-AB08-C2FF0712C600}" type="presOf" srcId="{0B3F9D59-BEED-464E-A9AF-1088866275B3}" destId="{AB6DEC09-7B88-404B-ABB6-32DD844BD9AC}" srcOrd="0" destOrd="0" presId="urn:microsoft.com/office/officeart/2005/8/layout/list1"/>
    <dgm:cxn modelId="{53192A36-7FBD-457D-8AD1-41569572DB34}" srcId="{84ED8FF8-94E6-4E3D-A8DE-B96640FA9B63}" destId="{0B3F9D59-BEED-464E-A9AF-1088866275B3}" srcOrd="4" destOrd="0" parTransId="{537055C7-AD70-49A4-963E-A0720F1DD1DA}" sibTransId="{F673FB5E-6EE2-45F4-B871-7DA803398EA2}"/>
    <dgm:cxn modelId="{05065D67-C488-470F-8CB6-4963AB6669B8}" type="presOf" srcId="{84ED8FF8-94E6-4E3D-A8DE-B96640FA9B63}" destId="{4CF6D7F2-4384-4B9C-9F12-40D4CAA0B227}" srcOrd="0" destOrd="0" presId="urn:microsoft.com/office/officeart/2005/8/layout/list1"/>
    <dgm:cxn modelId="{B4DD5071-4A58-4B68-951C-E2FDD9079104}" type="presOf" srcId="{5D0F76AF-358C-4B8C-B392-B6BF0837DC65}" destId="{C34D1D5F-1DB8-4155-8076-DE7CB8F001A8}" srcOrd="1" destOrd="0" presId="urn:microsoft.com/office/officeart/2005/8/layout/list1"/>
    <dgm:cxn modelId="{E2E79256-97C6-45CD-8E1D-A9E0DCD6F889}" srcId="{84ED8FF8-94E6-4E3D-A8DE-B96640FA9B63}" destId="{63D8DE88-E1D6-4867-847E-41BDCB67F317}" srcOrd="1" destOrd="0" parTransId="{2057704A-FCD0-46F7-9033-99B6A35185DA}" sibTransId="{33974EF8-D919-4566-90A1-7B7E3C2925E5}"/>
    <dgm:cxn modelId="{61B9B098-1651-416A-A2C7-2F157BB6E403}" srcId="{84ED8FF8-94E6-4E3D-A8DE-B96640FA9B63}" destId="{29F7E08F-7C7A-499C-A154-497298CFF437}" srcOrd="2" destOrd="0" parTransId="{9895C850-6159-43A4-B7DF-1235BE6E4C30}" sibTransId="{2F1D9932-8173-49FE-BCAD-B9A4AC6DE625}"/>
    <dgm:cxn modelId="{A68B849C-ACFC-48E2-B131-06D8FA4E50BF}" type="presOf" srcId="{29F7E08F-7C7A-499C-A154-497298CFF437}" destId="{CE698863-4CD4-4A72-A195-265452B2CF0F}" srcOrd="0" destOrd="0" presId="urn:microsoft.com/office/officeart/2005/8/layout/list1"/>
    <dgm:cxn modelId="{0426E0A0-EC7C-4731-AC66-AB56C4830E62}" srcId="{84ED8FF8-94E6-4E3D-A8DE-B96640FA9B63}" destId="{256D1445-3D6B-4990-B0D0-0C36F7613093}" srcOrd="0" destOrd="0" parTransId="{452C82C4-E288-4258-A951-0660813ADBAF}" sibTransId="{8E9FD8C1-3BB0-4E18-A478-AFBEAA084FBD}"/>
    <dgm:cxn modelId="{A741CFEC-5889-4F6A-AB4A-CCFE2C778F48}" srcId="{84ED8FF8-94E6-4E3D-A8DE-B96640FA9B63}" destId="{5D0F76AF-358C-4B8C-B392-B6BF0837DC65}" srcOrd="3" destOrd="0" parTransId="{79E92435-773A-4738-93BE-07388CCDBF8B}" sibTransId="{A83AE72B-B43A-44D0-BFDC-B66365343ECA}"/>
    <dgm:cxn modelId="{8D9745F0-F8FE-4CEC-848A-8F36ACAF2636}" type="presOf" srcId="{29F7E08F-7C7A-499C-A154-497298CFF437}" destId="{473F39C6-DD2D-4768-9219-C671D0757C95}" srcOrd="1" destOrd="0" presId="urn:microsoft.com/office/officeart/2005/8/layout/list1"/>
    <dgm:cxn modelId="{6CF684FC-AE19-4B62-9E24-05A578CC1717}" type="presOf" srcId="{256D1445-3D6B-4990-B0D0-0C36F7613093}" destId="{9C011CFF-B2A0-468D-9847-37CB9D3B30FB}" srcOrd="1" destOrd="0" presId="urn:microsoft.com/office/officeart/2005/8/layout/list1"/>
    <dgm:cxn modelId="{3764D8FE-3CC9-4DC4-BE4C-500BC16BFF90}" type="presOf" srcId="{5D0F76AF-358C-4B8C-B392-B6BF0837DC65}" destId="{AB983EC3-C514-43B4-A240-D1B06DB66EF6}" srcOrd="0" destOrd="0" presId="urn:microsoft.com/office/officeart/2005/8/layout/list1"/>
    <dgm:cxn modelId="{8A771200-315F-470E-B7BA-BD36564334A6}" type="presParOf" srcId="{4CF6D7F2-4384-4B9C-9F12-40D4CAA0B227}" destId="{251D2CB0-0589-4539-9A43-204504B0A8EC}" srcOrd="0" destOrd="0" presId="urn:microsoft.com/office/officeart/2005/8/layout/list1"/>
    <dgm:cxn modelId="{24FDBE8C-4798-424D-BD26-4E8DF11A4135}" type="presParOf" srcId="{251D2CB0-0589-4539-9A43-204504B0A8EC}" destId="{529AE775-FB3B-4093-A514-B6C8DF779B0F}" srcOrd="0" destOrd="0" presId="urn:microsoft.com/office/officeart/2005/8/layout/list1"/>
    <dgm:cxn modelId="{89567CC4-8179-41C1-8D86-3EC8A6FF83AE}" type="presParOf" srcId="{251D2CB0-0589-4539-9A43-204504B0A8EC}" destId="{9C011CFF-B2A0-468D-9847-37CB9D3B30FB}" srcOrd="1" destOrd="0" presId="urn:microsoft.com/office/officeart/2005/8/layout/list1"/>
    <dgm:cxn modelId="{6AEA46EA-A53B-4AD3-8A67-C98A99743BC8}" type="presParOf" srcId="{4CF6D7F2-4384-4B9C-9F12-40D4CAA0B227}" destId="{F3EA4665-A4EE-453C-99C7-10A350DA65B3}" srcOrd="1" destOrd="0" presId="urn:microsoft.com/office/officeart/2005/8/layout/list1"/>
    <dgm:cxn modelId="{D64DC8C4-7CC3-471E-953E-E8541F232529}" type="presParOf" srcId="{4CF6D7F2-4384-4B9C-9F12-40D4CAA0B227}" destId="{3D757401-5642-411C-AE03-4900DB33EA08}" srcOrd="2" destOrd="0" presId="urn:microsoft.com/office/officeart/2005/8/layout/list1"/>
    <dgm:cxn modelId="{B2A6AF00-517D-4EB3-AC58-E9C0171E3D64}" type="presParOf" srcId="{4CF6D7F2-4384-4B9C-9F12-40D4CAA0B227}" destId="{92F9143F-3ACE-4D7E-960D-6F40E24355DA}" srcOrd="3" destOrd="0" presId="urn:microsoft.com/office/officeart/2005/8/layout/list1"/>
    <dgm:cxn modelId="{0A75DDE2-9A1F-4A95-97DD-0A522AB80800}" type="presParOf" srcId="{4CF6D7F2-4384-4B9C-9F12-40D4CAA0B227}" destId="{E9700134-8BEC-4066-B1AC-BB92B10703DC}" srcOrd="4" destOrd="0" presId="urn:microsoft.com/office/officeart/2005/8/layout/list1"/>
    <dgm:cxn modelId="{85AC41F3-910E-4465-98AC-DD7DE9A48341}" type="presParOf" srcId="{E9700134-8BEC-4066-B1AC-BB92B10703DC}" destId="{32A68CAB-F43B-4874-8C16-0D9934B2A3E3}" srcOrd="0" destOrd="0" presId="urn:microsoft.com/office/officeart/2005/8/layout/list1"/>
    <dgm:cxn modelId="{253B302A-A274-4558-B3C9-B41B6E1F61F3}" type="presParOf" srcId="{E9700134-8BEC-4066-B1AC-BB92B10703DC}" destId="{3117760D-EDA7-473B-B19C-730E84A4406F}" srcOrd="1" destOrd="0" presId="urn:microsoft.com/office/officeart/2005/8/layout/list1"/>
    <dgm:cxn modelId="{4E1D4ACC-0780-4D25-A631-ED771F79D83B}" type="presParOf" srcId="{4CF6D7F2-4384-4B9C-9F12-40D4CAA0B227}" destId="{D702306D-7C1F-479A-8406-201DF3157CA1}" srcOrd="5" destOrd="0" presId="urn:microsoft.com/office/officeart/2005/8/layout/list1"/>
    <dgm:cxn modelId="{F04B8A71-D536-4A45-8F35-331D63B316DD}" type="presParOf" srcId="{4CF6D7F2-4384-4B9C-9F12-40D4CAA0B227}" destId="{027929BE-FE63-4383-BDE3-D1EFF806A41C}" srcOrd="6" destOrd="0" presId="urn:microsoft.com/office/officeart/2005/8/layout/list1"/>
    <dgm:cxn modelId="{B8567F49-667A-4581-B9C9-F69892ADA039}" type="presParOf" srcId="{4CF6D7F2-4384-4B9C-9F12-40D4CAA0B227}" destId="{C1FCEAAC-7ED1-4BD6-9BCE-709F58DD4AEB}" srcOrd="7" destOrd="0" presId="urn:microsoft.com/office/officeart/2005/8/layout/list1"/>
    <dgm:cxn modelId="{94B9938B-FD9E-484D-A4EE-F9BB9364CEAA}" type="presParOf" srcId="{4CF6D7F2-4384-4B9C-9F12-40D4CAA0B227}" destId="{B0F57B17-D367-4AA7-96D7-93DE42AB5935}" srcOrd="8" destOrd="0" presId="urn:microsoft.com/office/officeart/2005/8/layout/list1"/>
    <dgm:cxn modelId="{9EF595EB-F960-45CA-9AF4-CD6C633245FC}" type="presParOf" srcId="{B0F57B17-D367-4AA7-96D7-93DE42AB5935}" destId="{CE698863-4CD4-4A72-A195-265452B2CF0F}" srcOrd="0" destOrd="0" presId="urn:microsoft.com/office/officeart/2005/8/layout/list1"/>
    <dgm:cxn modelId="{49C2B320-C427-4D65-9B46-867A1F6CE60E}" type="presParOf" srcId="{B0F57B17-D367-4AA7-96D7-93DE42AB5935}" destId="{473F39C6-DD2D-4768-9219-C671D0757C95}" srcOrd="1" destOrd="0" presId="urn:microsoft.com/office/officeart/2005/8/layout/list1"/>
    <dgm:cxn modelId="{F9B81C8F-DAD0-4F0E-8565-97BA06AA324E}" type="presParOf" srcId="{4CF6D7F2-4384-4B9C-9F12-40D4CAA0B227}" destId="{B055D8D7-EEBA-49B7-B0A8-A6F8C95221D8}" srcOrd="9" destOrd="0" presId="urn:microsoft.com/office/officeart/2005/8/layout/list1"/>
    <dgm:cxn modelId="{D2F1BF4D-BC15-4588-BB76-E98CC8352C98}" type="presParOf" srcId="{4CF6D7F2-4384-4B9C-9F12-40D4CAA0B227}" destId="{464F427D-093F-4D50-816C-455FCC31D366}" srcOrd="10" destOrd="0" presId="urn:microsoft.com/office/officeart/2005/8/layout/list1"/>
    <dgm:cxn modelId="{DF37E13D-158C-4D2E-8CC7-627D625609DB}" type="presParOf" srcId="{4CF6D7F2-4384-4B9C-9F12-40D4CAA0B227}" destId="{55E5CF47-FB6C-4805-9A0C-AFCC79AC8CB5}" srcOrd="11" destOrd="0" presId="urn:microsoft.com/office/officeart/2005/8/layout/list1"/>
    <dgm:cxn modelId="{60D3FB6F-75DE-47C4-8EBB-4FBE3CD319FA}" type="presParOf" srcId="{4CF6D7F2-4384-4B9C-9F12-40D4CAA0B227}" destId="{A8342981-21D4-4ABB-B22E-A5ACDD6354AA}" srcOrd="12" destOrd="0" presId="urn:microsoft.com/office/officeart/2005/8/layout/list1"/>
    <dgm:cxn modelId="{74B7E171-690E-4045-9D22-5E572FDB9724}" type="presParOf" srcId="{A8342981-21D4-4ABB-B22E-A5ACDD6354AA}" destId="{AB983EC3-C514-43B4-A240-D1B06DB66EF6}" srcOrd="0" destOrd="0" presId="urn:microsoft.com/office/officeart/2005/8/layout/list1"/>
    <dgm:cxn modelId="{CC7D1891-46DF-4156-9972-B4667483A4B7}" type="presParOf" srcId="{A8342981-21D4-4ABB-B22E-A5ACDD6354AA}" destId="{C34D1D5F-1DB8-4155-8076-DE7CB8F001A8}" srcOrd="1" destOrd="0" presId="urn:microsoft.com/office/officeart/2005/8/layout/list1"/>
    <dgm:cxn modelId="{6E8697E3-52DF-4109-B430-1D3A3E82C82E}" type="presParOf" srcId="{4CF6D7F2-4384-4B9C-9F12-40D4CAA0B227}" destId="{572BC295-1832-408F-84D6-CFC6F3FF4B32}" srcOrd="13" destOrd="0" presId="urn:microsoft.com/office/officeart/2005/8/layout/list1"/>
    <dgm:cxn modelId="{3C257515-A09C-40D4-ADF5-3941162DB546}" type="presParOf" srcId="{4CF6D7F2-4384-4B9C-9F12-40D4CAA0B227}" destId="{E859E8D0-7349-499D-B2C1-BAEDCB6C1E17}" srcOrd="14" destOrd="0" presId="urn:microsoft.com/office/officeart/2005/8/layout/list1"/>
    <dgm:cxn modelId="{FC7C0B2B-4573-4E99-B165-C40306B64A41}" type="presParOf" srcId="{4CF6D7F2-4384-4B9C-9F12-40D4CAA0B227}" destId="{1B8B5BE1-B4F8-4568-840D-667E7EEE6085}" srcOrd="15" destOrd="0" presId="urn:microsoft.com/office/officeart/2005/8/layout/list1"/>
    <dgm:cxn modelId="{D122438A-8341-4D08-9552-D7040E343BDF}" type="presParOf" srcId="{4CF6D7F2-4384-4B9C-9F12-40D4CAA0B227}" destId="{20DD7C93-DF29-4528-AFAA-AA96FF0DE4D2}" srcOrd="16" destOrd="0" presId="urn:microsoft.com/office/officeart/2005/8/layout/list1"/>
    <dgm:cxn modelId="{D5BE7E92-096E-4D48-A0B3-D966ADB31E2C}" type="presParOf" srcId="{20DD7C93-DF29-4528-AFAA-AA96FF0DE4D2}" destId="{AB6DEC09-7B88-404B-ABB6-32DD844BD9AC}" srcOrd="0" destOrd="0" presId="urn:microsoft.com/office/officeart/2005/8/layout/list1"/>
    <dgm:cxn modelId="{C577A4E6-CF99-47F3-A628-5283D6213A3A}" type="presParOf" srcId="{20DD7C93-DF29-4528-AFAA-AA96FF0DE4D2}" destId="{EA334B74-D11D-4364-B892-89DD7762540F}" srcOrd="1" destOrd="0" presId="urn:microsoft.com/office/officeart/2005/8/layout/list1"/>
    <dgm:cxn modelId="{846981CD-9B3B-4D86-8424-06E6EAB4B516}" type="presParOf" srcId="{4CF6D7F2-4384-4B9C-9F12-40D4CAA0B227}" destId="{C8BBD3FB-BBD5-480E-9355-4C269A5EC7A3}" srcOrd="17" destOrd="0" presId="urn:microsoft.com/office/officeart/2005/8/layout/list1"/>
    <dgm:cxn modelId="{335C5170-7518-4264-A8A9-5AD57CB74117}" type="presParOf" srcId="{4CF6D7F2-4384-4B9C-9F12-40D4CAA0B227}" destId="{E25D44C3-AEDF-4CE0-843D-DD96D03E038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757401-5642-411C-AE03-4900DB33EA08}">
      <dsp:nvSpPr>
        <dsp:cNvPr id="0" name=""/>
        <dsp:cNvSpPr/>
      </dsp:nvSpPr>
      <dsp:spPr>
        <a:xfrm>
          <a:off x="0" y="264576"/>
          <a:ext cx="6752076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011CFF-B2A0-468D-9847-37CB9D3B30FB}">
      <dsp:nvSpPr>
        <dsp:cNvPr id="0" name=""/>
        <dsp:cNvSpPr/>
      </dsp:nvSpPr>
      <dsp:spPr>
        <a:xfrm>
          <a:off x="337603" y="28416"/>
          <a:ext cx="4726453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649" tIns="0" rIns="17864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Vũ</a:t>
          </a:r>
          <a:r>
            <a:rPr lang="en-US" sz="1600" kern="1200" dirty="0"/>
            <a:t> </a:t>
          </a:r>
          <a:r>
            <a:rPr lang="en-US" sz="1600" kern="1200" dirty="0" err="1"/>
            <a:t>Thành</a:t>
          </a:r>
          <a:r>
            <a:rPr lang="en-US" sz="1600" kern="1200" dirty="0"/>
            <a:t> Long</a:t>
          </a:r>
        </a:p>
      </dsp:txBody>
      <dsp:txXfrm>
        <a:off x="360660" y="51473"/>
        <a:ext cx="4680339" cy="426206"/>
      </dsp:txXfrm>
    </dsp:sp>
    <dsp:sp modelId="{027929BE-FE63-4383-BDE3-D1EFF806A41C}">
      <dsp:nvSpPr>
        <dsp:cNvPr id="0" name=""/>
        <dsp:cNvSpPr/>
      </dsp:nvSpPr>
      <dsp:spPr>
        <a:xfrm>
          <a:off x="0" y="990336"/>
          <a:ext cx="6752076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17760D-EDA7-473B-B19C-730E84A4406F}">
      <dsp:nvSpPr>
        <dsp:cNvPr id="0" name=""/>
        <dsp:cNvSpPr/>
      </dsp:nvSpPr>
      <dsp:spPr>
        <a:xfrm>
          <a:off x="337603" y="754176"/>
          <a:ext cx="4726453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649" tIns="0" rIns="17864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Phạm</a:t>
          </a:r>
          <a:r>
            <a:rPr lang="en-US" sz="1600" kern="1200" dirty="0"/>
            <a:t> Thanh </a:t>
          </a:r>
          <a:r>
            <a:rPr lang="en-US" sz="1600" kern="1200" dirty="0" err="1"/>
            <a:t>Tâm</a:t>
          </a:r>
          <a:endParaRPr lang="en-US" sz="1600" kern="1200" dirty="0"/>
        </a:p>
      </dsp:txBody>
      <dsp:txXfrm>
        <a:off x="360660" y="777233"/>
        <a:ext cx="4680339" cy="426206"/>
      </dsp:txXfrm>
    </dsp:sp>
    <dsp:sp modelId="{464F427D-093F-4D50-816C-455FCC31D366}">
      <dsp:nvSpPr>
        <dsp:cNvPr id="0" name=""/>
        <dsp:cNvSpPr/>
      </dsp:nvSpPr>
      <dsp:spPr>
        <a:xfrm>
          <a:off x="0" y="1716096"/>
          <a:ext cx="6752076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3F39C6-DD2D-4768-9219-C671D0757C95}">
      <dsp:nvSpPr>
        <dsp:cNvPr id="0" name=""/>
        <dsp:cNvSpPr/>
      </dsp:nvSpPr>
      <dsp:spPr>
        <a:xfrm>
          <a:off x="337603" y="1479936"/>
          <a:ext cx="4726453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649" tIns="0" rIns="17864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Vũ</a:t>
          </a:r>
          <a:r>
            <a:rPr lang="en-US" sz="1600" kern="1200" dirty="0"/>
            <a:t> </a:t>
          </a:r>
          <a:r>
            <a:rPr lang="en-US" sz="1600" kern="1200" dirty="0" err="1"/>
            <a:t>Mạnh</a:t>
          </a:r>
          <a:r>
            <a:rPr lang="en-US" sz="1600" kern="1200" dirty="0"/>
            <a:t> </a:t>
          </a:r>
          <a:r>
            <a:rPr lang="en-US" sz="1600" kern="1200" dirty="0" err="1"/>
            <a:t>Đức</a:t>
          </a:r>
          <a:endParaRPr lang="en-US" sz="1600" kern="1200" dirty="0"/>
        </a:p>
      </dsp:txBody>
      <dsp:txXfrm>
        <a:off x="360660" y="1502993"/>
        <a:ext cx="4680339" cy="426206"/>
      </dsp:txXfrm>
    </dsp:sp>
    <dsp:sp modelId="{E859E8D0-7349-499D-B2C1-BAEDCB6C1E17}">
      <dsp:nvSpPr>
        <dsp:cNvPr id="0" name=""/>
        <dsp:cNvSpPr/>
      </dsp:nvSpPr>
      <dsp:spPr>
        <a:xfrm>
          <a:off x="0" y="2441856"/>
          <a:ext cx="6752076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4D1D5F-1DB8-4155-8076-DE7CB8F001A8}">
      <dsp:nvSpPr>
        <dsp:cNvPr id="0" name=""/>
        <dsp:cNvSpPr/>
      </dsp:nvSpPr>
      <dsp:spPr>
        <a:xfrm>
          <a:off x="348626" y="2229043"/>
          <a:ext cx="4726453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649" tIns="0" rIns="17864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Nguyễn</a:t>
          </a:r>
          <a:r>
            <a:rPr lang="en-US" sz="1600" kern="1200" dirty="0"/>
            <a:t> </a:t>
          </a:r>
          <a:r>
            <a:rPr lang="en-US" sz="1600" kern="1200" dirty="0" err="1"/>
            <a:t>Văn</a:t>
          </a:r>
          <a:r>
            <a:rPr lang="en-US" sz="1600" kern="1200" dirty="0"/>
            <a:t> </a:t>
          </a:r>
          <a:r>
            <a:rPr lang="en-US" sz="1600" kern="1200" dirty="0" err="1"/>
            <a:t>Cường</a:t>
          </a:r>
          <a:endParaRPr lang="en-US" sz="1600" kern="1200" dirty="0"/>
        </a:p>
      </dsp:txBody>
      <dsp:txXfrm>
        <a:off x="371683" y="2252100"/>
        <a:ext cx="4680339" cy="426206"/>
      </dsp:txXfrm>
    </dsp:sp>
    <dsp:sp modelId="{E25D44C3-AEDF-4CE0-843D-DD96D03E0385}">
      <dsp:nvSpPr>
        <dsp:cNvPr id="0" name=""/>
        <dsp:cNvSpPr/>
      </dsp:nvSpPr>
      <dsp:spPr>
        <a:xfrm>
          <a:off x="0" y="3167617"/>
          <a:ext cx="6752076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34B74-D11D-4364-B892-89DD7762540F}">
      <dsp:nvSpPr>
        <dsp:cNvPr id="0" name=""/>
        <dsp:cNvSpPr/>
      </dsp:nvSpPr>
      <dsp:spPr>
        <a:xfrm>
          <a:off x="337603" y="2931457"/>
          <a:ext cx="4726453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649" tIns="0" rIns="17864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Chúc</a:t>
          </a:r>
          <a:r>
            <a:rPr lang="en-US" sz="1600" kern="1200" dirty="0"/>
            <a:t> Kim </a:t>
          </a:r>
          <a:r>
            <a:rPr lang="en-US" sz="1600" kern="1200" dirty="0" err="1"/>
            <a:t>Thiên</a:t>
          </a:r>
          <a:endParaRPr lang="en-US" sz="1600" kern="1200" dirty="0"/>
        </a:p>
      </dsp:txBody>
      <dsp:txXfrm>
        <a:off x="360660" y="2954514"/>
        <a:ext cx="4680339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69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7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844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212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35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837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184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77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42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09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3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2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78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7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8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8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008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0" r:id="rId6"/>
    <p:sldLayoutId id="2147483706" r:id="rId7"/>
    <p:sldLayoutId id="2147483707" r:id="rId8"/>
    <p:sldLayoutId id="2147483708" r:id="rId9"/>
    <p:sldLayoutId id="2147483709" r:id="rId10"/>
    <p:sldLayoutId id="2147483699" r:id="rId11"/>
    <p:sldLayoutId id="2147483710" r:id="rId12"/>
    <p:sldLayoutId id="2147483715" r:id="rId13"/>
    <p:sldLayoutId id="2147483711" r:id="rId14"/>
    <p:sldLayoutId id="2147483712" r:id="rId15"/>
    <p:sldLayoutId id="2147483713" r:id="rId16"/>
    <p:sldLayoutId id="2147483714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1">
            <a:extLst>
              <a:ext uri="{FF2B5EF4-FFF2-40B4-BE49-F238E27FC236}">
                <a16:creationId xmlns:a16="http://schemas.microsoft.com/office/drawing/2014/main" id="{2171BA8E-C262-4E59-A310-245790756E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t="6615" b="91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F60B8D0-27A3-4E0C-8F59-4A9C8C21E7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9255799"/>
              </p:ext>
            </p:extLst>
          </p:nvPr>
        </p:nvGraphicFramePr>
        <p:xfrm>
          <a:off x="2601551" y="1719999"/>
          <a:ext cx="6752076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DD4E76E-4F0E-4D23-9F53-4CA150E726F7}"/>
              </a:ext>
            </a:extLst>
          </p:cNvPr>
          <p:cNvSpPr/>
          <p:nvPr/>
        </p:nvSpPr>
        <p:spPr>
          <a:xfrm>
            <a:off x="759082" y="509550"/>
            <a:ext cx="55320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Team: Ambition</a:t>
            </a:r>
          </a:p>
        </p:txBody>
      </p:sp>
    </p:spTree>
    <p:extLst>
      <p:ext uri="{BB962C8B-B14F-4D97-AF65-F5344CB8AC3E}">
        <p14:creationId xmlns:p14="http://schemas.microsoft.com/office/powerpoint/2010/main" val="92576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56DD-B86D-43CF-A17E-7C84AFA6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 Social Network - Ambition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84D43-C850-4817-8F8D-4C31A2545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81250"/>
            <a:ext cx="10353762" cy="2914651"/>
          </a:xfrm>
        </p:spPr>
        <p:txBody>
          <a:bodyPr/>
          <a:lstStyle/>
          <a:p>
            <a:r>
              <a:rPr lang="en-US" dirty="0"/>
              <a:t>Goals:  Create an environment for friends to chat, share </a:t>
            </a:r>
            <a:r>
              <a:rPr lang="en-US" dirty="0" err="1"/>
              <a:t>imgs</a:t>
            </a:r>
            <a:r>
              <a:rPr lang="en-US" dirty="0"/>
              <a:t>, videos… together</a:t>
            </a:r>
          </a:p>
          <a:p>
            <a:r>
              <a:rPr lang="en-US" dirty="0"/>
              <a:t>Project will have: - Login/Sign up </a:t>
            </a:r>
          </a:p>
          <a:p>
            <a:pPr marL="36900" indent="0">
              <a:buNone/>
            </a:pPr>
            <a:r>
              <a:rPr lang="en-US" dirty="0"/>
              <a:t>			   	    - Up load </a:t>
            </a:r>
            <a:r>
              <a:rPr lang="en-US" dirty="0" err="1"/>
              <a:t>imgs</a:t>
            </a:r>
            <a:r>
              <a:rPr lang="en-US" dirty="0"/>
              <a:t>, status, comments, like, share, reaction</a:t>
            </a:r>
          </a:p>
          <a:p>
            <a:pPr marL="36900" indent="0">
              <a:buNone/>
            </a:pPr>
            <a:r>
              <a:rPr lang="en-US" dirty="0"/>
              <a:t>			    	    - Chat</a:t>
            </a:r>
          </a:p>
          <a:p>
            <a:pPr marL="36900" indent="0">
              <a:buNone/>
            </a:pPr>
            <a:r>
              <a:rPr lang="en-US" dirty="0"/>
              <a:t>			  	    - Create group page</a:t>
            </a:r>
          </a:p>
          <a:p>
            <a:pPr marL="36900" indent="0">
              <a:buNone/>
            </a:pPr>
            <a:r>
              <a:rPr lang="en-US" dirty="0"/>
              <a:t>			   	    - Create personal page</a:t>
            </a:r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14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CAFE2-AA2E-42B9-BB11-3E3782E3E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766119"/>
            <a:ext cx="10353762" cy="4885038"/>
          </a:xfrm>
        </p:spPr>
        <p:txBody>
          <a:bodyPr/>
          <a:lstStyle/>
          <a:p>
            <a:r>
              <a:rPr lang="en-US" dirty="0"/>
              <a:t>Use:</a:t>
            </a:r>
          </a:p>
          <a:p>
            <a:pPr lvl="1">
              <a:buFontTx/>
              <a:buChar char="-"/>
            </a:pPr>
            <a:r>
              <a:rPr lang="en-US" dirty="0"/>
              <a:t>Java spring MVC, security</a:t>
            </a:r>
          </a:p>
          <a:p>
            <a:pPr lvl="1">
              <a:buFontTx/>
              <a:buChar char="-"/>
            </a:pPr>
            <a:r>
              <a:rPr lang="en-US" dirty="0" err="1"/>
              <a:t>Mybatis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Realtime</a:t>
            </a:r>
          </a:p>
          <a:p>
            <a:pPr lvl="1">
              <a:buFontTx/>
              <a:buChar char="-"/>
            </a:pPr>
            <a:r>
              <a:rPr lang="en-US" dirty="0"/>
              <a:t>Web socket</a:t>
            </a:r>
          </a:p>
          <a:p>
            <a:pPr lvl="1">
              <a:buFontTx/>
              <a:buChar char="-"/>
            </a:pPr>
            <a:r>
              <a:rPr lang="en-US" dirty="0"/>
              <a:t>MariaDB</a:t>
            </a:r>
          </a:p>
          <a:p>
            <a:pPr lvl="1">
              <a:buFontTx/>
              <a:buChar char="-"/>
            </a:pPr>
            <a:r>
              <a:rPr lang="en-US" dirty="0"/>
              <a:t>Html,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javascripts</a:t>
            </a:r>
            <a:endParaRPr lang="en-US" dirty="0"/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77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8E7E2"/>
      </a:lt2>
      <a:accent1>
        <a:srgbClr val="969DC6"/>
      </a:accent1>
      <a:accent2>
        <a:srgbClr val="7FA0BA"/>
      </a:accent2>
      <a:accent3>
        <a:srgbClr val="83ABAC"/>
      </a:accent3>
      <a:accent4>
        <a:srgbClr val="76AD98"/>
      </a:accent4>
      <a:accent5>
        <a:srgbClr val="84AE8C"/>
      </a:accent5>
      <a:accent6>
        <a:srgbClr val="85B078"/>
      </a:accent6>
      <a:hlink>
        <a:srgbClr val="8B8354"/>
      </a:hlink>
      <a:folHlink>
        <a:srgbClr val="7F7F7F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114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Gill Sans MT</vt:lpstr>
      <vt:lpstr>Wingdings 2</vt:lpstr>
      <vt:lpstr>SlateVTI</vt:lpstr>
      <vt:lpstr>PowerPoint Presentation</vt:lpstr>
      <vt:lpstr>Project: Social Network - Ambition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PC26</dc:creator>
  <cp:lastModifiedBy>PC26</cp:lastModifiedBy>
  <cp:revision>5</cp:revision>
  <dcterms:created xsi:type="dcterms:W3CDTF">2020-08-24T03:56:09Z</dcterms:created>
  <dcterms:modified xsi:type="dcterms:W3CDTF">2020-08-24T04:42:35Z</dcterms:modified>
</cp:coreProperties>
</file>